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39" r:id="rId1"/>
  </p:sldMasterIdLst>
  <p:notesMasterIdLst>
    <p:notesMasterId r:id="rId132"/>
  </p:notesMasterIdLst>
  <p:handoutMasterIdLst>
    <p:handoutMasterId r:id="rId133"/>
  </p:handoutMasterIdLst>
  <p:sldIdLst>
    <p:sldId id="794" r:id="rId2"/>
    <p:sldId id="376" r:id="rId3"/>
    <p:sldId id="795" r:id="rId4"/>
    <p:sldId id="796" r:id="rId5"/>
    <p:sldId id="797" r:id="rId6"/>
    <p:sldId id="800" r:id="rId7"/>
    <p:sldId id="801" r:id="rId8"/>
    <p:sldId id="802" r:id="rId9"/>
    <p:sldId id="803" r:id="rId10"/>
    <p:sldId id="763" r:id="rId11"/>
    <p:sldId id="804" r:id="rId12"/>
    <p:sldId id="805" r:id="rId13"/>
    <p:sldId id="806" r:id="rId14"/>
    <p:sldId id="808" r:id="rId15"/>
    <p:sldId id="827" r:id="rId16"/>
    <p:sldId id="809" r:id="rId17"/>
    <p:sldId id="810" r:id="rId18"/>
    <p:sldId id="807" r:id="rId19"/>
    <p:sldId id="384" r:id="rId20"/>
    <p:sldId id="385" r:id="rId21"/>
    <p:sldId id="767" r:id="rId22"/>
    <p:sldId id="768" r:id="rId23"/>
    <p:sldId id="721" r:id="rId24"/>
    <p:sldId id="769" r:id="rId25"/>
    <p:sldId id="722" r:id="rId26"/>
    <p:sldId id="547" r:id="rId27"/>
    <p:sldId id="783" r:id="rId28"/>
    <p:sldId id="811" r:id="rId29"/>
    <p:sldId id="812" r:id="rId30"/>
    <p:sldId id="813" r:id="rId31"/>
    <p:sldId id="814" r:id="rId32"/>
    <p:sldId id="815" r:id="rId33"/>
    <p:sldId id="395" r:id="rId34"/>
    <p:sldId id="396" r:id="rId35"/>
    <p:sldId id="397" r:id="rId36"/>
    <p:sldId id="554" r:id="rId37"/>
    <p:sldId id="744" r:id="rId38"/>
    <p:sldId id="756" r:id="rId39"/>
    <p:sldId id="757" r:id="rId40"/>
    <p:sldId id="402" r:id="rId41"/>
    <p:sldId id="403" r:id="rId42"/>
    <p:sldId id="404" r:id="rId43"/>
    <p:sldId id="405" r:id="rId44"/>
    <p:sldId id="816" r:id="rId45"/>
    <p:sldId id="568" r:id="rId46"/>
    <p:sldId id="569" r:id="rId47"/>
    <p:sldId id="420" r:id="rId48"/>
    <p:sldId id="421" r:id="rId49"/>
    <p:sldId id="434" r:id="rId50"/>
    <p:sldId id="435" r:id="rId51"/>
    <p:sldId id="438" r:id="rId52"/>
    <p:sldId id="439" r:id="rId53"/>
    <p:sldId id="552" r:id="rId54"/>
    <p:sldId id="553" r:id="rId55"/>
    <p:sldId id="564" r:id="rId56"/>
    <p:sldId id="565" r:id="rId57"/>
    <p:sldId id="817" r:id="rId58"/>
    <p:sldId id="786" r:id="rId59"/>
    <p:sldId id="818" r:id="rId60"/>
    <p:sldId id="651" r:id="rId61"/>
    <p:sldId id="652" r:id="rId62"/>
    <p:sldId id="653" r:id="rId63"/>
    <p:sldId id="654" r:id="rId64"/>
    <p:sldId id="655" r:id="rId65"/>
    <p:sldId id="656" r:id="rId66"/>
    <p:sldId id="657" r:id="rId67"/>
    <p:sldId id="658" r:id="rId68"/>
    <p:sldId id="659" r:id="rId69"/>
    <p:sldId id="660" r:id="rId70"/>
    <p:sldId id="661" r:id="rId71"/>
    <p:sldId id="662" r:id="rId72"/>
    <p:sldId id="663" r:id="rId73"/>
    <p:sldId id="664" r:id="rId74"/>
    <p:sldId id="665" r:id="rId75"/>
    <p:sldId id="666" r:id="rId76"/>
    <p:sldId id="667" r:id="rId77"/>
    <p:sldId id="668" r:id="rId78"/>
    <p:sldId id="669" r:id="rId79"/>
    <p:sldId id="670" r:id="rId80"/>
    <p:sldId id="671" r:id="rId81"/>
    <p:sldId id="672" r:id="rId82"/>
    <p:sldId id="673" r:id="rId83"/>
    <p:sldId id="674" r:id="rId84"/>
    <p:sldId id="675" r:id="rId85"/>
    <p:sldId id="676" r:id="rId86"/>
    <p:sldId id="677" r:id="rId87"/>
    <p:sldId id="678" r:id="rId88"/>
    <p:sldId id="679" r:id="rId89"/>
    <p:sldId id="680" r:id="rId90"/>
    <p:sldId id="681" r:id="rId91"/>
    <p:sldId id="682" r:id="rId92"/>
    <p:sldId id="683" r:id="rId93"/>
    <p:sldId id="684" r:id="rId94"/>
    <p:sldId id="685" r:id="rId95"/>
    <p:sldId id="686" r:id="rId96"/>
    <p:sldId id="687" r:id="rId97"/>
    <p:sldId id="688" r:id="rId98"/>
    <p:sldId id="689" r:id="rId99"/>
    <p:sldId id="690" r:id="rId100"/>
    <p:sldId id="691" r:id="rId101"/>
    <p:sldId id="694" r:id="rId102"/>
    <p:sldId id="819" r:id="rId103"/>
    <p:sldId id="820" r:id="rId104"/>
    <p:sldId id="695" r:id="rId105"/>
    <p:sldId id="696" r:id="rId106"/>
    <p:sldId id="698" r:id="rId107"/>
    <p:sldId id="790" r:id="rId108"/>
    <p:sldId id="772" r:id="rId109"/>
    <p:sldId id="700" r:id="rId110"/>
    <p:sldId id="701" r:id="rId111"/>
    <p:sldId id="703" r:id="rId112"/>
    <p:sldId id="791" r:id="rId113"/>
    <p:sldId id="704" r:id="rId114"/>
    <p:sldId id="705" r:id="rId115"/>
    <p:sldId id="706" r:id="rId116"/>
    <p:sldId id="708" r:id="rId117"/>
    <p:sldId id="792" r:id="rId118"/>
    <p:sldId id="709" r:id="rId119"/>
    <p:sldId id="710" r:id="rId120"/>
    <p:sldId id="560" r:id="rId121"/>
    <p:sldId id="821" r:id="rId122"/>
    <p:sldId id="822" r:id="rId123"/>
    <p:sldId id="823" r:id="rId124"/>
    <p:sldId id="561" r:id="rId125"/>
    <p:sldId id="824" r:id="rId126"/>
    <p:sldId id="825" r:id="rId127"/>
    <p:sldId id="826" r:id="rId128"/>
    <p:sldId id="758" r:id="rId129"/>
    <p:sldId id="759" r:id="rId130"/>
    <p:sldId id="760" r:id="rId131"/>
  </p:sldIdLst>
  <p:sldSz cx="12195175" cy="6858000"/>
  <p:notesSz cx="7099300" cy="10234613"/>
  <p:defaultTextStyle>
    <a:defPPr>
      <a:defRPr lang="de-DE"/>
    </a:defPPr>
    <a:lvl1pPr algn="ctr" rtl="0" fontAlgn="base">
      <a:spcBef>
        <a:spcPct val="20000"/>
      </a:spcBef>
      <a:spcAft>
        <a:spcPct val="0"/>
      </a:spcAft>
      <a:defRPr sz="2800" kern="1200">
        <a:solidFill>
          <a:schemeClr val="bg1"/>
        </a:solidFill>
        <a:latin typeface="Verdana" panose="020B0604030504040204" pitchFamily="34" charset="0"/>
        <a:ea typeface="MS PGothic" panose="020B0600070205080204" pitchFamily="34" charset="-128"/>
        <a:cs typeface="+mn-cs"/>
      </a:defRPr>
    </a:lvl1pPr>
    <a:lvl2pPr marL="457200" algn="ctr" rtl="0" fontAlgn="base">
      <a:spcBef>
        <a:spcPct val="20000"/>
      </a:spcBef>
      <a:spcAft>
        <a:spcPct val="0"/>
      </a:spcAft>
      <a:defRPr sz="2800" kern="1200">
        <a:solidFill>
          <a:schemeClr val="bg1"/>
        </a:solidFill>
        <a:latin typeface="Verdana" panose="020B0604030504040204" pitchFamily="34" charset="0"/>
        <a:ea typeface="MS PGothic" panose="020B0600070205080204" pitchFamily="34" charset="-128"/>
        <a:cs typeface="+mn-cs"/>
      </a:defRPr>
    </a:lvl2pPr>
    <a:lvl3pPr marL="914400" algn="ctr" rtl="0" fontAlgn="base">
      <a:spcBef>
        <a:spcPct val="20000"/>
      </a:spcBef>
      <a:spcAft>
        <a:spcPct val="0"/>
      </a:spcAft>
      <a:defRPr sz="2800" kern="1200">
        <a:solidFill>
          <a:schemeClr val="bg1"/>
        </a:solidFill>
        <a:latin typeface="Verdana" panose="020B0604030504040204" pitchFamily="34" charset="0"/>
        <a:ea typeface="MS PGothic" panose="020B0600070205080204" pitchFamily="34" charset="-128"/>
        <a:cs typeface="+mn-cs"/>
      </a:defRPr>
    </a:lvl3pPr>
    <a:lvl4pPr marL="1371600" algn="ctr" rtl="0" fontAlgn="base">
      <a:spcBef>
        <a:spcPct val="20000"/>
      </a:spcBef>
      <a:spcAft>
        <a:spcPct val="0"/>
      </a:spcAft>
      <a:defRPr sz="2800" kern="1200">
        <a:solidFill>
          <a:schemeClr val="bg1"/>
        </a:solidFill>
        <a:latin typeface="Verdana" panose="020B0604030504040204" pitchFamily="34" charset="0"/>
        <a:ea typeface="MS PGothic" panose="020B0600070205080204" pitchFamily="34" charset="-128"/>
        <a:cs typeface="+mn-cs"/>
      </a:defRPr>
    </a:lvl4pPr>
    <a:lvl5pPr marL="1828800" algn="ctr" rtl="0" fontAlgn="base">
      <a:spcBef>
        <a:spcPct val="20000"/>
      </a:spcBef>
      <a:spcAft>
        <a:spcPct val="0"/>
      </a:spcAft>
      <a:defRPr sz="2800" kern="1200">
        <a:solidFill>
          <a:schemeClr val="bg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sz="2800" kern="1200">
        <a:solidFill>
          <a:schemeClr val="bg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sz="2800" kern="1200">
        <a:solidFill>
          <a:schemeClr val="bg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sz="2800" kern="1200">
        <a:solidFill>
          <a:schemeClr val="bg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sz="2800" kern="1200">
        <a:solidFill>
          <a:schemeClr val="bg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4080">
          <p15:clr>
            <a:srgbClr val="A4A3A4"/>
          </p15:clr>
        </p15:guide>
        <p15:guide id="2" pos="192">
          <p15:clr>
            <a:srgbClr val="A4A3A4"/>
          </p15:clr>
        </p15:guide>
        <p15:guide id="3" pos="2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804" y="56"/>
      </p:cViewPr>
      <p:guideLst>
        <p:guide orient="horz" pos="4080"/>
        <p:guide pos="192"/>
        <p:guide pos="25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4411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handoutMaster" Target="handoutMasters/handout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spcBef>
                <a:spcPct val="0"/>
              </a:spcBef>
              <a:defRPr sz="1300">
                <a:solidFill>
                  <a:schemeClr val="tx1"/>
                </a:solidFill>
                <a:latin typeface="Arial" pitchFamily="34" charset="0"/>
                <a:ea typeface="+mn-ea"/>
                <a:cs typeface="Times New Roman" pitchFamily="18" charset="0"/>
              </a:defRPr>
            </a:lvl1pPr>
          </a:lstStyle>
          <a:p>
            <a:pPr>
              <a:defRPr/>
            </a:pPr>
            <a:endParaRPr lang="en-GB"/>
          </a:p>
        </p:txBody>
      </p:sp>
      <p:sp>
        <p:nvSpPr>
          <p:cNvPr id="24064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spcBef>
                <a:spcPct val="0"/>
              </a:spcBef>
              <a:defRPr sz="1300">
                <a:solidFill>
                  <a:schemeClr val="tx1"/>
                </a:solidFill>
                <a:latin typeface="Arial" pitchFamily="34" charset="0"/>
                <a:ea typeface="+mn-ea"/>
                <a:cs typeface="Times New Roman" pitchFamily="18" charset="0"/>
              </a:defRPr>
            </a:lvl1pPr>
          </a:lstStyle>
          <a:p>
            <a:pPr>
              <a:defRPr/>
            </a:pPr>
            <a:endParaRPr lang="en-GB"/>
          </a:p>
        </p:txBody>
      </p:sp>
      <p:sp>
        <p:nvSpPr>
          <p:cNvPr id="24064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spcBef>
                <a:spcPct val="0"/>
              </a:spcBef>
              <a:defRPr sz="1300">
                <a:solidFill>
                  <a:schemeClr val="tx1"/>
                </a:solidFill>
                <a:latin typeface="Arial" pitchFamily="34" charset="0"/>
                <a:ea typeface="+mn-ea"/>
                <a:cs typeface="Times New Roman" pitchFamily="18" charset="0"/>
              </a:defRPr>
            </a:lvl1pPr>
          </a:lstStyle>
          <a:p>
            <a:pPr>
              <a:defRPr/>
            </a:pPr>
            <a:endParaRPr lang="en-GB"/>
          </a:p>
        </p:txBody>
      </p:sp>
      <p:sp>
        <p:nvSpPr>
          <p:cNvPr id="24064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spcBef>
                <a:spcPct val="0"/>
              </a:spcBef>
              <a:defRPr sz="1300">
                <a:solidFill>
                  <a:schemeClr val="tx1"/>
                </a:solidFill>
                <a:latin typeface="Arial" panose="020B0604020202020204" pitchFamily="34" charset="0"/>
              </a:defRPr>
            </a:lvl1pPr>
          </a:lstStyle>
          <a:p>
            <a:fld id="{D92F2EEA-D107-4407-A233-A0C3A94F8CD1}" type="slidenum">
              <a:rPr lang="en-GB" altLang="de-DE"/>
              <a:pPr/>
              <a:t>‹Nr.›</a:t>
            </a:fld>
            <a:endParaRPr lang="en-GB" altLang="de-DE"/>
          </a:p>
        </p:txBody>
      </p:sp>
    </p:spTree>
    <p:extLst>
      <p:ext uri="{BB962C8B-B14F-4D97-AF65-F5344CB8AC3E}">
        <p14:creationId xmlns:p14="http://schemas.microsoft.com/office/powerpoint/2010/main" val="32204846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spcBef>
                <a:spcPct val="0"/>
              </a:spcBef>
              <a:defRPr sz="1300">
                <a:solidFill>
                  <a:schemeClr val="tx1"/>
                </a:solidFill>
                <a:latin typeface="Arial" pitchFamily="34" charset="0"/>
                <a:ea typeface="+mn-ea"/>
                <a:cs typeface="Times New Roman" pitchFamily="18" charset="0"/>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spcBef>
                <a:spcPct val="0"/>
              </a:spcBef>
              <a:defRPr sz="1300">
                <a:solidFill>
                  <a:schemeClr val="tx1"/>
                </a:solidFill>
                <a:latin typeface="Arial" pitchFamily="34" charset="0"/>
                <a:ea typeface="+mn-ea"/>
                <a:cs typeface="Times New Roman" pitchFamily="18" charset="0"/>
              </a:defRPr>
            </a:lvl1pPr>
          </a:lstStyle>
          <a:p>
            <a:pPr>
              <a:defRPr/>
            </a:pPr>
            <a:endParaRPr lang="en-US"/>
          </a:p>
        </p:txBody>
      </p:sp>
      <p:sp>
        <p:nvSpPr>
          <p:cNvPr id="14950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spcBef>
                <a:spcPct val="0"/>
              </a:spcBef>
              <a:defRPr sz="1300">
                <a:solidFill>
                  <a:schemeClr val="tx1"/>
                </a:solidFill>
                <a:latin typeface="Arial" pitchFamily="34" charset="0"/>
                <a:ea typeface="+mn-ea"/>
                <a:cs typeface="Times New Roman" pitchFamily="18" charset="0"/>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spcBef>
                <a:spcPct val="0"/>
              </a:spcBef>
              <a:defRPr sz="1300">
                <a:solidFill>
                  <a:schemeClr val="tx1"/>
                </a:solidFill>
                <a:latin typeface="Arial" panose="020B0604020202020204" pitchFamily="34" charset="0"/>
              </a:defRPr>
            </a:lvl1pPr>
          </a:lstStyle>
          <a:p>
            <a:fld id="{5C97CCC6-F2E6-4153-A90F-FF5066955DFE}" type="slidenum">
              <a:rPr lang="en-US" altLang="de-DE"/>
              <a:pPr/>
              <a:t>‹Nr.›</a:t>
            </a:fld>
            <a:endParaRPr lang="en-US" altLang="de-DE"/>
          </a:p>
        </p:txBody>
      </p:sp>
    </p:spTree>
    <p:extLst>
      <p:ext uri="{BB962C8B-B14F-4D97-AF65-F5344CB8AC3E}">
        <p14:creationId xmlns:p14="http://schemas.microsoft.com/office/powerpoint/2010/main" val="24791575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4CC23934-02CB-477C-8438-476CDDAEC29C}" type="slidenum">
              <a:rPr lang="en-US" altLang="de-DE" sz="1300">
                <a:cs typeface="Times New Roman" panose="02020603050405020304" pitchFamily="18" charset="0"/>
              </a:rPr>
              <a:pPr algn="r" eaLnBrk="1" hangingPunct="1">
                <a:spcBef>
                  <a:spcPct val="0"/>
                </a:spcBef>
              </a:pPr>
              <a:t>2</a:t>
            </a:fld>
            <a:endParaRPr lang="en-US" altLang="de-DE" sz="13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9753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EC42C43-E658-4028-AE9E-B09EFDA87B47}" type="slidenum">
              <a:rPr lang="en-US" altLang="de-DE" sz="1300">
                <a:cs typeface="Times New Roman" panose="02020603050405020304" pitchFamily="18" charset="0"/>
              </a:rPr>
              <a:pPr algn="r" eaLnBrk="1" hangingPunct="1">
                <a:spcBef>
                  <a:spcPct val="0"/>
                </a:spcBef>
              </a:pPr>
              <a:t>3</a:t>
            </a:fld>
            <a:endParaRPr lang="en-US" altLang="de-DE" sz="13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8736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EC42C43-E658-4028-AE9E-B09EFDA87B47}" type="slidenum">
              <a:rPr lang="en-US" altLang="de-DE" sz="1300">
                <a:cs typeface="Times New Roman" panose="02020603050405020304" pitchFamily="18" charset="0"/>
              </a:rPr>
              <a:pPr algn="r" eaLnBrk="1" hangingPunct="1">
                <a:spcBef>
                  <a:spcPct val="0"/>
                </a:spcBef>
              </a:pPr>
              <a:t>4</a:t>
            </a:fld>
            <a:endParaRPr lang="en-US" altLang="de-DE" sz="13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8736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EC42C43-E658-4028-AE9E-B09EFDA87B47}" type="slidenum">
              <a:rPr lang="en-US" altLang="de-DE" sz="1300">
                <a:cs typeface="Times New Roman" panose="02020603050405020304" pitchFamily="18" charset="0"/>
              </a:rPr>
              <a:pPr algn="r" eaLnBrk="1" hangingPunct="1">
                <a:spcBef>
                  <a:spcPct val="0"/>
                </a:spcBef>
              </a:pPr>
              <a:t>5</a:t>
            </a:fld>
            <a:endParaRPr lang="en-US" altLang="de-DE" sz="13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8736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EC42C43-E658-4028-AE9E-B09EFDA87B47}" type="slidenum">
              <a:rPr lang="en-US" altLang="de-DE" sz="1300">
                <a:cs typeface="Times New Roman" panose="02020603050405020304" pitchFamily="18" charset="0"/>
              </a:rPr>
              <a:pPr algn="r" eaLnBrk="1" hangingPunct="1">
                <a:spcBef>
                  <a:spcPct val="0"/>
                </a:spcBef>
              </a:pPr>
              <a:t>6</a:t>
            </a:fld>
            <a:endParaRPr lang="en-US" altLang="de-DE" sz="13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8736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EC42C43-E658-4028-AE9E-B09EFDA87B47}" type="slidenum">
              <a:rPr lang="en-US" altLang="de-DE" sz="1300">
                <a:cs typeface="Times New Roman" panose="02020603050405020304" pitchFamily="18" charset="0"/>
              </a:rPr>
              <a:pPr algn="r" eaLnBrk="1" hangingPunct="1">
                <a:spcBef>
                  <a:spcPct val="0"/>
                </a:spcBef>
              </a:pPr>
              <a:t>7</a:t>
            </a:fld>
            <a:endParaRPr lang="en-US" altLang="de-DE" sz="13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8736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EC42C43-E658-4028-AE9E-B09EFDA87B47}" type="slidenum">
              <a:rPr lang="en-US" altLang="de-DE" sz="1300">
                <a:cs typeface="Times New Roman" panose="02020603050405020304" pitchFamily="18" charset="0"/>
              </a:rPr>
              <a:pPr algn="r" eaLnBrk="1" hangingPunct="1">
                <a:spcBef>
                  <a:spcPct val="0"/>
                </a:spcBef>
              </a:pPr>
              <a:t>8</a:t>
            </a:fld>
            <a:endParaRPr lang="en-US" altLang="de-DE" sz="13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8736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EC42C43-E658-4028-AE9E-B09EFDA87B47}" type="slidenum">
              <a:rPr lang="en-US" altLang="de-DE" sz="1300">
                <a:cs typeface="Times New Roman" panose="02020603050405020304" pitchFamily="18" charset="0"/>
              </a:rPr>
              <a:pPr algn="r" eaLnBrk="1" hangingPunct="1">
                <a:spcBef>
                  <a:spcPct val="0"/>
                </a:spcBef>
              </a:pPr>
              <a:t>9</a:t>
            </a:fld>
            <a:endParaRPr lang="en-US" altLang="de-DE" sz="13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87369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AF20136-29D3-43B8-AA3D-E57B6E99DD21}" type="slidenum">
              <a:rPr lang="en-US" altLang="de-DE" sz="1300">
                <a:cs typeface="Times New Roman" panose="02020603050405020304" pitchFamily="18" charset="0"/>
              </a:rPr>
              <a:pPr algn="r" eaLnBrk="1" hangingPunct="1">
                <a:spcBef>
                  <a:spcPct val="0"/>
                </a:spcBef>
              </a:pPr>
              <a:t>10</a:t>
            </a:fld>
            <a:endParaRPr lang="en-US" altLang="de-DE" sz="1300">
              <a:cs typeface="Times New Roman" panose="02020603050405020304" pitchFamily="18" charset="0"/>
            </a:endParaRPr>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45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AF20136-29D3-43B8-AA3D-E57B6E99DD21}" type="slidenum">
              <a:rPr lang="en-US" altLang="de-DE" sz="1300">
                <a:cs typeface="Times New Roman" panose="02020603050405020304" pitchFamily="18" charset="0"/>
              </a:rPr>
              <a:pPr algn="r" eaLnBrk="1" hangingPunct="1">
                <a:spcBef>
                  <a:spcPct val="0"/>
                </a:spcBef>
              </a:pPr>
              <a:t>11</a:t>
            </a:fld>
            <a:endParaRPr lang="en-US" altLang="de-DE" sz="1300">
              <a:cs typeface="Times New Roman" panose="02020603050405020304" pitchFamily="18" charset="0"/>
            </a:endParaRPr>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45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AF20136-29D3-43B8-AA3D-E57B6E99DD21}" type="slidenum">
              <a:rPr lang="en-US" altLang="de-DE" sz="1300">
                <a:cs typeface="Times New Roman" panose="02020603050405020304" pitchFamily="18" charset="0"/>
              </a:rPr>
              <a:pPr algn="r" eaLnBrk="1" hangingPunct="1">
                <a:spcBef>
                  <a:spcPct val="0"/>
                </a:spcBef>
              </a:pPr>
              <a:t>12</a:t>
            </a:fld>
            <a:endParaRPr lang="en-US" altLang="de-DE" sz="1300">
              <a:cs typeface="Times New Roman" panose="02020603050405020304" pitchFamily="18" charset="0"/>
            </a:endParaRPr>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451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AF20136-29D3-43B8-AA3D-E57B6E99DD21}" type="slidenum">
              <a:rPr lang="en-US" altLang="de-DE" sz="1300">
                <a:cs typeface="Times New Roman" panose="02020603050405020304" pitchFamily="18" charset="0"/>
              </a:rPr>
              <a:pPr algn="r" eaLnBrk="1" hangingPunct="1">
                <a:spcBef>
                  <a:spcPct val="0"/>
                </a:spcBef>
              </a:pPr>
              <a:t>13</a:t>
            </a:fld>
            <a:endParaRPr lang="en-US" altLang="de-DE" sz="1300">
              <a:cs typeface="Times New Roman" panose="02020603050405020304" pitchFamily="18" charset="0"/>
            </a:endParaRPr>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451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3D30285-4C72-44F0-BF29-287174B7A848}" type="slidenum">
              <a:rPr lang="en-US" altLang="de-DE" sz="1300">
                <a:cs typeface="Times New Roman" panose="02020603050405020304" pitchFamily="18" charset="0"/>
              </a:rPr>
              <a:pPr algn="r" eaLnBrk="1" hangingPunct="1">
                <a:spcBef>
                  <a:spcPct val="0"/>
                </a:spcBef>
              </a:pPr>
              <a:t>14</a:t>
            </a:fld>
            <a:endParaRPr lang="en-US" altLang="de-DE"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83534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3D30285-4C72-44F0-BF29-287174B7A848}" type="slidenum">
              <a:rPr lang="en-US" altLang="de-DE" sz="1300">
                <a:cs typeface="Times New Roman" panose="02020603050405020304" pitchFamily="18" charset="0"/>
              </a:rPr>
              <a:pPr algn="r" eaLnBrk="1" hangingPunct="1">
                <a:spcBef>
                  <a:spcPct val="0"/>
                </a:spcBef>
              </a:pPr>
              <a:t>15</a:t>
            </a:fld>
            <a:endParaRPr lang="en-US" altLang="de-DE"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8353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3D30285-4C72-44F0-BF29-287174B7A848}" type="slidenum">
              <a:rPr lang="en-US" altLang="de-DE" sz="1300">
                <a:cs typeface="Times New Roman" panose="02020603050405020304" pitchFamily="18" charset="0"/>
              </a:rPr>
              <a:pPr algn="r" eaLnBrk="1" hangingPunct="1">
                <a:spcBef>
                  <a:spcPct val="0"/>
                </a:spcBef>
              </a:pPr>
              <a:t>16</a:t>
            </a:fld>
            <a:endParaRPr lang="en-US" altLang="de-DE"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83534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3D30285-4C72-44F0-BF29-287174B7A848}" type="slidenum">
              <a:rPr lang="en-US" altLang="de-DE" sz="1300">
                <a:cs typeface="Times New Roman" panose="02020603050405020304" pitchFamily="18" charset="0"/>
              </a:rPr>
              <a:pPr algn="r" eaLnBrk="1" hangingPunct="1">
                <a:spcBef>
                  <a:spcPct val="0"/>
                </a:spcBef>
              </a:pPr>
              <a:t>17</a:t>
            </a:fld>
            <a:endParaRPr lang="en-US" altLang="de-DE"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83534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3D30285-4C72-44F0-BF29-287174B7A848}" type="slidenum">
              <a:rPr lang="en-US" altLang="de-DE" sz="1300">
                <a:cs typeface="Times New Roman" panose="02020603050405020304" pitchFamily="18" charset="0"/>
              </a:rPr>
              <a:pPr algn="r" eaLnBrk="1" hangingPunct="1">
                <a:spcBef>
                  <a:spcPct val="0"/>
                </a:spcBef>
              </a:pPr>
              <a:t>18</a:t>
            </a:fld>
            <a:endParaRPr lang="en-US" altLang="de-DE"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83534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4D50A4AA-4A89-4CE4-A467-763DDC8B5B1E}" type="slidenum">
              <a:rPr lang="en-US" altLang="de-DE" sz="1300">
                <a:cs typeface="Times New Roman" panose="02020603050405020304" pitchFamily="18" charset="0"/>
              </a:rPr>
              <a:pPr algn="r" eaLnBrk="1" hangingPunct="1">
                <a:spcBef>
                  <a:spcPct val="0"/>
                </a:spcBef>
              </a:pPr>
              <a:t>19</a:t>
            </a:fld>
            <a:endParaRPr lang="en-US" altLang="de-DE" sz="1300">
              <a:cs typeface="Times New Roman" panose="02020603050405020304" pitchFamily="18" charset="0"/>
            </a:endParaRPr>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61776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B127B52-4043-4102-BCDB-644F7ADDE2DD}" type="slidenum">
              <a:rPr lang="en-US" altLang="de-DE" sz="1300">
                <a:cs typeface="Times New Roman" panose="02020603050405020304" pitchFamily="18" charset="0"/>
              </a:rPr>
              <a:pPr algn="r" eaLnBrk="1" hangingPunct="1">
                <a:spcBef>
                  <a:spcPct val="0"/>
                </a:spcBef>
              </a:pPr>
              <a:t>20</a:t>
            </a:fld>
            <a:endParaRPr lang="en-US" altLang="de-DE" sz="1300">
              <a:cs typeface="Times New Roman" panose="02020603050405020304" pitchFamily="18" charset="0"/>
            </a:endParaRPr>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90297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37F10F6C-BBC1-4E9A-B3AE-F91856A3BBCB}" type="slidenum">
              <a:rPr lang="en-US" altLang="de-DE" sz="1300">
                <a:cs typeface="Times New Roman" panose="02020603050405020304" pitchFamily="18" charset="0"/>
              </a:rPr>
              <a:pPr algn="r" eaLnBrk="1" hangingPunct="1">
                <a:spcBef>
                  <a:spcPct val="0"/>
                </a:spcBef>
              </a:pPr>
              <a:t>21</a:t>
            </a:fld>
            <a:endParaRPr lang="en-US" altLang="de-DE" sz="1300">
              <a:cs typeface="Times New Roman" panose="02020603050405020304" pitchFamily="18" charset="0"/>
            </a:endParaRPr>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974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4D13865-84F4-4574-9ADB-80538889EF34}" type="slidenum">
              <a:rPr lang="en-US" altLang="de-DE" sz="1300">
                <a:cs typeface="Times New Roman" panose="02020603050405020304" pitchFamily="18" charset="0"/>
              </a:rPr>
              <a:pPr algn="r" eaLnBrk="1" hangingPunct="1">
                <a:spcBef>
                  <a:spcPct val="0"/>
                </a:spcBef>
              </a:pPr>
              <a:t>22</a:t>
            </a:fld>
            <a:endParaRPr lang="en-US" altLang="de-DE" sz="13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78812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EC56425-9C76-4341-AA6E-82ED650D6A52}" type="slidenum">
              <a:rPr lang="en-US" altLang="de-DE" sz="1300">
                <a:cs typeface="Times New Roman" panose="02020603050405020304" pitchFamily="18" charset="0"/>
              </a:rPr>
              <a:pPr algn="r" eaLnBrk="1" hangingPunct="1">
                <a:spcBef>
                  <a:spcPct val="0"/>
                </a:spcBef>
              </a:pPr>
              <a:t>23</a:t>
            </a:fld>
            <a:endParaRPr lang="en-US" altLang="de-DE" sz="1300">
              <a:cs typeface="Times New Roman" panose="02020603050405020304" pitchFamily="18" charset="0"/>
            </a:endParaRPr>
          </a:p>
        </p:txBody>
      </p:sp>
      <p:sp>
        <p:nvSpPr>
          <p:cNvPr id="1730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820029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6468A0F-4531-4692-A016-D1DF473A65AC}" type="slidenum">
              <a:rPr lang="en-US" altLang="de-DE" sz="1300">
                <a:cs typeface="Times New Roman" panose="02020603050405020304" pitchFamily="18" charset="0"/>
              </a:rPr>
              <a:pPr algn="r" eaLnBrk="1" hangingPunct="1">
                <a:spcBef>
                  <a:spcPct val="0"/>
                </a:spcBef>
              </a:pPr>
              <a:t>24</a:t>
            </a:fld>
            <a:endParaRPr lang="en-US" altLang="de-DE" sz="1300">
              <a:cs typeface="Times New Roman" panose="02020603050405020304" pitchFamily="18" charset="0"/>
            </a:endParaRPr>
          </a:p>
        </p:txBody>
      </p:sp>
      <p:sp>
        <p:nvSpPr>
          <p:cNvPr id="1740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742806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B8F56F1C-600D-4C33-83B8-1821A1F14BB7}" type="slidenum">
              <a:rPr lang="en-US" altLang="de-DE" sz="1300">
                <a:cs typeface="Times New Roman" panose="02020603050405020304" pitchFamily="18" charset="0"/>
              </a:rPr>
              <a:pPr algn="r" eaLnBrk="1" hangingPunct="1">
                <a:spcBef>
                  <a:spcPct val="0"/>
                </a:spcBef>
              </a:pPr>
              <a:t>25</a:t>
            </a:fld>
            <a:endParaRPr lang="en-US" altLang="de-DE" sz="1300">
              <a:cs typeface="Times New Roman" panose="02020603050405020304" pitchFamily="18" charset="0"/>
            </a:endParaRPr>
          </a:p>
        </p:txBody>
      </p:sp>
      <p:sp>
        <p:nvSpPr>
          <p:cNvPr id="1751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1859317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3AD2DD70-4242-41F9-9FD3-DB5833FF4412}" type="slidenum">
              <a:rPr lang="en-US" altLang="de-DE" sz="1300">
                <a:cs typeface="Times New Roman" panose="02020603050405020304" pitchFamily="18" charset="0"/>
              </a:rPr>
              <a:pPr algn="r" eaLnBrk="1" hangingPunct="1">
                <a:spcBef>
                  <a:spcPct val="0"/>
                </a:spcBef>
              </a:pPr>
              <a:t>26</a:t>
            </a:fld>
            <a:endParaRPr lang="en-US" altLang="de-DE" sz="1300">
              <a:cs typeface="Times New Roman" panose="02020603050405020304" pitchFamily="18" charset="0"/>
            </a:endParaRPr>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82734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3F54EF2-31C5-439C-B504-C14FE00F7DB2}" type="slidenum">
              <a:rPr lang="en-US" altLang="de-DE" sz="1300">
                <a:cs typeface="Times New Roman" panose="02020603050405020304" pitchFamily="18" charset="0"/>
              </a:rPr>
              <a:pPr algn="r" eaLnBrk="1" hangingPunct="1">
                <a:spcBef>
                  <a:spcPct val="0"/>
                </a:spcBef>
              </a:pPr>
              <a:t>27</a:t>
            </a:fld>
            <a:endParaRPr lang="en-US" altLang="de-DE" sz="13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5435515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3F54EF2-31C5-439C-B504-C14FE00F7DB2}" type="slidenum">
              <a:rPr lang="en-US" altLang="de-DE" sz="1300">
                <a:cs typeface="Times New Roman" panose="02020603050405020304" pitchFamily="18" charset="0"/>
              </a:rPr>
              <a:pPr algn="r" eaLnBrk="1" hangingPunct="1">
                <a:spcBef>
                  <a:spcPct val="0"/>
                </a:spcBef>
              </a:pPr>
              <a:t>28</a:t>
            </a:fld>
            <a:endParaRPr lang="en-US" altLang="de-DE" sz="13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5435515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3F54EF2-31C5-439C-B504-C14FE00F7DB2}" type="slidenum">
              <a:rPr lang="en-US" altLang="de-DE" sz="1300">
                <a:cs typeface="Times New Roman" panose="02020603050405020304" pitchFamily="18" charset="0"/>
              </a:rPr>
              <a:pPr algn="r" eaLnBrk="1" hangingPunct="1">
                <a:spcBef>
                  <a:spcPct val="0"/>
                </a:spcBef>
              </a:pPr>
              <a:t>29</a:t>
            </a:fld>
            <a:endParaRPr lang="en-US" altLang="de-DE" sz="13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5435515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3F54EF2-31C5-439C-B504-C14FE00F7DB2}" type="slidenum">
              <a:rPr lang="en-US" altLang="de-DE" sz="1300">
                <a:cs typeface="Times New Roman" panose="02020603050405020304" pitchFamily="18" charset="0"/>
              </a:rPr>
              <a:pPr algn="r" eaLnBrk="1" hangingPunct="1">
                <a:spcBef>
                  <a:spcPct val="0"/>
                </a:spcBef>
              </a:pPr>
              <a:t>30</a:t>
            </a:fld>
            <a:endParaRPr lang="en-US" altLang="de-DE" sz="13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5435515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3F54EF2-31C5-439C-B504-C14FE00F7DB2}" type="slidenum">
              <a:rPr lang="en-US" altLang="de-DE" sz="1300">
                <a:cs typeface="Times New Roman" panose="02020603050405020304" pitchFamily="18" charset="0"/>
              </a:rPr>
              <a:pPr algn="r" eaLnBrk="1" hangingPunct="1">
                <a:spcBef>
                  <a:spcPct val="0"/>
                </a:spcBef>
              </a:pPr>
              <a:t>31</a:t>
            </a:fld>
            <a:endParaRPr lang="en-US" altLang="de-DE" sz="13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5435515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3F54EF2-31C5-439C-B504-C14FE00F7DB2}" type="slidenum">
              <a:rPr lang="en-US" altLang="de-DE" sz="1300">
                <a:cs typeface="Times New Roman" panose="02020603050405020304" pitchFamily="18" charset="0"/>
              </a:rPr>
              <a:pPr algn="r" eaLnBrk="1" hangingPunct="1">
                <a:spcBef>
                  <a:spcPct val="0"/>
                </a:spcBef>
              </a:pPr>
              <a:t>32</a:t>
            </a:fld>
            <a:endParaRPr lang="en-US" altLang="de-DE" sz="13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5435515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3DCB325-D2DA-43B3-8BA5-4947E9C5FB74}" type="slidenum">
              <a:rPr lang="en-US" altLang="de-DE" sz="1300">
                <a:cs typeface="Times New Roman" panose="02020603050405020304" pitchFamily="18" charset="0"/>
              </a:rPr>
              <a:pPr algn="r" eaLnBrk="1" hangingPunct="1">
                <a:spcBef>
                  <a:spcPct val="0"/>
                </a:spcBef>
              </a:pPr>
              <a:t>33</a:t>
            </a:fld>
            <a:endParaRPr lang="en-US" altLang="de-DE" sz="1300">
              <a:cs typeface="Times New Roman" panose="02020603050405020304" pitchFamily="18" charset="0"/>
            </a:endParaRPr>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63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B192A5C6-65C8-41EB-8BBD-A54DD2130284}" type="slidenum">
              <a:rPr lang="en-US" altLang="de-DE" sz="1300">
                <a:cs typeface="Times New Roman" panose="02020603050405020304" pitchFamily="18" charset="0"/>
              </a:rPr>
              <a:pPr algn="r" eaLnBrk="1" hangingPunct="1">
                <a:spcBef>
                  <a:spcPct val="0"/>
                </a:spcBef>
              </a:pPr>
              <a:t>34</a:t>
            </a:fld>
            <a:endParaRPr lang="en-US" altLang="de-DE" sz="1300">
              <a:cs typeface="Times New Roman" panose="02020603050405020304" pitchFamily="18" charset="0"/>
            </a:endParaRPr>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83414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EED97F40-0786-4CCB-82DC-B58F49E895DE}" type="slidenum">
              <a:rPr lang="en-US" altLang="de-DE" sz="1300">
                <a:cs typeface="Times New Roman" panose="02020603050405020304" pitchFamily="18" charset="0"/>
              </a:rPr>
              <a:pPr algn="r" eaLnBrk="1" hangingPunct="1">
                <a:spcBef>
                  <a:spcPct val="0"/>
                </a:spcBef>
              </a:pPr>
              <a:t>35</a:t>
            </a:fld>
            <a:endParaRPr lang="en-US" altLang="de-DE" sz="1300">
              <a:cs typeface="Times New Roman" panose="02020603050405020304" pitchFamily="18" charset="0"/>
            </a:endParaRPr>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88394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0E1B151-58BC-446C-B165-A7A16386D18B}" type="slidenum">
              <a:rPr lang="en-US" altLang="de-DE" sz="1300">
                <a:cs typeface="Times New Roman" panose="02020603050405020304" pitchFamily="18" charset="0"/>
              </a:rPr>
              <a:pPr algn="r" eaLnBrk="1" hangingPunct="1">
                <a:spcBef>
                  <a:spcPct val="0"/>
                </a:spcBef>
              </a:pPr>
              <a:t>36</a:t>
            </a:fld>
            <a:endParaRPr lang="en-US" altLang="de-DE" sz="1300">
              <a:cs typeface="Times New Roman" panose="02020603050405020304" pitchFamily="18" charset="0"/>
            </a:endParaRPr>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28809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780D628-212A-400F-95B7-26C4D8D7EF9E}" type="slidenum">
              <a:rPr lang="en-US" altLang="de-DE" sz="1300">
                <a:cs typeface="Times New Roman" panose="02020603050405020304" pitchFamily="18" charset="0"/>
              </a:rPr>
              <a:pPr algn="r" eaLnBrk="1" hangingPunct="1">
                <a:spcBef>
                  <a:spcPct val="0"/>
                </a:spcBef>
              </a:pPr>
              <a:t>37</a:t>
            </a:fld>
            <a:endParaRPr lang="en-US" altLang="de-DE" sz="1300">
              <a:cs typeface="Times New Roman" panose="02020603050405020304" pitchFamily="18" charset="0"/>
            </a:endParaRPr>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225812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2E81BC00-1714-4289-9329-2D4A32E62693}" type="slidenum">
              <a:rPr lang="en-US" altLang="de-DE" sz="1300">
                <a:cs typeface="Times New Roman" panose="02020603050405020304" pitchFamily="18" charset="0"/>
              </a:rPr>
              <a:pPr algn="r" eaLnBrk="1" hangingPunct="1">
                <a:spcBef>
                  <a:spcPct val="0"/>
                </a:spcBef>
              </a:pPr>
              <a:t>38</a:t>
            </a:fld>
            <a:endParaRPr lang="en-US" altLang="de-DE" sz="1300">
              <a:cs typeface="Times New Roman" panose="02020603050405020304" pitchFamily="18" charset="0"/>
            </a:endParaRPr>
          </a:p>
        </p:txBody>
      </p:sp>
      <p:sp>
        <p:nvSpPr>
          <p:cNvPr id="18841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2DD197C-E32F-4AC1-9825-040B873A3BBA}" type="slidenum">
              <a:rPr lang="en-US" altLang="de-DE" sz="1300">
                <a:cs typeface="Times New Roman" panose="02020603050405020304" pitchFamily="18" charset="0"/>
              </a:rPr>
              <a:pPr algn="r" eaLnBrk="1" hangingPunct="1">
                <a:spcBef>
                  <a:spcPct val="0"/>
                </a:spcBef>
              </a:pPr>
              <a:t>38</a:t>
            </a:fld>
            <a:endParaRPr lang="en-US" altLang="de-DE" sz="1300">
              <a:cs typeface="Times New Roman" panose="02020603050405020304" pitchFamily="18" charset="0"/>
            </a:endParaRPr>
          </a:p>
        </p:txBody>
      </p:sp>
      <p:sp>
        <p:nvSpPr>
          <p:cNvPr id="188420" name="Rectangle 2"/>
          <p:cNvSpPr>
            <a:spLocks noGrp="1" noRot="1" noChangeAspect="1" noChangeArrowheads="1" noTextEdit="1"/>
          </p:cNvSpPr>
          <p:nvPr>
            <p:ph type="sldImg"/>
          </p:nvPr>
        </p:nvSpPr>
        <p:spPr>
          <a:xfrm>
            <a:off x="138113" y="768350"/>
            <a:ext cx="6823075" cy="3836988"/>
          </a:xfrm>
          <a:ln/>
        </p:spPr>
      </p:sp>
      <p:sp>
        <p:nvSpPr>
          <p:cNvPr id="1884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27697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BA6DE4A-FD34-41BC-BC9E-D1CB418B1E19}" type="slidenum">
              <a:rPr lang="en-US" altLang="de-DE" sz="1300">
                <a:cs typeface="Times New Roman" panose="02020603050405020304" pitchFamily="18" charset="0"/>
              </a:rPr>
              <a:pPr algn="r" eaLnBrk="1" hangingPunct="1">
                <a:spcBef>
                  <a:spcPct val="0"/>
                </a:spcBef>
              </a:pPr>
              <a:t>39</a:t>
            </a:fld>
            <a:endParaRPr lang="en-US" altLang="de-DE" sz="1300">
              <a:cs typeface="Times New Roman" panose="02020603050405020304" pitchFamily="18" charset="0"/>
            </a:endParaRPr>
          </a:p>
        </p:txBody>
      </p:sp>
      <p:sp>
        <p:nvSpPr>
          <p:cNvPr id="18944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4BBD342D-ACAE-44CE-B09E-5C7B01CFD215}" type="slidenum">
              <a:rPr lang="en-US" altLang="de-DE" sz="1300">
                <a:cs typeface="Times New Roman" panose="02020603050405020304" pitchFamily="18" charset="0"/>
              </a:rPr>
              <a:pPr algn="r" eaLnBrk="1" hangingPunct="1">
                <a:spcBef>
                  <a:spcPct val="0"/>
                </a:spcBef>
              </a:pPr>
              <a:t>39</a:t>
            </a:fld>
            <a:endParaRPr lang="en-US" altLang="de-DE" sz="1300">
              <a:cs typeface="Times New Roman" panose="02020603050405020304" pitchFamily="18" charset="0"/>
            </a:endParaRPr>
          </a:p>
        </p:txBody>
      </p:sp>
      <p:sp>
        <p:nvSpPr>
          <p:cNvPr id="189444" name="Rectangle 2"/>
          <p:cNvSpPr>
            <a:spLocks noGrp="1" noRot="1" noChangeAspect="1" noChangeArrowheads="1" noTextEdit="1"/>
          </p:cNvSpPr>
          <p:nvPr>
            <p:ph type="sldImg"/>
          </p:nvPr>
        </p:nvSpPr>
        <p:spPr>
          <a:xfrm>
            <a:off x="138113" y="768350"/>
            <a:ext cx="6823075" cy="3836988"/>
          </a:xfrm>
          <a:ln/>
        </p:spPr>
      </p:sp>
      <p:sp>
        <p:nvSpPr>
          <p:cNvPr id="1894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12369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F383E53-EF01-4598-9E4A-61C4DFFEF871}" type="slidenum">
              <a:rPr lang="en-US" altLang="de-DE" sz="1300">
                <a:cs typeface="Times New Roman" panose="02020603050405020304" pitchFamily="18" charset="0"/>
              </a:rPr>
              <a:pPr algn="r" eaLnBrk="1" hangingPunct="1">
                <a:spcBef>
                  <a:spcPct val="0"/>
                </a:spcBef>
              </a:pPr>
              <a:t>40</a:t>
            </a:fld>
            <a:endParaRPr lang="en-US" altLang="de-DE" sz="1300">
              <a:cs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31376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4206FD3A-D805-4F90-A5E5-B474BC6A523D}" type="slidenum">
              <a:rPr lang="en-US" altLang="de-DE" sz="1300">
                <a:cs typeface="Times New Roman" panose="02020603050405020304" pitchFamily="18" charset="0"/>
              </a:rPr>
              <a:pPr algn="r" eaLnBrk="1" hangingPunct="1">
                <a:spcBef>
                  <a:spcPct val="0"/>
                </a:spcBef>
              </a:pPr>
              <a:t>41</a:t>
            </a:fld>
            <a:endParaRPr lang="en-US" altLang="de-DE" sz="1300">
              <a:cs typeface="Times New Roman" panose="02020603050405020304" pitchFamily="18" charset="0"/>
            </a:endParaRPr>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86911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DE62943-C7E7-436C-BED6-5BE8BED01B6B}" type="slidenum">
              <a:rPr lang="en-US" altLang="de-DE" sz="1300">
                <a:cs typeface="Times New Roman" panose="02020603050405020304" pitchFamily="18" charset="0"/>
              </a:rPr>
              <a:pPr algn="r" eaLnBrk="1" hangingPunct="1">
                <a:spcBef>
                  <a:spcPct val="0"/>
                </a:spcBef>
              </a:pPr>
              <a:t>42</a:t>
            </a:fld>
            <a:endParaRPr lang="en-US" altLang="de-DE" sz="1300">
              <a:cs typeface="Times New Roman" panose="02020603050405020304" pitchFamily="18" charset="0"/>
            </a:endParaRPr>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89163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8C4DE26-786D-49DB-A1C5-B08F524C0EFF}" type="slidenum">
              <a:rPr lang="en-US" altLang="de-DE" sz="1300">
                <a:cs typeface="Times New Roman" panose="02020603050405020304" pitchFamily="18" charset="0"/>
              </a:rPr>
              <a:pPr algn="r" eaLnBrk="1" hangingPunct="1">
                <a:spcBef>
                  <a:spcPct val="0"/>
                </a:spcBef>
              </a:pPr>
              <a:t>43</a:t>
            </a:fld>
            <a:endParaRPr lang="en-US" altLang="de-DE" sz="1300">
              <a:cs typeface="Times New Roman" panose="02020603050405020304" pitchFamily="18" charset="0"/>
            </a:endParaRPr>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70354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83938AA-FD42-465C-A30A-50B51A695159}" type="slidenum">
              <a:rPr lang="en-US" altLang="de-DE" sz="1300">
                <a:cs typeface="Times New Roman" panose="02020603050405020304" pitchFamily="18" charset="0"/>
              </a:rPr>
              <a:pPr algn="r" eaLnBrk="1" hangingPunct="1">
                <a:spcBef>
                  <a:spcPct val="0"/>
                </a:spcBef>
              </a:pPr>
              <a:t>45</a:t>
            </a:fld>
            <a:endParaRPr lang="en-US" altLang="de-DE" sz="1300">
              <a:cs typeface="Times New Roman" panose="02020603050405020304" pitchFamily="18" charset="0"/>
            </a:endParaRPr>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45989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BB33ACAB-BE67-4167-B2BB-AF0FD6DCAD58}" type="slidenum">
              <a:rPr lang="en-US" altLang="de-DE" sz="1300">
                <a:cs typeface="Times New Roman" panose="02020603050405020304" pitchFamily="18" charset="0"/>
              </a:rPr>
              <a:pPr algn="r" eaLnBrk="1" hangingPunct="1">
                <a:spcBef>
                  <a:spcPct val="0"/>
                </a:spcBef>
              </a:pPr>
              <a:t>46</a:t>
            </a:fld>
            <a:endParaRPr lang="en-US" altLang="de-DE" sz="1300">
              <a:cs typeface="Times New Roman" panose="02020603050405020304" pitchFamily="18" charset="0"/>
            </a:endParaRPr>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71582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05B0FB62-01C8-4E1D-8996-BBC3D3430660}" type="slidenum">
              <a:rPr lang="en-US" altLang="de-DE" sz="1300">
                <a:cs typeface="Times New Roman" panose="02020603050405020304" pitchFamily="18" charset="0"/>
              </a:rPr>
              <a:pPr algn="r" eaLnBrk="1" hangingPunct="1">
                <a:spcBef>
                  <a:spcPct val="0"/>
                </a:spcBef>
              </a:pPr>
              <a:t>47</a:t>
            </a:fld>
            <a:endParaRPr lang="en-US" altLang="de-DE" sz="1300">
              <a:cs typeface="Times New Roman" panose="02020603050405020304" pitchFamily="18" charset="0"/>
            </a:endParaRPr>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395961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26817D8C-0E92-4E17-ACE8-1BAA6644C06A}" type="slidenum">
              <a:rPr lang="en-US" altLang="de-DE" sz="1300">
                <a:cs typeface="Times New Roman" panose="02020603050405020304" pitchFamily="18" charset="0"/>
              </a:rPr>
              <a:pPr algn="r" eaLnBrk="1" hangingPunct="1">
                <a:spcBef>
                  <a:spcPct val="0"/>
                </a:spcBef>
              </a:pPr>
              <a:t>48</a:t>
            </a:fld>
            <a:endParaRPr lang="en-US" altLang="de-DE" sz="1300">
              <a:cs typeface="Times New Roman" panose="02020603050405020304" pitchFamily="18" charset="0"/>
            </a:endParaRPr>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56953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29DB9765-70FE-48A3-AAFC-D5B665CCE2C9}" type="slidenum">
              <a:rPr lang="en-US" altLang="de-DE" sz="1300">
                <a:cs typeface="Times New Roman" panose="02020603050405020304" pitchFamily="18" charset="0"/>
              </a:rPr>
              <a:pPr algn="r" eaLnBrk="1" hangingPunct="1">
                <a:spcBef>
                  <a:spcPct val="0"/>
                </a:spcBef>
              </a:pPr>
              <a:t>49</a:t>
            </a:fld>
            <a:endParaRPr lang="en-US" altLang="de-DE" sz="1300">
              <a:cs typeface="Times New Roman" panose="02020603050405020304" pitchFamily="18" charset="0"/>
            </a:endParaRPr>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542503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AF4EB31-49CA-42B8-9274-BDF08A69B976}" type="slidenum">
              <a:rPr lang="en-US" altLang="de-DE" sz="1300">
                <a:cs typeface="Times New Roman" panose="02020603050405020304" pitchFamily="18" charset="0"/>
              </a:rPr>
              <a:pPr algn="r" eaLnBrk="1" hangingPunct="1">
                <a:spcBef>
                  <a:spcPct val="0"/>
                </a:spcBef>
              </a:pPr>
              <a:t>50</a:t>
            </a:fld>
            <a:endParaRPr lang="en-US" altLang="de-DE" sz="1300">
              <a:cs typeface="Times New Roman" panose="02020603050405020304" pitchFamily="18" charset="0"/>
            </a:endParaRPr>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72965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38338D3-EB05-41B1-8953-AF4633785031}" type="slidenum">
              <a:rPr lang="en-US" altLang="de-DE" sz="1300">
                <a:cs typeface="Times New Roman" panose="02020603050405020304" pitchFamily="18" charset="0"/>
              </a:rPr>
              <a:pPr algn="r" eaLnBrk="1" hangingPunct="1">
                <a:spcBef>
                  <a:spcPct val="0"/>
                </a:spcBef>
              </a:pPr>
              <a:t>51</a:t>
            </a:fld>
            <a:endParaRPr lang="en-US" altLang="de-DE" sz="1300">
              <a:cs typeface="Times New Roman" panose="02020603050405020304" pitchFamily="18" charset="0"/>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85889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75D8EE54-BEA5-49F7-B520-CD89B298C944}" type="slidenum">
              <a:rPr lang="en-US" altLang="de-DE" sz="1300">
                <a:cs typeface="Times New Roman" panose="02020603050405020304" pitchFamily="18" charset="0"/>
              </a:rPr>
              <a:pPr algn="r" eaLnBrk="1" hangingPunct="1">
                <a:spcBef>
                  <a:spcPct val="0"/>
                </a:spcBef>
              </a:pPr>
              <a:t>52</a:t>
            </a:fld>
            <a:endParaRPr lang="en-US" altLang="de-DE" sz="1300">
              <a:cs typeface="Times New Roman" panose="02020603050405020304" pitchFamily="18" charset="0"/>
            </a:endParaRPr>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45865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442C1FD-C57B-4C14-B19F-CE63F0FBE646}" type="slidenum">
              <a:rPr lang="en-US" altLang="de-DE" sz="1300">
                <a:cs typeface="Times New Roman" panose="02020603050405020304" pitchFamily="18" charset="0"/>
              </a:rPr>
              <a:pPr algn="r" eaLnBrk="1" hangingPunct="1">
                <a:spcBef>
                  <a:spcPct val="0"/>
                </a:spcBef>
              </a:pPr>
              <a:t>53</a:t>
            </a:fld>
            <a:endParaRPr lang="en-US" altLang="de-DE" sz="1300">
              <a:cs typeface="Times New Roman" panose="02020603050405020304" pitchFamily="18" charset="0"/>
            </a:endParaRPr>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344371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9C953CD-B5D5-4091-9FB3-2CC40C2935E7}" type="slidenum">
              <a:rPr lang="en-US" altLang="de-DE" sz="1300">
                <a:cs typeface="Times New Roman" panose="02020603050405020304" pitchFamily="18" charset="0"/>
              </a:rPr>
              <a:pPr algn="r" eaLnBrk="1" hangingPunct="1">
                <a:spcBef>
                  <a:spcPct val="0"/>
                </a:spcBef>
              </a:pPr>
              <a:t>54</a:t>
            </a:fld>
            <a:endParaRPr lang="en-US" altLang="de-DE" sz="1300">
              <a:cs typeface="Times New Roman" panose="02020603050405020304" pitchFamily="18" charset="0"/>
            </a:endParaRPr>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005384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4E2DECC8-68BE-4D06-A6BE-0E2C97F05C04}" type="slidenum">
              <a:rPr lang="en-US" altLang="de-DE" sz="1300">
                <a:cs typeface="Times New Roman" panose="02020603050405020304" pitchFamily="18" charset="0"/>
              </a:rPr>
              <a:pPr algn="r" eaLnBrk="1" hangingPunct="1">
                <a:spcBef>
                  <a:spcPct val="0"/>
                </a:spcBef>
              </a:pPr>
              <a:t>55</a:t>
            </a:fld>
            <a:endParaRPr lang="en-US" altLang="de-DE" sz="1300">
              <a:cs typeface="Times New Roman" panose="02020603050405020304" pitchFamily="18" charset="0"/>
            </a:endParaRPr>
          </a:p>
        </p:txBody>
      </p:sp>
      <p:sp>
        <p:nvSpPr>
          <p:cNvPr id="2048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048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89959729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512B19FC-2FDE-453E-8E13-005A229C98E5}" type="slidenum">
              <a:rPr lang="en-US" altLang="de-DE" sz="1300">
                <a:cs typeface="Times New Roman" panose="02020603050405020304" pitchFamily="18" charset="0"/>
              </a:rPr>
              <a:pPr algn="r" eaLnBrk="1" hangingPunct="1">
                <a:spcBef>
                  <a:spcPct val="0"/>
                </a:spcBef>
              </a:pPr>
              <a:t>56</a:t>
            </a:fld>
            <a:endParaRPr lang="en-US" altLang="de-DE" sz="1300">
              <a:cs typeface="Times New Roman" panose="02020603050405020304" pitchFamily="18" charset="0"/>
            </a:endParaRPr>
          </a:p>
        </p:txBody>
      </p:sp>
      <p:sp>
        <p:nvSpPr>
          <p:cNvPr id="2058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058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1790439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C6DFDFB-520C-483E-B66F-C2159CB2644B}" type="slidenum">
              <a:rPr lang="en-US" altLang="de-DE" sz="1300">
                <a:cs typeface="Times New Roman" panose="02020603050405020304" pitchFamily="18" charset="0"/>
              </a:rPr>
              <a:pPr algn="r" eaLnBrk="1" hangingPunct="1">
                <a:spcBef>
                  <a:spcPct val="0"/>
                </a:spcBef>
              </a:pPr>
              <a:t>57</a:t>
            </a:fld>
            <a:endParaRPr lang="en-US" altLang="de-DE" sz="1300">
              <a:cs typeface="Times New Roman" panose="02020603050405020304" pitchFamily="18" charset="0"/>
            </a:endParaRPr>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551820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C6DFDFB-520C-483E-B66F-C2159CB2644B}" type="slidenum">
              <a:rPr lang="en-US" altLang="de-DE" sz="1300">
                <a:cs typeface="Times New Roman" panose="02020603050405020304" pitchFamily="18" charset="0"/>
              </a:rPr>
              <a:pPr algn="r" eaLnBrk="1" hangingPunct="1">
                <a:spcBef>
                  <a:spcPct val="0"/>
                </a:spcBef>
              </a:pPr>
              <a:t>58</a:t>
            </a:fld>
            <a:endParaRPr lang="en-US" altLang="de-DE" sz="1300">
              <a:cs typeface="Times New Roman" panose="02020603050405020304" pitchFamily="18" charset="0"/>
            </a:endParaRPr>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551820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C6DFDFB-520C-483E-B66F-C2159CB2644B}" type="slidenum">
              <a:rPr lang="en-US" altLang="de-DE" sz="1300">
                <a:cs typeface="Times New Roman" panose="02020603050405020304" pitchFamily="18" charset="0"/>
              </a:rPr>
              <a:pPr algn="r" eaLnBrk="1" hangingPunct="1">
                <a:spcBef>
                  <a:spcPct val="0"/>
                </a:spcBef>
              </a:pPr>
              <a:t>59</a:t>
            </a:fld>
            <a:endParaRPr lang="en-US" altLang="de-DE" sz="1300">
              <a:cs typeface="Times New Roman" panose="02020603050405020304" pitchFamily="18" charset="0"/>
            </a:endParaRPr>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55182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74D0DB9B-AAC9-44B9-9EAA-678CBCAD94A6}" type="slidenum">
              <a:rPr lang="en-US" altLang="de-DE" sz="1300">
                <a:cs typeface="Times New Roman" panose="02020603050405020304" pitchFamily="18" charset="0"/>
              </a:rPr>
              <a:pPr algn="r" eaLnBrk="1" hangingPunct="1">
                <a:spcBef>
                  <a:spcPct val="0"/>
                </a:spcBef>
              </a:pPr>
              <a:t>60</a:t>
            </a:fld>
            <a:endParaRPr lang="en-US" altLang="de-DE" sz="1300">
              <a:cs typeface="Times New Roman" panose="02020603050405020304" pitchFamily="18" charset="0"/>
            </a:endParaRPr>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842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9922CF0-7545-4D9D-AC1B-A4CF8D59CFEA}" type="slidenum">
              <a:rPr lang="en-US" altLang="de-DE" sz="1300">
                <a:cs typeface="Times New Roman" panose="02020603050405020304" pitchFamily="18" charset="0"/>
              </a:rPr>
              <a:pPr algn="r" eaLnBrk="1" hangingPunct="1">
                <a:spcBef>
                  <a:spcPct val="0"/>
                </a:spcBef>
              </a:pPr>
              <a:t>61</a:t>
            </a:fld>
            <a:endParaRPr lang="en-US" altLang="de-DE" sz="1300">
              <a:cs typeface="Times New Roman" panose="02020603050405020304" pitchFamily="18" charset="0"/>
            </a:endParaRPr>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913314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7CCB8C15-07CA-409C-B056-1D55B04EB159}" type="slidenum">
              <a:rPr lang="en-US" altLang="de-DE" sz="1300">
                <a:cs typeface="Times New Roman" panose="02020603050405020304" pitchFamily="18" charset="0"/>
              </a:rPr>
              <a:pPr algn="r" eaLnBrk="1" hangingPunct="1">
                <a:spcBef>
                  <a:spcPct val="0"/>
                </a:spcBef>
              </a:pPr>
              <a:t>62</a:t>
            </a:fld>
            <a:endParaRPr lang="en-US" altLang="de-DE" sz="1300">
              <a:cs typeface="Times New Roman" panose="02020603050405020304" pitchFamily="18" charset="0"/>
            </a:endParaRPr>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8826756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4B8C9C8-BC6D-4FDD-81FC-731154B58538}" type="slidenum">
              <a:rPr lang="en-US" altLang="de-DE" sz="1300">
                <a:cs typeface="Times New Roman" panose="02020603050405020304" pitchFamily="18" charset="0"/>
              </a:rPr>
              <a:pPr algn="r" eaLnBrk="1" hangingPunct="1">
                <a:spcBef>
                  <a:spcPct val="0"/>
                </a:spcBef>
              </a:pPr>
              <a:t>63</a:t>
            </a:fld>
            <a:endParaRPr lang="en-US" altLang="de-DE" sz="1300">
              <a:cs typeface="Times New Roman" panose="02020603050405020304" pitchFamily="18" charset="0"/>
            </a:endParaRPr>
          </a:p>
        </p:txBody>
      </p:sp>
      <p:sp>
        <p:nvSpPr>
          <p:cNvPr id="212995" name="Rectangle 1026"/>
          <p:cNvSpPr>
            <a:spLocks noGrp="1" noRot="1" noChangeAspect="1" noChangeArrowheads="1" noTextEdit="1"/>
          </p:cNvSpPr>
          <p:nvPr>
            <p:ph type="sldImg"/>
          </p:nvPr>
        </p:nvSpPr>
        <p:spPr>
          <a:xfrm>
            <a:off x="138113" y="768350"/>
            <a:ext cx="6823075" cy="3836988"/>
          </a:xfrm>
          <a:ln/>
        </p:spPr>
      </p:sp>
      <p:sp>
        <p:nvSpPr>
          <p:cNvPr id="2129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339266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452D5A7-9B3E-40B2-88D1-D01A3E7E80C6}" type="slidenum">
              <a:rPr lang="en-US" altLang="de-DE" sz="1300">
                <a:cs typeface="Times New Roman" panose="02020603050405020304" pitchFamily="18" charset="0"/>
              </a:rPr>
              <a:pPr algn="r" eaLnBrk="1" hangingPunct="1">
                <a:spcBef>
                  <a:spcPct val="0"/>
                </a:spcBef>
              </a:pPr>
              <a:t>64</a:t>
            </a:fld>
            <a:endParaRPr lang="en-US" altLang="de-DE" sz="1300">
              <a:cs typeface="Times New Roman" panose="02020603050405020304" pitchFamily="18" charset="0"/>
            </a:endParaRPr>
          </a:p>
        </p:txBody>
      </p:sp>
      <p:sp>
        <p:nvSpPr>
          <p:cNvPr id="214019" name="Rectangle 1026"/>
          <p:cNvSpPr>
            <a:spLocks noGrp="1" noRot="1" noChangeAspect="1" noChangeArrowheads="1" noTextEdit="1"/>
          </p:cNvSpPr>
          <p:nvPr>
            <p:ph type="sldImg"/>
          </p:nvPr>
        </p:nvSpPr>
        <p:spPr>
          <a:xfrm>
            <a:off x="138113" y="768350"/>
            <a:ext cx="6823075" cy="3836988"/>
          </a:xfrm>
          <a:ln/>
        </p:spPr>
      </p:sp>
      <p:sp>
        <p:nvSpPr>
          <p:cNvPr id="21402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239090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EAEFB81-C46A-42C3-A672-6D234C0F91D8}" type="slidenum">
              <a:rPr lang="en-US" altLang="de-DE" sz="1300">
                <a:cs typeface="Times New Roman" panose="02020603050405020304" pitchFamily="18" charset="0"/>
              </a:rPr>
              <a:pPr algn="r" eaLnBrk="1" hangingPunct="1">
                <a:spcBef>
                  <a:spcPct val="0"/>
                </a:spcBef>
              </a:pPr>
              <a:t>65</a:t>
            </a:fld>
            <a:endParaRPr lang="en-US" altLang="de-DE" sz="1300">
              <a:cs typeface="Times New Roman" panose="02020603050405020304" pitchFamily="18" charset="0"/>
            </a:endParaRPr>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4038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2090B20C-0EEF-4AEF-A237-A5A3286CA22E}" type="slidenum">
              <a:rPr lang="en-US" altLang="de-DE" sz="1300">
                <a:cs typeface="Times New Roman" panose="02020603050405020304" pitchFamily="18" charset="0"/>
              </a:rPr>
              <a:pPr algn="r" eaLnBrk="1" hangingPunct="1">
                <a:spcBef>
                  <a:spcPct val="0"/>
                </a:spcBef>
              </a:pPr>
              <a:t>66</a:t>
            </a:fld>
            <a:endParaRPr lang="en-US" altLang="de-DE" sz="1300">
              <a:cs typeface="Times New Roman" panose="02020603050405020304" pitchFamily="18" charset="0"/>
            </a:endParaRPr>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690559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79109B8C-F08E-4CAD-A70A-92FDFD0EBF39}" type="slidenum">
              <a:rPr lang="en-US" altLang="de-DE" sz="1300">
                <a:cs typeface="Times New Roman" panose="02020603050405020304" pitchFamily="18" charset="0"/>
              </a:rPr>
              <a:pPr algn="r" eaLnBrk="1" hangingPunct="1">
                <a:spcBef>
                  <a:spcPct val="0"/>
                </a:spcBef>
              </a:pPr>
              <a:t>67</a:t>
            </a:fld>
            <a:endParaRPr lang="en-US" altLang="de-DE" sz="1300">
              <a:cs typeface="Times New Roman" panose="02020603050405020304" pitchFamily="18" charset="0"/>
            </a:endParaRPr>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08464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BFB808B2-5ACD-4F22-9574-6F1BC8BC78B3}" type="slidenum">
              <a:rPr lang="en-US" altLang="de-DE" sz="1300">
                <a:cs typeface="Times New Roman" panose="02020603050405020304" pitchFamily="18" charset="0"/>
              </a:rPr>
              <a:pPr algn="r" eaLnBrk="1" hangingPunct="1">
                <a:spcBef>
                  <a:spcPct val="0"/>
                </a:spcBef>
              </a:pPr>
              <a:t>68</a:t>
            </a:fld>
            <a:endParaRPr lang="en-US" altLang="de-DE" sz="1300">
              <a:cs typeface="Times New Roman" panose="02020603050405020304" pitchFamily="18" charset="0"/>
            </a:endParaRPr>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317591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40833336-E7A2-49F0-8487-6C32B436CB17}" type="slidenum">
              <a:rPr lang="en-US" altLang="de-DE" sz="1300">
                <a:cs typeface="Times New Roman" panose="02020603050405020304" pitchFamily="18" charset="0"/>
              </a:rPr>
              <a:pPr algn="r" eaLnBrk="1" hangingPunct="1">
                <a:spcBef>
                  <a:spcPct val="0"/>
                </a:spcBef>
              </a:pPr>
              <a:t>69</a:t>
            </a:fld>
            <a:endParaRPr lang="en-US" altLang="de-DE" sz="1300">
              <a:cs typeface="Times New Roman" panose="02020603050405020304" pitchFamily="18" charset="0"/>
            </a:endParaRPr>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652902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DDD4631-6E71-4040-AA8A-F814B1E856AF}" type="slidenum">
              <a:rPr lang="en-US" altLang="de-DE" sz="1300">
                <a:cs typeface="Times New Roman" panose="02020603050405020304" pitchFamily="18" charset="0"/>
              </a:rPr>
              <a:pPr algn="r" eaLnBrk="1" hangingPunct="1">
                <a:spcBef>
                  <a:spcPct val="0"/>
                </a:spcBef>
              </a:pPr>
              <a:t>70</a:t>
            </a:fld>
            <a:endParaRPr lang="en-US" altLang="de-DE" sz="1300">
              <a:cs typeface="Times New Roman" panose="02020603050405020304" pitchFamily="18" charset="0"/>
            </a:endParaRPr>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981411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BEA7F8E-0E86-466B-B4C7-C9ED736B6A7C}" type="slidenum">
              <a:rPr lang="en-US" altLang="de-DE" sz="1300">
                <a:cs typeface="Times New Roman" panose="02020603050405020304" pitchFamily="18" charset="0"/>
              </a:rPr>
              <a:pPr algn="r" eaLnBrk="1" hangingPunct="1">
                <a:spcBef>
                  <a:spcPct val="0"/>
                </a:spcBef>
              </a:pPr>
              <a:t>71</a:t>
            </a:fld>
            <a:endParaRPr lang="en-US" altLang="de-DE" sz="1300">
              <a:cs typeface="Times New Roman" panose="02020603050405020304" pitchFamily="18" charset="0"/>
            </a:endParaRPr>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540964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E48A985-DFB5-4704-AD61-5C6D07AC0F53}" type="slidenum">
              <a:rPr lang="en-US" altLang="de-DE" sz="1300">
                <a:cs typeface="Times New Roman" panose="02020603050405020304" pitchFamily="18" charset="0"/>
              </a:rPr>
              <a:pPr algn="r" eaLnBrk="1" hangingPunct="1">
                <a:spcBef>
                  <a:spcPct val="0"/>
                </a:spcBef>
              </a:pPr>
              <a:t>72</a:t>
            </a:fld>
            <a:endParaRPr lang="en-US" altLang="de-DE" sz="1300">
              <a:cs typeface="Times New Roman" panose="02020603050405020304" pitchFamily="18" charset="0"/>
            </a:endParaRPr>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385242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1A1E517E-2612-44FF-AD3A-10A2D48A08A2}" type="slidenum">
              <a:rPr lang="en-US" altLang="de-DE" sz="1300">
                <a:cs typeface="Times New Roman" panose="02020603050405020304" pitchFamily="18" charset="0"/>
              </a:rPr>
              <a:pPr algn="r" eaLnBrk="1" hangingPunct="1">
                <a:spcBef>
                  <a:spcPct val="0"/>
                </a:spcBef>
              </a:pPr>
              <a:t>73</a:t>
            </a:fld>
            <a:endParaRPr lang="en-US" altLang="de-DE" sz="1300">
              <a:cs typeface="Times New Roman" panose="02020603050405020304" pitchFamily="18" charset="0"/>
            </a:endParaRPr>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633682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005C704B-0C7E-4B1E-87C0-D3D3A2A56DFF}" type="slidenum">
              <a:rPr lang="en-US" altLang="de-DE" sz="1300">
                <a:cs typeface="Times New Roman" panose="02020603050405020304" pitchFamily="18" charset="0"/>
              </a:rPr>
              <a:pPr algn="r" eaLnBrk="1" hangingPunct="1">
                <a:spcBef>
                  <a:spcPct val="0"/>
                </a:spcBef>
              </a:pPr>
              <a:t>74</a:t>
            </a:fld>
            <a:endParaRPr lang="en-US" altLang="de-DE" sz="1300">
              <a:cs typeface="Times New Roman" panose="02020603050405020304" pitchFamily="18" charset="0"/>
            </a:endParaRPr>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117600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BD21FE5C-2134-47F9-8228-CB899B59FFE2}" type="slidenum">
              <a:rPr lang="en-US" altLang="de-DE" sz="1300">
                <a:cs typeface="Times New Roman" panose="02020603050405020304" pitchFamily="18" charset="0"/>
              </a:rPr>
              <a:pPr algn="r" eaLnBrk="1" hangingPunct="1">
                <a:spcBef>
                  <a:spcPct val="0"/>
                </a:spcBef>
              </a:pPr>
              <a:t>75</a:t>
            </a:fld>
            <a:endParaRPr lang="en-US" altLang="de-DE" sz="1300">
              <a:cs typeface="Times New Roman" panose="02020603050405020304" pitchFamily="18" charset="0"/>
            </a:endParaRPr>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3274399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50BB2398-C97B-43E7-B38D-BEACC22D69EA}" type="slidenum">
              <a:rPr lang="en-US" altLang="de-DE" sz="1300">
                <a:cs typeface="Times New Roman" panose="02020603050405020304" pitchFamily="18" charset="0"/>
              </a:rPr>
              <a:pPr algn="r" eaLnBrk="1" hangingPunct="1">
                <a:spcBef>
                  <a:spcPct val="0"/>
                </a:spcBef>
              </a:pPr>
              <a:t>76</a:t>
            </a:fld>
            <a:endParaRPr lang="en-US" altLang="de-DE" sz="1300">
              <a:cs typeface="Times New Roman" panose="02020603050405020304" pitchFamily="18" charset="0"/>
            </a:endParaRPr>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09250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4230435-B6D6-4167-9371-FFFDF79063ED}" type="slidenum">
              <a:rPr lang="en-US" altLang="de-DE" sz="1300">
                <a:cs typeface="Times New Roman" panose="02020603050405020304" pitchFamily="18" charset="0"/>
              </a:rPr>
              <a:pPr algn="r" eaLnBrk="1" hangingPunct="1">
                <a:spcBef>
                  <a:spcPct val="0"/>
                </a:spcBef>
              </a:pPr>
              <a:t>77</a:t>
            </a:fld>
            <a:endParaRPr lang="en-US" altLang="de-DE" sz="1300">
              <a:cs typeface="Times New Roman" panose="02020603050405020304" pitchFamily="18" charset="0"/>
            </a:endParaRPr>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494109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03F53A8-1438-4AA9-9F65-F17A7172B320}" type="slidenum">
              <a:rPr lang="en-US" altLang="de-DE" sz="1300">
                <a:cs typeface="Times New Roman" panose="02020603050405020304" pitchFamily="18" charset="0"/>
              </a:rPr>
              <a:pPr algn="r" eaLnBrk="1" hangingPunct="1">
                <a:spcBef>
                  <a:spcPct val="0"/>
                </a:spcBef>
              </a:pPr>
              <a:t>78</a:t>
            </a:fld>
            <a:endParaRPr lang="en-US" altLang="de-DE" sz="1300">
              <a:cs typeface="Times New Roman" panose="02020603050405020304" pitchFamily="18" charset="0"/>
            </a:endParaRPr>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56203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5C64F6D3-4B49-431D-8075-2D06402E73A7}" type="slidenum">
              <a:rPr lang="en-US" altLang="de-DE" sz="1300">
                <a:cs typeface="Times New Roman" panose="02020603050405020304" pitchFamily="18" charset="0"/>
              </a:rPr>
              <a:pPr algn="r" eaLnBrk="1" hangingPunct="1">
                <a:spcBef>
                  <a:spcPct val="0"/>
                </a:spcBef>
              </a:pPr>
              <a:t>79</a:t>
            </a:fld>
            <a:endParaRPr lang="en-US" altLang="de-DE" sz="1300">
              <a:cs typeface="Times New Roman" panose="02020603050405020304" pitchFamily="18" charset="0"/>
            </a:endParaRPr>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208682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0F5DCD5-4EF1-425A-BD17-C183C1D80A48}" type="slidenum">
              <a:rPr lang="en-US" altLang="de-DE" sz="1300">
                <a:cs typeface="Times New Roman" panose="02020603050405020304" pitchFamily="18" charset="0"/>
              </a:rPr>
              <a:pPr algn="r" eaLnBrk="1" hangingPunct="1">
                <a:spcBef>
                  <a:spcPct val="0"/>
                </a:spcBef>
              </a:pPr>
              <a:t>80</a:t>
            </a:fld>
            <a:endParaRPr lang="en-US" altLang="de-DE" sz="1300">
              <a:cs typeface="Times New Roman" panose="02020603050405020304" pitchFamily="18" charset="0"/>
            </a:endParaRPr>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863058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D76D7C1-FAC0-494C-8FDB-76096F3FF2F0}" type="slidenum">
              <a:rPr lang="en-US" altLang="de-DE" sz="1300">
                <a:cs typeface="Times New Roman" panose="02020603050405020304" pitchFamily="18" charset="0"/>
              </a:rPr>
              <a:pPr algn="r" eaLnBrk="1" hangingPunct="1">
                <a:spcBef>
                  <a:spcPct val="0"/>
                </a:spcBef>
              </a:pPr>
              <a:t>81</a:t>
            </a:fld>
            <a:endParaRPr lang="en-US" altLang="de-DE" sz="1300">
              <a:cs typeface="Times New Roman" panose="02020603050405020304" pitchFamily="18" charset="0"/>
            </a:endParaRPr>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701829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2B98F8E4-60C7-4457-8900-51852FDBA5D0}" type="slidenum">
              <a:rPr lang="en-US" altLang="de-DE" sz="1300">
                <a:cs typeface="Times New Roman" panose="02020603050405020304" pitchFamily="18" charset="0"/>
              </a:rPr>
              <a:pPr algn="r" eaLnBrk="1" hangingPunct="1">
                <a:spcBef>
                  <a:spcPct val="0"/>
                </a:spcBef>
              </a:pPr>
              <a:t>82</a:t>
            </a:fld>
            <a:endParaRPr lang="en-US" altLang="de-DE" sz="1300">
              <a:cs typeface="Times New Roman" panose="02020603050405020304" pitchFamily="18" charset="0"/>
            </a:endParaRPr>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266538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3D0B7E7C-3D80-4FEA-96A7-0FE4739BB9FA}" type="slidenum">
              <a:rPr lang="en-US" altLang="de-DE" sz="1300">
                <a:cs typeface="Times New Roman" panose="02020603050405020304" pitchFamily="18" charset="0"/>
              </a:rPr>
              <a:pPr algn="r" eaLnBrk="1" hangingPunct="1">
                <a:spcBef>
                  <a:spcPct val="0"/>
                </a:spcBef>
              </a:pPr>
              <a:t>83</a:t>
            </a:fld>
            <a:endParaRPr lang="en-US" altLang="de-DE" sz="1300">
              <a:cs typeface="Times New Roman" panose="02020603050405020304" pitchFamily="18" charset="0"/>
            </a:endParaRPr>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104140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EF33B3BF-33FD-4F67-A9E5-56FF8B06567D}" type="slidenum">
              <a:rPr lang="en-US" altLang="de-DE" sz="1300">
                <a:cs typeface="Times New Roman" panose="02020603050405020304" pitchFamily="18" charset="0"/>
              </a:rPr>
              <a:pPr algn="r" eaLnBrk="1" hangingPunct="1">
                <a:spcBef>
                  <a:spcPct val="0"/>
                </a:spcBef>
              </a:pPr>
              <a:t>84</a:t>
            </a:fld>
            <a:endParaRPr lang="en-US" altLang="de-DE" sz="1300">
              <a:cs typeface="Times New Roman" panose="02020603050405020304" pitchFamily="18" charset="0"/>
            </a:endParaRPr>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56580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62B08C0-474D-4F04-AC64-0168E08A21D1}" type="slidenum">
              <a:rPr lang="en-US" altLang="de-DE" sz="1300">
                <a:cs typeface="Times New Roman" panose="02020603050405020304" pitchFamily="18" charset="0"/>
              </a:rPr>
              <a:pPr algn="r" eaLnBrk="1" hangingPunct="1">
                <a:spcBef>
                  <a:spcPct val="0"/>
                </a:spcBef>
              </a:pPr>
              <a:t>85</a:t>
            </a:fld>
            <a:endParaRPr lang="en-US" altLang="de-DE" sz="1300">
              <a:cs typeface="Times New Roman" panose="02020603050405020304" pitchFamily="18" charset="0"/>
            </a:endParaRPr>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910886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4059F0E0-CB9D-4750-BD0A-41ECCEDE6B2C}" type="slidenum">
              <a:rPr lang="en-US" altLang="de-DE" sz="1300">
                <a:cs typeface="Times New Roman" panose="02020603050405020304" pitchFamily="18" charset="0"/>
              </a:rPr>
              <a:pPr algn="r" eaLnBrk="1" hangingPunct="1">
                <a:spcBef>
                  <a:spcPct val="0"/>
                </a:spcBef>
              </a:pPr>
              <a:t>86</a:t>
            </a:fld>
            <a:endParaRPr lang="en-US" altLang="de-DE" sz="1300">
              <a:cs typeface="Times New Roman" panose="02020603050405020304" pitchFamily="18" charset="0"/>
            </a:endParaRPr>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080916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C78BA20C-BAE0-4DEE-AD03-19E3FE6F9215}" type="slidenum">
              <a:rPr lang="en-US" altLang="de-DE" sz="1300">
                <a:cs typeface="Times New Roman" panose="02020603050405020304" pitchFamily="18" charset="0"/>
              </a:rPr>
              <a:pPr algn="r" eaLnBrk="1" hangingPunct="1">
                <a:spcBef>
                  <a:spcPct val="0"/>
                </a:spcBef>
              </a:pPr>
              <a:t>87</a:t>
            </a:fld>
            <a:endParaRPr lang="en-US" altLang="de-DE" sz="1300">
              <a:cs typeface="Times New Roman" panose="02020603050405020304" pitchFamily="18" charset="0"/>
            </a:endParaRPr>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837491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8ADB44C-D217-4CC8-B22B-731D23E11C5C}" type="slidenum">
              <a:rPr lang="en-US" altLang="de-DE" sz="1300">
                <a:cs typeface="Times New Roman" panose="02020603050405020304" pitchFamily="18" charset="0"/>
              </a:rPr>
              <a:pPr algn="r" eaLnBrk="1" hangingPunct="1">
                <a:spcBef>
                  <a:spcPct val="0"/>
                </a:spcBef>
              </a:pPr>
              <a:t>88</a:t>
            </a:fld>
            <a:endParaRPr lang="en-US" altLang="de-DE" sz="1300">
              <a:cs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269668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6280D44-CB16-4CBC-BDB7-22EE2B7E823F}" type="slidenum">
              <a:rPr lang="en-US" altLang="de-DE" sz="1300">
                <a:cs typeface="Times New Roman" panose="02020603050405020304" pitchFamily="18" charset="0"/>
              </a:rPr>
              <a:pPr algn="r" eaLnBrk="1" hangingPunct="1">
                <a:spcBef>
                  <a:spcPct val="0"/>
                </a:spcBef>
              </a:pPr>
              <a:t>89</a:t>
            </a:fld>
            <a:endParaRPr lang="en-US" altLang="de-DE" sz="1300">
              <a:cs typeface="Times New Roman" panose="02020603050405020304" pitchFamily="18" charset="0"/>
            </a:endParaRPr>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616436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BD61E8B8-876A-41F6-AA43-A3E578815AFD}" type="slidenum">
              <a:rPr lang="en-US" altLang="de-DE" sz="1300">
                <a:cs typeface="Times New Roman" panose="02020603050405020304" pitchFamily="18" charset="0"/>
              </a:rPr>
              <a:pPr algn="r" eaLnBrk="1" hangingPunct="1">
                <a:spcBef>
                  <a:spcPct val="0"/>
                </a:spcBef>
              </a:pPr>
              <a:t>90</a:t>
            </a:fld>
            <a:endParaRPr lang="en-US" altLang="de-DE" sz="1300">
              <a:cs typeface="Times New Roman" panose="02020603050405020304" pitchFamily="18" charset="0"/>
            </a:endParaRPr>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5079383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125D4ABF-DD15-4A30-BAAD-7D28A71B6B37}" type="slidenum">
              <a:rPr lang="en-US" altLang="de-DE" sz="1300">
                <a:cs typeface="Times New Roman" panose="02020603050405020304" pitchFamily="18" charset="0"/>
              </a:rPr>
              <a:pPr algn="r" eaLnBrk="1" hangingPunct="1">
                <a:spcBef>
                  <a:spcPct val="0"/>
                </a:spcBef>
              </a:pPr>
              <a:t>91</a:t>
            </a:fld>
            <a:endParaRPr lang="en-US" altLang="de-DE" sz="1300">
              <a:cs typeface="Times New Roman" panose="02020603050405020304" pitchFamily="18" charset="0"/>
            </a:endParaRPr>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439831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C6F40B5-3F34-4882-974E-407A15128C09}" type="slidenum">
              <a:rPr lang="en-US" altLang="de-DE" sz="1300">
                <a:cs typeface="Times New Roman" panose="02020603050405020304" pitchFamily="18" charset="0"/>
              </a:rPr>
              <a:pPr algn="r" eaLnBrk="1" hangingPunct="1">
                <a:spcBef>
                  <a:spcPct val="0"/>
                </a:spcBef>
              </a:pPr>
              <a:t>92</a:t>
            </a:fld>
            <a:endParaRPr lang="en-US" altLang="de-DE" sz="1300">
              <a:cs typeface="Times New Roman" panose="02020603050405020304" pitchFamily="18" charset="0"/>
            </a:endParaRPr>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11797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3EC0A0D8-A130-418C-A22D-C5943C2893AB}" type="slidenum">
              <a:rPr lang="en-US" altLang="de-DE" sz="1300">
                <a:cs typeface="Times New Roman" panose="02020603050405020304" pitchFamily="18" charset="0"/>
              </a:rPr>
              <a:pPr algn="r" eaLnBrk="1" hangingPunct="1">
                <a:spcBef>
                  <a:spcPct val="0"/>
                </a:spcBef>
              </a:pPr>
              <a:t>93</a:t>
            </a:fld>
            <a:endParaRPr lang="en-US" altLang="de-DE" sz="1300">
              <a:cs typeface="Times New Roman" panose="02020603050405020304" pitchFamily="18" charset="0"/>
            </a:endParaRPr>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11260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056C9BA9-533B-445F-AA39-969EBD35E4F0}" type="slidenum">
              <a:rPr lang="en-US" altLang="de-DE" sz="1300">
                <a:cs typeface="Times New Roman" panose="02020603050405020304" pitchFamily="18" charset="0"/>
              </a:rPr>
              <a:pPr algn="r" eaLnBrk="1" hangingPunct="1">
                <a:spcBef>
                  <a:spcPct val="0"/>
                </a:spcBef>
              </a:pPr>
              <a:t>94</a:t>
            </a:fld>
            <a:endParaRPr lang="en-US" altLang="de-DE" sz="1300">
              <a:cs typeface="Times New Roman" panose="02020603050405020304" pitchFamily="18" charset="0"/>
            </a:endParaRPr>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969169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E6893877-97D2-4062-B1FB-E4B27F31A575}" type="slidenum">
              <a:rPr lang="en-US" altLang="de-DE" sz="1300">
                <a:cs typeface="Times New Roman" panose="02020603050405020304" pitchFamily="18" charset="0"/>
              </a:rPr>
              <a:pPr algn="r" eaLnBrk="1" hangingPunct="1">
                <a:spcBef>
                  <a:spcPct val="0"/>
                </a:spcBef>
              </a:pPr>
              <a:t>95</a:t>
            </a:fld>
            <a:endParaRPr lang="en-US" altLang="de-DE" sz="1300">
              <a:cs typeface="Times New Roman" panose="02020603050405020304" pitchFamily="18" charset="0"/>
            </a:endParaRPr>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302689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069C5C3-7FF6-4E93-82AA-7836A72466CB}" type="slidenum">
              <a:rPr lang="en-US" altLang="de-DE" sz="1300">
                <a:cs typeface="Times New Roman" panose="02020603050405020304" pitchFamily="18" charset="0"/>
              </a:rPr>
              <a:pPr algn="r" eaLnBrk="1" hangingPunct="1">
                <a:spcBef>
                  <a:spcPct val="0"/>
                </a:spcBef>
              </a:pPr>
              <a:t>96</a:t>
            </a:fld>
            <a:endParaRPr lang="en-US" altLang="de-DE" sz="1300">
              <a:cs typeface="Times New Roman" panose="02020603050405020304" pitchFamily="18" charset="0"/>
            </a:endParaRPr>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010381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57E68260-BBEE-4235-9B35-727FE77CED19}" type="slidenum">
              <a:rPr lang="en-US" altLang="de-DE" sz="1300">
                <a:cs typeface="Times New Roman" panose="02020603050405020304" pitchFamily="18" charset="0"/>
              </a:rPr>
              <a:pPr algn="r" eaLnBrk="1" hangingPunct="1">
                <a:spcBef>
                  <a:spcPct val="0"/>
                </a:spcBef>
              </a:pPr>
              <a:t>97</a:t>
            </a:fld>
            <a:endParaRPr lang="en-US" altLang="de-DE" sz="1300">
              <a:cs typeface="Times New Roman" panose="02020603050405020304" pitchFamily="18" charset="0"/>
            </a:endParaRPr>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378416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E1C06A3-42F3-47BF-94FF-8B9F2E5C4AB4}" type="slidenum">
              <a:rPr lang="en-US" altLang="de-DE" sz="1300">
                <a:cs typeface="Times New Roman" panose="02020603050405020304" pitchFamily="18" charset="0"/>
              </a:rPr>
              <a:pPr algn="r" eaLnBrk="1" hangingPunct="1">
                <a:spcBef>
                  <a:spcPct val="0"/>
                </a:spcBef>
              </a:pPr>
              <a:t>98</a:t>
            </a:fld>
            <a:endParaRPr lang="en-US" altLang="de-DE" sz="1300">
              <a:cs typeface="Times New Roman" panose="02020603050405020304" pitchFamily="18" charset="0"/>
            </a:endParaRPr>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971391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BA2218E-59CD-4354-A5E8-D94BD2FCF9B2}" type="slidenum">
              <a:rPr lang="en-US" altLang="de-DE" sz="1300">
                <a:cs typeface="Times New Roman" panose="02020603050405020304" pitchFamily="18" charset="0"/>
              </a:rPr>
              <a:pPr algn="r" eaLnBrk="1" hangingPunct="1">
                <a:spcBef>
                  <a:spcPct val="0"/>
                </a:spcBef>
              </a:pPr>
              <a:t>99</a:t>
            </a:fld>
            <a:endParaRPr lang="en-US" altLang="de-DE" sz="1300">
              <a:cs typeface="Times New Roman" panose="02020603050405020304" pitchFamily="18" charset="0"/>
            </a:endParaRPr>
          </a:p>
        </p:txBody>
      </p:sp>
      <p:sp>
        <p:nvSpPr>
          <p:cNvPr id="249859" name="Rectangle 2"/>
          <p:cNvSpPr>
            <a:spLocks noGrp="1" noRot="1" noChangeAspect="1" noChangeArrowheads="1" noTextEdit="1"/>
          </p:cNvSpPr>
          <p:nvPr>
            <p:ph type="sldImg"/>
          </p:nvPr>
        </p:nvSpPr>
        <p:spPr>
          <a:xfrm>
            <a:off x="138113" y="768350"/>
            <a:ext cx="6823075"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222058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4D84772A-F11A-4B03-A316-E1BFC5919653}" type="slidenum">
              <a:rPr lang="en-US" altLang="de-DE" sz="1300">
                <a:cs typeface="Times New Roman" panose="02020603050405020304" pitchFamily="18" charset="0"/>
              </a:rPr>
              <a:pPr algn="r" eaLnBrk="1" hangingPunct="1">
                <a:spcBef>
                  <a:spcPct val="0"/>
                </a:spcBef>
              </a:pPr>
              <a:t>100</a:t>
            </a:fld>
            <a:endParaRPr lang="en-US" altLang="de-DE" sz="1300">
              <a:cs typeface="Times New Roman" panose="02020603050405020304" pitchFamily="18" charset="0"/>
            </a:endParaRPr>
          </a:p>
        </p:txBody>
      </p:sp>
      <p:sp>
        <p:nvSpPr>
          <p:cNvPr id="250883" name="Rectangle 2"/>
          <p:cNvSpPr>
            <a:spLocks noGrp="1" noRot="1" noChangeAspect="1" noChangeArrowheads="1" noTextEdit="1"/>
          </p:cNvSpPr>
          <p:nvPr>
            <p:ph type="sldImg"/>
          </p:nvPr>
        </p:nvSpPr>
        <p:spPr>
          <a:xfrm>
            <a:off x="138113" y="768350"/>
            <a:ext cx="6823075"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939908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3DC7BF0D-D1E8-469C-A6D8-5D25D0897461}" type="slidenum">
              <a:rPr lang="en-US" altLang="de-DE" sz="1300">
                <a:cs typeface="Times New Roman" panose="02020603050405020304" pitchFamily="18" charset="0"/>
              </a:rPr>
              <a:pPr algn="r" eaLnBrk="1" hangingPunct="1">
                <a:spcBef>
                  <a:spcPct val="0"/>
                </a:spcBef>
              </a:pPr>
              <a:t>101</a:t>
            </a:fld>
            <a:endParaRPr lang="en-US" altLang="de-DE" sz="1300">
              <a:cs typeface="Times New Roman" panose="02020603050405020304" pitchFamily="18" charset="0"/>
            </a:endParaRPr>
          </a:p>
        </p:txBody>
      </p:sp>
      <p:sp>
        <p:nvSpPr>
          <p:cNvPr id="253955" name="Rectangle 1026"/>
          <p:cNvSpPr>
            <a:spLocks noGrp="1" noRot="1" noChangeAspect="1" noChangeArrowheads="1" noTextEdit="1"/>
          </p:cNvSpPr>
          <p:nvPr>
            <p:ph type="sldImg"/>
          </p:nvPr>
        </p:nvSpPr>
        <p:spPr>
          <a:xfrm>
            <a:off x="138113" y="768350"/>
            <a:ext cx="6823075" cy="3836988"/>
          </a:xfrm>
          <a:ln/>
        </p:spPr>
      </p:sp>
      <p:sp>
        <p:nvSpPr>
          <p:cNvPr id="2539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244616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3DC7BF0D-D1E8-469C-A6D8-5D25D0897461}" type="slidenum">
              <a:rPr lang="en-US" altLang="de-DE" sz="1300">
                <a:cs typeface="Times New Roman" panose="02020603050405020304" pitchFamily="18" charset="0"/>
              </a:rPr>
              <a:pPr algn="r" eaLnBrk="1" hangingPunct="1">
                <a:spcBef>
                  <a:spcPct val="0"/>
                </a:spcBef>
              </a:pPr>
              <a:t>102</a:t>
            </a:fld>
            <a:endParaRPr lang="en-US" altLang="de-DE" sz="1300">
              <a:cs typeface="Times New Roman" panose="02020603050405020304" pitchFamily="18" charset="0"/>
            </a:endParaRPr>
          </a:p>
        </p:txBody>
      </p:sp>
      <p:sp>
        <p:nvSpPr>
          <p:cNvPr id="253955" name="Rectangle 1026"/>
          <p:cNvSpPr>
            <a:spLocks noGrp="1" noRot="1" noChangeAspect="1" noChangeArrowheads="1" noTextEdit="1"/>
          </p:cNvSpPr>
          <p:nvPr>
            <p:ph type="sldImg"/>
          </p:nvPr>
        </p:nvSpPr>
        <p:spPr>
          <a:xfrm>
            <a:off x="138113" y="768350"/>
            <a:ext cx="6823075" cy="3836988"/>
          </a:xfrm>
          <a:ln/>
        </p:spPr>
      </p:sp>
      <p:sp>
        <p:nvSpPr>
          <p:cNvPr id="2539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244616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3DC7BF0D-D1E8-469C-A6D8-5D25D0897461}" type="slidenum">
              <a:rPr lang="en-US" altLang="de-DE" sz="1300">
                <a:cs typeface="Times New Roman" panose="02020603050405020304" pitchFamily="18" charset="0"/>
              </a:rPr>
              <a:pPr algn="r" eaLnBrk="1" hangingPunct="1">
                <a:spcBef>
                  <a:spcPct val="0"/>
                </a:spcBef>
              </a:pPr>
              <a:t>103</a:t>
            </a:fld>
            <a:endParaRPr lang="en-US" altLang="de-DE" sz="1300">
              <a:cs typeface="Times New Roman" panose="02020603050405020304" pitchFamily="18" charset="0"/>
            </a:endParaRPr>
          </a:p>
        </p:txBody>
      </p:sp>
      <p:sp>
        <p:nvSpPr>
          <p:cNvPr id="253955" name="Rectangle 1026"/>
          <p:cNvSpPr>
            <a:spLocks noGrp="1" noRot="1" noChangeAspect="1" noChangeArrowheads="1" noTextEdit="1"/>
          </p:cNvSpPr>
          <p:nvPr>
            <p:ph type="sldImg"/>
          </p:nvPr>
        </p:nvSpPr>
        <p:spPr>
          <a:xfrm>
            <a:off x="138113" y="768350"/>
            <a:ext cx="6823075" cy="3836988"/>
          </a:xfrm>
          <a:ln/>
        </p:spPr>
      </p:sp>
      <p:sp>
        <p:nvSpPr>
          <p:cNvPr id="2539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244616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121BB561-D217-4F97-BD7E-1636F303FF28}" type="slidenum">
              <a:rPr lang="en-US" altLang="de-DE" sz="1300">
                <a:cs typeface="Times New Roman" panose="02020603050405020304" pitchFamily="18" charset="0"/>
              </a:rPr>
              <a:pPr algn="r" eaLnBrk="1" hangingPunct="1">
                <a:spcBef>
                  <a:spcPct val="0"/>
                </a:spcBef>
              </a:pPr>
              <a:t>104</a:t>
            </a:fld>
            <a:endParaRPr lang="en-US" altLang="de-DE" sz="1300">
              <a:cs typeface="Times New Roman" panose="02020603050405020304" pitchFamily="18" charset="0"/>
            </a:endParaRPr>
          </a:p>
        </p:txBody>
      </p:sp>
      <p:sp>
        <p:nvSpPr>
          <p:cNvPr id="254979" name="Rectangle 2"/>
          <p:cNvSpPr>
            <a:spLocks noGrp="1" noRot="1" noChangeAspect="1" noChangeArrowheads="1" noTextEdit="1"/>
          </p:cNvSpPr>
          <p:nvPr>
            <p:ph type="sldImg"/>
          </p:nvPr>
        </p:nvSpPr>
        <p:spPr>
          <a:xfrm>
            <a:off x="138113" y="768350"/>
            <a:ext cx="6823075"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523904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426C1F8-F7B5-43D8-A0BD-F2D661EAB27E}" type="slidenum">
              <a:rPr lang="en-US" altLang="de-DE" sz="1300">
                <a:cs typeface="Times New Roman" panose="02020603050405020304" pitchFamily="18" charset="0"/>
              </a:rPr>
              <a:pPr algn="r" eaLnBrk="1" hangingPunct="1">
                <a:spcBef>
                  <a:spcPct val="0"/>
                </a:spcBef>
              </a:pPr>
              <a:t>105</a:t>
            </a:fld>
            <a:endParaRPr lang="en-US" altLang="de-DE" sz="1300">
              <a:cs typeface="Times New Roman" panose="02020603050405020304" pitchFamily="18" charset="0"/>
            </a:endParaRPr>
          </a:p>
        </p:txBody>
      </p:sp>
      <p:sp>
        <p:nvSpPr>
          <p:cNvPr id="256003" name="Rectangle 1026"/>
          <p:cNvSpPr>
            <a:spLocks noGrp="1" noRot="1" noChangeAspect="1" noChangeArrowheads="1" noTextEdit="1"/>
          </p:cNvSpPr>
          <p:nvPr>
            <p:ph type="sldImg"/>
          </p:nvPr>
        </p:nvSpPr>
        <p:spPr>
          <a:xfrm>
            <a:off x="138113" y="768350"/>
            <a:ext cx="6823075" cy="3836988"/>
          </a:xfrm>
          <a:ln/>
        </p:spPr>
      </p:sp>
      <p:sp>
        <p:nvSpPr>
          <p:cNvPr id="2560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911759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C9F3D043-9BF2-44AE-84B4-7D57A266AFCD}" type="slidenum">
              <a:rPr lang="en-US" altLang="de-DE" sz="1300">
                <a:cs typeface="Times New Roman" panose="02020603050405020304" pitchFamily="18" charset="0"/>
              </a:rPr>
              <a:pPr algn="r" eaLnBrk="1" hangingPunct="1">
                <a:spcBef>
                  <a:spcPct val="0"/>
                </a:spcBef>
              </a:pPr>
              <a:t>106</a:t>
            </a:fld>
            <a:endParaRPr lang="en-US" altLang="de-DE" sz="1300">
              <a:cs typeface="Times New Roman" panose="02020603050405020304" pitchFamily="18" charset="0"/>
            </a:endParaRPr>
          </a:p>
        </p:txBody>
      </p:sp>
      <p:sp>
        <p:nvSpPr>
          <p:cNvPr id="257027" name="Rectangle 2"/>
          <p:cNvSpPr>
            <a:spLocks noGrp="1" noRot="1" noChangeAspect="1" noChangeArrowheads="1" noTextEdit="1"/>
          </p:cNvSpPr>
          <p:nvPr>
            <p:ph type="sldImg"/>
          </p:nvPr>
        </p:nvSpPr>
        <p:spPr>
          <a:xfrm>
            <a:off x="138113" y="768350"/>
            <a:ext cx="6823075" cy="3836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759951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CCE31AE4-2F1E-42E6-9577-6F2EEE80FE9D}" type="slidenum">
              <a:rPr lang="en-US" altLang="de-DE" sz="1300">
                <a:cs typeface="Times New Roman" panose="02020603050405020304" pitchFamily="18" charset="0"/>
              </a:rPr>
              <a:pPr algn="r" eaLnBrk="1" hangingPunct="1">
                <a:spcBef>
                  <a:spcPct val="0"/>
                </a:spcBef>
              </a:pPr>
              <a:t>107</a:t>
            </a:fld>
            <a:endParaRPr lang="en-US" altLang="de-DE" sz="1300">
              <a:cs typeface="Times New Roman" panose="02020603050405020304" pitchFamily="18" charset="0"/>
            </a:endParaRPr>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127356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EA700728-58C4-4F99-8386-781112BA54CD}" type="slidenum">
              <a:rPr lang="en-US" altLang="de-DE" sz="1300">
                <a:cs typeface="Times New Roman" panose="02020603050405020304" pitchFamily="18" charset="0"/>
              </a:rPr>
              <a:pPr algn="r" eaLnBrk="1" hangingPunct="1">
                <a:spcBef>
                  <a:spcPct val="0"/>
                </a:spcBef>
              </a:pPr>
              <a:t>108</a:t>
            </a:fld>
            <a:endParaRPr lang="en-US" altLang="de-DE" sz="1300">
              <a:cs typeface="Times New Roman" panose="02020603050405020304" pitchFamily="18" charset="0"/>
            </a:endParaRPr>
          </a:p>
        </p:txBody>
      </p:sp>
      <p:sp>
        <p:nvSpPr>
          <p:cNvPr id="259075" name="Rectangle 2"/>
          <p:cNvSpPr>
            <a:spLocks noGrp="1" noRot="1" noChangeAspect="1" noChangeArrowheads="1" noTextEdit="1"/>
          </p:cNvSpPr>
          <p:nvPr>
            <p:ph type="sldImg"/>
          </p:nvPr>
        </p:nvSpPr>
        <p:spPr>
          <a:xfrm>
            <a:off x="138113" y="768350"/>
            <a:ext cx="6823075"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244225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B6BE6CBA-CF85-466D-B79B-9AC5F28B7EC1}" type="slidenum">
              <a:rPr lang="en-US" altLang="de-DE" sz="1300">
                <a:cs typeface="Times New Roman" panose="02020603050405020304" pitchFamily="18" charset="0"/>
              </a:rPr>
              <a:pPr algn="r" eaLnBrk="1" hangingPunct="1">
                <a:spcBef>
                  <a:spcPct val="0"/>
                </a:spcBef>
              </a:pPr>
              <a:t>109</a:t>
            </a:fld>
            <a:endParaRPr lang="en-US" altLang="de-DE" sz="1300">
              <a:cs typeface="Times New Roman" panose="02020603050405020304" pitchFamily="18" charset="0"/>
            </a:endParaRPr>
          </a:p>
        </p:txBody>
      </p:sp>
      <p:sp>
        <p:nvSpPr>
          <p:cNvPr id="260099" name="Rectangle 2"/>
          <p:cNvSpPr>
            <a:spLocks noGrp="1" noRot="1" noChangeAspect="1" noChangeArrowheads="1" noTextEdit="1"/>
          </p:cNvSpPr>
          <p:nvPr>
            <p:ph type="sldImg"/>
          </p:nvPr>
        </p:nvSpPr>
        <p:spPr>
          <a:xfrm>
            <a:off x="138113" y="768350"/>
            <a:ext cx="6823075"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528010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D996074-1D84-407A-A1BB-2807F0786414}" type="slidenum">
              <a:rPr lang="en-US" altLang="de-DE" sz="1300">
                <a:cs typeface="Times New Roman" panose="02020603050405020304" pitchFamily="18" charset="0"/>
              </a:rPr>
              <a:pPr algn="r" eaLnBrk="1" hangingPunct="1">
                <a:spcBef>
                  <a:spcPct val="0"/>
                </a:spcBef>
              </a:pPr>
              <a:t>110</a:t>
            </a:fld>
            <a:endParaRPr lang="en-US" altLang="de-DE" sz="1300">
              <a:cs typeface="Times New Roman" panose="02020603050405020304" pitchFamily="18" charset="0"/>
            </a:endParaRPr>
          </a:p>
        </p:txBody>
      </p:sp>
      <p:sp>
        <p:nvSpPr>
          <p:cNvPr id="261123" name="Rectangle 2"/>
          <p:cNvSpPr>
            <a:spLocks noGrp="1" noRot="1" noChangeAspect="1" noChangeArrowheads="1" noTextEdit="1"/>
          </p:cNvSpPr>
          <p:nvPr>
            <p:ph type="sldImg"/>
          </p:nvPr>
        </p:nvSpPr>
        <p:spPr>
          <a:xfrm>
            <a:off x="138113" y="768350"/>
            <a:ext cx="6823075"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50221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57E95AF4-A1E6-4828-8F78-0428A506DDAF}" type="slidenum">
              <a:rPr lang="en-US" altLang="de-DE" sz="1300">
                <a:cs typeface="Times New Roman" panose="02020603050405020304" pitchFamily="18" charset="0"/>
              </a:rPr>
              <a:pPr algn="r" eaLnBrk="1" hangingPunct="1">
                <a:spcBef>
                  <a:spcPct val="0"/>
                </a:spcBef>
              </a:pPr>
              <a:t>111</a:t>
            </a:fld>
            <a:endParaRPr lang="en-US" altLang="de-DE" sz="1300">
              <a:cs typeface="Times New Roman" panose="02020603050405020304" pitchFamily="18" charset="0"/>
            </a:endParaRPr>
          </a:p>
        </p:txBody>
      </p:sp>
      <p:sp>
        <p:nvSpPr>
          <p:cNvPr id="262147" name="Rectangle 2"/>
          <p:cNvSpPr>
            <a:spLocks noGrp="1" noRot="1" noChangeAspect="1" noChangeArrowheads="1" noTextEdit="1"/>
          </p:cNvSpPr>
          <p:nvPr>
            <p:ph type="sldImg"/>
          </p:nvPr>
        </p:nvSpPr>
        <p:spPr>
          <a:xfrm>
            <a:off x="138113" y="768350"/>
            <a:ext cx="6823075" cy="3836988"/>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051518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2CD0D8C6-4531-4769-8F4C-530D5A1B0702}" type="slidenum">
              <a:rPr lang="en-US" altLang="de-DE" sz="1300">
                <a:cs typeface="Times New Roman" panose="02020603050405020304" pitchFamily="18" charset="0"/>
              </a:rPr>
              <a:pPr algn="r" eaLnBrk="1" hangingPunct="1">
                <a:spcBef>
                  <a:spcPct val="0"/>
                </a:spcBef>
              </a:pPr>
              <a:t>112</a:t>
            </a:fld>
            <a:endParaRPr lang="en-US" altLang="de-DE" sz="1300">
              <a:cs typeface="Times New Roman" panose="02020603050405020304" pitchFamily="18" charset="0"/>
            </a:endParaRPr>
          </a:p>
        </p:txBody>
      </p:sp>
      <p:sp>
        <p:nvSpPr>
          <p:cNvPr id="263171" name="Rectangle 2"/>
          <p:cNvSpPr>
            <a:spLocks noGrp="1" noRot="1" noChangeAspect="1" noChangeArrowheads="1" noTextEdit="1"/>
          </p:cNvSpPr>
          <p:nvPr>
            <p:ph type="sldImg"/>
          </p:nvPr>
        </p:nvSpPr>
        <p:spPr>
          <a:xfrm>
            <a:off x="138113" y="768350"/>
            <a:ext cx="6823075"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1653989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450BA7F4-DCB7-45CE-B0BF-20FF80C8E974}" type="slidenum">
              <a:rPr lang="en-US" altLang="de-DE" sz="1300">
                <a:cs typeface="Times New Roman" panose="02020603050405020304" pitchFamily="18" charset="0"/>
              </a:rPr>
              <a:pPr algn="r" eaLnBrk="1" hangingPunct="1">
                <a:spcBef>
                  <a:spcPct val="0"/>
                </a:spcBef>
              </a:pPr>
              <a:t>113</a:t>
            </a:fld>
            <a:endParaRPr lang="en-US" altLang="de-DE" sz="1300">
              <a:cs typeface="Times New Roman" panose="02020603050405020304" pitchFamily="18" charset="0"/>
            </a:endParaRPr>
          </a:p>
        </p:txBody>
      </p:sp>
      <p:sp>
        <p:nvSpPr>
          <p:cNvPr id="264195" name="Rectangle 2"/>
          <p:cNvSpPr>
            <a:spLocks noGrp="1" noRot="1" noChangeAspect="1" noChangeArrowheads="1" noTextEdit="1"/>
          </p:cNvSpPr>
          <p:nvPr>
            <p:ph type="sldImg"/>
          </p:nvPr>
        </p:nvSpPr>
        <p:spPr>
          <a:xfrm>
            <a:off x="138113" y="768350"/>
            <a:ext cx="6823075" cy="3836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276045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0455AF9-71BA-4CC2-ABE9-D845248F764F}" type="slidenum">
              <a:rPr lang="en-US" altLang="de-DE" sz="1300">
                <a:cs typeface="Times New Roman" panose="02020603050405020304" pitchFamily="18" charset="0"/>
              </a:rPr>
              <a:pPr algn="r" eaLnBrk="1" hangingPunct="1">
                <a:spcBef>
                  <a:spcPct val="0"/>
                </a:spcBef>
              </a:pPr>
              <a:t>114</a:t>
            </a:fld>
            <a:endParaRPr lang="en-US" altLang="de-DE" sz="1300">
              <a:cs typeface="Times New Roman" panose="02020603050405020304" pitchFamily="18" charset="0"/>
            </a:endParaRPr>
          </a:p>
        </p:txBody>
      </p:sp>
      <p:sp>
        <p:nvSpPr>
          <p:cNvPr id="265219" name="Rectangle 2"/>
          <p:cNvSpPr>
            <a:spLocks noGrp="1" noRot="1" noChangeAspect="1" noChangeArrowheads="1" noTextEdit="1"/>
          </p:cNvSpPr>
          <p:nvPr>
            <p:ph type="sldImg"/>
          </p:nvPr>
        </p:nvSpPr>
        <p:spPr>
          <a:xfrm>
            <a:off x="138113" y="768350"/>
            <a:ext cx="6823075"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036251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2A24AE31-2E6B-4E6D-9F5F-ED300EDDA1E4}" type="slidenum">
              <a:rPr lang="en-US" altLang="de-DE" sz="1300">
                <a:cs typeface="Times New Roman" panose="02020603050405020304" pitchFamily="18" charset="0"/>
              </a:rPr>
              <a:pPr algn="r" eaLnBrk="1" hangingPunct="1">
                <a:spcBef>
                  <a:spcPct val="0"/>
                </a:spcBef>
              </a:pPr>
              <a:t>115</a:t>
            </a:fld>
            <a:endParaRPr lang="en-US" altLang="de-DE" sz="1300">
              <a:cs typeface="Times New Roman" panose="02020603050405020304" pitchFamily="18" charset="0"/>
            </a:endParaRPr>
          </a:p>
        </p:txBody>
      </p:sp>
      <p:sp>
        <p:nvSpPr>
          <p:cNvPr id="266243" name="Rectangle 2"/>
          <p:cNvSpPr>
            <a:spLocks noGrp="1" noRot="1" noChangeAspect="1" noChangeArrowheads="1" noTextEdit="1"/>
          </p:cNvSpPr>
          <p:nvPr>
            <p:ph type="sldImg"/>
          </p:nvPr>
        </p:nvSpPr>
        <p:spPr>
          <a:xfrm>
            <a:off x="138113" y="768350"/>
            <a:ext cx="6823075"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499072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38512568-C5CE-4587-B6DB-D6AC7F50676A}" type="slidenum">
              <a:rPr lang="en-US" altLang="de-DE" sz="1300">
                <a:cs typeface="Times New Roman" panose="02020603050405020304" pitchFamily="18" charset="0"/>
              </a:rPr>
              <a:pPr algn="r" eaLnBrk="1" hangingPunct="1">
                <a:spcBef>
                  <a:spcPct val="0"/>
                </a:spcBef>
              </a:pPr>
              <a:t>116</a:t>
            </a:fld>
            <a:endParaRPr lang="en-US" altLang="de-DE" sz="1300">
              <a:cs typeface="Times New Roman" panose="02020603050405020304" pitchFamily="18" charset="0"/>
            </a:endParaRPr>
          </a:p>
        </p:txBody>
      </p:sp>
      <p:sp>
        <p:nvSpPr>
          <p:cNvPr id="267267" name="Rectangle 2"/>
          <p:cNvSpPr>
            <a:spLocks noGrp="1" noRot="1" noChangeAspect="1" noChangeArrowheads="1" noTextEdit="1"/>
          </p:cNvSpPr>
          <p:nvPr>
            <p:ph type="sldImg"/>
          </p:nvPr>
        </p:nvSpPr>
        <p:spPr>
          <a:xfrm>
            <a:off x="138113" y="768350"/>
            <a:ext cx="6823075" cy="3836988"/>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304445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58D6F20-A329-404B-BFFD-4F3C45244B2E}" type="slidenum">
              <a:rPr lang="en-US" altLang="de-DE" sz="1300">
                <a:cs typeface="Times New Roman" panose="02020603050405020304" pitchFamily="18" charset="0"/>
              </a:rPr>
              <a:pPr algn="r" eaLnBrk="1" hangingPunct="1">
                <a:spcBef>
                  <a:spcPct val="0"/>
                </a:spcBef>
              </a:pPr>
              <a:t>117</a:t>
            </a:fld>
            <a:endParaRPr lang="en-US" altLang="de-DE" sz="1300">
              <a:cs typeface="Times New Roman" panose="02020603050405020304" pitchFamily="18" charset="0"/>
            </a:endParaRPr>
          </a:p>
        </p:txBody>
      </p:sp>
      <p:sp>
        <p:nvSpPr>
          <p:cNvPr id="268291" name="Rectangle 2"/>
          <p:cNvSpPr>
            <a:spLocks noGrp="1" noRot="1" noChangeAspect="1" noChangeArrowheads="1" noTextEdit="1"/>
          </p:cNvSpPr>
          <p:nvPr>
            <p:ph type="sldImg"/>
          </p:nvPr>
        </p:nvSpPr>
        <p:spPr>
          <a:xfrm>
            <a:off x="138113" y="768350"/>
            <a:ext cx="6823075" cy="3836988"/>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994968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0AA17A9-0822-4466-A70B-0D5B26D17C73}" type="slidenum">
              <a:rPr lang="en-US" altLang="de-DE" sz="1300">
                <a:cs typeface="Times New Roman" panose="02020603050405020304" pitchFamily="18" charset="0"/>
              </a:rPr>
              <a:pPr algn="r" eaLnBrk="1" hangingPunct="1">
                <a:spcBef>
                  <a:spcPct val="0"/>
                </a:spcBef>
              </a:pPr>
              <a:t>118</a:t>
            </a:fld>
            <a:endParaRPr lang="en-US" altLang="de-DE" sz="1300">
              <a:cs typeface="Times New Roman" panose="02020603050405020304" pitchFamily="18" charset="0"/>
            </a:endParaRPr>
          </a:p>
        </p:txBody>
      </p:sp>
      <p:sp>
        <p:nvSpPr>
          <p:cNvPr id="269315" name="Rectangle 2"/>
          <p:cNvSpPr>
            <a:spLocks noGrp="1" noRot="1" noChangeAspect="1" noChangeArrowheads="1" noTextEdit="1"/>
          </p:cNvSpPr>
          <p:nvPr>
            <p:ph type="sldImg"/>
          </p:nvPr>
        </p:nvSpPr>
        <p:spPr>
          <a:xfrm>
            <a:off x="138113" y="768350"/>
            <a:ext cx="6823075" cy="3836988"/>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455869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7701153-B828-42A5-B58F-6F7F7CA59459}" type="slidenum">
              <a:rPr lang="en-US" altLang="de-DE" sz="1300">
                <a:cs typeface="Times New Roman" panose="02020603050405020304" pitchFamily="18" charset="0"/>
              </a:rPr>
              <a:pPr algn="r" eaLnBrk="1" hangingPunct="1">
                <a:spcBef>
                  <a:spcPct val="0"/>
                </a:spcBef>
              </a:pPr>
              <a:t>119</a:t>
            </a:fld>
            <a:endParaRPr lang="en-US" altLang="de-DE" sz="1300">
              <a:cs typeface="Times New Roman" panose="02020603050405020304" pitchFamily="18" charset="0"/>
            </a:endParaRPr>
          </a:p>
        </p:txBody>
      </p:sp>
      <p:sp>
        <p:nvSpPr>
          <p:cNvPr id="270339" name="Rectangle 2"/>
          <p:cNvSpPr>
            <a:spLocks noGrp="1" noRot="1" noChangeAspect="1" noChangeArrowheads="1" noTextEdit="1"/>
          </p:cNvSpPr>
          <p:nvPr>
            <p:ph type="sldImg"/>
          </p:nvPr>
        </p:nvSpPr>
        <p:spPr>
          <a:xfrm>
            <a:off x="138113" y="768350"/>
            <a:ext cx="6823075" cy="3836988"/>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734445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DA2049C-FF8C-4888-A6BE-322503FDB583}" type="slidenum">
              <a:rPr lang="en-US" altLang="de-DE" sz="1300">
                <a:cs typeface="Times New Roman" panose="02020603050405020304" pitchFamily="18" charset="0"/>
              </a:rPr>
              <a:pPr algn="r" eaLnBrk="1" hangingPunct="1">
                <a:spcBef>
                  <a:spcPct val="0"/>
                </a:spcBef>
              </a:pPr>
              <a:t>120</a:t>
            </a:fld>
            <a:endParaRPr lang="en-US" altLang="de-DE" sz="1300">
              <a:cs typeface="Times New Roman" panose="02020603050405020304" pitchFamily="18" charset="0"/>
            </a:endParaRPr>
          </a:p>
        </p:txBody>
      </p:sp>
      <p:sp>
        <p:nvSpPr>
          <p:cNvPr id="274435" name="Rectangle 2"/>
          <p:cNvSpPr>
            <a:spLocks noGrp="1" noRot="1" noChangeAspect="1" noChangeArrowheads="1" noTextEdit="1"/>
          </p:cNvSpPr>
          <p:nvPr>
            <p:ph type="sldImg"/>
          </p:nvPr>
        </p:nvSpPr>
        <p:spPr>
          <a:xfrm>
            <a:off x="138113" y="768350"/>
            <a:ext cx="6823075" cy="3836988"/>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018913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DA2049C-FF8C-4888-A6BE-322503FDB583}" type="slidenum">
              <a:rPr lang="en-US" altLang="de-DE" sz="1300">
                <a:cs typeface="Times New Roman" panose="02020603050405020304" pitchFamily="18" charset="0"/>
              </a:rPr>
              <a:pPr algn="r" eaLnBrk="1" hangingPunct="1">
                <a:spcBef>
                  <a:spcPct val="0"/>
                </a:spcBef>
              </a:pPr>
              <a:t>121</a:t>
            </a:fld>
            <a:endParaRPr lang="en-US" altLang="de-DE" sz="1300">
              <a:cs typeface="Times New Roman" panose="02020603050405020304" pitchFamily="18" charset="0"/>
            </a:endParaRPr>
          </a:p>
        </p:txBody>
      </p:sp>
      <p:sp>
        <p:nvSpPr>
          <p:cNvPr id="274435" name="Rectangle 2"/>
          <p:cNvSpPr>
            <a:spLocks noGrp="1" noRot="1" noChangeAspect="1" noChangeArrowheads="1" noTextEdit="1"/>
          </p:cNvSpPr>
          <p:nvPr>
            <p:ph type="sldImg"/>
          </p:nvPr>
        </p:nvSpPr>
        <p:spPr>
          <a:xfrm>
            <a:off x="138113" y="768350"/>
            <a:ext cx="6823075" cy="3836988"/>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018913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DA2049C-FF8C-4888-A6BE-322503FDB583}" type="slidenum">
              <a:rPr lang="en-US" altLang="de-DE" sz="1300">
                <a:cs typeface="Times New Roman" panose="02020603050405020304" pitchFamily="18" charset="0"/>
              </a:rPr>
              <a:pPr algn="r" eaLnBrk="1" hangingPunct="1">
                <a:spcBef>
                  <a:spcPct val="0"/>
                </a:spcBef>
              </a:pPr>
              <a:t>122</a:t>
            </a:fld>
            <a:endParaRPr lang="en-US" altLang="de-DE" sz="1300">
              <a:cs typeface="Times New Roman" panose="02020603050405020304" pitchFamily="18" charset="0"/>
            </a:endParaRPr>
          </a:p>
        </p:txBody>
      </p:sp>
      <p:sp>
        <p:nvSpPr>
          <p:cNvPr id="274435" name="Rectangle 2"/>
          <p:cNvSpPr>
            <a:spLocks noGrp="1" noRot="1" noChangeAspect="1" noChangeArrowheads="1" noTextEdit="1"/>
          </p:cNvSpPr>
          <p:nvPr>
            <p:ph type="sldImg"/>
          </p:nvPr>
        </p:nvSpPr>
        <p:spPr>
          <a:xfrm>
            <a:off x="138113" y="768350"/>
            <a:ext cx="6823075" cy="3836988"/>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018913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DA2049C-FF8C-4888-A6BE-322503FDB583}" type="slidenum">
              <a:rPr lang="en-US" altLang="de-DE" sz="1300">
                <a:cs typeface="Times New Roman" panose="02020603050405020304" pitchFamily="18" charset="0"/>
              </a:rPr>
              <a:pPr algn="r" eaLnBrk="1" hangingPunct="1">
                <a:spcBef>
                  <a:spcPct val="0"/>
                </a:spcBef>
              </a:pPr>
              <a:t>123</a:t>
            </a:fld>
            <a:endParaRPr lang="en-US" altLang="de-DE" sz="1300">
              <a:cs typeface="Times New Roman" panose="02020603050405020304" pitchFamily="18" charset="0"/>
            </a:endParaRPr>
          </a:p>
        </p:txBody>
      </p:sp>
      <p:sp>
        <p:nvSpPr>
          <p:cNvPr id="274435" name="Rectangle 2"/>
          <p:cNvSpPr>
            <a:spLocks noGrp="1" noRot="1" noChangeAspect="1" noChangeArrowheads="1" noTextEdit="1"/>
          </p:cNvSpPr>
          <p:nvPr>
            <p:ph type="sldImg"/>
          </p:nvPr>
        </p:nvSpPr>
        <p:spPr>
          <a:xfrm>
            <a:off x="138113" y="768350"/>
            <a:ext cx="6823075" cy="3836988"/>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018913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A90DC3F-0066-4C57-8E7B-F4CD74F04F2C}" type="slidenum">
              <a:rPr lang="en-US" altLang="de-DE" sz="1300">
                <a:cs typeface="Times New Roman" panose="02020603050405020304" pitchFamily="18" charset="0"/>
              </a:rPr>
              <a:pPr algn="r" eaLnBrk="1" hangingPunct="1">
                <a:spcBef>
                  <a:spcPct val="0"/>
                </a:spcBef>
              </a:pPr>
              <a:t>124</a:t>
            </a:fld>
            <a:endParaRPr lang="en-US" altLang="de-DE" sz="1300">
              <a:cs typeface="Times New Roman" panose="02020603050405020304" pitchFamily="18" charset="0"/>
            </a:endParaRPr>
          </a:p>
        </p:txBody>
      </p:sp>
      <p:sp>
        <p:nvSpPr>
          <p:cNvPr id="277507" name="Rectangle 1026"/>
          <p:cNvSpPr>
            <a:spLocks noGrp="1" noRot="1" noChangeAspect="1" noChangeArrowheads="1" noTextEdit="1"/>
          </p:cNvSpPr>
          <p:nvPr>
            <p:ph type="sldImg"/>
          </p:nvPr>
        </p:nvSpPr>
        <p:spPr>
          <a:xfrm>
            <a:off x="138113" y="768350"/>
            <a:ext cx="6823075" cy="3836988"/>
          </a:xfrm>
          <a:ln/>
        </p:spPr>
      </p:sp>
      <p:sp>
        <p:nvSpPr>
          <p:cNvPr id="2775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967084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A90DC3F-0066-4C57-8E7B-F4CD74F04F2C}" type="slidenum">
              <a:rPr lang="en-US" altLang="de-DE" sz="1300">
                <a:cs typeface="Times New Roman" panose="02020603050405020304" pitchFamily="18" charset="0"/>
              </a:rPr>
              <a:pPr algn="r" eaLnBrk="1" hangingPunct="1">
                <a:spcBef>
                  <a:spcPct val="0"/>
                </a:spcBef>
              </a:pPr>
              <a:t>125</a:t>
            </a:fld>
            <a:endParaRPr lang="en-US" altLang="de-DE" sz="1300">
              <a:cs typeface="Times New Roman" panose="02020603050405020304" pitchFamily="18" charset="0"/>
            </a:endParaRPr>
          </a:p>
        </p:txBody>
      </p:sp>
      <p:sp>
        <p:nvSpPr>
          <p:cNvPr id="277507" name="Rectangle 1026"/>
          <p:cNvSpPr>
            <a:spLocks noGrp="1" noRot="1" noChangeAspect="1" noChangeArrowheads="1" noTextEdit="1"/>
          </p:cNvSpPr>
          <p:nvPr>
            <p:ph type="sldImg"/>
          </p:nvPr>
        </p:nvSpPr>
        <p:spPr>
          <a:xfrm>
            <a:off x="138113" y="768350"/>
            <a:ext cx="6823075" cy="3836988"/>
          </a:xfrm>
          <a:ln/>
        </p:spPr>
      </p:sp>
      <p:sp>
        <p:nvSpPr>
          <p:cNvPr id="2775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967084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A90DC3F-0066-4C57-8E7B-F4CD74F04F2C}" type="slidenum">
              <a:rPr lang="en-US" altLang="de-DE" sz="1300">
                <a:cs typeface="Times New Roman" panose="02020603050405020304" pitchFamily="18" charset="0"/>
              </a:rPr>
              <a:pPr algn="r" eaLnBrk="1" hangingPunct="1">
                <a:spcBef>
                  <a:spcPct val="0"/>
                </a:spcBef>
              </a:pPr>
              <a:t>126</a:t>
            </a:fld>
            <a:endParaRPr lang="en-US" altLang="de-DE" sz="1300">
              <a:cs typeface="Times New Roman" panose="02020603050405020304" pitchFamily="18" charset="0"/>
            </a:endParaRPr>
          </a:p>
        </p:txBody>
      </p:sp>
      <p:sp>
        <p:nvSpPr>
          <p:cNvPr id="277507" name="Rectangle 1026"/>
          <p:cNvSpPr>
            <a:spLocks noGrp="1" noRot="1" noChangeAspect="1" noChangeArrowheads="1" noTextEdit="1"/>
          </p:cNvSpPr>
          <p:nvPr>
            <p:ph type="sldImg"/>
          </p:nvPr>
        </p:nvSpPr>
        <p:spPr>
          <a:xfrm>
            <a:off x="138113" y="768350"/>
            <a:ext cx="6823075" cy="3836988"/>
          </a:xfrm>
          <a:ln/>
        </p:spPr>
      </p:sp>
      <p:sp>
        <p:nvSpPr>
          <p:cNvPr id="2775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967084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1133C40D-DB8D-417C-ABD8-5EA4125FCF4F}" type="slidenum">
              <a:rPr lang="en-US" altLang="de-DE" sz="1300">
                <a:cs typeface="Times New Roman" panose="02020603050405020304" pitchFamily="18" charset="0"/>
              </a:rPr>
              <a:pPr algn="r" eaLnBrk="1" hangingPunct="1">
                <a:spcBef>
                  <a:spcPct val="0"/>
                </a:spcBef>
              </a:pPr>
              <a:t>128</a:t>
            </a:fld>
            <a:endParaRPr lang="en-US" altLang="de-DE" sz="1300">
              <a:cs typeface="Times New Roman" panose="02020603050405020304" pitchFamily="18" charset="0"/>
            </a:endParaRPr>
          </a:p>
        </p:txBody>
      </p:sp>
      <p:sp>
        <p:nvSpPr>
          <p:cNvPr id="279555" name="Rectangle 2"/>
          <p:cNvSpPr>
            <a:spLocks noGrp="1" noRot="1" noChangeAspect="1" noChangeArrowheads="1" noTextEdit="1"/>
          </p:cNvSpPr>
          <p:nvPr>
            <p:ph type="sldImg"/>
          </p:nvPr>
        </p:nvSpPr>
        <p:spPr>
          <a:xfrm>
            <a:off x="138113" y="768350"/>
            <a:ext cx="6823075" cy="3836988"/>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7587776"/>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E72BFFE-1879-4D5B-A727-F2E20316C1B3}" type="slidenum">
              <a:rPr lang="en-US" altLang="de-DE" sz="1300">
                <a:cs typeface="Times New Roman" panose="02020603050405020304" pitchFamily="18" charset="0"/>
              </a:rPr>
              <a:pPr algn="r" eaLnBrk="1" hangingPunct="1">
                <a:spcBef>
                  <a:spcPct val="0"/>
                </a:spcBef>
              </a:pPr>
              <a:t>129</a:t>
            </a:fld>
            <a:endParaRPr lang="en-US" altLang="de-DE" sz="1300">
              <a:cs typeface="Times New Roman" panose="02020603050405020304" pitchFamily="18" charset="0"/>
            </a:endParaRPr>
          </a:p>
        </p:txBody>
      </p:sp>
      <p:sp>
        <p:nvSpPr>
          <p:cNvPr id="280579" name="Rectangle 2"/>
          <p:cNvSpPr>
            <a:spLocks noGrp="1" noRot="1" noChangeAspect="1" noChangeArrowheads="1" noTextEdit="1"/>
          </p:cNvSpPr>
          <p:nvPr>
            <p:ph type="sldImg"/>
          </p:nvPr>
        </p:nvSpPr>
        <p:spPr>
          <a:xfrm>
            <a:off x="138113" y="768350"/>
            <a:ext cx="6823075" cy="3836988"/>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488571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04C47AB9-30DB-44F4-9D82-A1001D3466E3}" type="slidenum">
              <a:rPr lang="en-US" altLang="de-DE" sz="1300">
                <a:cs typeface="Times New Roman" panose="02020603050405020304" pitchFamily="18" charset="0"/>
              </a:rPr>
              <a:pPr algn="r" eaLnBrk="1" hangingPunct="1">
                <a:spcBef>
                  <a:spcPct val="0"/>
                </a:spcBef>
              </a:pPr>
              <a:t>130</a:t>
            </a:fld>
            <a:endParaRPr lang="en-US" altLang="de-DE" sz="1300">
              <a:cs typeface="Times New Roman" panose="02020603050405020304" pitchFamily="18" charset="0"/>
            </a:endParaRPr>
          </a:p>
        </p:txBody>
      </p:sp>
      <p:sp>
        <p:nvSpPr>
          <p:cNvPr id="281603" name="Rectangle 2"/>
          <p:cNvSpPr>
            <a:spLocks noGrp="1" noRot="1" noChangeAspect="1" noChangeArrowheads="1" noTextEdit="1"/>
          </p:cNvSpPr>
          <p:nvPr>
            <p:ph type="sldImg"/>
          </p:nvPr>
        </p:nvSpPr>
        <p:spPr>
          <a:xfrm>
            <a:off x="138113" y="768350"/>
            <a:ext cx="6823075" cy="3836988"/>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90449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bwMode="gray"/>
        <p:txBody>
          <a:bodyPr/>
          <a:lstStyle>
            <a:lvl1pPr>
              <a:defRPr b="0"/>
            </a:lvl1pPr>
          </a:lstStyle>
          <a:p>
            <a:fld id="{FF1D8999-4DEE-49E2-A5CF-496F7209080D}"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4 - Inlevingsvermogen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FF1D8999-4DEE-49E2-A5CF-496F7209080D}"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4 - Inlevingsvermogen I</a:t>
            </a:r>
            <a:endParaRPr lang="de-DE"/>
          </a:p>
        </p:txBody>
      </p:sp>
      <p:sp>
        <p:nvSpPr>
          <p:cNvPr id="7" name="Slide Number Placeholder 6"/>
          <p:cNvSpPr>
            <a:spLocks noGrp="1"/>
          </p:cNvSpPr>
          <p:nvPr>
            <p:ph type="sldNum" sz="quarter" idx="12"/>
          </p:nvPr>
        </p:nvSpPr>
        <p:spPr bwMode="gray"/>
        <p:txBody>
          <a:bodyPr/>
          <a:lstStyle>
            <a:lvl1pPr>
              <a:defRPr b="0"/>
            </a:lvl1pPr>
          </a:lstStyle>
          <a:p>
            <a:fld id="{FF1D8999-4DEE-49E2-A5CF-496F7209080D}"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4 - Inlevingsvermogen I</a:t>
            </a:r>
            <a:endParaRPr lang="de-DE"/>
          </a:p>
        </p:txBody>
      </p:sp>
      <p:sp>
        <p:nvSpPr>
          <p:cNvPr id="7" name="Slide Number Placeholder 6"/>
          <p:cNvSpPr>
            <a:spLocks noGrp="1"/>
          </p:cNvSpPr>
          <p:nvPr>
            <p:ph type="sldNum" sz="quarter" idx="12"/>
          </p:nvPr>
        </p:nvSpPr>
        <p:spPr bwMode="gray"/>
        <p:txBody>
          <a:bodyPr/>
          <a:lstStyle>
            <a:lvl1pPr>
              <a:defRPr b="0"/>
            </a:lvl1pPr>
          </a:lstStyle>
          <a:p>
            <a:fld id="{FF1D8999-4DEE-49E2-A5CF-496F7209080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4 - Inlevingsvermogen I</a:t>
            </a:r>
            <a:endParaRPr lang="de-DE"/>
          </a:p>
        </p:txBody>
      </p:sp>
      <p:sp>
        <p:nvSpPr>
          <p:cNvPr id="7" name="Slide Number Placeholder 6"/>
          <p:cNvSpPr>
            <a:spLocks noGrp="1"/>
          </p:cNvSpPr>
          <p:nvPr>
            <p:ph type="sldNum" sz="quarter" idx="12"/>
          </p:nvPr>
        </p:nvSpPr>
        <p:spPr bwMode="gray"/>
        <p:txBody>
          <a:bodyPr/>
          <a:lstStyle>
            <a:lvl1pPr>
              <a:defRPr b="0"/>
            </a:lvl1pPr>
          </a:lstStyle>
          <a:p>
            <a:fld id="{FF1D8999-4DEE-49E2-A5CF-496F7209080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bwMode="gray"/>
        <p:txBody>
          <a:bodyPr/>
          <a:lstStyle>
            <a:lvl1pPr>
              <a:defRPr b="0"/>
            </a:lvl1pPr>
          </a:lstStyle>
          <a:p>
            <a:fld id="{FF1D8999-4DEE-49E2-A5CF-496F7209080D}"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bwMode="gray"/>
        <p:txBody>
          <a:bodyPr/>
          <a:lstStyle>
            <a:lvl1pPr>
              <a:defRPr b="0"/>
            </a:lvl1pPr>
          </a:lstStyle>
          <a:p>
            <a:fld id="{FF1D8999-4DEE-49E2-A5CF-496F7209080D}"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4 - Inlevingsvermogen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FF1D8999-4DEE-49E2-A5CF-496F7209080D}"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40" r:id="rId1"/>
    <p:sldLayoutId id="2147483941" r:id="rId2"/>
    <p:sldLayoutId id="2147483942"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 id="214748395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2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6.xml"/><Relationship Id="rId1" Type="http://schemas.openxmlformats.org/officeDocument/2006/relationships/slideLayout" Target="../slideLayouts/slideLayout10.xml"/><Relationship Id="rId5" Type="http://schemas.openxmlformats.org/officeDocument/2006/relationships/image" Target="../media/image46.jpeg"/><Relationship Id="rId4" Type="http://schemas.openxmlformats.org/officeDocument/2006/relationships/image" Target="../media/image45.jpe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62.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63.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6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49.jpeg"/></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56.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67.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7.jpeg"/><Relationship Id="rId7" Type="http://schemas.openxmlformats.org/officeDocument/2006/relationships/image" Target="../media/image55.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8.jpeg"/></Relationships>
</file>

<file path=ppt/slides/_rels/slide6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8.jpeg"/></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70.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71.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7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7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75.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8.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9.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8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6.jpeg"/><Relationship Id="rId4" Type="http://schemas.openxmlformats.org/officeDocument/2006/relationships/image" Target="../media/image75.jpeg"/></Relationships>
</file>

<file path=ppt/slides/_rels/slide8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82.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83.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8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2.jpeg"/><Relationship Id="rId4" Type="http://schemas.openxmlformats.org/officeDocument/2006/relationships/image" Target="../media/image81.jpeg"/></Relationships>
</file>

<file path=ppt/slides/_rels/slide8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86.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7.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8.jpeg"/><Relationship Id="rId4" Type="http://schemas.openxmlformats.org/officeDocument/2006/relationships/image" Target="../media/image87.jpeg"/></Relationships>
</file>

<file path=ppt/slides/_rels/slide8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90.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91.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9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4.jpeg"/><Relationship Id="rId4" Type="http://schemas.openxmlformats.org/officeDocument/2006/relationships/image" Target="../media/image93.jpeg"/></Relationships>
</file>

<file path=ppt/slides/_rels/slide9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94.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94.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95.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95.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9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6.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99.jpeg"/></Relationships>
</file>

<file path=ppt/slides/_rels/slide9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7.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8.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8.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9.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9.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0.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6.jpeg"/><Relationship Id="rId4" Type="http://schemas.openxmlformats.org/officeDocument/2006/relationships/image" Target="../media/image105.jpeg"/></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6.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7.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7.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8.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08.jpeg"/></Relationships>
</file>

<file path=ppt/slides/_rels/slide10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9.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9.jpeg"/><Relationship Id="rId4" Type="http://schemas.openxmlformats.org/officeDocument/2006/relationships/image" Target="../media/image110.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1.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2.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4.jpeg"/></Relationships>
</file>

<file path=ppt/slides/_rels/slide11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3.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14.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4.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15.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6.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1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7.xml"/><Relationship Id="rId1" Type="http://schemas.openxmlformats.org/officeDocument/2006/relationships/slideLayout" Target="../slideLayouts/slideLayout10.xml"/><Relationship Id="rId5" Type="http://schemas.openxmlformats.org/officeDocument/2006/relationships/image" Target="../media/image116.jpeg"/><Relationship Id="rId4" Type="http://schemas.openxmlformats.org/officeDocument/2006/relationships/image" Target="../media/image117.jpeg"/></Relationships>
</file>

<file path=ppt/slides/_rels/slide11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8.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9.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5.xml"/></Relationships>
</file>

<file path=ppt/slides/_rels/slide12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27.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4 A – </a:t>
            </a:r>
            <a:r>
              <a:rPr lang="nl-NL" dirty="0"/>
              <a:t>Inlevingsvermogen I</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t>
            </a:r>
            <a:r>
              <a:rPr lang="nl-NL" sz="1600" dirty="0">
                <a:solidFill>
                  <a:srgbClr val="004992"/>
                </a:solidFill>
                <a:latin typeface="+mj-lt"/>
              </a:rPr>
              <a:t>de Boer, Vermeer, Wekking &amp; </a:t>
            </a:r>
            <a:r>
              <a:rPr lang="nl-NL" sz="1600">
                <a:solidFill>
                  <a:srgbClr val="004992"/>
                </a:solidFill>
                <a:latin typeface="+mj-lt"/>
              </a:rPr>
              <a:t>Lemmers-Jansen (4|21)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1386832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Calibri Light"/>
              </a:rPr>
              <a:t>Hoe kan ik mij in iemand verplaatsen?</a:t>
            </a:r>
            <a:endParaRPr lang="en-US" sz="3600" dirty="0">
              <a:solidFill>
                <a:srgbClr val="004992"/>
              </a:solidFill>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2</a:t>
            </a:fld>
            <a:endParaRPr lang="de-DE" altLang="de-DE"/>
          </a:p>
        </p:txBody>
      </p:sp>
      <p:sp>
        <p:nvSpPr>
          <p:cNvPr id="3" name="Content Placeholder 2"/>
          <p:cNvSpPr>
            <a:spLocks noGrp="1"/>
          </p:cNvSpPr>
          <p:nvPr>
            <p:ph idx="1"/>
          </p:nvPr>
        </p:nvSpPr>
        <p:spPr/>
        <p:txBody>
          <a:bodyPr/>
          <a:lstStyle/>
          <a:p>
            <a:r>
              <a:rPr lang="en-US" sz="2400" dirty="0">
                <a:solidFill>
                  <a:srgbClr val="333333"/>
                </a:solidFill>
                <a:latin typeface="Calibri Light"/>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600" dirty="0">
                <a:solidFill>
                  <a:srgbClr val="004992"/>
                </a:solidFill>
                <a:latin typeface="Calibri Light"/>
              </a:rPr>
              <a:t>Hoe kan ik mij in iemand verplaatsen?</a:t>
            </a:r>
            <a:endParaRPr lang="en-US" sz="36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3</a:t>
            </a:fld>
            <a:endParaRPr lang="de-DE" altLang="de-DE"/>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de-DE" altLang="de-DE" sz="2400" dirty="0">
                <a:solidFill>
                  <a:srgbClr val="333333"/>
                </a:solidFill>
                <a:latin typeface="Calibri Light"/>
                <a:ea typeface="MS PGothic" panose="020B0600070205080204" pitchFamily="34" charset="-128"/>
              </a:rPr>
              <a:t>Voorbeeld: Vrouw wrijft over haar slaap.</a:t>
            </a:r>
          </a:p>
          <a:p>
            <a:pPr lvl="0" defTabSz="914400" fontAlgn="base">
              <a:lnSpc>
                <a:spcPct val="100000"/>
              </a:lnSpc>
              <a:spcBef>
                <a:spcPts val="1200"/>
              </a:spcBef>
              <a:defRPr/>
            </a:pPr>
            <a:r>
              <a:rPr lang="de-DE" altLang="de-DE" sz="2400" i="1" dirty="0">
                <a:solidFill>
                  <a:srgbClr val="004992"/>
                </a:solidFill>
                <a:latin typeface="Calibri Light"/>
                <a:ea typeface="MS PGothic" panose="020B0600070205080204" pitchFamily="34" charset="-128"/>
              </a:rPr>
              <a:t>Waarom? </a:t>
            </a:r>
            <a:endParaRPr lang="en-US" altLang="de-DE" sz="2400" b="1" dirty="0">
              <a:solidFill>
                <a:srgbClr val="333333"/>
              </a:solidFill>
              <a:latin typeface="Calibri Light"/>
              <a:ea typeface="MS PGothic" panose="020B0600070205080204" pitchFamily="34" charset="-128"/>
            </a:endParaRPr>
          </a:p>
        </p:txBody>
      </p:sp>
      <p:pic>
        <p:nvPicPr>
          <p:cNvPr id="6" name="Picture 5"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1890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600" dirty="0">
                <a:solidFill>
                  <a:srgbClr val="004992"/>
                </a:solidFill>
                <a:latin typeface="Calibri Light"/>
              </a:rPr>
              <a:t>Hoe kan ik mij in iemand verplaatsen?</a:t>
            </a:r>
            <a:endParaRPr lang="en-US" sz="36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4</a:t>
            </a:fld>
            <a:endParaRPr lang="de-DE" altLang="de-DE"/>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de-DE" altLang="de-DE" sz="2400" dirty="0">
                <a:solidFill>
                  <a:srgbClr val="333333"/>
                </a:solidFill>
                <a:latin typeface="Calibri Light"/>
                <a:ea typeface="MS PGothic" panose="020B0600070205080204" pitchFamily="34" charset="-128"/>
              </a:rPr>
              <a:t>Voorbeeld: Vrouw wrijft over haar slaap.</a:t>
            </a:r>
          </a:p>
          <a:p>
            <a:pPr lvl="0" defTabSz="914400" fontAlgn="base">
              <a:lnSpc>
                <a:spcPct val="100000"/>
              </a:lnSpc>
              <a:spcBef>
                <a:spcPts val="1200"/>
              </a:spcBef>
              <a:defRPr/>
            </a:pPr>
            <a:r>
              <a:rPr lang="de-DE" altLang="de-DE" sz="2400" i="1" dirty="0">
                <a:solidFill>
                  <a:srgbClr val="004992"/>
                </a:solidFill>
                <a:latin typeface="Calibri Light"/>
                <a:ea typeface="MS PGothic" panose="020B0600070205080204" pitchFamily="34" charset="-128"/>
              </a:rPr>
              <a:t>Waarom? </a:t>
            </a:r>
            <a:r>
              <a:rPr lang="de-DE" altLang="de-DE" sz="2400" dirty="0">
                <a:solidFill>
                  <a:srgbClr val="333333"/>
                </a:solidFill>
                <a:latin typeface="Calibri Light"/>
                <a:ea typeface="MS PGothic" panose="020B0600070205080204" pitchFamily="34" charset="-128"/>
              </a:rPr>
              <a:t>Ergernis, concentratie, vermoeidheid, hoofdpijn?</a:t>
            </a:r>
          </a:p>
        </p:txBody>
      </p:sp>
      <p:pic>
        <p:nvPicPr>
          <p:cNvPr id="6" name="Picture 5"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473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600" dirty="0">
                <a:solidFill>
                  <a:srgbClr val="004992"/>
                </a:solidFill>
                <a:latin typeface="Calibri Light"/>
              </a:rPr>
              <a:t>Hoe kan ik mij in iemand verplaatsen?</a:t>
            </a:r>
            <a:endParaRPr lang="en-US" sz="36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5</a:t>
            </a:fld>
            <a:endParaRPr lang="de-DE" altLang="de-DE"/>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de-DE" altLang="de-DE" sz="2400" dirty="0">
                <a:solidFill>
                  <a:srgbClr val="333333"/>
                </a:solidFill>
                <a:latin typeface="Calibri Light"/>
                <a:ea typeface="MS PGothic" panose="020B0600070205080204" pitchFamily="34" charset="-128"/>
              </a:rPr>
              <a:t>Voorbeeld: Vrouw wrijft over haar slaap.</a:t>
            </a:r>
          </a:p>
          <a:p>
            <a:pPr lvl="0" defTabSz="914400" fontAlgn="base">
              <a:lnSpc>
                <a:spcPct val="100000"/>
              </a:lnSpc>
              <a:spcBef>
                <a:spcPts val="1200"/>
              </a:spcBef>
              <a:defRPr/>
            </a:pPr>
            <a:r>
              <a:rPr lang="de-DE" altLang="de-DE" sz="2400" i="1" dirty="0">
                <a:solidFill>
                  <a:srgbClr val="004992"/>
                </a:solidFill>
                <a:latin typeface="Calibri Light"/>
                <a:ea typeface="MS PGothic" panose="020B0600070205080204" pitchFamily="34" charset="-128"/>
              </a:rPr>
              <a:t>Waarom? </a:t>
            </a:r>
            <a:r>
              <a:rPr lang="de-DE" altLang="de-DE" sz="2400" dirty="0">
                <a:solidFill>
                  <a:srgbClr val="333333"/>
                </a:solidFill>
                <a:latin typeface="Calibri Light"/>
                <a:ea typeface="MS PGothic" panose="020B0600070205080204" pitchFamily="34" charset="-128"/>
              </a:rPr>
              <a:t>Ergernis, concentratie, vermoeidheid, hoofdpijn?</a:t>
            </a:r>
          </a:p>
          <a:p>
            <a:pPr lvl="0" algn="ctr" defTabSz="914400" fontAlgn="base">
              <a:lnSpc>
                <a:spcPct val="100000"/>
              </a:lnSpc>
              <a:spcBef>
                <a:spcPts val="1200"/>
              </a:spcBef>
              <a:defRPr/>
            </a:pPr>
            <a:r>
              <a:rPr lang="de-DE" altLang="de-DE" sz="2400" b="1" dirty="0">
                <a:solidFill>
                  <a:srgbClr val="333333"/>
                </a:solidFill>
                <a:latin typeface="Calibri Light"/>
                <a:ea typeface="MS PGothic" panose="020B0600070205080204" pitchFamily="34" charset="-128"/>
              </a:rPr>
              <a:t>Wat helpt bij het beantwoorden?</a:t>
            </a:r>
            <a:endParaRPr lang="en-US" altLang="de-DE" sz="2400" b="1" dirty="0">
              <a:solidFill>
                <a:srgbClr val="333333"/>
              </a:solidFill>
              <a:latin typeface="Calibri Light"/>
              <a:ea typeface="MS PGothic" panose="020B0600070205080204" pitchFamily="34" charset="-128"/>
            </a:endParaRPr>
          </a:p>
        </p:txBody>
      </p:sp>
      <p:pic>
        <p:nvPicPr>
          <p:cNvPr id="6" name="Picture 5"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1401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600" dirty="0">
                <a:solidFill>
                  <a:srgbClr val="004992"/>
                </a:solidFill>
                <a:latin typeface="Calibri Light"/>
              </a:rPr>
              <a:t>Hoe kan ik mij in iemand verplaatsen?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de-DE" altLang="de-DE" sz="2400" dirty="0">
                <a:solidFill>
                  <a:srgbClr val="333333"/>
                </a:solidFill>
                <a:latin typeface="Calibri Light"/>
                <a:ea typeface="MS PGothic" panose="020B0600070205080204" pitchFamily="34" charset="-128"/>
              </a:rPr>
              <a:t>Voorbeeld: Vrouw wrijft over haar slaap.</a:t>
            </a:r>
          </a:p>
          <a:p>
            <a:pPr lvl="0" defTabSz="914400" fontAlgn="base">
              <a:lnSpc>
                <a:spcPct val="100000"/>
              </a:lnSpc>
              <a:spcBef>
                <a:spcPts val="1200"/>
              </a:spcBef>
              <a:defRPr/>
            </a:pPr>
            <a:r>
              <a:rPr lang="de-DE" altLang="de-DE" sz="2400" i="1" dirty="0">
                <a:solidFill>
                  <a:srgbClr val="004992"/>
                </a:solidFill>
                <a:latin typeface="Calibri Light"/>
                <a:ea typeface="MS PGothic" panose="020B0600070205080204" pitchFamily="34" charset="-128"/>
              </a:rPr>
              <a:t>Waarom? </a:t>
            </a:r>
            <a:r>
              <a:rPr lang="de-DE" altLang="de-DE" sz="2400" dirty="0">
                <a:solidFill>
                  <a:srgbClr val="333333"/>
                </a:solidFill>
                <a:latin typeface="Calibri Light"/>
                <a:ea typeface="MS PGothic" panose="020B0600070205080204" pitchFamily="34" charset="-128"/>
              </a:rPr>
              <a:t>Ergernis, concentratie, vermoeidheid, hoofdpijn?</a:t>
            </a:r>
          </a:p>
          <a:p>
            <a:pPr lvl="0" algn="ctr" defTabSz="914400" fontAlgn="base">
              <a:lnSpc>
                <a:spcPct val="100000"/>
              </a:lnSpc>
              <a:spcBef>
                <a:spcPts val="1200"/>
              </a:spcBef>
              <a:defRPr/>
            </a:pPr>
            <a:r>
              <a:rPr lang="de-DE" altLang="de-DE" sz="2400" b="1" dirty="0">
                <a:solidFill>
                  <a:srgbClr val="333333"/>
                </a:solidFill>
                <a:latin typeface="Calibri Light"/>
                <a:ea typeface="MS PGothic" panose="020B0600070205080204" pitchFamily="34" charset="-128"/>
              </a:rPr>
              <a:t>Wat helpt bij het beantwoorden?</a:t>
            </a:r>
            <a:endParaRPr lang="en-US" altLang="de-DE" sz="2400" b="1" dirty="0">
              <a:solidFill>
                <a:srgbClr val="333333"/>
              </a:solidFill>
              <a:latin typeface="Calibri Light"/>
              <a:ea typeface="MS PGothic" panose="020B0600070205080204" pitchFamily="34" charset="-128"/>
            </a:endParaRPr>
          </a:p>
          <a:p>
            <a:pPr marL="342900" lvl="0" indent="-342900" defTabSz="914400" fontAlgn="base">
              <a:buClr>
                <a:srgbClr val="000000"/>
              </a:buClr>
              <a:buFont typeface="WingDings"/>
              <a:buChar char=""/>
              <a:defRPr/>
            </a:pPr>
            <a:r>
              <a:rPr lang="de-DE" altLang="de-DE" sz="2000" dirty="0">
                <a:solidFill>
                  <a:srgbClr val="004992"/>
                </a:solidFill>
                <a:latin typeface="Calibri Light"/>
                <a:ea typeface="MS PGothic" panose="020B0600070205080204" pitchFamily="34" charset="-128"/>
              </a:rPr>
              <a:t>Kennis over de </a:t>
            </a:r>
            <a:r>
              <a:rPr lang="de-DE" altLang="de-DE" sz="2000">
                <a:solidFill>
                  <a:srgbClr val="004992"/>
                </a:solidFill>
                <a:latin typeface="Calibri Light"/>
                <a:ea typeface="MS PGothic" panose="020B0600070205080204" pitchFamily="34" charset="-128"/>
              </a:rPr>
              <a:t>persoon</a:t>
            </a:r>
            <a:r>
              <a:rPr lang="de-DE" altLang="de-DE" sz="2000" b="1">
                <a:solidFill>
                  <a:srgbClr val="004992"/>
                </a:solidFill>
                <a:latin typeface="Calibri Light"/>
                <a:ea typeface="MS PGothic" panose="020B0600070205080204" pitchFamily="34" charset="-128"/>
              </a:rPr>
              <a:t> </a:t>
            </a:r>
            <a:r>
              <a:rPr lang="de-DE" altLang="de-DE" sz="2000">
                <a:solidFill>
                  <a:srgbClr val="333333"/>
                </a:solidFill>
                <a:latin typeface="Times New Roman"/>
                <a:ea typeface="MS PGothic" panose="020B0600070205080204" pitchFamily="34" charset="-128"/>
                <a:sym typeface="Wingdings" pitchFamily="2" charset="2"/>
              </a:rPr>
              <a:t>→</a:t>
            </a:r>
            <a:r>
              <a:rPr lang="de-DE" altLang="de-DE" sz="2000">
                <a:solidFill>
                  <a:srgbClr val="333333"/>
                </a:solidFill>
                <a:latin typeface="Calibri Light"/>
                <a:ea typeface="MS PGothic" panose="020B0600070205080204" pitchFamily="34" charset="-128"/>
              </a:rPr>
              <a:t> </a:t>
            </a:r>
            <a:r>
              <a:rPr lang="de-DE" altLang="de-DE" sz="2000" dirty="0">
                <a:solidFill>
                  <a:srgbClr val="333333"/>
                </a:solidFill>
                <a:latin typeface="Calibri Light"/>
                <a:ea typeface="MS PGothic" panose="020B0600070205080204" pitchFamily="34" charset="-128"/>
              </a:rPr>
              <a:t>Lijdt de persoon aan migraine?</a:t>
            </a: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6</a:t>
            </a:fld>
            <a:endParaRPr lang="de-DE" altLang="de-DE"/>
          </a:p>
        </p:txBody>
      </p:sp>
    </p:spTree>
    <p:extLst>
      <p:ext uri="{BB962C8B-B14F-4D97-AF65-F5344CB8AC3E}">
        <p14:creationId xmlns:p14="http://schemas.microsoft.com/office/powerpoint/2010/main" val="4028324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600" dirty="0">
                <a:solidFill>
                  <a:srgbClr val="004992"/>
                </a:solidFill>
                <a:latin typeface="Calibri Light"/>
              </a:rPr>
              <a:t>Hoe kan ik mij in iemand verplaatsen?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de-DE" altLang="de-DE" sz="2400" dirty="0">
                <a:solidFill>
                  <a:srgbClr val="333333"/>
                </a:solidFill>
                <a:latin typeface="Calibri Light"/>
                <a:ea typeface="MS PGothic" panose="020B0600070205080204" pitchFamily="34" charset="-128"/>
              </a:rPr>
              <a:t>Voorbeeld: Vrouw wrijft over haar slaap.</a:t>
            </a:r>
          </a:p>
          <a:p>
            <a:pPr lvl="0" defTabSz="914400" fontAlgn="base">
              <a:lnSpc>
                <a:spcPct val="100000"/>
              </a:lnSpc>
              <a:spcBef>
                <a:spcPts val="1200"/>
              </a:spcBef>
              <a:defRPr/>
            </a:pPr>
            <a:r>
              <a:rPr lang="de-DE" altLang="de-DE" sz="2400" i="1" dirty="0">
                <a:solidFill>
                  <a:srgbClr val="004992"/>
                </a:solidFill>
                <a:latin typeface="Calibri Light"/>
                <a:ea typeface="MS PGothic" panose="020B0600070205080204" pitchFamily="34" charset="-128"/>
              </a:rPr>
              <a:t>Waarom? </a:t>
            </a:r>
            <a:r>
              <a:rPr lang="de-DE" altLang="de-DE" sz="2400" dirty="0">
                <a:solidFill>
                  <a:srgbClr val="333333"/>
                </a:solidFill>
                <a:latin typeface="Calibri Light"/>
                <a:ea typeface="MS PGothic" panose="020B0600070205080204" pitchFamily="34" charset="-128"/>
              </a:rPr>
              <a:t>Ergernis, concentratie, vermoeidheid, hoofdpijn?</a:t>
            </a:r>
          </a:p>
          <a:p>
            <a:pPr lvl="0" algn="ctr" defTabSz="914400" fontAlgn="base">
              <a:lnSpc>
                <a:spcPct val="100000"/>
              </a:lnSpc>
              <a:spcBef>
                <a:spcPts val="1200"/>
              </a:spcBef>
              <a:defRPr/>
            </a:pPr>
            <a:r>
              <a:rPr lang="de-DE" altLang="de-DE" sz="2400" b="1" dirty="0">
                <a:solidFill>
                  <a:srgbClr val="333333"/>
                </a:solidFill>
                <a:latin typeface="Calibri Light"/>
                <a:ea typeface="MS PGothic" panose="020B0600070205080204" pitchFamily="34" charset="-128"/>
              </a:rPr>
              <a:t>Wat helpt bij het beantwoorden?</a:t>
            </a:r>
            <a:endParaRPr lang="en-US" altLang="de-DE" sz="2400" b="1" dirty="0">
              <a:solidFill>
                <a:srgbClr val="333333"/>
              </a:solidFill>
              <a:latin typeface="Calibri Light"/>
              <a:ea typeface="MS PGothic" panose="020B0600070205080204" pitchFamily="34" charset="-128"/>
            </a:endParaRPr>
          </a:p>
          <a:p>
            <a:pPr marL="342900" lvl="0" indent="-342900" defTabSz="914400" fontAlgn="base">
              <a:buClr>
                <a:srgbClr val="000000"/>
              </a:buClr>
              <a:buFont typeface="WingDings"/>
              <a:buChar char=""/>
              <a:defRPr/>
            </a:pPr>
            <a:r>
              <a:rPr lang="de-DE" altLang="de-DE" sz="2000" dirty="0">
                <a:solidFill>
                  <a:srgbClr val="004992"/>
                </a:solidFill>
                <a:latin typeface="Calibri Light"/>
                <a:ea typeface="MS PGothic" panose="020B0600070205080204" pitchFamily="34" charset="-128"/>
              </a:rPr>
              <a:t>Kennis over de </a:t>
            </a:r>
            <a:r>
              <a:rPr lang="de-DE" altLang="de-DE" sz="2000">
                <a:solidFill>
                  <a:srgbClr val="004992"/>
                </a:solidFill>
                <a:latin typeface="Calibri Light"/>
                <a:ea typeface="MS PGothic" panose="020B0600070205080204" pitchFamily="34" charset="-128"/>
              </a:rPr>
              <a:t>persoon</a:t>
            </a:r>
            <a:r>
              <a:rPr lang="de-DE" altLang="de-DE" sz="2000" b="1">
                <a:solidFill>
                  <a:srgbClr val="004992"/>
                </a:solidFill>
                <a:latin typeface="Calibri Light"/>
                <a:ea typeface="MS PGothic" panose="020B0600070205080204" pitchFamily="34" charset="-128"/>
              </a:rPr>
              <a:t> </a:t>
            </a:r>
            <a:r>
              <a:rPr lang="de-DE" altLang="de-DE" sz="2000">
                <a:solidFill>
                  <a:srgbClr val="333333"/>
                </a:solidFill>
                <a:latin typeface="Times New Roman"/>
                <a:ea typeface="MS PGothic" panose="020B0600070205080204" pitchFamily="34" charset="-128"/>
                <a:sym typeface="Wingdings" pitchFamily="2" charset="2"/>
              </a:rPr>
              <a:t>→</a:t>
            </a:r>
            <a:r>
              <a:rPr lang="de-DE" altLang="de-DE" sz="2000">
                <a:solidFill>
                  <a:srgbClr val="333333"/>
                </a:solidFill>
                <a:latin typeface="Calibri Light"/>
                <a:ea typeface="MS PGothic" panose="020B0600070205080204" pitchFamily="34" charset="-128"/>
              </a:rPr>
              <a:t> </a:t>
            </a:r>
            <a:r>
              <a:rPr lang="de-DE" altLang="de-DE" sz="2000" dirty="0">
                <a:solidFill>
                  <a:srgbClr val="333333"/>
                </a:solidFill>
                <a:latin typeface="Calibri Light"/>
                <a:ea typeface="MS PGothic" panose="020B0600070205080204" pitchFamily="34" charset="-128"/>
              </a:rPr>
              <a:t>Lijdt de persoon aan migraine?</a:t>
            </a:r>
          </a:p>
          <a:p>
            <a:pPr marL="342900" lvl="0" indent="-342900" defTabSz="914400" fontAlgn="base">
              <a:buClr>
                <a:srgbClr val="000000"/>
              </a:buClr>
              <a:buFont typeface="WingDings"/>
              <a:buChar char=""/>
              <a:defRPr/>
            </a:pPr>
            <a:r>
              <a:rPr lang="en-US" altLang="de-DE" sz="2000" err="1">
                <a:solidFill>
                  <a:srgbClr val="004992"/>
                </a:solidFill>
                <a:latin typeface="Calibri Light"/>
                <a:ea typeface="MS PGothic" panose="020B0600070205080204" pitchFamily="34" charset="-128"/>
              </a:rPr>
              <a:t>Omgeving</a:t>
            </a:r>
            <a:r>
              <a:rPr lang="en-US" altLang="de-DE" sz="2000">
                <a:solidFill>
                  <a:srgbClr val="004992"/>
                </a:solidFill>
                <a:latin typeface="Calibri Light"/>
                <a:ea typeface="MS PGothic" panose="020B0600070205080204" pitchFamily="34" charset="-128"/>
              </a:rPr>
              <a:t>/</a:t>
            </a:r>
            <a:r>
              <a:rPr lang="en-US" altLang="de-DE" sz="2000" err="1">
                <a:solidFill>
                  <a:srgbClr val="004992"/>
                </a:solidFill>
                <a:latin typeface="Calibri Light"/>
                <a:ea typeface="MS PGothic" panose="020B0600070205080204" pitchFamily="34" charset="-128"/>
              </a:rPr>
              <a:t>situatie</a:t>
            </a:r>
            <a:r>
              <a:rPr lang="de-DE" altLang="de-DE" sz="2000" b="1">
                <a:solidFill>
                  <a:srgbClr val="333333"/>
                </a:solidFill>
                <a:latin typeface="Calibri Light"/>
                <a:ea typeface="MS PGothic" panose="020B0600070205080204" pitchFamily="34" charset="-128"/>
              </a:rPr>
              <a:t> </a:t>
            </a:r>
            <a:r>
              <a:rPr lang="de-DE" altLang="de-DE" sz="2000">
                <a:solidFill>
                  <a:srgbClr val="333333"/>
                </a:solidFill>
                <a:latin typeface="Times New Roman"/>
                <a:ea typeface="MS PGothic" panose="020B0600070205080204" pitchFamily="34" charset="-128"/>
                <a:sym typeface="Wingdings" pitchFamily="2" charset="2"/>
              </a:rPr>
              <a:t>→</a:t>
            </a:r>
            <a:r>
              <a:rPr lang="de-DE" altLang="de-DE" sz="2000">
                <a:solidFill>
                  <a:srgbClr val="333333"/>
                </a:solidFill>
                <a:latin typeface="Calibri Light"/>
                <a:ea typeface="MS PGothic" panose="020B0600070205080204" pitchFamily="34" charset="-128"/>
              </a:rPr>
              <a:t> </a:t>
            </a:r>
            <a:r>
              <a:rPr lang="de-DE" altLang="de-DE" sz="2000" dirty="0">
                <a:solidFill>
                  <a:srgbClr val="333333"/>
                </a:solidFill>
                <a:latin typeface="Calibri Light"/>
                <a:ea typeface="MS PGothic" panose="020B0600070205080204" pitchFamily="34" charset="-128"/>
              </a:rPr>
              <a:t>Heeft de persoon een feest achter de rug dat tot diep in de nacht duurde?</a:t>
            </a: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7</a:t>
            </a:fld>
            <a:endParaRPr lang="de-DE" altLang="de-DE"/>
          </a:p>
        </p:txBody>
      </p:sp>
    </p:spTree>
    <p:extLst>
      <p:ext uri="{BB962C8B-B14F-4D97-AF65-F5344CB8AC3E}">
        <p14:creationId xmlns:p14="http://schemas.microsoft.com/office/powerpoint/2010/main" val="1957420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600" dirty="0">
                <a:solidFill>
                  <a:srgbClr val="004992"/>
                </a:solidFill>
                <a:latin typeface="Calibri Light"/>
              </a:rPr>
              <a:t>Hoe kan ik mij in iemand verplaatsen?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de-DE" altLang="de-DE" sz="2400" dirty="0">
                <a:solidFill>
                  <a:srgbClr val="333333"/>
                </a:solidFill>
                <a:latin typeface="Calibri Light"/>
                <a:ea typeface="MS PGothic" panose="020B0600070205080204" pitchFamily="34" charset="-128"/>
              </a:rPr>
              <a:t>Voorbeeld: Vrouw wrijft over haar slaap.</a:t>
            </a:r>
          </a:p>
          <a:p>
            <a:pPr lvl="0" defTabSz="914400" fontAlgn="base">
              <a:lnSpc>
                <a:spcPct val="100000"/>
              </a:lnSpc>
              <a:spcBef>
                <a:spcPts val="1200"/>
              </a:spcBef>
              <a:defRPr/>
            </a:pPr>
            <a:r>
              <a:rPr lang="de-DE" altLang="de-DE" sz="2400" i="1" dirty="0">
                <a:solidFill>
                  <a:srgbClr val="004992"/>
                </a:solidFill>
                <a:latin typeface="Calibri Light"/>
                <a:ea typeface="MS PGothic" panose="020B0600070205080204" pitchFamily="34" charset="-128"/>
              </a:rPr>
              <a:t>Waarom? </a:t>
            </a:r>
            <a:r>
              <a:rPr lang="de-DE" altLang="de-DE" sz="2400" dirty="0">
                <a:solidFill>
                  <a:srgbClr val="333333"/>
                </a:solidFill>
                <a:latin typeface="Calibri Light"/>
                <a:ea typeface="MS PGothic" panose="020B0600070205080204" pitchFamily="34" charset="-128"/>
              </a:rPr>
              <a:t>Ergernis, concentratie, vermoeidheid, hoofdpijn?</a:t>
            </a:r>
          </a:p>
          <a:p>
            <a:pPr lvl="0" algn="ctr" defTabSz="914400" fontAlgn="base">
              <a:lnSpc>
                <a:spcPct val="100000"/>
              </a:lnSpc>
              <a:spcBef>
                <a:spcPts val="1200"/>
              </a:spcBef>
              <a:defRPr/>
            </a:pPr>
            <a:r>
              <a:rPr lang="de-DE" altLang="de-DE" sz="2400" b="1" dirty="0">
                <a:solidFill>
                  <a:srgbClr val="333333"/>
                </a:solidFill>
                <a:latin typeface="Calibri Light"/>
                <a:ea typeface="MS PGothic" panose="020B0600070205080204" pitchFamily="34" charset="-128"/>
              </a:rPr>
              <a:t>Wat helpt bij het beantwoorden?</a:t>
            </a:r>
            <a:endParaRPr lang="en-US" altLang="de-DE" sz="2400" b="1" dirty="0">
              <a:solidFill>
                <a:srgbClr val="333333"/>
              </a:solidFill>
              <a:latin typeface="Calibri Light"/>
              <a:ea typeface="MS PGothic" panose="020B0600070205080204" pitchFamily="34" charset="-128"/>
            </a:endParaRPr>
          </a:p>
          <a:p>
            <a:pPr marL="342900" lvl="0" indent="-342900" defTabSz="914400" fontAlgn="base">
              <a:buClr>
                <a:srgbClr val="000000"/>
              </a:buClr>
              <a:buFont typeface="WingDings"/>
              <a:buChar char=""/>
              <a:defRPr/>
            </a:pPr>
            <a:r>
              <a:rPr lang="de-DE" altLang="de-DE" sz="2000" dirty="0">
                <a:solidFill>
                  <a:srgbClr val="004992"/>
                </a:solidFill>
                <a:latin typeface="Calibri Light"/>
                <a:ea typeface="MS PGothic" panose="020B0600070205080204" pitchFamily="34" charset="-128"/>
              </a:rPr>
              <a:t>Kennis over de </a:t>
            </a:r>
            <a:r>
              <a:rPr lang="de-DE" altLang="de-DE" sz="2000">
                <a:solidFill>
                  <a:srgbClr val="004992"/>
                </a:solidFill>
                <a:latin typeface="Calibri Light"/>
                <a:ea typeface="MS PGothic" panose="020B0600070205080204" pitchFamily="34" charset="-128"/>
              </a:rPr>
              <a:t>persoon</a:t>
            </a:r>
            <a:r>
              <a:rPr lang="de-DE" altLang="de-DE" sz="2000" b="1">
                <a:solidFill>
                  <a:srgbClr val="004992"/>
                </a:solidFill>
                <a:latin typeface="Calibri Light"/>
                <a:ea typeface="MS PGothic" panose="020B0600070205080204" pitchFamily="34" charset="-128"/>
              </a:rPr>
              <a:t> </a:t>
            </a:r>
            <a:r>
              <a:rPr lang="de-DE" altLang="de-DE" sz="2000">
                <a:solidFill>
                  <a:srgbClr val="333333"/>
                </a:solidFill>
                <a:latin typeface="Times New Roman"/>
                <a:ea typeface="MS PGothic" panose="020B0600070205080204" pitchFamily="34" charset="-128"/>
                <a:sym typeface="Wingdings" pitchFamily="2" charset="2"/>
              </a:rPr>
              <a:t>→</a:t>
            </a:r>
            <a:r>
              <a:rPr lang="de-DE" altLang="de-DE" sz="2000">
                <a:solidFill>
                  <a:srgbClr val="333333"/>
                </a:solidFill>
                <a:latin typeface="Calibri Light"/>
                <a:ea typeface="MS PGothic" panose="020B0600070205080204" pitchFamily="34" charset="-128"/>
              </a:rPr>
              <a:t> </a:t>
            </a:r>
            <a:r>
              <a:rPr lang="de-DE" altLang="de-DE" sz="2000" dirty="0">
                <a:solidFill>
                  <a:srgbClr val="333333"/>
                </a:solidFill>
                <a:latin typeface="Calibri Light"/>
                <a:ea typeface="MS PGothic" panose="020B0600070205080204" pitchFamily="34" charset="-128"/>
              </a:rPr>
              <a:t>Lijdt de persoon aan migraine?</a:t>
            </a:r>
          </a:p>
          <a:p>
            <a:pPr marL="342900" lvl="0" indent="-342900" defTabSz="914400" fontAlgn="base">
              <a:buClr>
                <a:srgbClr val="000000"/>
              </a:buClr>
              <a:buFont typeface="WingDings"/>
              <a:buChar char=""/>
              <a:defRPr/>
            </a:pPr>
            <a:r>
              <a:rPr lang="en-US" altLang="de-DE" sz="2000" err="1">
                <a:solidFill>
                  <a:srgbClr val="004992"/>
                </a:solidFill>
                <a:latin typeface="Calibri Light"/>
                <a:ea typeface="MS PGothic" panose="020B0600070205080204" pitchFamily="34" charset="-128"/>
              </a:rPr>
              <a:t>Omgeving</a:t>
            </a:r>
            <a:r>
              <a:rPr lang="en-US" altLang="de-DE" sz="2000">
                <a:solidFill>
                  <a:srgbClr val="004992"/>
                </a:solidFill>
                <a:latin typeface="Calibri Light"/>
                <a:ea typeface="MS PGothic" panose="020B0600070205080204" pitchFamily="34" charset="-128"/>
              </a:rPr>
              <a:t>/</a:t>
            </a:r>
            <a:r>
              <a:rPr lang="en-US" altLang="de-DE" sz="2000" err="1">
                <a:solidFill>
                  <a:srgbClr val="004992"/>
                </a:solidFill>
                <a:latin typeface="Calibri Light"/>
                <a:ea typeface="MS PGothic" panose="020B0600070205080204" pitchFamily="34" charset="-128"/>
              </a:rPr>
              <a:t>situatie</a:t>
            </a:r>
            <a:r>
              <a:rPr lang="de-DE" altLang="de-DE" sz="2000" b="1">
                <a:solidFill>
                  <a:srgbClr val="333333"/>
                </a:solidFill>
                <a:latin typeface="Calibri Light"/>
                <a:ea typeface="MS PGothic" panose="020B0600070205080204" pitchFamily="34" charset="-128"/>
              </a:rPr>
              <a:t> </a:t>
            </a:r>
            <a:r>
              <a:rPr lang="de-DE" altLang="de-DE" sz="2000">
                <a:solidFill>
                  <a:srgbClr val="333333"/>
                </a:solidFill>
                <a:latin typeface="Times New Roman"/>
                <a:ea typeface="MS PGothic" panose="020B0600070205080204" pitchFamily="34" charset="-128"/>
                <a:sym typeface="Wingdings" pitchFamily="2" charset="2"/>
              </a:rPr>
              <a:t>→</a:t>
            </a:r>
            <a:r>
              <a:rPr lang="de-DE" altLang="de-DE" sz="2000">
                <a:solidFill>
                  <a:srgbClr val="333333"/>
                </a:solidFill>
                <a:latin typeface="Calibri Light"/>
                <a:ea typeface="MS PGothic" panose="020B0600070205080204" pitchFamily="34" charset="-128"/>
              </a:rPr>
              <a:t> </a:t>
            </a:r>
            <a:r>
              <a:rPr lang="de-DE" altLang="de-DE" sz="2000" dirty="0">
                <a:solidFill>
                  <a:srgbClr val="333333"/>
                </a:solidFill>
                <a:latin typeface="Calibri Light"/>
                <a:ea typeface="MS PGothic" panose="020B0600070205080204" pitchFamily="34" charset="-128"/>
              </a:rPr>
              <a:t>Heeft de persoon een feest achter de rug dat tot diep in de nacht duurde?</a:t>
            </a:r>
          </a:p>
          <a:p>
            <a:pPr marL="342900" lvl="0" indent="-342900" defTabSz="914400" fontAlgn="base">
              <a:buClr>
                <a:srgbClr val="000000"/>
              </a:buClr>
              <a:buFont typeface="WingDings"/>
              <a:buChar char=""/>
              <a:defRPr/>
            </a:pPr>
            <a:r>
              <a:rPr lang="en-US" altLang="de-DE" sz="2000" err="1">
                <a:solidFill>
                  <a:srgbClr val="004992"/>
                </a:solidFill>
                <a:latin typeface="Calibri Light"/>
                <a:ea typeface="MS PGothic" panose="020B0600070205080204" pitchFamily="34" charset="-128"/>
              </a:rPr>
              <a:t>Zelfobservatie</a:t>
            </a:r>
            <a:r>
              <a:rPr lang="en-US" altLang="de-DE" sz="2000">
                <a:solidFill>
                  <a:srgbClr val="333333"/>
                </a:solidFill>
                <a:latin typeface="Calibri Light"/>
                <a:ea typeface="MS PGothic" panose="020B0600070205080204" pitchFamily="34" charset="-128"/>
              </a:rPr>
              <a:t> </a:t>
            </a:r>
            <a:r>
              <a:rPr lang="en-US" altLang="de-DE" sz="2000">
                <a:solidFill>
                  <a:srgbClr val="333333"/>
                </a:solidFill>
                <a:latin typeface="Times New Roman"/>
                <a:ea typeface="MS PGothic" panose="020B0600070205080204" pitchFamily="34" charset="-128"/>
                <a:sym typeface="Wingdings" pitchFamily="2" charset="2"/>
              </a:rPr>
              <a:t>→</a:t>
            </a:r>
            <a:r>
              <a:rPr lang="en-US" altLang="de-DE" sz="200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Bij</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welke</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gebeurtenissen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raak</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ik</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mijn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slaap</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aan</a:t>
            </a:r>
            <a:r>
              <a:rPr lang="de-DE" altLang="de-DE" sz="2000" dirty="0">
                <a:solidFill>
                  <a:srgbClr val="333333"/>
                </a:solidFill>
                <a:latin typeface="Calibri Light"/>
                <a:ea typeface="MS PGothic" panose="020B0600070205080204" pitchFamily="34" charset="-128"/>
              </a:rPr>
              <a:t>?</a:t>
            </a:r>
            <a:r>
              <a:rPr lang="en-US" altLang="de-DE" sz="2000" dirty="0">
                <a:solidFill>
                  <a:srgbClr val="333333"/>
                </a:solidFill>
                <a:latin typeface="Calibri Light"/>
                <a:ea typeface="MS PGothic" panose="020B0600070205080204" pitchFamily="34" charset="-128"/>
              </a:rPr>
              <a:t> (Pas op: </a:t>
            </a:r>
            <a:r>
              <a:rPr lang="en-US" altLang="de-DE" sz="2000" dirty="0" err="1">
                <a:solidFill>
                  <a:srgbClr val="333333"/>
                </a:solidFill>
                <a:latin typeface="Calibri Light"/>
                <a:ea typeface="MS PGothic" panose="020B0600070205080204" pitchFamily="34" charset="-128"/>
              </a:rPr>
              <a:t>Denk</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niet</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dat</a:t>
            </a:r>
            <a:r>
              <a:rPr lang="en-US" altLang="de-DE" sz="2000" dirty="0">
                <a:solidFill>
                  <a:srgbClr val="333333"/>
                </a:solidFill>
                <a:latin typeface="Calibri Light"/>
                <a:ea typeface="MS PGothic" panose="020B0600070205080204" pitchFamily="34" charset="-128"/>
              </a:rPr>
              <a:t> wat </a:t>
            </a:r>
            <a:r>
              <a:rPr lang="en-US" altLang="de-DE" sz="2000" dirty="0" err="1">
                <a:solidFill>
                  <a:srgbClr val="333333"/>
                </a:solidFill>
                <a:latin typeface="Calibri Light"/>
                <a:ea typeface="MS PGothic" panose="020B0600070205080204" pitchFamily="34" charset="-128"/>
              </a:rPr>
              <a:t>voor</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jou</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geldt</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altijd</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ook</a:t>
            </a:r>
            <a:r>
              <a:rPr lang="en-US" altLang="de-DE" sz="2000" dirty="0">
                <a:solidFill>
                  <a:srgbClr val="333333"/>
                </a:solidFill>
                <a:latin typeface="Calibri Light"/>
                <a:ea typeface="MS PGothic" panose="020B0600070205080204" pitchFamily="34" charset="-128"/>
              </a:rPr>
              <a:t> op </a:t>
            </a:r>
            <a:r>
              <a:rPr lang="en-US" altLang="de-DE" sz="2000" dirty="0" err="1">
                <a:solidFill>
                  <a:srgbClr val="333333"/>
                </a:solidFill>
                <a:latin typeface="Calibri Light"/>
                <a:ea typeface="MS PGothic" panose="020B0600070205080204" pitchFamily="34" charset="-128"/>
              </a:rPr>
              <a:t>een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ander</a:t>
            </a:r>
            <a:r>
              <a:rPr lang="en-US" altLang="de-DE" sz="2000" dirty="0">
                <a:solidFill>
                  <a:srgbClr val="333333"/>
                </a:solidFill>
                <a:latin typeface="Calibri Light"/>
                <a:ea typeface="MS PGothic" panose="020B0600070205080204" pitchFamily="34" charset="-128"/>
              </a:rPr>
              <a:t> van </a:t>
            </a:r>
            <a:r>
              <a:rPr lang="en-US" altLang="de-DE" sz="2000" dirty="0" err="1">
                <a:solidFill>
                  <a:srgbClr val="333333"/>
                </a:solidFill>
                <a:latin typeface="Calibri Light"/>
                <a:ea typeface="MS PGothic" panose="020B0600070205080204" pitchFamily="34" charset="-128"/>
              </a:rPr>
              <a:t>toepassing</a:t>
            </a:r>
            <a:r>
              <a:rPr lang="en-US" altLang="de-DE" sz="2000" dirty="0">
                <a:solidFill>
                  <a:srgbClr val="333333"/>
                </a:solidFill>
                <a:latin typeface="Calibri Light"/>
                <a:ea typeface="MS PGothic" panose="020B0600070205080204" pitchFamily="34" charset="-128"/>
              </a:rPr>
              <a:t> is!)</a:t>
            </a:r>
            <a:endParaRPr lang="de-DE" altLang="de-DE" sz="2000" dirty="0">
              <a:solidFill>
                <a:srgbClr val="333333"/>
              </a:solidFill>
              <a:latin typeface="Calibri Light"/>
              <a:ea typeface="MS PGothic" panose="020B0600070205080204" pitchFamily="34" charset="-128"/>
            </a:endParaRP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8</a:t>
            </a:fld>
            <a:endParaRPr lang="de-DE" altLang="de-DE"/>
          </a:p>
        </p:txBody>
      </p:sp>
    </p:spTree>
    <p:extLst>
      <p:ext uri="{BB962C8B-B14F-4D97-AF65-F5344CB8AC3E}">
        <p14:creationId xmlns:p14="http://schemas.microsoft.com/office/powerpoint/2010/main" val="4247935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600" dirty="0">
                <a:solidFill>
                  <a:srgbClr val="004992"/>
                </a:solidFill>
                <a:latin typeface="Calibri Light"/>
              </a:rPr>
              <a:t>Hoe kan ik mij in iemand verplaatsen?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de-DE" altLang="de-DE" sz="2400" dirty="0">
                <a:solidFill>
                  <a:srgbClr val="333333"/>
                </a:solidFill>
                <a:latin typeface="Calibri Light"/>
                <a:ea typeface="MS PGothic" panose="020B0600070205080204" pitchFamily="34" charset="-128"/>
              </a:rPr>
              <a:t>Voorbeeld: Vrouw wrijft over haar slaap.</a:t>
            </a:r>
          </a:p>
          <a:p>
            <a:pPr lvl="0" defTabSz="914400" fontAlgn="base">
              <a:lnSpc>
                <a:spcPct val="100000"/>
              </a:lnSpc>
              <a:spcBef>
                <a:spcPts val="1200"/>
              </a:spcBef>
              <a:defRPr/>
            </a:pPr>
            <a:r>
              <a:rPr lang="de-DE" altLang="de-DE" sz="2400" i="1" dirty="0">
                <a:solidFill>
                  <a:srgbClr val="004992"/>
                </a:solidFill>
                <a:latin typeface="Calibri Light"/>
                <a:ea typeface="MS PGothic" panose="020B0600070205080204" pitchFamily="34" charset="-128"/>
              </a:rPr>
              <a:t>Waarom? </a:t>
            </a:r>
            <a:r>
              <a:rPr lang="de-DE" altLang="de-DE" sz="2400" dirty="0">
                <a:solidFill>
                  <a:srgbClr val="333333"/>
                </a:solidFill>
                <a:latin typeface="Calibri Light"/>
                <a:ea typeface="MS PGothic" panose="020B0600070205080204" pitchFamily="34" charset="-128"/>
              </a:rPr>
              <a:t>Ergernis, concentratie, vermoeidheid, hoofdpijn?</a:t>
            </a:r>
          </a:p>
          <a:p>
            <a:pPr lvl="0" algn="ctr" defTabSz="914400" fontAlgn="base">
              <a:lnSpc>
                <a:spcPct val="100000"/>
              </a:lnSpc>
              <a:spcBef>
                <a:spcPts val="1200"/>
              </a:spcBef>
              <a:defRPr/>
            </a:pPr>
            <a:r>
              <a:rPr lang="de-DE" altLang="de-DE" sz="2400" b="1" dirty="0">
                <a:solidFill>
                  <a:srgbClr val="333333"/>
                </a:solidFill>
                <a:latin typeface="Calibri Light"/>
                <a:ea typeface="MS PGothic" panose="020B0600070205080204" pitchFamily="34" charset="-128"/>
              </a:rPr>
              <a:t>Wat helpt bij het beantwoorden?</a:t>
            </a:r>
            <a:endParaRPr lang="en-US" altLang="de-DE" sz="2400" b="1" dirty="0">
              <a:solidFill>
                <a:srgbClr val="333333"/>
              </a:solidFill>
              <a:latin typeface="Calibri Light"/>
              <a:ea typeface="MS PGothic" panose="020B0600070205080204" pitchFamily="34" charset="-128"/>
            </a:endParaRPr>
          </a:p>
          <a:p>
            <a:pPr marL="342900" lvl="0" indent="-342900" defTabSz="914400" fontAlgn="base">
              <a:buClr>
                <a:srgbClr val="000000"/>
              </a:buClr>
              <a:buFont typeface="WingDings"/>
              <a:buChar char=""/>
              <a:defRPr/>
            </a:pPr>
            <a:r>
              <a:rPr lang="de-DE" altLang="de-DE" sz="2000" dirty="0">
                <a:solidFill>
                  <a:srgbClr val="004992"/>
                </a:solidFill>
                <a:latin typeface="Calibri Light"/>
                <a:ea typeface="MS PGothic" panose="020B0600070205080204" pitchFamily="34" charset="-128"/>
              </a:rPr>
              <a:t>Kennis over de persoon</a:t>
            </a:r>
            <a:r>
              <a:rPr lang="de-DE" altLang="de-DE" sz="2000" b="1" dirty="0">
                <a:solidFill>
                  <a:srgbClr val="004992"/>
                </a:solidFill>
                <a:latin typeface="Calibri Light"/>
                <a:ea typeface="MS PGothic" panose="020B0600070205080204" pitchFamily="34" charset="-128"/>
              </a:rPr>
              <a:t> </a:t>
            </a:r>
            <a:r>
              <a:rPr lang="de-DE" altLang="de-DE" sz="2000" dirty="0">
                <a:solidFill>
                  <a:srgbClr val="333333"/>
                </a:solidFill>
                <a:latin typeface="Times New Roman"/>
                <a:ea typeface="MS PGothic" panose="020B0600070205080204" pitchFamily="34" charset="-128"/>
                <a:sym typeface="Wingdings" pitchFamily="2" charset="2"/>
              </a:rPr>
              <a:t>→</a:t>
            </a:r>
            <a:r>
              <a:rPr lang="de-DE" altLang="de-DE" sz="2000" dirty="0">
                <a:solidFill>
                  <a:srgbClr val="333333"/>
                </a:solidFill>
                <a:latin typeface="Calibri Light"/>
                <a:ea typeface="MS PGothic" panose="020B0600070205080204" pitchFamily="34" charset="-128"/>
              </a:rPr>
              <a:t> Lijdt de persoon aan migraine?</a:t>
            </a:r>
          </a:p>
          <a:p>
            <a:pPr marL="342900" lvl="0" indent="-342900" defTabSz="914400" fontAlgn="base">
              <a:buClr>
                <a:srgbClr val="000000"/>
              </a:buClr>
              <a:buFont typeface="WingDings"/>
              <a:buChar char=""/>
              <a:defRPr/>
            </a:pPr>
            <a:r>
              <a:rPr lang="en-US" altLang="de-DE" sz="2000" dirty="0" err="1">
                <a:solidFill>
                  <a:srgbClr val="004992"/>
                </a:solidFill>
                <a:latin typeface="Calibri Light"/>
                <a:ea typeface="MS PGothic" panose="020B0600070205080204" pitchFamily="34" charset="-128"/>
              </a:rPr>
              <a:t>Omgeving</a:t>
            </a:r>
            <a:r>
              <a:rPr lang="en-US" altLang="de-DE" sz="2000" dirty="0">
                <a:solidFill>
                  <a:srgbClr val="004992"/>
                </a:solidFill>
                <a:latin typeface="Calibri Light"/>
                <a:ea typeface="MS PGothic" panose="020B0600070205080204" pitchFamily="34" charset="-128"/>
              </a:rPr>
              <a:t>/</a:t>
            </a:r>
            <a:r>
              <a:rPr lang="en-US" altLang="de-DE" sz="2000" dirty="0" err="1">
                <a:solidFill>
                  <a:srgbClr val="004992"/>
                </a:solidFill>
                <a:latin typeface="Calibri Light"/>
                <a:ea typeface="MS PGothic" panose="020B0600070205080204" pitchFamily="34" charset="-128"/>
              </a:rPr>
              <a:t>situatie</a:t>
            </a:r>
            <a:r>
              <a:rPr lang="de-DE" altLang="de-DE" sz="2000" b="1" dirty="0">
                <a:solidFill>
                  <a:srgbClr val="333333"/>
                </a:solidFill>
                <a:latin typeface="Calibri Light"/>
                <a:ea typeface="MS PGothic" panose="020B0600070205080204" pitchFamily="34" charset="-128"/>
              </a:rPr>
              <a:t> </a:t>
            </a:r>
            <a:r>
              <a:rPr lang="de-DE" altLang="de-DE" sz="2000" dirty="0">
                <a:solidFill>
                  <a:srgbClr val="333333"/>
                </a:solidFill>
                <a:latin typeface="Times New Roman"/>
                <a:ea typeface="MS PGothic" panose="020B0600070205080204" pitchFamily="34" charset="-128"/>
                <a:sym typeface="Wingdings" pitchFamily="2" charset="2"/>
              </a:rPr>
              <a:t>→</a:t>
            </a:r>
            <a:r>
              <a:rPr lang="de-DE" altLang="de-DE" sz="2000" dirty="0">
                <a:solidFill>
                  <a:srgbClr val="333333"/>
                </a:solidFill>
                <a:latin typeface="Calibri Light"/>
                <a:ea typeface="MS PGothic" panose="020B0600070205080204" pitchFamily="34" charset="-128"/>
              </a:rPr>
              <a:t> Heeft de persoon een feest achter de rug dat tot diep in de nacht duurde?</a:t>
            </a:r>
          </a:p>
          <a:p>
            <a:pPr marL="342900" lvl="0" indent="-342900" defTabSz="914400" fontAlgn="base">
              <a:buClr>
                <a:srgbClr val="000000"/>
              </a:buClr>
              <a:buFont typeface="WingDings"/>
              <a:buChar char=""/>
              <a:defRPr/>
            </a:pPr>
            <a:r>
              <a:rPr lang="en-US" altLang="de-DE" sz="2000" dirty="0" err="1">
                <a:solidFill>
                  <a:srgbClr val="004992"/>
                </a:solidFill>
                <a:latin typeface="Calibri Light"/>
                <a:ea typeface="MS PGothic" panose="020B0600070205080204" pitchFamily="34" charset="-128"/>
              </a:rPr>
              <a:t>Zelfobservatie</a:t>
            </a:r>
            <a:r>
              <a:rPr lang="en-US" altLang="de-DE" sz="2000" dirty="0">
                <a:solidFill>
                  <a:srgbClr val="333333"/>
                </a:solidFill>
                <a:latin typeface="Calibri Light"/>
                <a:ea typeface="MS PGothic" panose="020B0600070205080204" pitchFamily="34" charset="-128"/>
              </a:rPr>
              <a:t> </a:t>
            </a:r>
            <a:r>
              <a:rPr lang="en-US" altLang="de-DE" sz="2000" dirty="0">
                <a:solidFill>
                  <a:srgbClr val="333333"/>
                </a:solidFill>
                <a:latin typeface="Times New Roman"/>
                <a:ea typeface="MS PGothic" panose="020B0600070205080204" pitchFamily="34" charset="-128"/>
                <a:sym typeface="Wingdings" pitchFamily="2" charset="2"/>
              </a:rPr>
              <a:t>→</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Bij</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welke</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gebeurtenissen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raak</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ik</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mijn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slaap</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aan</a:t>
            </a:r>
            <a:r>
              <a:rPr lang="de-DE" altLang="de-DE" sz="2000" dirty="0">
                <a:solidFill>
                  <a:srgbClr val="333333"/>
                </a:solidFill>
                <a:latin typeface="Calibri Light"/>
                <a:ea typeface="MS PGothic" panose="020B0600070205080204" pitchFamily="34" charset="-128"/>
              </a:rPr>
              <a:t>?</a:t>
            </a:r>
            <a:r>
              <a:rPr lang="en-US" altLang="de-DE" sz="2000" dirty="0">
                <a:solidFill>
                  <a:srgbClr val="333333"/>
                </a:solidFill>
                <a:latin typeface="Calibri Light"/>
                <a:ea typeface="MS PGothic" panose="020B0600070205080204" pitchFamily="34" charset="-128"/>
              </a:rPr>
              <a:t> (Pas op: </a:t>
            </a:r>
            <a:r>
              <a:rPr lang="en-US" altLang="de-DE" sz="2000" dirty="0" err="1">
                <a:solidFill>
                  <a:srgbClr val="333333"/>
                </a:solidFill>
                <a:latin typeface="Calibri Light"/>
                <a:ea typeface="MS PGothic" panose="020B0600070205080204" pitchFamily="34" charset="-128"/>
              </a:rPr>
              <a:t>Denk</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niet</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dat</a:t>
            </a:r>
            <a:r>
              <a:rPr lang="en-US" altLang="de-DE" sz="2000" dirty="0">
                <a:solidFill>
                  <a:srgbClr val="333333"/>
                </a:solidFill>
                <a:latin typeface="Calibri Light"/>
                <a:ea typeface="MS PGothic" panose="020B0600070205080204" pitchFamily="34" charset="-128"/>
              </a:rPr>
              <a:t> wat </a:t>
            </a:r>
            <a:r>
              <a:rPr lang="en-US" altLang="de-DE" sz="2000" dirty="0" err="1">
                <a:solidFill>
                  <a:srgbClr val="333333"/>
                </a:solidFill>
                <a:latin typeface="Calibri Light"/>
                <a:ea typeface="MS PGothic" panose="020B0600070205080204" pitchFamily="34" charset="-128"/>
              </a:rPr>
              <a:t>voor</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jou</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geldt</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altijd</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ook</a:t>
            </a:r>
            <a:r>
              <a:rPr lang="en-US" altLang="de-DE" sz="2000" dirty="0">
                <a:solidFill>
                  <a:srgbClr val="333333"/>
                </a:solidFill>
                <a:latin typeface="Calibri Light"/>
                <a:ea typeface="MS PGothic" panose="020B0600070205080204" pitchFamily="34" charset="-128"/>
              </a:rPr>
              <a:t> op </a:t>
            </a:r>
            <a:r>
              <a:rPr lang="en-US" altLang="de-DE" sz="2000" dirty="0" err="1">
                <a:solidFill>
                  <a:srgbClr val="333333"/>
                </a:solidFill>
                <a:latin typeface="Calibri Light"/>
                <a:ea typeface="MS PGothic" panose="020B0600070205080204" pitchFamily="34" charset="-128"/>
              </a:rPr>
              <a:t>een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ander</a:t>
            </a:r>
            <a:r>
              <a:rPr lang="en-US" altLang="de-DE" sz="2000" dirty="0">
                <a:solidFill>
                  <a:srgbClr val="333333"/>
                </a:solidFill>
                <a:latin typeface="Calibri Light"/>
                <a:ea typeface="MS PGothic" panose="020B0600070205080204" pitchFamily="34" charset="-128"/>
              </a:rPr>
              <a:t> van </a:t>
            </a:r>
            <a:r>
              <a:rPr lang="en-US" altLang="de-DE" sz="2000" dirty="0" err="1">
                <a:solidFill>
                  <a:srgbClr val="333333"/>
                </a:solidFill>
                <a:latin typeface="Calibri Light"/>
                <a:ea typeface="MS PGothic" panose="020B0600070205080204" pitchFamily="34" charset="-128"/>
              </a:rPr>
              <a:t>toepassing</a:t>
            </a:r>
            <a:r>
              <a:rPr lang="en-US" altLang="de-DE" sz="2000" dirty="0">
                <a:solidFill>
                  <a:srgbClr val="333333"/>
                </a:solidFill>
                <a:latin typeface="Calibri Light"/>
                <a:ea typeface="MS PGothic" panose="020B0600070205080204" pitchFamily="34" charset="-128"/>
              </a:rPr>
              <a:t> is!)</a:t>
            </a:r>
            <a:endParaRPr lang="de-DE" altLang="de-DE" sz="2000" dirty="0">
              <a:solidFill>
                <a:srgbClr val="333333"/>
              </a:solidFill>
              <a:latin typeface="Calibri Light"/>
              <a:ea typeface="MS PGothic" panose="020B0600070205080204" pitchFamily="34" charset="-128"/>
            </a:endParaRPr>
          </a:p>
          <a:p>
            <a:pPr marL="342900" lvl="0" indent="-342900" defTabSz="914400" fontAlgn="base">
              <a:buClr>
                <a:srgbClr val="000000"/>
              </a:buClr>
              <a:buFont typeface="WingDings"/>
              <a:buChar char=""/>
              <a:defRPr/>
            </a:pPr>
            <a:r>
              <a:rPr lang="en-US" altLang="de-DE" sz="2000" dirty="0" err="1">
                <a:solidFill>
                  <a:srgbClr val="004992"/>
                </a:solidFill>
                <a:latin typeface="Calibri Light"/>
                <a:ea typeface="MS PGothic" panose="020B0600070205080204" pitchFamily="34" charset="-128"/>
              </a:rPr>
              <a:t>Gezichtsuitdrukking</a:t>
            </a:r>
            <a:r>
              <a:rPr lang="en-US" altLang="de-DE" sz="2000" dirty="0">
                <a:solidFill>
                  <a:srgbClr val="004992"/>
                </a:solidFill>
                <a:latin typeface="Calibri Light"/>
                <a:ea typeface="MS PGothic" panose="020B0600070205080204" pitchFamily="34" charset="-128"/>
              </a:rPr>
              <a:t>:</a:t>
            </a:r>
            <a:r>
              <a:rPr lang="en-US" altLang="de-DE" sz="2000" dirty="0">
                <a:solidFill>
                  <a:srgbClr val="333333"/>
                </a:solidFill>
                <a:latin typeface="Calibri Light"/>
                <a:ea typeface="MS PGothic" panose="020B0600070205080204" pitchFamily="34" charset="-128"/>
              </a:rPr>
              <a:t> </a:t>
            </a:r>
            <a:r>
              <a:rPr lang="en-US" altLang="de-DE" sz="2000" dirty="0">
                <a:solidFill>
                  <a:srgbClr val="333333"/>
                </a:solidFill>
                <a:latin typeface="Times New Roman"/>
                <a:ea typeface="MS PGothic" panose="020B0600070205080204" pitchFamily="34" charset="-128"/>
                <a:sym typeface="Wingdings" pitchFamily="2" charset="2"/>
              </a:rPr>
              <a:t>→</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Ziet</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iemand</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er</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moe</a:t>
            </a:r>
            <a:r>
              <a:rPr lang="de-DE" altLang="de-DE" sz="2000" dirty="0">
                <a:solidFill>
                  <a:srgbClr val="333333"/>
                </a:solidFill>
                <a:latin typeface="Calibri Light"/>
                <a:ea typeface="MS PGothic" panose="020B0600070205080204" pitchFamily="34" charset="-128"/>
              </a:rPr>
              <a:t> of gekweld uit, lijkt iemand in gedachten, enz</a:t>
            </a:r>
            <a:r>
              <a:rPr lang="en-US" altLang="de-DE" sz="2000" dirty="0">
                <a:solidFill>
                  <a:srgbClr val="333333"/>
                </a:solidFill>
                <a:latin typeface="Calibri Light"/>
                <a:ea typeface="MS PGothic" panose="020B0600070205080204" pitchFamily="34" charset="-128"/>
              </a:rPr>
              <a:t>.?</a:t>
            </a:r>
            <a:endParaRPr lang="en-US" sz="2000" dirty="0">
              <a:solidFill>
                <a:srgbClr val="333333"/>
              </a:solidFill>
              <a:latin typeface="Calibri Light"/>
            </a:endParaRP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9</a:t>
            </a:fld>
            <a:endParaRPr lang="de-DE" altLang="de-DE"/>
          </a:p>
        </p:txBody>
      </p:sp>
    </p:spTree>
    <p:extLst>
      <p:ext uri="{BB962C8B-B14F-4D97-AF65-F5344CB8AC3E}">
        <p14:creationId xmlns:p14="http://schemas.microsoft.com/office/powerpoint/2010/main" val="4184968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lvl="0" defTabSz="914400" fontAlgn="base">
              <a:defRPr/>
            </a:pP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onderzoek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blijkt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veel</a:t>
            </a:r>
            <a:r>
              <a:rPr lang="en-US" altLang="de-DE" sz="2400" dirty="0">
                <a:solidFill>
                  <a:srgbClr val="333333"/>
                </a:solidFill>
                <a:latin typeface="Calibri Light"/>
                <a:ea typeface="MS PGothic" panose="020B0600070205080204" pitchFamily="34" charset="-128"/>
              </a:rPr>
              <a:t> (maar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psychotische</a:t>
            </a:r>
            <a:r>
              <a:rPr lang="en-US" altLang="de-DE" sz="2400" u="sng"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kwetsbaarheid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moeilijkheden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ondervinden</a:t>
            </a:r>
            <a:r>
              <a:rPr lang="en-US" altLang="de-DE" sz="2400" dirty="0">
                <a:solidFill>
                  <a:srgbClr val="333333"/>
                </a:solidFill>
                <a:latin typeface="Calibri Light"/>
                <a:ea typeface="MS PGothic" panose="020B0600070205080204" pitchFamily="34" charset="-128"/>
              </a:rPr>
              <a:t> op de </a:t>
            </a:r>
            <a:r>
              <a:rPr lang="en-US" altLang="de-DE" sz="2400" dirty="0" err="1">
                <a:solidFill>
                  <a:srgbClr val="333333"/>
                </a:solidFill>
                <a:latin typeface="Calibri Light"/>
                <a:ea typeface="MS PGothic" panose="020B0600070205080204" pitchFamily="34" charset="-128"/>
              </a:rPr>
              <a:t>volgende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gebieden</a:t>
            </a:r>
            <a:r>
              <a:rPr lang="en-US" altLang="de-DE" sz="2400" dirty="0">
                <a:solidFill>
                  <a:srgbClr val="333333"/>
                </a:solidFill>
                <a:latin typeface="Calibri Light"/>
                <a:ea typeface="MS PGothic" panose="020B0600070205080204" pitchFamily="34" charset="-128"/>
              </a:rPr>
              <a:t>:</a:t>
            </a: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lvl="0" defTabSz="914400" fontAlgn="base">
              <a:defRPr/>
            </a:pP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onderzoek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blijkt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veel</a:t>
            </a:r>
            <a:r>
              <a:rPr lang="en-US" altLang="de-DE" sz="2400" dirty="0">
                <a:solidFill>
                  <a:srgbClr val="333333"/>
                </a:solidFill>
                <a:latin typeface="Calibri Light"/>
                <a:ea typeface="MS PGothic" panose="020B0600070205080204" pitchFamily="34" charset="-128"/>
              </a:rPr>
              <a:t> (maar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psychotische</a:t>
            </a:r>
            <a:r>
              <a:rPr lang="en-US" altLang="de-DE" sz="2400" u="sng"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kwetsbaarheid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moeilijkheden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ondervinden</a:t>
            </a:r>
            <a:r>
              <a:rPr lang="en-US" altLang="de-DE" sz="2400" dirty="0">
                <a:solidFill>
                  <a:srgbClr val="333333"/>
                </a:solidFill>
                <a:latin typeface="Calibri Light"/>
                <a:ea typeface="MS PGothic" panose="020B0600070205080204" pitchFamily="34" charset="-128"/>
              </a:rPr>
              <a:t> op de </a:t>
            </a:r>
            <a:r>
              <a:rPr lang="en-US" altLang="de-DE" sz="2400" dirty="0" err="1">
                <a:solidFill>
                  <a:srgbClr val="333333"/>
                </a:solidFill>
                <a:latin typeface="Calibri Light"/>
                <a:ea typeface="MS PGothic" panose="020B0600070205080204" pitchFamily="34" charset="-128"/>
              </a:rPr>
              <a:t>volgende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gebieden</a:t>
            </a:r>
            <a:r>
              <a:rPr lang="en-US" altLang="de-DE" sz="2400" dirty="0">
                <a:solidFill>
                  <a:srgbClr val="333333"/>
                </a:solidFill>
                <a:latin typeface="Calibri Light"/>
                <a:ea typeface="MS PGothic" panose="020B0600070205080204" pitchFamily="34" charset="-128"/>
              </a:rPr>
              <a:t>:</a:t>
            </a:r>
          </a:p>
          <a:p>
            <a:pPr marL="457200" lvl="0" indent="-457200" defTabSz="914400" fontAlgn="base">
              <a:buClr>
                <a:srgbClr val="333333"/>
              </a:buClr>
              <a:buFont typeface="+mj-lt"/>
              <a:buAutoNum type="arabicPeriod"/>
              <a:defRPr/>
            </a:pPr>
            <a:r>
              <a:rPr lang="en-US" altLang="de-DE" sz="2400" dirty="0" err="1">
                <a:solidFill>
                  <a:srgbClr val="004992"/>
                </a:solidFill>
                <a:latin typeface="Calibri Light"/>
                <a:ea typeface="MS PGothic" panose="020B0600070205080204" pitchFamily="34" charset="-128"/>
              </a:rPr>
              <a:t>Herkennen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beoordelen</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gezichtsuitdrukkingen</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anderen</a:t>
            </a:r>
            <a:r>
              <a:rPr lang="de-DE" altLang="de-DE" sz="2400" dirty="0">
                <a:solidFill>
                  <a:srgbClr val="004992"/>
                </a:solidFill>
                <a:latin typeface="Calibri Light"/>
                <a:ea typeface="MS PGothic" panose="020B0600070205080204" pitchFamily="34" charset="-128"/>
              </a:rPr>
              <a:t> (bv. woede, verdriet)</a:t>
            </a:r>
            <a:r>
              <a:rPr lang="en-US" altLang="de-DE" sz="2400" dirty="0">
                <a:solidFill>
                  <a:srgbClr val="004992"/>
                </a:solidFill>
                <a:latin typeface="Calibri Light"/>
                <a:ea typeface="MS PGothic" panose="020B0600070205080204" pitchFamily="34" charset="-128"/>
              </a:rPr>
              <a:t>.</a:t>
            </a: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11</a:t>
            </a:fld>
            <a:endParaRPr lang="de-DE" altLang="de-DE"/>
          </a:p>
        </p:txBody>
      </p:sp>
    </p:spTree>
    <p:extLst>
      <p:ext uri="{BB962C8B-B14F-4D97-AF65-F5344CB8AC3E}">
        <p14:creationId xmlns:p14="http://schemas.microsoft.com/office/powerpoint/2010/main" val="27295778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lvl="0" defTabSz="914400" fontAlgn="base">
              <a:defRPr/>
            </a:pP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onderzoek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blijkt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veel</a:t>
            </a:r>
            <a:r>
              <a:rPr lang="en-US" altLang="de-DE" sz="2400" dirty="0">
                <a:solidFill>
                  <a:srgbClr val="333333"/>
                </a:solidFill>
                <a:latin typeface="Calibri Light"/>
                <a:ea typeface="MS PGothic" panose="020B0600070205080204" pitchFamily="34" charset="-128"/>
              </a:rPr>
              <a:t> (maar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psychotische</a:t>
            </a:r>
            <a:r>
              <a:rPr lang="en-US" altLang="de-DE" sz="2400" u="sng"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kwetsbaarheid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moeilijkheden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ondervinden</a:t>
            </a:r>
            <a:r>
              <a:rPr lang="en-US" altLang="de-DE" sz="2400" dirty="0">
                <a:solidFill>
                  <a:srgbClr val="333333"/>
                </a:solidFill>
                <a:latin typeface="Calibri Light"/>
                <a:ea typeface="MS PGothic" panose="020B0600070205080204" pitchFamily="34" charset="-128"/>
              </a:rPr>
              <a:t> op de </a:t>
            </a:r>
            <a:r>
              <a:rPr lang="en-US" altLang="de-DE" sz="2400" dirty="0" err="1">
                <a:solidFill>
                  <a:srgbClr val="333333"/>
                </a:solidFill>
                <a:latin typeface="Calibri Light"/>
                <a:ea typeface="MS PGothic" panose="020B0600070205080204" pitchFamily="34" charset="-128"/>
              </a:rPr>
              <a:t>volgende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gebieden</a:t>
            </a:r>
            <a:r>
              <a:rPr lang="en-US" altLang="de-DE" sz="2400" dirty="0">
                <a:solidFill>
                  <a:srgbClr val="333333"/>
                </a:solidFill>
                <a:latin typeface="Calibri Light"/>
                <a:ea typeface="MS PGothic" panose="020B0600070205080204" pitchFamily="34" charset="-128"/>
              </a:rPr>
              <a:t>:</a:t>
            </a:r>
          </a:p>
          <a:p>
            <a:pPr marL="457200" lvl="0" indent="-457200" defTabSz="914400" fontAlgn="base">
              <a:buClr>
                <a:srgbClr val="333333"/>
              </a:buClr>
              <a:buFont typeface="+mj-lt"/>
              <a:buAutoNum type="arabicPeriod"/>
              <a:defRPr/>
            </a:pPr>
            <a:r>
              <a:rPr lang="en-US" altLang="de-DE" sz="2400" dirty="0" err="1">
                <a:solidFill>
                  <a:srgbClr val="004992"/>
                </a:solidFill>
                <a:latin typeface="Calibri Light"/>
                <a:ea typeface="MS PGothic" panose="020B0600070205080204" pitchFamily="34" charset="-128"/>
              </a:rPr>
              <a:t>Herkennen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beoordelen</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gezichtsuitdrukkingen</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anderen</a:t>
            </a:r>
            <a:r>
              <a:rPr lang="de-DE" altLang="de-DE" sz="2400" dirty="0">
                <a:solidFill>
                  <a:srgbClr val="004992"/>
                </a:solidFill>
                <a:latin typeface="Calibri Light"/>
                <a:ea typeface="MS PGothic" panose="020B0600070205080204" pitchFamily="34" charset="-128"/>
              </a:rPr>
              <a:t> (bv. woede, verdriet)</a:t>
            </a:r>
            <a:r>
              <a:rPr lang="en-US" altLang="de-DE" sz="2400" dirty="0">
                <a:solidFill>
                  <a:srgbClr val="004992"/>
                </a:solidFill>
                <a:latin typeface="Calibri Light"/>
                <a:ea typeface="MS PGothic" panose="020B0600070205080204" pitchFamily="34" charset="-128"/>
              </a:rPr>
              <a:t>.</a:t>
            </a:r>
          </a:p>
          <a:p>
            <a:pPr marL="457200" lvl="0" indent="-457200" defTabSz="914400" fontAlgn="base">
              <a:buClr>
                <a:srgbClr val="333333"/>
              </a:buClr>
              <a:buFont typeface="+mj-lt"/>
              <a:buAutoNum type="arabicPeriod"/>
              <a:defRPr/>
            </a:pPr>
            <a:r>
              <a:rPr lang="en-US" altLang="de-DE" sz="2400" dirty="0" err="1">
                <a:solidFill>
                  <a:srgbClr val="004992"/>
                </a:solidFill>
                <a:latin typeface="Calibri Light"/>
                <a:ea typeface="MS PGothic" panose="020B0600070205080204" pitchFamily="34" charset="-128"/>
              </a:rPr>
              <a:t>Begrijpen</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bedoelingen</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anderen</a:t>
            </a:r>
            <a:r>
              <a:rPr lang="en-US" altLang="de-DE" sz="2400" dirty="0">
                <a:solidFill>
                  <a:srgbClr val="004992"/>
                </a:solidFill>
                <a:latin typeface="Calibri Light"/>
                <a:ea typeface="MS PGothic" panose="020B0600070205080204" pitchFamily="34" charset="-128"/>
              </a:rPr>
              <a:t> op </a:t>
            </a:r>
            <a:r>
              <a:rPr lang="en-US" altLang="de-DE" sz="2400" dirty="0" err="1">
                <a:solidFill>
                  <a:srgbClr val="004992"/>
                </a:solidFill>
                <a:latin typeface="Calibri Light"/>
                <a:ea typeface="MS PGothic" panose="020B0600070205080204" pitchFamily="34" charset="-128"/>
              </a:rPr>
              <a:t>grond</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hun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lichaamstaal</a:t>
            </a:r>
            <a:r>
              <a:rPr lang="en-US" altLang="de-DE" sz="2400" dirty="0">
                <a:solidFill>
                  <a:srgbClr val="004992"/>
                </a:solidFill>
                <a:latin typeface="Calibri Light"/>
                <a:ea typeface="MS PGothic" panose="020B0600070205080204" pitchFamily="34" charset="-128"/>
              </a:rPr>
              <a:t>.</a:t>
            </a: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12</a:t>
            </a:fld>
            <a:endParaRPr lang="de-DE" altLang="de-DE"/>
          </a:p>
        </p:txBody>
      </p:sp>
    </p:spTree>
    <p:extLst>
      <p:ext uri="{BB962C8B-B14F-4D97-AF65-F5344CB8AC3E}">
        <p14:creationId xmlns:p14="http://schemas.microsoft.com/office/powerpoint/2010/main" val="2784792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lvl="0" defTabSz="914400" fontAlgn="base">
              <a:defRPr/>
            </a:pP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onderzoek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blijkt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veel</a:t>
            </a:r>
            <a:r>
              <a:rPr lang="en-US" altLang="de-DE" sz="2400" dirty="0">
                <a:solidFill>
                  <a:srgbClr val="333333"/>
                </a:solidFill>
                <a:latin typeface="Calibri Light"/>
                <a:ea typeface="MS PGothic" panose="020B0600070205080204" pitchFamily="34" charset="-128"/>
              </a:rPr>
              <a:t> (maar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psychotische</a:t>
            </a:r>
            <a:r>
              <a:rPr lang="en-US" altLang="de-DE" sz="2400" u="sng"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kwetsbaarheid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moeilijkheden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ondervinden</a:t>
            </a:r>
            <a:r>
              <a:rPr lang="en-US" altLang="de-DE" sz="2400" dirty="0">
                <a:solidFill>
                  <a:srgbClr val="333333"/>
                </a:solidFill>
                <a:latin typeface="Calibri Light"/>
                <a:ea typeface="MS PGothic" panose="020B0600070205080204" pitchFamily="34" charset="-128"/>
              </a:rPr>
              <a:t> op de </a:t>
            </a:r>
            <a:r>
              <a:rPr lang="en-US" altLang="de-DE" sz="2400" dirty="0" err="1">
                <a:solidFill>
                  <a:srgbClr val="333333"/>
                </a:solidFill>
                <a:latin typeface="Calibri Light"/>
                <a:ea typeface="MS PGothic" panose="020B0600070205080204" pitchFamily="34" charset="-128"/>
              </a:rPr>
              <a:t>volgende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gebieden</a:t>
            </a:r>
            <a:r>
              <a:rPr lang="en-US" altLang="de-DE" sz="2400" dirty="0">
                <a:solidFill>
                  <a:srgbClr val="333333"/>
                </a:solidFill>
                <a:latin typeface="Calibri Light"/>
                <a:ea typeface="MS PGothic" panose="020B0600070205080204" pitchFamily="34" charset="-128"/>
              </a:rPr>
              <a:t>:</a:t>
            </a:r>
          </a:p>
          <a:p>
            <a:pPr marL="457200" lvl="0" indent="-457200" defTabSz="914400" fontAlgn="base">
              <a:buClr>
                <a:srgbClr val="333333"/>
              </a:buClr>
              <a:buFont typeface="+mj-lt"/>
              <a:buAutoNum type="arabicPeriod"/>
              <a:defRPr/>
            </a:pPr>
            <a:r>
              <a:rPr lang="en-US" altLang="de-DE" sz="2400" dirty="0" err="1">
                <a:solidFill>
                  <a:srgbClr val="004992"/>
                </a:solidFill>
                <a:latin typeface="Calibri Light"/>
                <a:ea typeface="MS PGothic" panose="020B0600070205080204" pitchFamily="34" charset="-128"/>
              </a:rPr>
              <a:t>Herkennen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beoordelen</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gezichtsuitdrukkingen</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anderen</a:t>
            </a:r>
            <a:r>
              <a:rPr lang="de-DE" altLang="de-DE" sz="2400" dirty="0">
                <a:solidFill>
                  <a:srgbClr val="004992"/>
                </a:solidFill>
                <a:latin typeface="Calibri Light"/>
                <a:ea typeface="MS PGothic" panose="020B0600070205080204" pitchFamily="34" charset="-128"/>
              </a:rPr>
              <a:t> (bv. woede, verdriet)</a:t>
            </a:r>
            <a:r>
              <a:rPr lang="en-US" altLang="de-DE" sz="2400" dirty="0">
                <a:solidFill>
                  <a:srgbClr val="004992"/>
                </a:solidFill>
                <a:latin typeface="Calibri Light"/>
                <a:ea typeface="MS PGothic" panose="020B0600070205080204" pitchFamily="34" charset="-128"/>
              </a:rPr>
              <a:t>.</a:t>
            </a:r>
          </a:p>
          <a:p>
            <a:pPr marL="457200" lvl="0" indent="-457200" defTabSz="914400" fontAlgn="base">
              <a:buClr>
                <a:srgbClr val="333333"/>
              </a:buClr>
              <a:buFont typeface="+mj-lt"/>
              <a:buAutoNum type="arabicPeriod"/>
              <a:defRPr/>
            </a:pPr>
            <a:r>
              <a:rPr lang="en-US" altLang="de-DE" sz="2400" dirty="0" err="1">
                <a:solidFill>
                  <a:srgbClr val="004992"/>
                </a:solidFill>
                <a:latin typeface="Calibri Light"/>
                <a:ea typeface="MS PGothic" panose="020B0600070205080204" pitchFamily="34" charset="-128"/>
              </a:rPr>
              <a:t>Begrijpen</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bedoelingen</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anderen</a:t>
            </a:r>
            <a:r>
              <a:rPr lang="en-US" altLang="de-DE" sz="2400" dirty="0">
                <a:solidFill>
                  <a:srgbClr val="004992"/>
                </a:solidFill>
                <a:latin typeface="Calibri Light"/>
                <a:ea typeface="MS PGothic" panose="020B0600070205080204" pitchFamily="34" charset="-128"/>
              </a:rPr>
              <a:t> op </a:t>
            </a:r>
            <a:r>
              <a:rPr lang="en-US" altLang="de-DE" sz="2400" dirty="0" err="1">
                <a:solidFill>
                  <a:srgbClr val="004992"/>
                </a:solidFill>
                <a:latin typeface="Calibri Light"/>
                <a:ea typeface="MS PGothic" panose="020B0600070205080204" pitchFamily="34" charset="-128"/>
              </a:rPr>
              <a:t>grond</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hun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lichaamstaal</a:t>
            </a:r>
            <a:r>
              <a:rPr lang="en-US" altLang="de-DE" sz="2400" dirty="0">
                <a:solidFill>
                  <a:srgbClr val="004992"/>
                </a:solidFill>
                <a:latin typeface="Calibri Light"/>
                <a:ea typeface="MS PGothic" panose="020B0600070205080204" pitchFamily="34" charset="-128"/>
              </a:rPr>
              <a:t>.</a:t>
            </a:r>
          </a:p>
          <a:p>
            <a:pPr marL="457200" lvl="0" indent="-457200" defTabSz="914400" fontAlgn="base">
              <a:buClr>
                <a:srgbClr val="333333"/>
              </a:buClr>
              <a:buFont typeface="+mj-lt"/>
              <a:buAutoNum type="arabicPeriod"/>
              <a:defRPr/>
            </a:pPr>
            <a:r>
              <a:rPr lang="en-US" altLang="de-DE" sz="2400" dirty="0" err="1">
                <a:solidFill>
                  <a:srgbClr val="004992"/>
                </a:solidFill>
                <a:latin typeface="Calibri Light"/>
                <a:ea typeface="MS PGothic" panose="020B0600070205080204" pitchFamily="34" charset="-128"/>
              </a:rPr>
              <a:t>Voorspellingen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doen</a:t>
            </a:r>
            <a:r>
              <a:rPr lang="en-US" altLang="de-DE" sz="2400" dirty="0">
                <a:solidFill>
                  <a:srgbClr val="004992"/>
                </a:solidFill>
                <a:latin typeface="Calibri Light"/>
                <a:ea typeface="MS PGothic" panose="020B0600070205080204" pitchFamily="34" charset="-128"/>
              </a:rPr>
              <a:t> op basis van </a:t>
            </a:r>
            <a:r>
              <a:rPr lang="en-US" altLang="de-DE" sz="2400" dirty="0" err="1">
                <a:solidFill>
                  <a:srgbClr val="004992"/>
                </a:solidFill>
                <a:latin typeface="Calibri Light"/>
                <a:ea typeface="MS PGothic" panose="020B0600070205080204" pitchFamily="34" charset="-128"/>
              </a:rPr>
              <a:t>andermans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lichaamstaal</a:t>
            </a:r>
            <a:r>
              <a:rPr lang="en-US" altLang="de-DE" sz="2400" dirty="0">
                <a:solidFill>
                  <a:srgbClr val="004992"/>
                </a:solidFill>
                <a:latin typeface="Calibri Light"/>
                <a:ea typeface="MS PGothic" panose="020B0600070205080204" pitchFamily="34" charset="-128"/>
              </a:rPr>
              <a:t>.</a:t>
            </a:r>
            <a:endParaRPr lang="en-US" sz="2400" dirty="0">
              <a:solidFill>
                <a:srgbClr val="004992"/>
              </a:solidFill>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13</a:t>
            </a:fld>
            <a:endParaRPr lang="de-DE" altLang="de-DE"/>
          </a:p>
        </p:txBody>
      </p:sp>
    </p:spTree>
    <p:extLst>
      <p:ext uri="{BB962C8B-B14F-4D97-AF65-F5344CB8AC3E}">
        <p14:creationId xmlns:p14="http://schemas.microsoft.com/office/powerpoint/2010/main" val="342595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moeite met herkennen van emoties misinterpretaties bevordert</a:t>
            </a:r>
            <a:endParaRPr lang="en-US" sz="3600" dirty="0">
              <a:latin typeface="Calibri Light"/>
            </a:endParaRPr>
          </a:p>
        </p:txBody>
      </p:sp>
      <p:sp>
        <p:nvSpPr>
          <p:cNvPr id="3" name="Content Placeholder 2"/>
          <p:cNvSpPr>
            <a:spLocks noGrp="1"/>
          </p:cNvSpPr>
          <p:nvPr>
            <p:ph idx="1"/>
          </p:nvPr>
        </p:nvSpPr>
        <p:spPr>
          <a:xfrm>
            <a:off x="408955" y="2204864"/>
            <a:ext cx="11340000" cy="4248000"/>
          </a:xfrm>
        </p:spPr>
        <p:txBody>
          <a:bodyPr/>
          <a:lstStyle/>
          <a:p>
            <a:pPr lvl="0" defTabSz="914400" fontAlgn="base">
              <a:defRPr/>
            </a:pPr>
            <a:r>
              <a:rPr lang="en-US" altLang="de-DE" sz="2400" dirty="0">
                <a:solidFill>
                  <a:srgbClr val="333333"/>
                </a:solidFill>
                <a:latin typeface="Calibri Light"/>
                <a:ea typeface="MS PGothic" panose="020B0600070205080204" pitchFamily="34" charset="-128"/>
              </a:rPr>
              <a:t>De </a:t>
            </a:r>
            <a:r>
              <a:rPr lang="en-US" altLang="de-DE" sz="2400" dirty="0" err="1">
                <a:solidFill>
                  <a:srgbClr val="333333"/>
                </a:solidFill>
                <a:latin typeface="Calibri Light"/>
                <a:ea typeface="MS PGothic" panose="020B0600070205080204" pitchFamily="34" charset="-128"/>
              </a:rPr>
              <a:t>gedachte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voortdurend</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gevaar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leidt</a:t>
            </a:r>
            <a:r>
              <a:rPr lang="en-US" altLang="de-DE" sz="2400" dirty="0">
                <a:solidFill>
                  <a:srgbClr val="333333"/>
                </a:solidFill>
                <a:latin typeface="Calibri Light"/>
                <a:ea typeface="MS PGothic" panose="020B0600070205080204" pitchFamily="34" charset="-128"/>
              </a:rPr>
              <a:t> tot </a:t>
            </a:r>
            <a:r>
              <a:rPr lang="en-US" altLang="de-DE" sz="2400" dirty="0" err="1">
                <a:solidFill>
                  <a:srgbClr val="333333"/>
                </a:solidFill>
                <a:latin typeface="Calibri Light"/>
                <a:ea typeface="MS PGothic" panose="020B0600070205080204" pitchFamily="34" charset="-128"/>
              </a:rPr>
              <a:t>vertekening</a:t>
            </a:r>
            <a:r>
              <a:rPr lang="en-US" altLang="de-DE" sz="2400" dirty="0">
                <a:solidFill>
                  <a:srgbClr val="333333"/>
                </a:solidFill>
                <a:latin typeface="Calibri Light"/>
                <a:ea typeface="MS PGothic" panose="020B0600070205080204" pitchFamily="34" charset="-128"/>
              </a:rPr>
              <a:t> in de </a:t>
            </a:r>
            <a:r>
              <a:rPr lang="en-US" altLang="de-DE" sz="2400" dirty="0" err="1">
                <a:solidFill>
                  <a:srgbClr val="333333"/>
                </a:solidFill>
                <a:latin typeface="Calibri Light"/>
                <a:ea typeface="MS PGothic" panose="020B0600070205080204" pitchFamily="34" charset="-128"/>
              </a:rPr>
              <a:t>waarneming</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anderen</a:t>
            </a:r>
            <a:r>
              <a:rPr lang="en-US" altLang="de-DE" sz="2400" dirty="0">
                <a:solidFill>
                  <a:srgbClr val="333333"/>
                </a:solidFill>
                <a:latin typeface="Calibri Light"/>
                <a:ea typeface="MS PGothic" panose="020B0600070205080204" pitchFamily="34" charset="-128"/>
              </a:rPr>
              <a:t>.</a:t>
            </a:r>
          </a:p>
          <a:p>
            <a:pPr lvl="0" defTabSz="914400" fontAlgn="base">
              <a:defRPr/>
            </a:pPr>
            <a:r>
              <a:rPr lang="en-US" altLang="de-DE" sz="2400" b="1" dirty="0" err="1">
                <a:solidFill>
                  <a:srgbClr val="333333"/>
                </a:solidFill>
                <a:latin typeface="Calibri Light"/>
                <a:ea typeface="MS PGothic" panose="020B0600070205080204" pitchFamily="34" charset="-128"/>
              </a:rPr>
              <a:t>Voorbeelden</a:t>
            </a:r>
            <a:r>
              <a:rPr lang="en-US" altLang="de-DE" sz="2400" b="1" dirty="0">
                <a:solidFill>
                  <a:srgbClr val="333333"/>
                </a:solidFill>
                <a:latin typeface="Calibri Light"/>
                <a:ea typeface="MS PGothic" panose="020B0600070205080204" pitchFamily="34" charset="-128"/>
              </a:rPr>
              <a:t>:</a:t>
            </a: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14</a:t>
            </a:fld>
            <a:endParaRPr lang="de-DE" altLang="de-DE"/>
          </a:p>
        </p:txBody>
      </p:sp>
    </p:spTree>
    <p:extLst>
      <p:ext uri="{BB962C8B-B14F-4D97-AF65-F5344CB8AC3E}">
        <p14:creationId xmlns:p14="http://schemas.microsoft.com/office/powerpoint/2010/main" val="3139351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moeite met herkennen van emoties misinterpretaties bevordert</a:t>
            </a:r>
            <a:endParaRPr lang="en-US" sz="3600" dirty="0">
              <a:latin typeface="Calibri Light"/>
            </a:endParaRPr>
          </a:p>
        </p:txBody>
      </p:sp>
      <p:sp>
        <p:nvSpPr>
          <p:cNvPr id="3" name="Content Placeholder 2"/>
          <p:cNvSpPr>
            <a:spLocks noGrp="1"/>
          </p:cNvSpPr>
          <p:nvPr>
            <p:ph idx="1"/>
          </p:nvPr>
        </p:nvSpPr>
        <p:spPr>
          <a:xfrm>
            <a:off x="408955" y="2204864"/>
            <a:ext cx="11340000" cy="4248000"/>
          </a:xfrm>
        </p:spPr>
        <p:txBody>
          <a:bodyPr/>
          <a:lstStyle/>
          <a:p>
            <a:pPr lvl="0" defTabSz="914400" fontAlgn="base">
              <a:defRPr/>
            </a:pPr>
            <a:r>
              <a:rPr lang="en-US" altLang="de-DE" sz="2400" dirty="0">
                <a:solidFill>
                  <a:srgbClr val="333333"/>
                </a:solidFill>
                <a:latin typeface="Calibri Light"/>
                <a:ea typeface="MS PGothic" panose="020B0600070205080204" pitchFamily="34" charset="-128"/>
              </a:rPr>
              <a:t>De </a:t>
            </a:r>
            <a:r>
              <a:rPr lang="en-US" altLang="de-DE" sz="2400" dirty="0" err="1">
                <a:solidFill>
                  <a:srgbClr val="333333"/>
                </a:solidFill>
                <a:latin typeface="Calibri Light"/>
                <a:ea typeface="MS PGothic" panose="020B0600070205080204" pitchFamily="34" charset="-128"/>
              </a:rPr>
              <a:t>gedachte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voortdurend</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gevaar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leidt</a:t>
            </a:r>
            <a:r>
              <a:rPr lang="en-US" altLang="de-DE" sz="2400" dirty="0">
                <a:solidFill>
                  <a:srgbClr val="333333"/>
                </a:solidFill>
                <a:latin typeface="Calibri Light"/>
                <a:ea typeface="MS PGothic" panose="020B0600070205080204" pitchFamily="34" charset="-128"/>
              </a:rPr>
              <a:t> tot </a:t>
            </a:r>
            <a:r>
              <a:rPr lang="en-US" altLang="de-DE" sz="2400" dirty="0" err="1">
                <a:solidFill>
                  <a:srgbClr val="333333"/>
                </a:solidFill>
                <a:latin typeface="Calibri Light"/>
                <a:ea typeface="MS PGothic" panose="020B0600070205080204" pitchFamily="34" charset="-128"/>
              </a:rPr>
              <a:t>vertekening</a:t>
            </a:r>
            <a:r>
              <a:rPr lang="en-US" altLang="de-DE" sz="2400" dirty="0">
                <a:solidFill>
                  <a:srgbClr val="333333"/>
                </a:solidFill>
                <a:latin typeface="Calibri Light"/>
                <a:ea typeface="MS PGothic" panose="020B0600070205080204" pitchFamily="34" charset="-128"/>
              </a:rPr>
              <a:t> in de </a:t>
            </a:r>
            <a:r>
              <a:rPr lang="en-US" altLang="de-DE" sz="2400" dirty="0" err="1">
                <a:solidFill>
                  <a:srgbClr val="333333"/>
                </a:solidFill>
                <a:latin typeface="Calibri Light"/>
                <a:ea typeface="MS PGothic" panose="020B0600070205080204" pitchFamily="34" charset="-128"/>
              </a:rPr>
              <a:t>waarneming</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anderen</a:t>
            </a:r>
            <a:r>
              <a:rPr lang="en-US" altLang="de-DE" sz="2400" dirty="0">
                <a:solidFill>
                  <a:srgbClr val="333333"/>
                </a:solidFill>
                <a:latin typeface="Calibri Light"/>
                <a:ea typeface="MS PGothic" panose="020B0600070205080204" pitchFamily="34" charset="-128"/>
              </a:rPr>
              <a:t>.</a:t>
            </a:r>
          </a:p>
          <a:p>
            <a:pPr lvl="0" defTabSz="914400" fontAlgn="base">
              <a:defRPr/>
            </a:pPr>
            <a:r>
              <a:rPr lang="en-US" altLang="de-DE" sz="2400" b="1" dirty="0" err="1">
                <a:solidFill>
                  <a:srgbClr val="333333"/>
                </a:solidFill>
                <a:latin typeface="Calibri Light"/>
                <a:ea typeface="MS PGothic" panose="020B0600070205080204" pitchFamily="34" charset="-128"/>
              </a:rPr>
              <a:t>Voorbeelden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De </a:t>
            </a:r>
            <a:r>
              <a:rPr lang="en-US" altLang="de-DE" sz="2400" dirty="0" err="1">
                <a:solidFill>
                  <a:srgbClr val="333333"/>
                </a:solidFill>
                <a:latin typeface="Calibri Light"/>
                <a:ea typeface="MS PGothic" panose="020B0600070205080204" pitchFamily="34" charset="-128"/>
              </a:rPr>
              <a:t>begripvolle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glimlach</a:t>
            </a:r>
            <a:r>
              <a:rPr lang="en-US" altLang="de-DE" sz="2400" dirty="0">
                <a:solidFill>
                  <a:srgbClr val="333333"/>
                </a:solidFill>
                <a:latin typeface="Calibri Light"/>
                <a:ea typeface="MS PGothic" panose="020B0600070205080204" pitchFamily="34" charset="-128"/>
              </a:rPr>
              <a:t> van de </a:t>
            </a:r>
            <a:r>
              <a:rPr lang="en-US" altLang="de-DE" sz="2400" dirty="0" err="1">
                <a:solidFill>
                  <a:srgbClr val="333333"/>
                </a:solidFill>
                <a:latin typeface="Calibri Light"/>
                <a:ea typeface="MS PGothic" panose="020B0600070205080204" pitchFamily="34" charset="-128"/>
              </a:rPr>
              <a:t>dokter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opgevat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ik</a:t>
            </a:r>
            <a:r>
              <a:rPr lang="en-US" altLang="de-DE" sz="2400" dirty="0">
                <a:solidFill>
                  <a:srgbClr val="333333"/>
                </a:solidFill>
                <a:latin typeface="Calibri Light"/>
                <a:ea typeface="MS PGothic" panose="020B0600070205080204" pitchFamily="34" charset="-128"/>
              </a:rPr>
              <a:t> word </a:t>
            </a:r>
            <a:r>
              <a:rPr lang="en-US" altLang="de-DE" sz="2400" dirty="0" err="1">
                <a:solidFill>
                  <a:srgbClr val="333333"/>
                </a:solidFill>
                <a:latin typeface="Calibri Light"/>
                <a:ea typeface="MS PGothic" panose="020B0600070205080204" pitchFamily="34" charset="-128"/>
              </a:rPr>
              <a:t>uitgelachen</a:t>
            </a:r>
            <a:r>
              <a:rPr lang="en-US" altLang="de-DE" sz="2400" dirty="0">
                <a:solidFill>
                  <a:srgbClr val="333333"/>
                </a:solidFill>
                <a:latin typeface="Calibri Light"/>
                <a:ea typeface="MS PGothic" panose="020B0600070205080204" pitchFamily="34" charset="-128"/>
              </a:rPr>
              <a:t>”.</a:t>
            </a: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15</a:t>
            </a:fld>
            <a:endParaRPr lang="de-DE" altLang="de-DE"/>
          </a:p>
        </p:txBody>
      </p:sp>
    </p:spTree>
    <p:extLst>
      <p:ext uri="{BB962C8B-B14F-4D97-AF65-F5344CB8AC3E}">
        <p14:creationId xmlns:p14="http://schemas.microsoft.com/office/powerpoint/2010/main" val="1938589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moeite met herkennen van emoties misinterpretaties bevordert</a:t>
            </a:r>
            <a:endParaRPr lang="en-US" sz="3600" dirty="0">
              <a:latin typeface="Calibri Light"/>
            </a:endParaRPr>
          </a:p>
        </p:txBody>
      </p:sp>
      <p:sp>
        <p:nvSpPr>
          <p:cNvPr id="3" name="Content Placeholder 2"/>
          <p:cNvSpPr>
            <a:spLocks noGrp="1"/>
          </p:cNvSpPr>
          <p:nvPr>
            <p:ph idx="1"/>
          </p:nvPr>
        </p:nvSpPr>
        <p:spPr>
          <a:xfrm>
            <a:off x="408955" y="2204864"/>
            <a:ext cx="11340000" cy="4248000"/>
          </a:xfrm>
        </p:spPr>
        <p:txBody>
          <a:bodyPr/>
          <a:lstStyle/>
          <a:p>
            <a:pPr lvl="0" defTabSz="914400" fontAlgn="base">
              <a:defRPr/>
            </a:pPr>
            <a:r>
              <a:rPr lang="en-US" altLang="de-DE" sz="2400" dirty="0">
                <a:solidFill>
                  <a:srgbClr val="333333"/>
                </a:solidFill>
                <a:latin typeface="Calibri Light"/>
                <a:ea typeface="MS PGothic" panose="020B0600070205080204" pitchFamily="34" charset="-128"/>
              </a:rPr>
              <a:t>De </a:t>
            </a:r>
            <a:r>
              <a:rPr lang="en-US" altLang="de-DE" sz="2400" dirty="0" err="1">
                <a:solidFill>
                  <a:srgbClr val="333333"/>
                </a:solidFill>
                <a:latin typeface="Calibri Light"/>
                <a:ea typeface="MS PGothic" panose="020B0600070205080204" pitchFamily="34" charset="-128"/>
              </a:rPr>
              <a:t>gedachte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voortdurend</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gevaar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leidt</a:t>
            </a:r>
            <a:r>
              <a:rPr lang="en-US" altLang="de-DE" sz="2400" dirty="0">
                <a:solidFill>
                  <a:srgbClr val="333333"/>
                </a:solidFill>
                <a:latin typeface="Calibri Light"/>
                <a:ea typeface="MS PGothic" panose="020B0600070205080204" pitchFamily="34" charset="-128"/>
              </a:rPr>
              <a:t> tot </a:t>
            </a:r>
            <a:r>
              <a:rPr lang="en-US" altLang="de-DE" sz="2400" dirty="0" err="1">
                <a:solidFill>
                  <a:srgbClr val="333333"/>
                </a:solidFill>
                <a:latin typeface="Calibri Light"/>
                <a:ea typeface="MS PGothic" panose="020B0600070205080204" pitchFamily="34" charset="-128"/>
              </a:rPr>
              <a:t>vertekening</a:t>
            </a:r>
            <a:r>
              <a:rPr lang="en-US" altLang="de-DE" sz="2400" dirty="0">
                <a:solidFill>
                  <a:srgbClr val="333333"/>
                </a:solidFill>
                <a:latin typeface="Calibri Light"/>
                <a:ea typeface="MS PGothic" panose="020B0600070205080204" pitchFamily="34" charset="-128"/>
              </a:rPr>
              <a:t> in de </a:t>
            </a:r>
            <a:r>
              <a:rPr lang="en-US" altLang="de-DE" sz="2400" dirty="0" err="1">
                <a:solidFill>
                  <a:srgbClr val="333333"/>
                </a:solidFill>
                <a:latin typeface="Calibri Light"/>
                <a:ea typeface="MS PGothic" panose="020B0600070205080204" pitchFamily="34" charset="-128"/>
              </a:rPr>
              <a:t>waarneming</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anderen</a:t>
            </a:r>
            <a:r>
              <a:rPr lang="en-US" altLang="de-DE" sz="2400" dirty="0">
                <a:solidFill>
                  <a:srgbClr val="333333"/>
                </a:solidFill>
                <a:latin typeface="Calibri Light"/>
                <a:ea typeface="MS PGothic" panose="020B0600070205080204" pitchFamily="34" charset="-128"/>
              </a:rPr>
              <a:t>.</a:t>
            </a:r>
          </a:p>
          <a:p>
            <a:pPr lvl="0" defTabSz="914400" fontAlgn="base">
              <a:defRPr/>
            </a:pPr>
            <a:r>
              <a:rPr lang="en-US" altLang="de-DE" sz="2400" b="1" dirty="0" err="1">
                <a:solidFill>
                  <a:srgbClr val="333333"/>
                </a:solidFill>
                <a:latin typeface="Calibri Light"/>
                <a:ea typeface="MS PGothic" panose="020B0600070205080204" pitchFamily="34" charset="-128"/>
              </a:rPr>
              <a:t>Voorbeelden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De </a:t>
            </a:r>
            <a:r>
              <a:rPr lang="en-US" altLang="de-DE" sz="2400" dirty="0" err="1">
                <a:solidFill>
                  <a:srgbClr val="333333"/>
                </a:solidFill>
                <a:latin typeface="Calibri Light"/>
                <a:ea typeface="MS PGothic" panose="020B0600070205080204" pitchFamily="34" charset="-128"/>
              </a:rPr>
              <a:t>begripvolle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glimlach</a:t>
            </a:r>
            <a:r>
              <a:rPr lang="en-US" altLang="de-DE" sz="2400" dirty="0">
                <a:solidFill>
                  <a:srgbClr val="333333"/>
                </a:solidFill>
                <a:latin typeface="Calibri Light"/>
                <a:ea typeface="MS PGothic" panose="020B0600070205080204" pitchFamily="34" charset="-128"/>
              </a:rPr>
              <a:t> van de </a:t>
            </a:r>
            <a:r>
              <a:rPr lang="en-US" altLang="de-DE" sz="2400" dirty="0" err="1">
                <a:solidFill>
                  <a:srgbClr val="333333"/>
                </a:solidFill>
                <a:latin typeface="Calibri Light"/>
                <a:ea typeface="MS PGothic" panose="020B0600070205080204" pitchFamily="34" charset="-128"/>
              </a:rPr>
              <a:t>dokter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opgevat</a:t>
            </a:r>
            <a:r>
              <a:rPr lang="en-US" altLang="de-DE" sz="2400" dirty="0">
                <a:solidFill>
                  <a:srgbClr val="333333"/>
                </a:solidFill>
                <a:latin typeface="Calibri Light"/>
                <a:ea typeface="MS PGothic" panose="020B0600070205080204" pitchFamily="34" charset="-128"/>
              </a:rPr>
              <a:t> </a:t>
            </a:r>
            <a:r>
              <a:rPr lang="en-US" altLang="de-DE" sz="2400" err="1">
                <a:solidFill>
                  <a:srgbClr val="333333"/>
                </a:solidFill>
                <a:latin typeface="Calibri Light"/>
                <a:ea typeface="MS PGothic" panose="020B0600070205080204" pitchFamily="34" charset="-128"/>
              </a:rPr>
              <a:t>als</a:t>
            </a:r>
            <a:r>
              <a:rPr lang="en-US" altLang="de-DE" sz="2400">
                <a:solidFill>
                  <a:srgbClr val="333333"/>
                </a:solidFill>
                <a:latin typeface="Calibri Light"/>
                <a:ea typeface="MS PGothic" panose="020B0600070205080204" pitchFamily="34" charset="-128"/>
              </a:rPr>
              <a:t> “ik word uitgelachen”.</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verrast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gezicht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beoordeeld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angstig</a:t>
            </a:r>
            <a:r>
              <a:rPr lang="en-US" altLang="de-DE" sz="2400" dirty="0">
                <a:solidFill>
                  <a:srgbClr val="333333"/>
                </a:solidFill>
                <a:latin typeface="Calibri Light"/>
                <a:ea typeface="MS PGothic" panose="020B0600070205080204" pitchFamily="34" charset="-128"/>
              </a:rPr>
              <a:t>.</a:t>
            </a: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16</a:t>
            </a:fld>
            <a:endParaRPr lang="de-DE" altLang="de-DE"/>
          </a:p>
        </p:txBody>
      </p:sp>
    </p:spTree>
    <p:extLst>
      <p:ext uri="{BB962C8B-B14F-4D97-AF65-F5344CB8AC3E}">
        <p14:creationId xmlns:p14="http://schemas.microsoft.com/office/powerpoint/2010/main" val="3793350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moeite met herkennen van emoties misinterpretaties bevordert</a:t>
            </a:r>
            <a:endParaRPr lang="en-US" sz="3600" dirty="0">
              <a:latin typeface="Calibri Light"/>
            </a:endParaRPr>
          </a:p>
        </p:txBody>
      </p:sp>
      <p:sp>
        <p:nvSpPr>
          <p:cNvPr id="3" name="Content Placeholder 2"/>
          <p:cNvSpPr>
            <a:spLocks noGrp="1"/>
          </p:cNvSpPr>
          <p:nvPr>
            <p:ph idx="1"/>
          </p:nvPr>
        </p:nvSpPr>
        <p:spPr>
          <a:xfrm>
            <a:off x="408955" y="2204864"/>
            <a:ext cx="11340000" cy="4248000"/>
          </a:xfrm>
        </p:spPr>
        <p:txBody>
          <a:bodyPr/>
          <a:lstStyle/>
          <a:p>
            <a:pPr lvl="0" defTabSz="914400" fontAlgn="base">
              <a:defRPr/>
            </a:pPr>
            <a:r>
              <a:rPr lang="en-US" altLang="de-DE" sz="2400" dirty="0">
                <a:solidFill>
                  <a:srgbClr val="333333"/>
                </a:solidFill>
                <a:latin typeface="Calibri Light"/>
                <a:ea typeface="MS PGothic" panose="020B0600070205080204" pitchFamily="34" charset="-128"/>
              </a:rPr>
              <a:t>De </a:t>
            </a:r>
            <a:r>
              <a:rPr lang="en-US" altLang="de-DE" sz="2400" dirty="0" err="1">
                <a:solidFill>
                  <a:srgbClr val="333333"/>
                </a:solidFill>
                <a:latin typeface="Calibri Light"/>
                <a:ea typeface="MS PGothic" panose="020B0600070205080204" pitchFamily="34" charset="-128"/>
              </a:rPr>
              <a:t>gedachte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voortdurend</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gevaar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leidt</a:t>
            </a:r>
            <a:r>
              <a:rPr lang="en-US" altLang="de-DE" sz="2400" dirty="0">
                <a:solidFill>
                  <a:srgbClr val="333333"/>
                </a:solidFill>
                <a:latin typeface="Calibri Light"/>
                <a:ea typeface="MS PGothic" panose="020B0600070205080204" pitchFamily="34" charset="-128"/>
              </a:rPr>
              <a:t> tot </a:t>
            </a:r>
            <a:r>
              <a:rPr lang="en-US" altLang="de-DE" sz="2400" dirty="0" err="1">
                <a:solidFill>
                  <a:srgbClr val="333333"/>
                </a:solidFill>
                <a:latin typeface="Calibri Light"/>
                <a:ea typeface="MS PGothic" panose="020B0600070205080204" pitchFamily="34" charset="-128"/>
              </a:rPr>
              <a:t>vertekening</a:t>
            </a:r>
            <a:r>
              <a:rPr lang="en-US" altLang="de-DE" sz="2400" dirty="0">
                <a:solidFill>
                  <a:srgbClr val="333333"/>
                </a:solidFill>
                <a:latin typeface="Calibri Light"/>
                <a:ea typeface="MS PGothic" panose="020B0600070205080204" pitchFamily="34" charset="-128"/>
              </a:rPr>
              <a:t> in de </a:t>
            </a:r>
            <a:r>
              <a:rPr lang="en-US" altLang="de-DE" sz="2400" dirty="0" err="1">
                <a:solidFill>
                  <a:srgbClr val="333333"/>
                </a:solidFill>
                <a:latin typeface="Calibri Light"/>
                <a:ea typeface="MS PGothic" panose="020B0600070205080204" pitchFamily="34" charset="-128"/>
              </a:rPr>
              <a:t>waarneming</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anderen</a:t>
            </a:r>
            <a:r>
              <a:rPr lang="en-US" altLang="de-DE" sz="2400" dirty="0">
                <a:solidFill>
                  <a:srgbClr val="333333"/>
                </a:solidFill>
                <a:latin typeface="Calibri Light"/>
                <a:ea typeface="MS PGothic" panose="020B0600070205080204" pitchFamily="34" charset="-128"/>
              </a:rPr>
              <a:t>.</a:t>
            </a:r>
          </a:p>
          <a:p>
            <a:pPr lvl="0" defTabSz="914400" fontAlgn="base">
              <a:defRPr/>
            </a:pPr>
            <a:r>
              <a:rPr lang="en-US" altLang="de-DE" sz="2400" b="1" dirty="0" err="1">
                <a:solidFill>
                  <a:srgbClr val="333333"/>
                </a:solidFill>
                <a:latin typeface="Calibri Light"/>
                <a:ea typeface="MS PGothic" panose="020B0600070205080204" pitchFamily="34" charset="-128"/>
              </a:rPr>
              <a:t>Voorbeelden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De </a:t>
            </a:r>
            <a:r>
              <a:rPr lang="en-US" altLang="de-DE" sz="2400" dirty="0" err="1">
                <a:solidFill>
                  <a:srgbClr val="333333"/>
                </a:solidFill>
                <a:latin typeface="Calibri Light"/>
                <a:ea typeface="MS PGothic" panose="020B0600070205080204" pitchFamily="34" charset="-128"/>
              </a:rPr>
              <a:t>begripvolle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glimlach</a:t>
            </a:r>
            <a:r>
              <a:rPr lang="en-US" altLang="de-DE" sz="2400" dirty="0">
                <a:solidFill>
                  <a:srgbClr val="333333"/>
                </a:solidFill>
                <a:latin typeface="Calibri Light"/>
                <a:ea typeface="MS PGothic" panose="020B0600070205080204" pitchFamily="34" charset="-128"/>
              </a:rPr>
              <a:t> van de </a:t>
            </a:r>
            <a:r>
              <a:rPr lang="en-US" altLang="de-DE" sz="2400" dirty="0" err="1">
                <a:solidFill>
                  <a:srgbClr val="333333"/>
                </a:solidFill>
                <a:latin typeface="Calibri Light"/>
                <a:ea typeface="MS PGothic" panose="020B0600070205080204" pitchFamily="34" charset="-128"/>
              </a:rPr>
              <a:t>dokter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opgevat</a:t>
            </a:r>
            <a:r>
              <a:rPr lang="en-US" altLang="de-DE" sz="2400" dirty="0">
                <a:solidFill>
                  <a:srgbClr val="333333"/>
                </a:solidFill>
                <a:latin typeface="Calibri Light"/>
                <a:ea typeface="MS PGothic" panose="020B0600070205080204" pitchFamily="34" charset="-128"/>
              </a:rPr>
              <a:t> </a:t>
            </a:r>
            <a:r>
              <a:rPr lang="en-US" altLang="de-DE" sz="2400" err="1">
                <a:solidFill>
                  <a:srgbClr val="333333"/>
                </a:solidFill>
                <a:latin typeface="Calibri Light"/>
                <a:ea typeface="MS PGothic" panose="020B0600070205080204" pitchFamily="34" charset="-128"/>
              </a:rPr>
              <a:t>als</a:t>
            </a:r>
            <a:r>
              <a:rPr lang="en-US" altLang="de-DE" sz="2400">
                <a:solidFill>
                  <a:srgbClr val="333333"/>
                </a:solidFill>
                <a:latin typeface="Calibri Light"/>
                <a:ea typeface="MS PGothic" panose="020B0600070205080204" pitchFamily="34" charset="-128"/>
              </a:rPr>
              <a:t> “ik word uitgelachen”.</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verrast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gezicht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beoordeeld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angstig</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altLang="de-DE" sz="2400" dirty="0">
                <a:solidFill>
                  <a:srgbClr val="333333"/>
                </a:solidFill>
                <a:latin typeface="Calibri Light"/>
                <a:ea typeface="MS PGothic" panose="020B0600070205080204" pitchFamily="34" charset="-128"/>
              </a:rPr>
              <a:t>De geconcentreerde en nadenkende blik van de therapeut wordt verkeerd beoordeeld als vijandig.</a:t>
            </a:r>
            <a:endParaRPr lang="en-US" sz="2400" dirty="0">
              <a:solidFill>
                <a:srgbClr val="333333"/>
              </a:solidFill>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17</a:t>
            </a:fld>
            <a:endParaRPr lang="de-DE" altLang="de-DE"/>
          </a:p>
        </p:txBody>
      </p:sp>
    </p:spTree>
    <p:extLst>
      <p:ext uri="{BB962C8B-B14F-4D97-AF65-F5344CB8AC3E}">
        <p14:creationId xmlns:p14="http://schemas.microsoft.com/office/powerpoint/2010/main" val="682054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hteck 2"/>
          <p:cNvSpPr>
            <a:spLocks noChangeArrowheads="1"/>
          </p:cNvSpPr>
          <p:nvPr/>
        </p:nvSpPr>
        <p:spPr bwMode="auto">
          <a:xfrm>
            <a:off x="431913" y="5991199"/>
            <a:ext cx="11331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de-DE" sz="2400" dirty="0" err="1">
                <a:solidFill>
                  <a:srgbClr val="004992"/>
                </a:solidFill>
                <a:latin typeface="Calibri Light"/>
              </a:rPr>
              <a:t>Heeft</a:t>
            </a:r>
            <a:r>
              <a:rPr lang="en-US" altLang="de-DE" sz="2400" dirty="0">
                <a:solidFill>
                  <a:srgbClr val="004992"/>
                </a:solidFill>
                <a:latin typeface="Calibri Light"/>
              </a:rPr>
              <a:t> </a:t>
            </a:r>
            <a:r>
              <a:rPr lang="en-US" altLang="de-DE" sz="2400" dirty="0" err="1">
                <a:solidFill>
                  <a:srgbClr val="004992"/>
                </a:solidFill>
                <a:latin typeface="Calibri Light"/>
              </a:rPr>
              <a:t>iemand</a:t>
            </a:r>
            <a:r>
              <a:rPr lang="en-US" altLang="de-DE" sz="2400" dirty="0">
                <a:solidFill>
                  <a:srgbClr val="004992"/>
                </a:solidFill>
                <a:latin typeface="Calibri Light"/>
              </a:rPr>
              <a:t> </a:t>
            </a:r>
            <a:r>
              <a:rPr lang="en-US" altLang="de-DE" sz="2400" dirty="0" err="1">
                <a:solidFill>
                  <a:srgbClr val="004992"/>
                </a:solidFill>
                <a:latin typeface="Calibri Light"/>
              </a:rPr>
              <a:t>een</a:t>
            </a:r>
            <a:r>
              <a:rPr lang="en-US" altLang="de-DE" sz="2400" dirty="0">
                <a:solidFill>
                  <a:srgbClr val="004992"/>
                </a:solidFill>
                <a:latin typeface="Calibri Light"/>
              </a:rPr>
              <a:t> </a:t>
            </a:r>
            <a:r>
              <a:rPr lang="en-US" altLang="de-DE" sz="2400" dirty="0" err="1">
                <a:solidFill>
                  <a:srgbClr val="004992"/>
                </a:solidFill>
                <a:latin typeface="Calibri Light"/>
              </a:rPr>
              <a:t>vergelijkbare</a:t>
            </a:r>
            <a:r>
              <a:rPr lang="en-US" altLang="de-DE" sz="2400" dirty="0">
                <a:solidFill>
                  <a:srgbClr val="004992"/>
                </a:solidFill>
                <a:latin typeface="Calibri Light"/>
              </a:rPr>
              <a:t> </a:t>
            </a:r>
            <a:r>
              <a:rPr lang="en-US" altLang="de-DE" sz="2400" dirty="0" err="1">
                <a:solidFill>
                  <a:srgbClr val="004992"/>
                </a:solidFill>
                <a:latin typeface="Calibri Light"/>
              </a:rPr>
              <a:t>situatie</a:t>
            </a:r>
            <a:r>
              <a:rPr lang="en-US" altLang="de-DE" sz="2400" dirty="0">
                <a:solidFill>
                  <a:srgbClr val="004992"/>
                </a:solidFill>
                <a:latin typeface="Calibri Light"/>
              </a:rPr>
              <a:t> </a:t>
            </a:r>
            <a:r>
              <a:rPr lang="en-US" altLang="de-DE" sz="2400" dirty="0" err="1">
                <a:solidFill>
                  <a:srgbClr val="004992"/>
                </a:solidFill>
                <a:latin typeface="Calibri Light"/>
              </a:rPr>
              <a:t>meegemaakt</a:t>
            </a:r>
            <a:r>
              <a:rPr lang="en-US" altLang="de-DE" sz="2400" dirty="0">
                <a:solidFill>
                  <a:srgbClr val="004992"/>
                </a:solidFill>
                <a:latin typeface="Calibri Light"/>
              </a:rPr>
              <a:t>? </a:t>
            </a:r>
            <a:endParaRPr lang="de-DE" altLang="de-DE" sz="2400" dirty="0">
              <a:solidFill>
                <a:srgbClr val="004992"/>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moeite met herkennen van emoties misinterpretaties bevordert</a:t>
            </a:r>
            <a:endParaRPr lang="en-US" sz="3600" dirty="0">
              <a:latin typeface="Calibri Light"/>
            </a:endParaRPr>
          </a:p>
        </p:txBody>
      </p:sp>
      <p:sp>
        <p:nvSpPr>
          <p:cNvPr id="3" name="Content Placeholder 2"/>
          <p:cNvSpPr>
            <a:spLocks noGrp="1"/>
          </p:cNvSpPr>
          <p:nvPr>
            <p:ph idx="1"/>
          </p:nvPr>
        </p:nvSpPr>
        <p:spPr>
          <a:xfrm>
            <a:off x="408955" y="2204864"/>
            <a:ext cx="11340000" cy="4248000"/>
          </a:xfrm>
        </p:spPr>
        <p:txBody>
          <a:bodyPr/>
          <a:lstStyle/>
          <a:p>
            <a:pPr lvl="0" defTabSz="914400" fontAlgn="base">
              <a:defRPr/>
            </a:pPr>
            <a:r>
              <a:rPr lang="en-US" altLang="de-DE" sz="2400" dirty="0">
                <a:solidFill>
                  <a:srgbClr val="333333"/>
                </a:solidFill>
                <a:latin typeface="Calibri Light"/>
                <a:ea typeface="MS PGothic" panose="020B0600070205080204" pitchFamily="34" charset="-128"/>
              </a:rPr>
              <a:t>De </a:t>
            </a:r>
            <a:r>
              <a:rPr lang="en-US" altLang="de-DE" sz="2400" dirty="0" err="1">
                <a:solidFill>
                  <a:srgbClr val="333333"/>
                </a:solidFill>
                <a:latin typeface="Calibri Light"/>
                <a:ea typeface="MS PGothic" panose="020B0600070205080204" pitchFamily="34" charset="-128"/>
              </a:rPr>
              <a:t>gedachte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voortdurend</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gevaar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leidt</a:t>
            </a:r>
            <a:r>
              <a:rPr lang="en-US" altLang="de-DE" sz="2400" dirty="0">
                <a:solidFill>
                  <a:srgbClr val="333333"/>
                </a:solidFill>
                <a:latin typeface="Calibri Light"/>
                <a:ea typeface="MS PGothic" panose="020B0600070205080204" pitchFamily="34" charset="-128"/>
              </a:rPr>
              <a:t> tot </a:t>
            </a:r>
            <a:r>
              <a:rPr lang="en-US" altLang="de-DE" sz="2400" dirty="0" err="1">
                <a:solidFill>
                  <a:srgbClr val="333333"/>
                </a:solidFill>
                <a:latin typeface="Calibri Light"/>
                <a:ea typeface="MS PGothic" panose="020B0600070205080204" pitchFamily="34" charset="-128"/>
              </a:rPr>
              <a:t>vertekening</a:t>
            </a:r>
            <a:r>
              <a:rPr lang="en-US" altLang="de-DE" sz="2400" dirty="0">
                <a:solidFill>
                  <a:srgbClr val="333333"/>
                </a:solidFill>
                <a:latin typeface="Calibri Light"/>
                <a:ea typeface="MS PGothic" panose="020B0600070205080204" pitchFamily="34" charset="-128"/>
              </a:rPr>
              <a:t> in de </a:t>
            </a:r>
            <a:r>
              <a:rPr lang="en-US" altLang="de-DE" sz="2400" dirty="0" err="1">
                <a:solidFill>
                  <a:srgbClr val="333333"/>
                </a:solidFill>
                <a:latin typeface="Calibri Light"/>
                <a:ea typeface="MS PGothic" panose="020B0600070205080204" pitchFamily="34" charset="-128"/>
              </a:rPr>
              <a:t>waarneming</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anderen</a:t>
            </a:r>
            <a:r>
              <a:rPr lang="en-US" altLang="de-DE" sz="2400" dirty="0">
                <a:solidFill>
                  <a:srgbClr val="333333"/>
                </a:solidFill>
                <a:latin typeface="Calibri Light"/>
                <a:ea typeface="MS PGothic" panose="020B0600070205080204" pitchFamily="34" charset="-128"/>
              </a:rPr>
              <a:t>.</a:t>
            </a:r>
          </a:p>
          <a:p>
            <a:pPr lvl="0" defTabSz="914400" fontAlgn="base">
              <a:defRPr/>
            </a:pPr>
            <a:r>
              <a:rPr lang="en-US" altLang="de-DE" sz="2400" b="1" dirty="0" err="1">
                <a:solidFill>
                  <a:srgbClr val="333333"/>
                </a:solidFill>
                <a:latin typeface="Calibri Light"/>
                <a:ea typeface="MS PGothic" panose="020B0600070205080204" pitchFamily="34" charset="-128"/>
              </a:rPr>
              <a:t>Voorbeelden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De </a:t>
            </a:r>
            <a:r>
              <a:rPr lang="en-US" altLang="de-DE" sz="2400" dirty="0" err="1">
                <a:solidFill>
                  <a:srgbClr val="333333"/>
                </a:solidFill>
                <a:latin typeface="Calibri Light"/>
                <a:ea typeface="MS PGothic" panose="020B0600070205080204" pitchFamily="34" charset="-128"/>
              </a:rPr>
              <a:t>begripvolle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glimlach</a:t>
            </a:r>
            <a:r>
              <a:rPr lang="en-US" altLang="de-DE" sz="2400" dirty="0">
                <a:solidFill>
                  <a:srgbClr val="333333"/>
                </a:solidFill>
                <a:latin typeface="Calibri Light"/>
                <a:ea typeface="MS PGothic" panose="020B0600070205080204" pitchFamily="34" charset="-128"/>
              </a:rPr>
              <a:t> van de </a:t>
            </a:r>
            <a:r>
              <a:rPr lang="en-US" altLang="de-DE" sz="2400" dirty="0" err="1">
                <a:solidFill>
                  <a:srgbClr val="333333"/>
                </a:solidFill>
                <a:latin typeface="Calibri Light"/>
                <a:ea typeface="MS PGothic" panose="020B0600070205080204" pitchFamily="34" charset="-128"/>
              </a:rPr>
              <a:t>dokter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opgevat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ik</a:t>
            </a:r>
            <a:r>
              <a:rPr lang="en-US" altLang="de-DE" sz="2400" dirty="0">
                <a:solidFill>
                  <a:srgbClr val="333333"/>
                </a:solidFill>
                <a:latin typeface="Calibri Light"/>
                <a:ea typeface="MS PGothic" panose="020B0600070205080204" pitchFamily="34" charset="-128"/>
              </a:rPr>
              <a:t> word </a:t>
            </a:r>
            <a:r>
              <a:rPr lang="en-US" altLang="de-DE" sz="2400" dirty="0" err="1">
                <a:solidFill>
                  <a:srgbClr val="333333"/>
                </a:solidFill>
                <a:latin typeface="Calibri Light"/>
                <a:ea typeface="MS PGothic" panose="020B0600070205080204" pitchFamily="34" charset="-128"/>
              </a:rPr>
              <a:t>uitgelachen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verrast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gezicht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beoordeeld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angstig</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altLang="de-DE" sz="2400" dirty="0">
                <a:solidFill>
                  <a:srgbClr val="333333"/>
                </a:solidFill>
                <a:latin typeface="Calibri Light"/>
                <a:ea typeface="MS PGothic" panose="020B0600070205080204" pitchFamily="34" charset="-128"/>
              </a:rPr>
              <a:t>De geconcentreerde en nadenkende blik van de therapeut wordt verkeerd beoordeeld als vijandig.</a:t>
            </a:r>
            <a:endParaRPr lang="en-US" sz="2400" dirty="0">
              <a:solidFill>
                <a:srgbClr val="333333"/>
              </a:solidFill>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18</a:t>
            </a:fld>
            <a:endParaRPr lang="de-DE" altLang="de-DE"/>
          </a:p>
        </p:txBody>
      </p:sp>
    </p:spTree>
    <p:extLst>
      <p:ext uri="{BB962C8B-B14F-4D97-AF65-F5344CB8AC3E}">
        <p14:creationId xmlns:p14="http://schemas.microsoft.com/office/powerpoint/2010/main" val="3107108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Calibri Light"/>
              </a:rPr>
              <a:t>Oefening 1</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377"/>
            <a:r>
              <a:rPr lang="nl-NL" sz="2400" dirty="0">
                <a:solidFill>
                  <a:srgbClr val="333333"/>
                </a:solidFill>
                <a:latin typeface="Calibri Light"/>
                <a:ea typeface="+mj-ea"/>
                <a:cs typeface="+mj-cs"/>
              </a:rPr>
              <a:t>Noem een aantal menselijke gevoelens/emoties</a:t>
            </a:r>
          </a:p>
          <a:p>
            <a:pPr defTabSz="914377"/>
            <a:r>
              <a:rPr lang="en-US" sz="2400" dirty="0">
                <a:solidFill>
                  <a:srgbClr val="333333"/>
                </a:solidFill>
                <a:latin typeface="Calibri Light"/>
              </a:rPr>
              <a:t>???</a:t>
            </a: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Calibri Light"/>
              </a:rPr>
              <a:t>Oefening 1</a:t>
            </a:r>
          </a:p>
        </p:txBody>
      </p:sp>
      <p:sp>
        <p:nvSpPr>
          <p:cNvPr id="3" name="Content Placeholder 2"/>
          <p:cNvSpPr>
            <a:spLocks noGrp="1"/>
          </p:cNvSpPr>
          <p:nvPr>
            <p:ph idx="1"/>
          </p:nvPr>
        </p:nvSpPr>
        <p:spPr/>
        <p:txBody>
          <a:bodyPr/>
          <a:lstStyle/>
          <a:p>
            <a:pPr lvl="0" defTabSz="914377"/>
            <a:r>
              <a:rPr lang="en-US" sz="2400" dirty="0" err="1">
                <a:solidFill>
                  <a:srgbClr val="333333"/>
                </a:solidFill>
                <a:latin typeface="Calibri Light"/>
                <a:ea typeface="+mj-ea"/>
                <a:cs typeface="+mj-cs"/>
              </a:rPr>
              <a:t>Menselijke</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gevoelens</a:t>
            </a:r>
            <a:r>
              <a:rPr lang="en-US" sz="2400" dirty="0">
                <a:solidFill>
                  <a:srgbClr val="333333"/>
                </a:solidFill>
                <a:latin typeface="Calibri Light"/>
                <a:ea typeface="+mj-ea"/>
                <a:cs typeface="+mj-cs"/>
              </a:rPr>
              <a:t>/</a:t>
            </a:r>
            <a:r>
              <a:rPr lang="en-US" sz="2400" dirty="0" err="1">
                <a:solidFill>
                  <a:srgbClr val="333333"/>
                </a:solidFill>
                <a:latin typeface="Calibri Light"/>
                <a:ea typeface="+mj-ea"/>
                <a:cs typeface="+mj-cs"/>
              </a:rPr>
              <a:t>emoties</a:t>
            </a:r>
            <a:endParaRPr lang="en-US" sz="2400" dirty="0">
              <a:solidFill>
                <a:srgbClr val="333333"/>
              </a:solidFill>
              <a:latin typeface="Calibri Light"/>
              <a:ea typeface="+mj-ea"/>
              <a:cs typeface="+mj-cs"/>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Blij</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Verbaasd</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Bang</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Bedroefd</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Boos</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Walging</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Pijn</a:t>
            </a:r>
            <a:endParaRPr lang="en-US" sz="2400" dirty="0">
              <a:solidFill>
                <a:srgbClr val="333333"/>
              </a:solidFill>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Oefening 1</a:t>
            </a:r>
            <a:endParaRPr lang="en-US" sz="3600" dirty="0">
              <a:solidFill>
                <a:srgbClr val="004992"/>
              </a:solidFill>
              <a:latin typeface="Calibri Light"/>
            </a:endParaRPr>
          </a:p>
        </p:txBody>
      </p:sp>
      <p:sp>
        <p:nvSpPr>
          <p:cNvPr id="4" name="Content Placeholder 3"/>
          <p:cNvSpPr>
            <a:spLocks noGrp="1"/>
          </p:cNvSpPr>
          <p:nvPr>
            <p:ph idx="1"/>
          </p:nvPr>
        </p:nvSpPr>
        <p:spPr>
          <a:xfrm>
            <a:off x="408955" y="4882896"/>
            <a:ext cx="11376000" cy="1439688"/>
          </a:xfrm>
        </p:spPr>
        <p:txBody>
          <a:bodyPr/>
          <a:lstStyle/>
          <a:p>
            <a:pPr lvl="0" defTabSz="914400" fontAlgn="base">
              <a:lnSpc>
                <a:spcPct val="100000"/>
              </a:lnSpc>
              <a:spcBef>
                <a:spcPts val="1200"/>
              </a:spcBef>
              <a:buClr>
                <a:srgbClr val="333333"/>
              </a:buClr>
            </a:pPr>
            <a:r>
              <a:rPr lang="en-GB" altLang="de-DE" sz="2400" dirty="0" err="1">
                <a:solidFill>
                  <a:srgbClr val="333333"/>
                </a:solidFill>
                <a:latin typeface="Calibri Light"/>
                <a:ea typeface="MS PGothic" panose="020B0600070205080204" pitchFamily="34" charset="-128"/>
              </a:rPr>
              <a:t>Welke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emotionele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uitdrukkingen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passen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bij</a:t>
            </a:r>
            <a:r>
              <a:rPr lang="en-GB" altLang="de-DE" sz="2400" dirty="0">
                <a:solidFill>
                  <a:srgbClr val="333333"/>
                </a:solidFill>
                <a:latin typeface="Calibri Light"/>
                <a:ea typeface="MS PGothic" panose="020B0600070205080204" pitchFamily="34" charset="-128"/>
              </a:rPr>
              <a:t> de </a:t>
            </a:r>
            <a:r>
              <a:rPr lang="en-GB" altLang="de-DE" sz="2400" dirty="0" err="1">
                <a:solidFill>
                  <a:srgbClr val="333333"/>
                </a:solidFill>
                <a:latin typeface="Calibri Light"/>
                <a:ea typeface="MS PGothic" panose="020B0600070205080204" pitchFamily="34" charset="-128"/>
              </a:rPr>
              <a:t>plaatjes</a:t>
            </a:r>
            <a:r>
              <a:rPr lang="en-GB" altLang="de-DE" sz="2400" dirty="0">
                <a:solidFill>
                  <a:srgbClr val="333333"/>
                </a:solidFill>
                <a:latin typeface="Calibri Light"/>
                <a:ea typeface="MS PGothic" panose="020B0600070205080204" pitchFamily="34" charset="-128"/>
              </a:rPr>
              <a:t> 1 t/m 5.</a:t>
            </a:r>
          </a:p>
          <a:p>
            <a:pPr lvl="0" defTabSz="914400" fontAlgn="base">
              <a:lnSpc>
                <a:spcPct val="100000"/>
              </a:lnSpc>
              <a:spcBef>
                <a:spcPts val="1200"/>
              </a:spcBef>
              <a:buClr>
                <a:srgbClr val="333333"/>
              </a:buClr>
            </a:pPr>
            <a:r>
              <a:rPr lang="nl-NL" altLang="ko-KR" sz="2400" dirty="0">
                <a:solidFill>
                  <a:srgbClr val="333333"/>
                </a:solidFill>
                <a:latin typeface="Calibri Light"/>
                <a:ea typeface="Gulim" pitchFamily="34" charset="-127"/>
              </a:rPr>
              <a:t>Hoe zeker ben je van je antwoorden?</a:t>
            </a:r>
            <a:endParaRPr lang="en-US" sz="2400" dirty="0">
              <a:solidFill>
                <a:srgbClr val="333333"/>
              </a:solidFill>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21</a:t>
            </a:fld>
            <a:endParaRPr lang="de-DE" altLang="de-DE"/>
          </a:p>
        </p:txBody>
      </p:sp>
      <p:sp>
        <p:nvSpPr>
          <p:cNvPr id="17"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8"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9"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0"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1"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pic>
        <p:nvPicPr>
          <p:cNvPr id="2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3"/>
          <p:cNvSpPr>
            <a:spLocks noChangeArrowheads="1"/>
          </p:cNvSpPr>
          <p:nvPr/>
        </p:nvSpPr>
        <p:spPr bwMode="auto">
          <a:xfrm>
            <a:off x="3011036" y="4031938"/>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dirty="0">
                <a:solidFill>
                  <a:srgbClr val="333333"/>
                </a:solidFill>
                <a:latin typeface="Calibri Light"/>
              </a:rPr>
              <a:t>?</a:t>
            </a:r>
            <a:endParaRPr lang="en-US" altLang="de-DE" sz="2000" dirty="0">
              <a:solidFill>
                <a:srgbClr val="333333"/>
              </a:solidFill>
              <a:latin typeface="Calibri Light"/>
            </a:endParaRPr>
          </a:p>
        </p:txBody>
      </p:sp>
      <p:sp>
        <p:nvSpPr>
          <p:cNvPr id="25" name="Rectangle 4"/>
          <p:cNvSpPr>
            <a:spLocks noChangeArrowheads="1"/>
          </p:cNvSpPr>
          <p:nvPr/>
        </p:nvSpPr>
        <p:spPr bwMode="auto">
          <a:xfrm>
            <a:off x="4424770" y="4031938"/>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a:solidFill>
                  <a:srgbClr val="333333"/>
                </a:solidFill>
                <a:latin typeface="Calibri Light"/>
              </a:rPr>
              <a:t>?</a:t>
            </a:r>
            <a:endParaRPr lang="en-US" altLang="de-DE" sz="2000" dirty="0">
              <a:solidFill>
                <a:srgbClr val="333333"/>
              </a:solidFill>
              <a:latin typeface="Calibri Light"/>
            </a:endParaRPr>
          </a:p>
        </p:txBody>
      </p:sp>
      <p:sp>
        <p:nvSpPr>
          <p:cNvPr id="26" name="Rectangle 5"/>
          <p:cNvSpPr>
            <a:spLocks noChangeArrowheads="1"/>
          </p:cNvSpPr>
          <p:nvPr/>
        </p:nvSpPr>
        <p:spPr bwMode="auto">
          <a:xfrm>
            <a:off x="5838504" y="4031938"/>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a:solidFill>
                  <a:srgbClr val="333333"/>
                </a:solidFill>
                <a:latin typeface="Calibri Light"/>
              </a:rPr>
              <a:t>?</a:t>
            </a:r>
            <a:endParaRPr lang="en-US" altLang="de-DE" sz="2000" dirty="0">
              <a:solidFill>
                <a:srgbClr val="333333"/>
              </a:solidFill>
              <a:latin typeface="Calibri Light"/>
            </a:endParaRPr>
          </a:p>
        </p:txBody>
      </p:sp>
      <p:sp>
        <p:nvSpPr>
          <p:cNvPr id="27" name="Rectangle 6"/>
          <p:cNvSpPr>
            <a:spLocks noChangeArrowheads="1"/>
          </p:cNvSpPr>
          <p:nvPr/>
        </p:nvSpPr>
        <p:spPr bwMode="auto">
          <a:xfrm>
            <a:off x="7252238" y="4031938"/>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a:solidFill>
                  <a:srgbClr val="333333"/>
                </a:solidFill>
                <a:latin typeface="Calibri Light"/>
              </a:rPr>
              <a:t>?</a:t>
            </a:r>
            <a:endParaRPr lang="en-US" altLang="de-DE" sz="2000" dirty="0">
              <a:solidFill>
                <a:srgbClr val="333333"/>
              </a:solidFill>
              <a:latin typeface="Calibri Light"/>
            </a:endParaRPr>
          </a:p>
        </p:txBody>
      </p:sp>
      <p:sp>
        <p:nvSpPr>
          <p:cNvPr id="28" name="Rectangle 7"/>
          <p:cNvSpPr>
            <a:spLocks noChangeArrowheads="1"/>
          </p:cNvSpPr>
          <p:nvPr/>
        </p:nvSpPr>
        <p:spPr bwMode="auto">
          <a:xfrm>
            <a:off x="8665973" y="4031938"/>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a:solidFill>
                  <a:srgbClr val="333333"/>
                </a:solidFill>
                <a:latin typeface="Calibri Light"/>
              </a:rPr>
              <a:t>?</a:t>
            </a:r>
            <a:endParaRPr lang="en-US" altLang="de-DE" sz="2000" dirty="0">
              <a:solidFill>
                <a:srgbClr val="333333"/>
              </a:solidFill>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Calibri Light"/>
              </a:rPr>
              <a:t>Oefening 1</a:t>
            </a:r>
            <a:endParaRPr lang="en-US" sz="3600" dirty="0">
              <a:solidFill>
                <a:srgbClr val="004992"/>
              </a:solidFill>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22</a:t>
            </a:fld>
            <a:endParaRPr lang="de-DE" altLang="de-DE"/>
          </a:p>
        </p:txBody>
      </p:sp>
      <p:sp>
        <p:nvSpPr>
          <p:cNvPr id="10"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1"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2"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3"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4"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pic>
        <p:nvPicPr>
          <p:cNvPr id="17"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3"/>
          <p:cNvSpPr txBox="1">
            <a:spLocks noChangeArrowheads="1"/>
          </p:cNvSpPr>
          <p:nvPr/>
        </p:nvSpPr>
        <p:spPr bwMode="auto">
          <a:xfrm>
            <a:off x="2560664" y="4032504"/>
            <a:ext cx="704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nl-NL" altLang="de-DE" sz="2000" dirty="0">
                <a:latin typeface="Calibri Light"/>
              </a:rPr>
              <a:t> Bedroefd	 Boos	     Verbaasd	  Bang	             Blij</a:t>
            </a:r>
            <a:endParaRPr lang="de-DE" altLang="de-DE" sz="2000" dirty="0">
              <a:latin typeface="Calibri Light"/>
            </a:endParaRPr>
          </a:p>
        </p:txBody>
      </p:sp>
      <p:sp>
        <p:nvSpPr>
          <p:cNvPr id="19" name="Content Placeholder 3"/>
          <p:cNvSpPr txBox="1">
            <a:spLocks/>
          </p:cNvSpPr>
          <p:nvPr/>
        </p:nvSpPr>
        <p:spPr>
          <a:xfrm>
            <a:off x="408955" y="4882896"/>
            <a:ext cx="11376000" cy="981863"/>
          </a:xfrm>
          <a:prstGeom prst="rect">
            <a:avLst/>
          </a:prstGeom>
        </p:spPr>
        <p:txBody>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defTabSz="914400" fontAlgn="base">
              <a:lnSpc>
                <a:spcPct val="100000"/>
              </a:lnSpc>
              <a:spcBef>
                <a:spcPts val="1200"/>
              </a:spcBef>
              <a:buClr>
                <a:srgbClr val="333333"/>
              </a:buClr>
            </a:pPr>
            <a:r>
              <a:rPr lang="nl-NL" altLang="de-DE" sz="2400" dirty="0">
                <a:solidFill>
                  <a:srgbClr val="333333"/>
                </a:solidFill>
                <a:latin typeface="Calibri Light"/>
                <a:ea typeface="MS PGothic" panose="020B0600070205080204" pitchFamily="34" charset="-128"/>
              </a:rPr>
              <a:t>Het is moeilijk als je de persoon of de omstandigheden niet </a:t>
            </a:r>
            <a:r>
              <a:rPr lang="nl-NL" altLang="de-DE" sz="2400">
                <a:solidFill>
                  <a:srgbClr val="333333"/>
                </a:solidFill>
                <a:latin typeface="Calibri Light"/>
                <a:ea typeface="MS PGothic" panose="020B0600070205080204" pitchFamily="34" charset="-128"/>
              </a:rPr>
              <a:t>kent.</a:t>
            </a:r>
            <a:endParaRPr lang="en-US" sz="2400" dirty="0">
              <a:solidFill>
                <a:srgbClr val="333333"/>
              </a:solidFill>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a:solidFill>
                  <a:srgbClr val="004992"/>
                </a:solidFill>
                <a:latin typeface="Calibri Light"/>
              </a:rPr>
              <a:t>Oefening 1</a:t>
            </a:r>
            <a:br>
              <a:rPr lang="nl-NL" sz="3600">
                <a:solidFill>
                  <a:srgbClr val="004992"/>
                </a:solidFill>
                <a:latin typeface="Calibri Light"/>
              </a:rPr>
            </a:br>
            <a:r>
              <a:rPr lang="nl-NL">
                <a:solidFill>
                  <a:srgbClr val="004992"/>
                </a:solidFill>
                <a:latin typeface="Calibri Light"/>
              </a:rPr>
              <a:t>Vul de emoties/gevoelens in</a:t>
            </a:r>
            <a:endParaRPr lang="en-US">
              <a:solidFill>
                <a:srgbClr val="004992"/>
              </a:solidFill>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23</a:t>
            </a:fld>
            <a:endParaRPr lang="de-DE" altLang="de-DE"/>
          </a:p>
        </p:txBody>
      </p:sp>
      <p:pic>
        <p:nvPicPr>
          <p:cNvPr id="11" name="Picture 12" descr="Carol^-^ - flickr - The happy couopl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7" descr="Brit - flickr - saying goodbye - cclicens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0" descr="manville - flickr - SURPRISE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1" descr="Dr Phil - flickr - Who's the bully - cclicense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2" descr="Day 64 Rotten potatoes - ben·millet - flickr - 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3" descr="Agony - ecmorgan - flickr - c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0"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1"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2"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3"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Calibri Light"/>
              </a:rPr>
              <a:t>Oefening 1</a:t>
            </a:r>
            <a:br>
              <a:rPr lang="nl-NL" sz="3600" dirty="0">
                <a:solidFill>
                  <a:srgbClr val="004992"/>
                </a:solidFill>
                <a:latin typeface="Calibri Light"/>
              </a:rPr>
            </a:br>
            <a:r>
              <a:rPr lang="nl-NL" dirty="0">
                <a:solidFill>
                  <a:srgbClr val="004992"/>
                </a:solidFill>
                <a:latin typeface="Calibri Light"/>
              </a:rPr>
              <a:t>Vul de emoties/gevoelens in. Het is gemakkelijker te begrijpen hoe een ander zich voelt, als je over meer informatie beschikt</a:t>
            </a:r>
            <a:endParaRPr lang="en-US" dirty="0">
              <a:solidFill>
                <a:srgbClr val="004992"/>
              </a:solidFill>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24</a:t>
            </a:fld>
            <a:endParaRPr lang="de-DE" altLang="de-DE"/>
          </a:p>
        </p:txBody>
      </p:sp>
      <p:pic>
        <p:nvPicPr>
          <p:cNvPr id="18" name="Picture 12" descr="Carol^-^ - flickr - The happy couopl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7" descr="Brit - flickr - saying goodbye - cclicens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1" descr="Dr Phil - flickr - Who's the bully - cclicense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2" descr="Day 64 Rotten potatoes - ben·millet - flickr - 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3" descr="Agony - ecmorgan - flickr - c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Pijn</a:t>
            </a:r>
            <a:endParaRPr lang="en-GB" altLang="de-DE" sz="2000" dirty="0">
              <a:solidFill>
                <a:srgbClr val="004992"/>
              </a:solidFill>
              <a:latin typeface="Calibri Light"/>
            </a:endParaRPr>
          </a:p>
        </p:txBody>
      </p:sp>
      <p:sp>
        <p:nvSpPr>
          <p:cNvPr id="25"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 Verbaasd</a:t>
            </a:r>
            <a:endParaRPr lang="en-GB" altLang="de-DE" sz="2000" dirty="0">
              <a:solidFill>
                <a:srgbClr val="004992"/>
              </a:solidFill>
              <a:latin typeface="Calibri Light"/>
            </a:endParaRPr>
          </a:p>
        </p:txBody>
      </p:sp>
      <p:sp>
        <p:nvSpPr>
          <p:cNvPr id="27"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Blij</a:t>
            </a:r>
            <a:endParaRPr lang="en-GB" altLang="de-DE" sz="2000" dirty="0">
              <a:solidFill>
                <a:srgbClr val="004992"/>
              </a:solidFill>
              <a:latin typeface="Calibri Light"/>
            </a:endParaRPr>
          </a:p>
        </p:txBody>
      </p:sp>
      <p:sp>
        <p:nvSpPr>
          <p:cNvPr id="28"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Boos</a:t>
            </a:r>
            <a:endParaRPr lang="en-GB" altLang="de-DE" sz="2000" dirty="0">
              <a:solidFill>
                <a:srgbClr val="004992"/>
              </a:solidFill>
              <a:latin typeface="Calibri Light"/>
            </a:endParaRPr>
          </a:p>
        </p:txBody>
      </p:sp>
      <p:sp>
        <p:nvSpPr>
          <p:cNvPr id="29" name="Caption_21"/>
          <p:cNvSpPr txBox="1">
            <a:spLocks noChangeArrowheads="1"/>
          </p:cNvSpPr>
          <p:nvPr/>
        </p:nvSpPr>
        <p:spPr bwMode="auto">
          <a:xfrm>
            <a:off x="1252391" y="2394317"/>
            <a:ext cx="196014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Bedroefd</a:t>
            </a:r>
          </a:p>
          <a:p>
            <a:pPr algn="ctr" eaLnBrk="1" hangingPunct="1">
              <a:spcBef>
                <a:spcPct val="50000"/>
              </a:spcBef>
              <a:buClrTx/>
              <a:buFontTx/>
              <a:buNone/>
            </a:pPr>
            <a:endParaRPr lang="en-GB" altLang="de-DE" sz="2000" dirty="0">
              <a:solidFill>
                <a:srgbClr val="004992"/>
              </a:solidFill>
              <a:latin typeface="Calibri Light"/>
            </a:endParaRPr>
          </a:p>
        </p:txBody>
      </p:sp>
      <p:sp>
        <p:nvSpPr>
          <p:cNvPr id="31"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Walging</a:t>
            </a:r>
            <a:endParaRPr lang="en-GB" altLang="de-DE" sz="2000" dirty="0">
              <a:solidFill>
                <a:srgbClr val="004992"/>
              </a:solidFill>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lvl="0" defTabSz="914377">
              <a:spcBef>
                <a:spcPts val="0"/>
              </a:spcBef>
            </a:pPr>
            <a:r>
              <a:rPr lang="de-DE" altLang="de-DE" sz="3600" dirty="0">
                <a:solidFill>
                  <a:srgbClr val="004992"/>
                </a:solidFill>
                <a:latin typeface="Calibri Light"/>
                <a:ea typeface="MS PGothic" panose="020B0600070205080204" pitchFamily="34" charset="-128"/>
              </a:rPr>
              <a:t>Kunnen we aan de hand van alleen het uiterlijk conclusies trekken over iemands karakter of beroep?</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lvl="0" defTabSz="914400" fontAlgn="base"/>
            <a:r>
              <a:rPr lang="nl-NL" sz="2400" dirty="0">
                <a:solidFill>
                  <a:srgbClr val="333333"/>
                </a:solidFill>
                <a:latin typeface="Calibri Light"/>
              </a:rPr>
              <a:t>Wie van deze heren is de acteur, de atleet, de psycholoog of de seriemoordenaar? Hoe zeker ben je daarvan?</a:t>
            </a:r>
            <a:endParaRPr lang="en-US" sz="2400" dirty="0">
              <a:solidFill>
                <a:srgbClr val="333333"/>
              </a:solidFill>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25</a:t>
            </a:fld>
            <a:endParaRPr lang="de-DE" altLang="de-DE"/>
          </a:p>
        </p:txBody>
      </p:sp>
      <p:pic>
        <p:nvPicPr>
          <p:cNvPr id="11" name="Picture 10" descr="madmonk - flickr - Egyptian Actor Khaled Saleh - cclicens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3" descr="Babe Ruth from the 1920s from wikipedia fair use photographer unknown module 4 detail 090209_contras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19325"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Wist je het?</a:t>
            </a:r>
          </a:p>
        </p:txBody>
      </p:sp>
      <p:sp>
        <p:nvSpPr>
          <p:cNvPr id="3" name="Content Placeholder 2"/>
          <p:cNvSpPr>
            <a:spLocks noGrp="1"/>
          </p:cNvSpPr>
          <p:nvPr>
            <p:ph idx="1"/>
          </p:nvPr>
        </p:nvSpPr>
        <p:spPr/>
        <p:txBody>
          <a:bodyPr/>
          <a:lstStyle/>
          <a:p>
            <a:pPr lvl="0" defTabSz="914400" fontAlgn="base"/>
            <a:r>
              <a:rPr lang="de-DE" altLang="de-DE" sz="2400">
                <a:solidFill>
                  <a:srgbClr val="333333"/>
                </a:solidFill>
                <a:latin typeface="Calibri Light"/>
                <a:ea typeface="MS PGothic" panose="020B0600070205080204" pitchFamily="34" charset="-128"/>
              </a:rPr>
              <a:t>Vaak hebben stereotypen de overhand bij onze eerste indruk. </a:t>
            </a:r>
            <a:r>
              <a:rPr lang="de-DE" altLang="de-DE" sz="2400" dirty="0">
                <a:solidFill>
                  <a:srgbClr val="333333"/>
                </a:solidFill>
                <a:latin typeface="Calibri Light"/>
                <a:ea typeface="MS PGothic" panose="020B0600070205080204" pitchFamily="34" charset="-128"/>
              </a:rPr>
              <a:t>Maar niet alle acteurs zijn knap en niet alle moordenaars zien er wreed uit.</a:t>
            </a:r>
            <a:endParaRPr lang="en-US" sz="2400" dirty="0">
              <a:solidFill>
                <a:srgbClr val="333333"/>
              </a:solidFill>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26</a:t>
            </a:fld>
            <a:endParaRPr lang="de-DE" altLang="de-DE"/>
          </a:p>
        </p:txBody>
      </p:sp>
      <p:sp>
        <p:nvSpPr>
          <p:cNvPr id="17"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nl-NL" altLang="de-DE" sz="1800" dirty="0">
                <a:latin typeface="Calibri Light"/>
              </a:rPr>
              <a:t>Mark van der Gaag:</a:t>
            </a:r>
          </a:p>
          <a:p>
            <a:pPr algn="ctr" eaLnBrk="1" hangingPunct="1">
              <a:spcBef>
                <a:spcPts val="0"/>
              </a:spcBef>
              <a:spcAft>
                <a:spcPts val="0"/>
              </a:spcAft>
              <a:buClrTx/>
              <a:buNone/>
            </a:pPr>
            <a:r>
              <a:rPr lang="nl-NL" altLang="de-DE" sz="1800" dirty="0">
                <a:latin typeface="Calibri Light"/>
              </a:rPr>
              <a:t>Psycholoog</a:t>
            </a:r>
            <a:endParaRPr lang="en-GB" altLang="de-DE" sz="1800" dirty="0">
              <a:latin typeface="Calibri Light"/>
            </a:endParaRPr>
          </a:p>
        </p:txBody>
      </p:sp>
      <p:sp>
        <p:nvSpPr>
          <p:cNvPr id="18"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s-ES" altLang="de-DE" sz="1800">
                <a:latin typeface="Calibri Light"/>
              </a:rPr>
              <a:t>Jeffrey Dahmer:</a:t>
            </a:r>
          </a:p>
          <a:p>
            <a:pPr algn="ctr" eaLnBrk="1" hangingPunct="1">
              <a:spcBef>
                <a:spcPts val="0"/>
              </a:spcBef>
              <a:spcAft>
                <a:spcPts val="0"/>
              </a:spcAft>
              <a:buClrTx/>
              <a:buNone/>
            </a:pPr>
            <a:r>
              <a:rPr lang="es-ES" altLang="de-DE" sz="1800">
                <a:latin typeface="Calibri Light"/>
              </a:rPr>
              <a:t>Seriemoordenaar</a:t>
            </a:r>
            <a:endParaRPr lang="en-US" altLang="de-DE" sz="1800" dirty="0">
              <a:latin typeface="Calibri Light"/>
            </a:endParaRPr>
          </a:p>
        </p:txBody>
      </p:sp>
      <p:sp>
        <p:nvSpPr>
          <p:cNvPr id="19"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Acteur</a:t>
            </a:r>
            <a:endParaRPr lang="en-US" altLang="de-DE" sz="1800" dirty="0">
              <a:latin typeface="Calibri Light"/>
            </a:endParaRPr>
          </a:p>
        </p:txBody>
      </p:sp>
      <p:sp>
        <p:nvSpPr>
          <p:cNvPr id="20"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s-ES" altLang="de-DE" sz="1800">
                <a:latin typeface="Calibri Light"/>
              </a:rPr>
              <a:t>Babe Ruth:</a:t>
            </a:r>
          </a:p>
          <a:p>
            <a:pPr algn="ctr" eaLnBrk="1" hangingPunct="1">
              <a:spcBef>
                <a:spcPts val="0"/>
              </a:spcBef>
              <a:spcAft>
                <a:spcPts val="0"/>
              </a:spcAft>
              <a:buClrTx/>
              <a:buNone/>
            </a:pPr>
            <a:r>
              <a:rPr lang="es-ES" altLang="de-DE" sz="1800">
                <a:latin typeface="Calibri Light"/>
              </a:rPr>
              <a:t>Legendarische honkbalheld</a:t>
            </a:r>
            <a:endParaRPr lang="en-US" altLang="de-DE" sz="1800" dirty="0">
              <a:latin typeface="Calibri Light"/>
            </a:endParaRPr>
          </a:p>
        </p:txBody>
      </p:sp>
      <p:pic>
        <p:nvPicPr>
          <p:cNvPr id="21" name="Picture 20" descr="madmonk - flickr - Egyptian Actor Khaled Saleh - cclicens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3" descr="Babe Ruth from the 1920s from wikipedia fair use photographer unknown module 4 detail 090209_contras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19325"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‘s Lands wijs, ‘s lands eer</a:t>
            </a:r>
            <a:br>
              <a:rPr lang="nl-NL" sz="3600" dirty="0">
                <a:solidFill>
                  <a:srgbClr val="004992"/>
                </a:solidFill>
                <a:latin typeface="Calibri Light"/>
              </a:rPr>
            </a:br>
            <a:r>
              <a:rPr lang="nl-NL" dirty="0">
                <a:solidFill>
                  <a:srgbClr val="004992"/>
                </a:solidFill>
                <a:latin typeface="Calibri Light"/>
              </a:rPr>
              <a:t>Gebruikelijke misinterpretaties van gebaren</a:t>
            </a:r>
            <a:endParaRPr lang="en-US" dirty="0">
              <a:solidFill>
                <a:srgbClr val="004992"/>
              </a:solidFill>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27</a:t>
            </a:fld>
            <a:endParaRPr lang="de-DE" altLang="de-DE"/>
          </a:p>
        </p:txBody>
      </p:sp>
      <p:graphicFrame>
        <p:nvGraphicFramePr>
          <p:cNvPr id="9" name="Group 27"/>
          <p:cNvGraphicFramePr>
            <a:graphicFrameLocks noGrp="1"/>
          </p:cNvGraphicFramePr>
          <p:nvPr>
            <p:extLst>
              <p:ext uri="{D42A27DB-BD31-4B8C-83A1-F6EECF244321}">
                <p14:modId xmlns:p14="http://schemas.microsoft.com/office/powerpoint/2010/main" val="236237117"/>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gebaar/mimiek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0" i="0" u="none" strike="noStrike" cap="none" normalizeH="0" baseline="0">
                          <a:ln>
                            <a:noFill/>
                          </a:ln>
                          <a:solidFill>
                            <a:srgbClr val="000000"/>
                          </a:solidFill>
                          <a:effectLst/>
                          <a:latin typeface="Calibri Light"/>
                          <a:cs typeface="Times New Roman" pitchFamily="18" charset="0"/>
                        </a:rPr>
                        <a:t>Hoe wordt dit gebaar bij ons geïnterpreteerd i.t.t. elders?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nl-NL"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46108" name="Picture 34"/>
          <p:cNvPicPr>
            <a:picLocks noChangeAspect="1" noChangeArrowheads="1"/>
          </p:cNvPicPr>
          <p:nvPr/>
        </p:nvPicPr>
        <p:blipFill>
          <a:blip r:embed="rId3">
            <a:extLst>
              <a:ext uri="{28A0092B-C50C-407E-A947-70E740481C1C}">
                <a14:useLocalDpi xmlns:a14="http://schemas.microsoft.com/office/drawing/2010/main" val="0"/>
              </a:ext>
            </a:extLst>
          </a:blip>
          <a:srcRect l="38802" t="37886" r="40050" b="43840"/>
          <a:stretch>
            <a:fillRect/>
          </a:stretch>
        </p:blipFill>
        <p:spPr bwMode="auto">
          <a:xfrm>
            <a:off x="512134" y="5477452"/>
            <a:ext cx="220107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2522"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3519"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‘s Lands wijs, ‘s lands eer</a:t>
            </a:r>
            <a:br>
              <a:rPr lang="nl-NL" sz="3600" dirty="0">
                <a:solidFill>
                  <a:srgbClr val="004992"/>
                </a:solidFill>
                <a:latin typeface="Calibri Light"/>
              </a:rPr>
            </a:br>
            <a:r>
              <a:rPr lang="nl-NL" dirty="0">
                <a:solidFill>
                  <a:srgbClr val="004992"/>
                </a:solidFill>
                <a:latin typeface="Calibri Light"/>
              </a:rPr>
              <a:t>Gebruikelijke misinterpretaties van gebaren</a:t>
            </a:r>
            <a:endParaRPr lang="en-US" dirty="0">
              <a:solidFill>
                <a:srgbClr val="004992"/>
              </a:solidFill>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28</a:t>
            </a:fld>
            <a:endParaRPr lang="de-DE" altLang="de-DE"/>
          </a:p>
        </p:txBody>
      </p:sp>
      <p:graphicFrame>
        <p:nvGraphicFramePr>
          <p:cNvPr id="9" name="Group 27"/>
          <p:cNvGraphicFramePr>
            <a:graphicFrameLocks noGrp="1"/>
          </p:cNvGraphicFramePr>
          <p:nvPr>
            <p:extLst>
              <p:ext uri="{D42A27DB-BD31-4B8C-83A1-F6EECF244321}">
                <p14:modId xmlns:p14="http://schemas.microsoft.com/office/powerpoint/2010/main" val="924064222"/>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gebaar/mimiek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0" i="0" u="none" strike="noStrike" cap="none" normalizeH="0" baseline="0">
                          <a:ln>
                            <a:noFill/>
                          </a:ln>
                          <a:solidFill>
                            <a:srgbClr val="000000"/>
                          </a:solidFill>
                          <a:effectLst/>
                          <a:latin typeface="Calibri Light"/>
                          <a:cs typeface="Times New Roman" pitchFamily="18" charset="0"/>
                        </a:rPr>
                        <a:t>Hoe wordt dit gebaar bij ons geïnterpreteerd i.t.t. elders?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Europa/Noord Amerika: </a:t>
                      </a:r>
                      <a:r>
                        <a:rPr kumimoji="0" lang="nl-NL" sz="1800" b="0" i="0" u="none" strike="noStrike" cap="none" normalizeH="0" baseline="0" dirty="0">
                          <a:ln>
                            <a:noFill/>
                          </a:ln>
                          <a:solidFill>
                            <a:srgbClr val="333333"/>
                          </a:solidFill>
                          <a:effectLst/>
                          <a:latin typeface="Calibri Light"/>
                          <a:cs typeface="Times New Roman" pitchFamily="18" charset="0"/>
                        </a:rPr>
                        <a:t>geeft de indruk van ontspannenheid; misschien wat nonchalant.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cs typeface="Times New Roman" pitchFamily="18" charset="0"/>
                        </a:rPr>
                        <a:t>In sommige Arabische landen wordt de schoenzool beschouwd als het smerigste deel van de mens. Daarom is het een belediging om die aan iemand te laten zien.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nl-NL"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46108" name="Picture 34"/>
          <p:cNvPicPr>
            <a:picLocks noChangeAspect="1" noChangeArrowheads="1"/>
          </p:cNvPicPr>
          <p:nvPr/>
        </p:nvPicPr>
        <p:blipFill>
          <a:blip r:embed="rId3">
            <a:extLst>
              <a:ext uri="{28A0092B-C50C-407E-A947-70E740481C1C}">
                <a14:useLocalDpi xmlns:a14="http://schemas.microsoft.com/office/drawing/2010/main" val="0"/>
              </a:ext>
            </a:extLst>
          </a:blip>
          <a:srcRect l="38802" t="37886" r="40050" b="43840"/>
          <a:stretch>
            <a:fillRect/>
          </a:stretch>
        </p:blipFill>
        <p:spPr bwMode="auto">
          <a:xfrm>
            <a:off x="512134" y="5477452"/>
            <a:ext cx="220107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2522"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3519"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68324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‘s Lands wijs, ‘s lands eer</a:t>
            </a:r>
            <a:br>
              <a:rPr lang="nl-NL" sz="3600" dirty="0">
                <a:solidFill>
                  <a:srgbClr val="004992"/>
                </a:solidFill>
                <a:latin typeface="Calibri Light"/>
              </a:rPr>
            </a:br>
            <a:r>
              <a:rPr lang="nl-NL" dirty="0">
                <a:solidFill>
                  <a:srgbClr val="004992"/>
                </a:solidFill>
                <a:latin typeface="Calibri Light"/>
              </a:rPr>
              <a:t>Gebruikelijke misinterpretaties van gebaren</a:t>
            </a:r>
            <a:endParaRPr lang="en-US" dirty="0">
              <a:solidFill>
                <a:srgbClr val="004992"/>
              </a:solidFill>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29</a:t>
            </a:fld>
            <a:endParaRPr lang="de-DE" altLang="de-DE"/>
          </a:p>
        </p:txBody>
      </p:sp>
      <p:graphicFrame>
        <p:nvGraphicFramePr>
          <p:cNvPr id="9" name="Group 27"/>
          <p:cNvGraphicFramePr>
            <a:graphicFrameLocks noGrp="1"/>
          </p:cNvGraphicFramePr>
          <p:nvPr>
            <p:extLst>
              <p:ext uri="{D42A27DB-BD31-4B8C-83A1-F6EECF244321}">
                <p14:modId xmlns:p14="http://schemas.microsoft.com/office/powerpoint/2010/main" val="3164638343"/>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gebaar/mimiek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0" i="0" u="none" strike="noStrike" cap="none" normalizeH="0" baseline="0">
                          <a:ln>
                            <a:noFill/>
                          </a:ln>
                          <a:solidFill>
                            <a:srgbClr val="000000"/>
                          </a:solidFill>
                          <a:effectLst/>
                          <a:latin typeface="Calibri Light"/>
                          <a:cs typeface="Times New Roman" pitchFamily="18" charset="0"/>
                        </a:rPr>
                        <a:t>Hoe wordt dit gebaar bij ons geïnterpreteerd i.t.t. elders?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Europa/Noord Amerika: </a:t>
                      </a:r>
                      <a:r>
                        <a:rPr kumimoji="0" lang="nl-NL" sz="1800" b="0" i="0" u="none" strike="noStrike" cap="none" normalizeH="0" baseline="0" dirty="0">
                          <a:ln>
                            <a:noFill/>
                          </a:ln>
                          <a:solidFill>
                            <a:srgbClr val="333333"/>
                          </a:solidFill>
                          <a:effectLst/>
                          <a:latin typeface="Calibri Light"/>
                          <a:cs typeface="Times New Roman" pitchFamily="18" charset="0"/>
                        </a:rPr>
                        <a:t>geeft de indruk van ontspannenheid; misschien wat nonchalant.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cs typeface="Times New Roman" pitchFamily="18" charset="0"/>
                        </a:rPr>
                        <a:t>In sommige Arabische landen wordt de schoenzool beschouwd als het smerigste deel van de mens. Daarom is het een belediging om die aan iemand te laten zien.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nl-NL"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46108" name="Picture 34"/>
          <p:cNvPicPr>
            <a:picLocks noChangeAspect="1" noChangeArrowheads="1"/>
          </p:cNvPicPr>
          <p:nvPr/>
        </p:nvPicPr>
        <p:blipFill>
          <a:blip r:embed="rId3">
            <a:extLst>
              <a:ext uri="{28A0092B-C50C-407E-A947-70E740481C1C}">
                <a14:useLocalDpi xmlns:a14="http://schemas.microsoft.com/office/drawing/2010/main" val="0"/>
              </a:ext>
            </a:extLst>
          </a:blip>
          <a:srcRect l="38802" t="37886" r="40050" b="43840"/>
          <a:stretch>
            <a:fillRect/>
          </a:stretch>
        </p:blipFill>
        <p:spPr bwMode="auto">
          <a:xfrm>
            <a:off x="512134" y="5477452"/>
            <a:ext cx="220107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2522"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3519"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26051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‘s Lands wijs, ‘s lands eer</a:t>
            </a:r>
            <a:br>
              <a:rPr lang="nl-NL" sz="3600" dirty="0">
                <a:solidFill>
                  <a:srgbClr val="004992"/>
                </a:solidFill>
                <a:latin typeface="Calibri Light"/>
              </a:rPr>
            </a:br>
            <a:r>
              <a:rPr lang="nl-NL" dirty="0">
                <a:solidFill>
                  <a:srgbClr val="004992"/>
                </a:solidFill>
                <a:latin typeface="Calibri Light"/>
              </a:rPr>
              <a:t>Gebruikelijke misinterpretaties van gebaren</a:t>
            </a:r>
            <a:endParaRPr lang="en-US" dirty="0">
              <a:solidFill>
                <a:srgbClr val="004992"/>
              </a:solidFill>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30</a:t>
            </a:fld>
            <a:endParaRPr lang="de-DE" altLang="de-DE"/>
          </a:p>
        </p:txBody>
      </p:sp>
      <p:graphicFrame>
        <p:nvGraphicFramePr>
          <p:cNvPr id="9" name="Group 27"/>
          <p:cNvGraphicFramePr>
            <a:graphicFrameLocks noGrp="1"/>
          </p:cNvGraphicFramePr>
          <p:nvPr>
            <p:extLst>
              <p:ext uri="{D42A27DB-BD31-4B8C-83A1-F6EECF244321}">
                <p14:modId xmlns:p14="http://schemas.microsoft.com/office/powerpoint/2010/main" val="4145725648"/>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gebaar/mimiek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0" i="0" u="none" strike="noStrike" cap="none" normalizeH="0" baseline="0">
                          <a:ln>
                            <a:noFill/>
                          </a:ln>
                          <a:solidFill>
                            <a:srgbClr val="000000"/>
                          </a:solidFill>
                          <a:effectLst/>
                          <a:latin typeface="Calibri Light"/>
                          <a:cs typeface="Times New Roman" pitchFamily="18" charset="0"/>
                        </a:rPr>
                        <a:t>Hoe wordt dit gebaar bij ons geïnterpreteerd i.t.t. elders?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Europa/Noord Amerika: </a:t>
                      </a:r>
                      <a:r>
                        <a:rPr kumimoji="0" lang="nl-NL" sz="1800" b="0" i="0" u="none" strike="noStrike" cap="none" normalizeH="0" baseline="0" dirty="0">
                          <a:ln>
                            <a:noFill/>
                          </a:ln>
                          <a:solidFill>
                            <a:srgbClr val="333333"/>
                          </a:solidFill>
                          <a:effectLst/>
                          <a:latin typeface="Calibri Light"/>
                          <a:cs typeface="Times New Roman" pitchFamily="18" charset="0"/>
                        </a:rPr>
                        <a:t>geeft de indruk van ontspannenheid; misschien wat nonchalant.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cs typeface="Times New Roman" pitchFamily="18" charset="0"/>
                        </a:rPr>
                        <a:t>In sommige Arabische landen wordt de schoenzool beschouwd als het smerigste deel van de mens. Daarom is het een belediging om die aan iemand te laten zien.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USA en veel andere landen</a:t>
                      </a:r>
                      <a:r>
                        <a:rPr kumimoji="0" lang="nl-NL" sz="1800" b="1" i="0" u="none" strike="noStrike" cap="none" normalizeH="0" baseline="0">
                          <a:ln>
                            <a:noFill/>
                          </a:ln>
                          <a:solidFill>
                            <a:srgbClr val="333333"/>
                          </a:solidFill>
                          <a:effectLst/>
                          <a:latin typeface="Calibri Light"/>
                          <a:cs typeface="Times New Roman" pitchFamily="18" charset="0"/>
                        </a:rPr>
                        <a:t>: </a:t>
                      </a:r>
                      <a:r>
                        <a:rPr kumimoji="0" lang="nl-NL" sz="1800" b="0" i="0" u="none" strike="noStrike" cap="none" normalizeH="0" baseline="0">
                          <a:ln>
                            <a:noFill/>
                          </a:ln>
                          <a:solidFill>
                            <a:srgbClr val="333333"/>
                          </a:solidFill>
                          <a:effectLst/>
                          <a:latin typeface="Calibri Light"/>
                          <a:cs typeface="Times New Roman" pitchFamily="18" charset="0"/>
                        </a:rPr>
                        <a:t>“goed gedaan!”, “prima”</a:t>
                      </a:r>
                      <a:endParaRPr kumimoji="0" lang="nl-NL"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Sommige Afrikaanse landen</a:t>
                      </a:r>
                      <a:r>
                        <a:rPr kumimoji="0" lang="nl-NL" sz="1800" b="1" i="0" u="none" strike="noStrike" cap="none" normalizeH="0" baseline="0">
                          <a:ln>
                            <a:noFill/>
                          </a:ln>
                          <a:solidFill>
                            <a:srgbClr val="333333"/>
                          </a:solidFill>
                          <a:effectLst/>
                          <a:latin typeface="Calibri Light"/>
                          <a:cs typeface="Times New Roman" pitchFamily="18" charset="0"/>
                        </a:rPr>
                        <a:t>: </a:t>
                      </a:r>
                      <a:r>
                        <a:rPr kumimoji="0" lang="nl-NL" sz="1800" b="0" i="0" u="none" strike="noStrike" cap="none" normalizeH="0" baseline="0">
                          <a:ln>
                            <a:noFill/>
                          </a:ln>
                          <a:solidFill>
                            <a:srgbClr val="333333"/>
                          </a:solidFill>
                          <a:effectLst/>
                          <a:latin typeface="Calibri Light"/>
                          <a:cs typeface="Times New Roman" pitchFamily="18" charset="0"/>
                        </a:rPr>
                        <a:t>“ga weg!”</a:t>
                      </a:r>
                      <a:endParaRPr kumimoji="0" lang="nl-NL"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Veel landen: </a:t>
                      </a:r>
                      <a:r>
                        <a:rPr kumimoji="0" lang="nl-NL" sz="1800" b="0" i="0" u="none" strike="noStrike" cap="none" normalizeH="0" baseline="0" dirty="0">
                          <a:ln>
                            <a:noFill/>
                          </a:ln>
                          <a:solidFill>
                            <a:srgbClr val="333333"/>
                          </a:solidFill>
                          <a:effectLst/>
                          <a:latin typeface="Calibri Light"/>
                          <a:cs typeface="Times New Roman" pitchFamily="18" charset="0"/>
                        </a:rPr>
                        <a:t>wordt gebruikt om te liften, maar niet in alle landen.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nl-NL"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46108" name="Picture 34"/>
          <p:cNvPicPr>
            <a:picLocks noChangeAspect="1" noChangeArrowheads="1"/>
          </p:cNvPicPr>
          <p:nvPr/>
        </p:nvPicPr>
        <p:blipFill>
          <a:blip r:embed="rId3">
            <a:extLst>
              <a:ext uri="{28A0092B-C50C-407E-A947-70E740481C1C}">
                <a14:useLocalDpi xmlns:a14="http://schemas.microsoft.com/office/drawing/2010/main" val="0"/>
              </a:ext>
            </a:extLst>
          </a:blip>
          <a:srcRect l="38802" t="37886" r="40050" b="43840"/>
          <a:stretch>
            <a:fillRect/>
          </a:stretch>
        </p:blipFill>
        <p:spPr bwMode="auto">
          <a:xfrm>
            <a:off x="512134" y="5477452"/>
            <a:ext cx="220107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2522"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3519"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25140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‘s Lands wijs, ‘s lands eer</a:t>
            </a:r>
            <a:br>
              <a:rPr lang="nl-NL" sz="3600" dirty="0">
                <a:solidFill>
                  <a:srgbClr val="004992"/>
                </a:solidFill>
                <a:latin typeface="Calibri Light"/>
              </a:rPr>
            </a:br>
            <a:r>
              <a:rPr lang="nl-NL" dirty="0">
                <a:solidFill>
                  <a:srgbClr val="004992"/>
                </a:solidFill>
                <a:latin typeface="Calibri Light"/>
              </a:rPr>
              <a:t>Gebruikelijke misinterpretaties van gebaren</a:t>
            </a:r>
            <a:endParaRPr lang="en-US" dirty="0">
              <a:solidFill>
                <a:srgbClr val="004992"/>
              </a:solidFill>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31</a:t>
            </a:fld>
            <a:endParaRPr lang="de-DE" altLang="de-DE"/>
          </a:p>
        </p:txBody>
      </p:sp>
      <p:graphicFrame>
        <p:nvGraphicFramePr>
          <p:cNvPr id="9" name="Group 27"/>
          <p:cNvGraphicFramePr>
            <a:graphicFrameLocks noGrp="1"/>
          </p:cNvGraphicFramePr>
          <p:nvPr>
            <p:extLst>
              <p:ext uri="{D42A27DB-BD31-4B8C-83A1-F6EECF244321}">
                <p14:modId xmlns:p14="http://schemas.microsoft.com/office/powerpoint/2010/main" val="119828795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gebaar/mimiek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0" i="0" u="none" strike="noStrike" cap="none" normalizeH="0" baseline="0">
                          <a:ln>
                            <a:noFill/>
                          </a:ln>
                          <a:solidFill>
                            <a:srgbClr val="000000"/>
                          </a:solidFill>
                          <a:effectLst/>
                          <a:latin typeface="Calibri Light"/>
                          <a:cs typeface="Times New Roman" pitchFamily="18" charset="0"/>
                        </a:rPr>
                        <a:t>Hoe wordt dit gebaar bij ons geïnterpreteerd i.t.t. elders?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Europa/Noord Amerika: </a:t>
                      </a:r>
                      <a:r>
                        <a:rPr kumimoji="0" lang="nl-NL" sz="1800" b="0" i="0" u="none" strike="noStrike" cap="none" normalizeH="0" baseline="0" dirty="0">
                          <a:ln>
                            <a:noFill/>
                          </a:ln>
                          <a:solidFill>
                            <a:srgbClr val="333333"/>
                          </a:solidFill>
                          <a:effectLst/>
                          <a:latin typeface="Calibri Light"/>
                          <a:cs typeface="Times New Roman" pitchFamily="18" charset="0"/>
                        </a:rPr>
                        <a:t>geeft de indruk van ontspannenheid; misschien wat nonchalant.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cs typeface="Times New Roman" pitchFamily="18" charset="0"/>
                        </a:rPr>
                        <a:t>In sommige Arabische landen wordt de schoenzool beschouwd als het smerigste deel van de mens. Daarom is het een belediging om die aan iemand te laten zien.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USA en veel andere landen</a:t>
                      </a:r>
                      <a:r>
                        <a:rPr kumimoji="0" lang="nl-NL" sz="1800" b="1" i="0" u="none" strike="noStrike" cap="none" normalizeH="0" baseline="0">
                          <a:ln>
                            <a:noFill/>
                          </a:ln>
                          <a:solidFill>
                            <a:srgbClr val="333333"/>
                          </a:solidFill>
                          <a:effectLst/>
                          <a:latin typeface="Calibri Light"/>
                          <a:cs typeface="Times New Roman" pitchFamily="18" charset="0"/>
                        </a:rPr>
                        <a:t>: </a:t>
                      </a:r>
                      <a:r>
                        <a:rPr kumimoji="0" lang="nl-NL" sz="1800" b="0" i="0" u="none" strike="noStrike" cap="none" normalizeH="0" baseline="0">
                          <a:ln>
                            <a:noFill/>
                          </a:ln>
                          <a:solidFill>
                            <a:srgbClr val="333333"/>
                          </a:solidFill>
                          <a:effectLst/>
                          <a:latin typeface="Calibri Light"/>
                          <a:cs typeface="Times New Roman" pitchFamily="18" charset="0"/>
                        </a:rPr>
                        <a:t>“goed gedaan!”, “prima”</a:t>
                      </a:r>
                      <a:endParaRPr kumimoji="0" lang="nl-NL"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Sommige Afrikaanse landen</a:t>
                      </a:r>
                      <a:r>
                        <a:rPr kumimoji="0" lang="nl-NL" sz="1800" b="1" i="0" u="none" strike="noStrike" cap="none" normalizeH="0" baseline="0">
                          <a:ln>
                            <a:noFill/>
                          </a:ln>
                          <a:solidFill>
                            <a:srgbClr val="333333"/>
                          </a:solidFill>
                          <a:effectLst/>
                          <a:latin typeface="Calibri Light"/>
                          <a:cs typeface="Times New Roman" pitchFamily="18" charset="0"/>
                        </a:rPr>
                        <a:t>: </a:t>
                      </a:r>
                      <a:r>
                        <a:rPr kumimoji="0" lang="nl-NL" sz="1800" b="0" i="0" u="none" strike="noStrike" cap="none" normalizeH="0" baseline="0">
                          <a:ln>
                            <a:noFill/>
                          </a:ln>
                          <a:solidFill>
                            <a:srgbClr val="333333"/>
                          </a:solidFill>
                          <a:effectLst/>
                          <a:latin typeface="Calibri Light"/>
                          <a:cs typeface="Times New Roman" pitchFamily="18" charset="0"/>
                        </a:rPr>
                        <a:t>“ga weg!”</a:t>
                      </a:r>
                      <a:endParaRPr kumimoji="0" lang="nl-NL"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Veel landen: </a:t>
                      </a:r>
                      <a:r>
                        <a:rPr kumimoji="0" lang="nl-NL" sz="1800" b="0" i="0" u="none" strike="noStrike" cap="none" normalizeH="0" baseline="0" dirty="0">
                          <a:ln>
                            <a:noFill/>
                          </a:ln>
                          <a:solidFill>
                            <a:srgbClr val="333333"/>
                          </a:solidFill>
                          <a:effectLst/>
                          <a:latin typeface="Calibri Light"/>
                          <a:cs typeface="Times New Roman" pitchFamily="18" charset="0"/>
                        </a:rPr>
                        <a:t>wordt gebruikt om te liften, maar niet in alle landen.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0" i="0" u="none" strike="noStrike" cap="none" normalizeH="0" baseline="0" dirty="0">
                          <a:ln>
                            <a:noFill/>
                          </a:ln>
                          <a:solidFill>
                            <a:srgbClr val="004992"/>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46108" name="Picture 34"/>
          <p:cNvPicPr>
            <a:picLocks noChangeAspect="1" noChangeArrowheads="1"/>
          </p:cNvPicPr>
          <p:nvPr/>
        </p:nvPicPr>
        <p:blipFill>
          <a:blip r:embed="rId3">
            <a:extLst>
              <a:ext uri="{28A0092B-C50C-407E-A947-70E740481C1C}">
                <a14:useLocalDpi xmlns:a14="http://schemas.microsoft.com/office/drawing/2010/main" val="0"/>
              </a:ext>
            </a:extLst>
          </a:blip>
          <a:srcRect l="38802" t="37886" r="40050" b="43840"/>
          <a:stretch>
            <a:fillRect/>
          </a:stretch>
        </p:blipFill>
        <p:spPr bwMode="auto">
          <a:xfrm>
            <a:off x="512134" y="5477452"/>
            <a:ext cx="220107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2522"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3519"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02240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‘s Lands wijs, ‘s lands eer</a:t>
            </a:r>
            <a:br>
              <a:rPr lang="nl-NL" sz="3600" dirty="0">
                <a:solidFill>
                  <a:srgbClr val="004992"/>
                </a:solidFill>
                <a:latin typeface="Calibri Light"/>
              </a:rPr>
            </a:br>
            <a:r>
              <a:rPr lang="nl-NL" dirty="0">
                <a:solidFill>
                  <a:srgbClr val="004992"/>
                </a:solidFill>
                <a:latin typeface="Calibri Light"/>
              </a:rPr>
              <a:t>Gebruikelijke misinterpretaties van gebaren</a:t>
            </a:r>
            <a:endParaRPr lang="en-US" dirty="0">
              <a:solidFill>
                <a:srgbClr val="004992"/>
              </a:solidFill>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32</a:t>
            </a:fld>
            <a:endParaRPr lang="de-DE" altLang="de-DE"/>
          </a:p>
        </p:txBody>
      </p:sp>
      <p:graphicFrame>
        <p:nvGraphicFramePr>
          <p:cNvPr id="9" name="Group 27"/>
          <p:cNvGraphicFramePr>
            <a:graphicFrameLocks noGrp="1"/>
          </p:cNvGraphicFramePr>
          <p:nvPr>
            <p:extLst>
              <p:ext uri="{D42A27DB-BD31-4B8C-83A1-F6EECF244321}">
                <p14:modId xmlns:p14="http://schemas.microsoft.com/office/powerpoint/2010/main" val="411119200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gebaar/mimiek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0" i="0" u="none" strike="noStrike" cap="none" normalizeH="0" baseline="0">
                          <a:ln>
                            <a:noFill/>
                          </a:ln>
                          <a:solidFill>
                            <a:srgbClr val="000000"/>
                          </a:solidFill>
                          <a:effectLst/>
                          <a:latin typeface="Calibri Light"/>
                          <a:cs typeface="Times New Roman" pitchFamily="18" charset="0"/>
                        </a:rPr>
                        <a:t>Hoe wordt dit gebaar bij ons geïnterpreteerd i.t.t. elders?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Europa/Noord Amerika: </a:t>
                      </a:r>
                      <a:r>
                        <a:rPr kumimoji="0" lang="nl-NL" sz="1800" b="0" i="0" u="none" strike="noStrike" cap="none" normalizeH="0" baseline="0" dirty="0">
                          <a:ln>
                            <a:noFill/>
                          </a:ln>
                          <a:solidFill>
                            <a:srgbClr val="333333"/>
                          </a:solidFill>
                          <a:effectLst/>
                          <a:latin typeface="Calibri Light"/>
                          <a:cs typeface="Times New Roman" pitchFamily="18" charset="0"/>
                        </a:rPr>
                        <a:t>geeft de indruk van ontspannenheid; misschien wat nonchalant.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cs typeface="Times New Roman" pitchFamily="18" charset="0"/>
                        </a:rPr>
                        <a:t>In sommige Arabische landen wordt de schoenzool beschouwd als het smerigste deel van de mens. Daarom is het een belediging om die aan iemand te laten zien.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USA en veel andere landen</a:t>
                      </a:r>
                      <a:r>
                        <a:rPr kumimoji="0" lang="nl-NL" sz="1800" b="1" i="0" u="none" strike="noStrike" cap="none" normalizeH="0" baseline="0">
                          <a:ln>
                            <a:noFill/>
                          </a:ln>
                          <a:solidFill>
                            <a:srgbClr val="333333"/>
                          </a:solidFill>
                          <a:effectLst/>
                          <a:latin typeface="Calibri Light"/>
                          <a:cs typeface="Times New Roman" pitchFamily="18" charset="0"/>
                        </a:rPr>
                        <a:t>: </a:t>
                      </a:r>
                      <a:r>
                        <a:rPr kumimoji="0" lang="nl-NL" sz="1800" b="0" i="0" u="none" strike="noStrike" cap="none" normalizeH="0" baseline="0">
                          <a:ln>
                            <a:noFill/>
                          </a:ln>
                          <a:solidFill>
                            <a:srgbClr val="333333"/>
                          </a:solidFill>
                          <a:effectLst/>
                          <a:latin typeface="Calibri Light"/>
                          <a:cs typeface="Times New Roman" pitchFamily="18" charset="0"/>
                        </a:rPr>
                        <a:t>“goed gedaan!”, “prima”</a:t>
                      </a:r>
                      <a:endParaRPr kumimoji="0" lang="nl-NL"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Sommige Afrikaanse landen</a:t>
                      </a:r>
                      <a:r>
                        <a:rPr kumimoji="0" lang="nl-NL" sz="1800" b="1" i="0" u="none" strike="noStrike" cap="none" normalizeH="0" baseline="0">
                          <a:ln>
                            <a:noFill/>
                          </a:ln>
                          <a:solidFill>
                            <a:srgbClr val="333333"/>
                          </a:solidFill>
                          <a:effectLst/>
                          <a:latin typeface="Calibri Light"/>
                          <a:cs typeface="Times New Roman" pitchFamily="18" charset="0"/>
                        </a:rPr>
                        <a:t>: </a:t>
                      </a:r>
                      <a:r>
                        <a:rPr kumimoji="0" lang="nl-NL" sz="1800" b="0" i="0" u="none" strike="noStrike" cap="none" normalizeH="0" baseline="0">
                          <a:ln>
                            <a:noFill/>
                          </a:ln>
                          <a:solidFill>
                            <a:srgbClr val="333333"/>
                          </a:solidFill>
                          <a:effectLst/>
                          <a:latin typeface="Calibri Light"/>
                          <a:cs typeface="Times New Roman" pitchFamily="18" charset="0"/>
                        </a:rPr>
                        <a:t>“ga weg!”</a:t>
                      </a:r>
                      <a:endParaRPr kumimoji="0" lang="nl-NL"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Veel landen: </a:t>
                      </a:r>
                      <a:r>
                        <a:rPr kumimoji="0" lang="nl-NL" sz="1800" b="0" i="0" u="none" strike="noStrike" cap="none" normalizeH="0" baseline="0" dirty="0">
                          <a:ln>
                            <a:noFill/>
                          </a:ln>
                          <a:solidFill>
                            <a:srgbClr val="333333"/>
                          </a:solidFill>
                          <a:effectLst/>
                          <a:latin typeface="Calibri Light"/>
                          <a:cs typeface="Times New Roman" pitchFamily="18" charset="0"/>
                        </a:rPr>
                        <a:t>wordt gebruikt om te liften, maar niet in alle landen.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cs typeface="Times New Roman" pitchFamily="18" charset="0"/>
                        </a:rPr>
                        <a:t>Elkaar vriedschappelijk begroeten met een boks kan tussen </a:t>
                      </a:r>
                      <a:r>
                        <a:rPr kumimoji="0" lang="nl-NL" sz="1800" b="1" i="0" u="none" strike="noStrike" cap="none" normalizeH="0" baseline="0" dirty="0">
                          <a:ln>
                            <a:noFill/>
                          </a:ln>
                          <a:solidFill>
                            <a:srgbClr val="333333"/>
                          </a:solidFill>
                          <a:effectLst/>
                          <a:latin typeface="Calibri Light"/>
                          <a:cs typeface="Times New Roman" pitchFamily="18" charset="0"/>
                        </a:rPr>
                        <a:t>vrienden</a:t>
                      </a:r>
                      <a:r>
                        <a:rPr kumimoji="0" lang="nl-NL" sz="1800" b="0" i="0" u="none" strike="noStrike" cap="none" normalizeH="0" baseline="0" dirty="0">
                          <a:ln>
                            <a:noFill/>
                          </a:ln>
                          <a:solidFill>
                            <a:srgbClr val="333333"/>
                          </a:solidFill>
                          <a:effectLst/>
                          <a:latin typeface="Calibri Light"/>
                          <a:cs typeface="Times New Roman" pitchFamily="18" charset="0"/>
                        </a:rPr>
                        <a:t>, maar niet met de meeste </a:t>
                      </a:r>
                      <a:r>
                        <a:rPr kumimoji="0" lang="nl-NL" sz="1800" b="1" i="0" u="none" strike="noStrike" cap="none" normalizeH="0" baseline="0" dirty="0">
                          <a:ln>
                            <a:noFill/>
                          </a:ln>
                          <a:solidFill>
                            <a:srgbClr val="333333"/>
                          </a:solidFill>
                          <a:effectLst/>
                          <a:latin typeface="Calibri Light"/>
                          <a:cs typeface="Times New Roman" pitchFamily="18" charset="0"/>
                        </a:rPr>
                        <a:t>volwassenen</a:t>
                      </a:r>
                      <a:r>
                        <a:rPr kumimoji="0" lang="nl-NL" sz="1800" b="0" i="0" u="none" strike="noStrike" cap="none" normalizeH="0" baseline="0" dirty="0">
                          <a:ln>
                            <a:noFill/>
                          </a:ln>
                          <a:solidFill>
                            <a:srgbClr val="333333"/>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46108" name="Picture 34"/>
          <p:cNvPicPr>
            <a:picLocks noChangeAspect="1" noChangeArrowheads="1"/>
          </p:cNvPicPr>
          <p:nvPr/>
        </p:nvPicPr>
        <p:blipFill>
          <a:blip r:embed="rId3">
            <a:extLst>
              <a:ext uri="{28A0092B-C50C-407E-A947-70E740481C1C}">
                <a14:useLocalDpi xmlns:a14="http://schemas.microsoft.com/office/drawing/2010/main" val="0"/>
              </a:ext>
            </a:extLst>
          </a:blip>
          <a:srcRect l="38802" t="37886" r="40050" b="43840"/>
          <a:stretch>
            <a:fillRect/>
          </a:stretch>
        </p:blipFill>
        <p:spPr bwMode="auto">
          <a:xfrm>
            <a:off x="512134" y="5477452"/>
            <a:ext cx="220107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2522"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3519"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47506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Oefening 2</a:t>
            </a:r>
          </a:p>
        </p:txBody>
      </p:sp>
      <p:sp>
        <p:nvSpPr>
          <p:cNvPr id="49155" name="Rectangle 3"/>
          <p:cNvSpPr>
            <a:spLocks noGrp="1" noChangeArrowheads="1"/>
          </p:cNvSpPr>
          <p:nvPr>
            <p:ph idx="1"/>
          </p:nvPr>
        </p:nvSpPr>
        <p:spPr/>
        <p:txBody>
          <a:bodyPr/>
          <a:lstStyle/>
          <a:p>
            <a:pPr eaLnBrk="1" hangingPunct="1"/>
            <a:r>
              <a:rPr lang="de-DE" altLang="de-DE" sz="2400" dirty="0">
                <a:solidFill>
                  <a:srgbClr val="333333"/>
                </a:solidFill>
                <a:latin typeface="Calibri Light"/>
              </a:rPr>
              <a:t>Je krijgt een gedeelte van een plaatje te zien (een uitsnede).</a:t>
            </a:r>
          </a:p>
          <a:p>
            <a:pPr eaLnBrk="1" hangingPunct="1"/>
            <a:r>
              <a:rPr lang="de-DE" altLang="de-DE" sz="2400" dirty="0">
                <a:solidFill>
                  <a:srgbClr val="333333"/>
                </a:solidFill>
                <a:latin typeface="Calibri Light"/>
              </a:rPr>
              <a:t>Probeer in te schatten wat deze persoon voelt of wat er gebeurt.</a:t>
            </a:r>
          </a:p>
          <a:p>
            <a:pPr eaLnBrk="1" hangingPunct="1"/>
            <a:r>
              <a:rPr lang="nl-NL" altLang="ko-KR" sz="2400" dirty="0">
                <a:solidFill>
                  <a:srgbClr val="333333"/>
                </a:solidFill>
                <a:latin typeface="Calibri Light"/>
                <a:ea typeface="Gulim" pitchFamily="34" charset="-127"/>
              </a:rPr>
              <a:t>Bespreek in de groep hoe zeker je bent van je oordeel.</a:t>
            </a:r>
            <a:endParaRPr lang="de-DE" altLang="ko-KR" sz="2400" dirty="0">
              <a:solidFill>
                <a:srgbClr val="333333"/>
              </a:solidFill>
              <a:latin typeface="Calibri Light"/>
              <a:ea typeface="Gulim" pitchFamily="34" charset="-127"/>
            </a:endParaRP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voelt of doet deze persoon? Hoe zeker ben je daarvan?</a:t>
            </a:r>
            <a:endParaRPr lang="en-US" sz="3600" dirty="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34</a:t>
            </a:fld>
            <a:endParaRPr lang="de-DE" altLang="de-DE"/>
          </a:p>
        </p:txBody>
      </p:sp>
      <p:sp>
        <p:nvSpPr>
          <p:cNvPr id="50178" name="Text Box 2"/>
          <p:cNvSpPr txBox="1">
            <a:spLocks noChangeArrowheads="1"/>
          </p:cNvSpPr>
          <p:nvPr/>
        </p:nvSpPr>
        <p:spPr bwMode="auto">
          <a:xfrm>
            <a:off x="5486400" y="2203704"/>
            <a:ext cx="626364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passeert de finish in een marathon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is woedend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schreeuwt om hulp omdat zijn shirt is gestolen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slaakt een vreugdekreet, terwijl de zon schijnt</a:t>
            </a:r>
            <a:endParaRPr lang="en-GB" altLang="de-DE" sz="2400" dirty="0">
              <a:solidFill>
                <a:srgbClr val="333333"/>
              </a:solidFill>
              <a:latin typeface="Calibri Ligh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08332" y="2173710"/>
            <a:ext cx="20116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Uitsnede</a:t>
            </a:r>
            <a:endParaRPr lang="en-GB" altLang="de-DE" sz="2400" i="1" dirty="0">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Text Box 1028"/>
          <p:cNvSpPr txBox="1">
            <a:spLocks noChangeArrowheads="1"/>
          </p:cNvSpPr>
          <p:nvPr/>
        </p:nvSpPr>
        <p:spPr bwMode="auto">
          <a:xfrm>
            <a:off x="5486399" y="2203704"/>
            <a:ext cx="626364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 passeert de finish in een marathon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Man </a:t>
            </a:r>
            <a:r>
              <a:rPr lang="de-DE" altLang="de-DE" sz="2400" dirty="0" err="1">
                <a:solidFill>
                  <a:srgbClr val="004992"/>
                </a:solidFill>
                <a:latin typeface="Calibri Light"/>
              </a:rPr>
              <a:t>is</a:t>
            </a:r>
            <a:r>
              <a:rPr lang="de-DE" altLang="de-DE" sz="2400" dirty="0">
                <a:solidFill>
                  <a:srgbClr val="004992"/>
                </a:solidFill>
                <a:latin typeface="Calibri Light"/>
              </a:rPr>
              <a:t> </a:t>
            </a:r>
            <a:r>
              <a:rPr lang="de-DE" altLang="de-DE" sz="2400" dirty="0" err="1">
                <a:solidFill>
                  <a:srgbClr val="004992"/>
                </a:solidFill>
                <a:latin typeface="Calibri Light"/>
              </a:rPr>
              <a:t>woedend</a:t>
            </a:r>
            <a:endParaRPr lang="de-DE" altLang="de-DE" sz="2400" dirty="0">
              <a:solidFill>
                <a:srgbClr val="004992"/>
              </a:solidFill>
              <a:latin typeface="Calibri Light"/>
            </a:endParaRP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 </a:t>
            </a:r>
            <a:r>
              <a:rPr lang="de-DE" altLang="de-DE" sz="2400" dirty="0" err="1">
                <a:latin typeface="Calibri Light"/>
              </a:rPr>
              <a:t>schreeuwt</a:t>
            </a:r>
            <a:r>
              <a:rPr lang="de-DE" altLang="de-DE" sz="2400" dirty="0">
                <a:latin typeface="Calibri Light"/>
              </a:rPr>
              <a:t> </a:t>
            </a:r>
            <a:r>
              <a:rPr lang="de-DE" altLang="de-DE" sz="2400" dirty="0" err="1">
                <a:latin typeface="Calibri Light"/>
              </a:rPr>
              <a:t>om</a:t>
            </a:r>
            <a:r>
              <a:rPr lang="de-DE" altLang="de-DE" sz="2400" dirty="0">
                <a:latin typeface="Calibri Light"/>
              </a:rPr>
              <a:t> </a:t>
            </a:r>
            <a:r>
              <a:rPr lang="de-DE" altLang="de-DE" sz="2400" dirty="0" err="1">
                <a:latin typeface="Calibri Light"/>
              </a:rPr>
              <a:t>hulp</a:t>
            </a:r>
            <a:r>
              <a:rPr lang="de-DE" altLang="de-DE" sz="2400" dirty="0">
                <a:latin typeface="Calibri Light"/>
              </a:rPr>
              <a:t> </a:t>
            </a:r>
            <a:r>
              <a:rPr lang="de-DE" altLang="de-DE" sz="2400" dirty="0" err="1">
                <a:latin typeface="Calibri Light"/>
              </a:rPr>
              <a:t>omdat</a:t>
            </a:r>
            <a:r>
              <a:rPr lang="de-DE" altLang="de-DE" sz="2400" dirty="0">
                <a:latin typeface="Calibri Light"/>
              </a:rPr>
              <a:t> </a:t>
            </a:r>
            <a:r>
              <a:rPr lang="de-DE" altLang="de-DE" sz="2400" dirty="0" err="1">
                <a:latin typeface="Calibri Light"/>
              </a:rPr>
              <a:t>zijn</a:t>
            </a:r>
            <a:r>
              <a:rPr lang="de-DE" altLang="de-DE" sz="2400" dirty="0">
                <a:latin typeface="Calibri Light"/>
              </a:rPr>
              <a:t> </a:t>
            </a:r>
            <a:r>
              <a:rPr lang="de-DE" altLang="de-DE" sz="2400" dirty="0" err="1">
                <a:latin typeface="Calibri Light"/>
              </a:rPr>
              <a:t>shirt</a:t>
            </a:r>
            <a:r>
              <a:rPr lang="de-DE" altLang="de-DE" sz="2400" dirty="0">
                <a:latin typeface="Calibri Light"/>
              </a:rPr>
              <a:t> </a:t>
            </a:r>
            <a:r>
              <a:rPr lang="de-DE" altLang="de-DE" sz="2400" dirty="0" err="1">
                <a:latin typeface="Calibri Light"/>
              </a:rPr>
              <a:t>is</a:t>
            </a:r>
            <a:r>
              <a:rPr lang="de-DE" altLang="de-DE" sz="2400" dirty="0">
                <a:latin typeface="Calibri Light"/>
              </a:rPr>
              <a:t> </a:t>
            </a:r>
            <a:r>
              <a:rPr lang="de-DE" altLang="de-DE" sz="2400" dirty="0" err="1">
                <a:latin typeface="Calibri Light"/>
              </a:rPr>
              <a:t>gestolen</a:t>
            </a:r>
            <a:endParaRPr lang="de-DE" altLang="de-DE" sz="2400" dirty="0">
              <a:latin typeface="Calibri Light"/>
            </a:endParaRP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 slaakt een vreugdekreet, terwijl de zon schijnt</a:t>
            </a:r>
            <a:endParaRPr lang="en-GB" altLang="de-DE"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Woede</a:t>
            </a: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35</a:t>
            </a:fld>
            <a:endParaRPr lang="de-DE" altLang="de-DE"/>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Text Box 6"/>
          <p:cNvSpPr txBox="1">
            <a:spLocks noChangeArrowheads="1"/>
          </p:cNvSpPr>
          <p:nvPr/>
        </p:nvSpPr>
        <p:spPr bwMode="auto">
          <a:xfrm>
            <a:off x="5486400" y="2203704"/>
            <a:ext cx="626364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n-GB" altLang="de-DE" sz="2400">
                <a:latin typeface="Calibri Light"/>
              </a:rPr>
              <a:t>Slotpleidooi voor de rechtbank</a:t>
            </a:r>
          </a:p>
          <a:p>
            <a:pPr eaLnBrk="1" hangingPunct="1">
              <a:lnSpc>
                <a:spcPct val="105000"/>
              </a:lnSpc>
              <a:spcBef>
                <a:spcPts val="1999"/>
              </a:spcBef>
              <a:spcAft>
                <a:spcPts val="0"/>
              </a:spcAft>
              <a:buClr>
                <a:srgbClr val="333333"/>
              </a:buClr>
              <a:buFont typeface="WingDings"/>
              <a:buAutoNum type="arabicPeriod"/>
            </a:pPr>
            <a:r>
              <a:rPr lang="en-GB" altLang="de-DE" sz="2400">
                <a:latin typeface="Calibri Light"/>
              </a:rPr>
              <a:t>Vakbondsleider spreekt zijn strijdmakkers toe (omstreeks 1920)</a:t>
            </a:r>
          </a:p>
          <a:p>
            <a:pPr eaLnBrk="1" hangingPunct="1">
              <a:lnSpc>
                <a:spcPct val="105000"/>
              </a:lnSpc>
              <a:spcBef>
                <a:spcPts val="1999"/>
              </a:spcBef>
              <a:spcAft>
                <a:spcPts val="0"/>
              </a:spcAft>
              <a:buClr>
                <a:srgbClr val="333333"/>
              </a:buClr>
              <a:buFont typeface="WingDings"/>
              <a:buAutoNum type="arabicPeriod"/>
            </a:pPr>
            <a:r>
              <a:rPr lang="en-GB" altLang="de-DE" sz="2400">
                <a:latin typeface="Calibri Light"/>
              </a:rPr>
              <a:t>Bekvechten op het marktplein</a:t>
            </a:r>
          </a:p>
          <a:p>
            <a:pPr eaLnBrk="1" hangingPunct="1">
              <a:lnSpc>
                <a:spcPct val="105000"/>
              </a:lnSpc>
              <a:spcBef>
                <a:spcPts val="1999"/>
              </a:spcBef>
              <a:spcAft>
                <a:spcPts val="0"/>
              </a:spcAft>
              <a:buClr>
                <a:srgbClr val="333333"/>
              </a:buClr>
              <a:buFont typeface="WingDings"/>
              <a:buAutoNum type="arabicPeriod"/>
            </a:pPr>
            <a:r>
              <a:rPr lang="en-GB" altLang="de-DE" sz="2400">
                <a:latin typeface="Calibri Light"/>
              </a:rPr>
              <a:t>Muzikant zingt een liefdeslied</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36</a:t>
            </a:fld>
            <a:endParaRPr lang="de-DE" altLang="de-DE"/>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08332" y="2173710"/>
            <a:ext cx="20116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Uitsnede</a:t>
            </a:r>
            <a:endParaRPr lang="en-GB" altLang="de-DE" sz="2400" i="1" dirty="0">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4"/>
          <p:cNvSpPr txBox="1">
            <a:spLocks noChangeArrowheads="1"/>
          </p:cNvSpPr>
          <p:nvPr/>
        </p:nvSpPr>
        <p:spPr bwMode="auto">
          <a:xfrm>
            <a:off x="5486400" y="2203704"/>
            <a:ext cx="626364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en-GB" altLang="de-DE" sz="2400" dirty="0" err="1">
                <a:latin typeface="Calibri Light"/>
              </a:rPr>
              <a:t>Slotpleidooi</a:t>
            </a:r>
            <a:r>
              <a:rPr lang="en-GB" altLang="de-DE" sz="2400" dirty="0">
                <a:latin typeface="Calibri Light"/>
              </a:rPr>
              <a:t> </a:t>
            </a:r>
            <a:r>
              <a:rPr lang="en-GB" altLang="de-DE" sz="2400" dirty="0" err="1">
                <a:latin typeface="Calibri Light"/>
              </a:rPr>
              <a:t>voor</a:t>
            </a:r>
            <a:r>
              <a:rPr lang="en-GB" altLang="de-DE" sz="2400" dirty="0">
                <a:latin typeface="Calibri Light"/>
              </a:rPr>
              <a:t> de </a:t>
            </a:r>
            <a:r>
              <a:rPr lang="en-GB" altLang="de-DE" sz="2400" dirty="0" err="1">
                <a:latin typeface="Calibri Light"/>
              </a:rPr>
              <a:t>rechtbank</a:t>
            </a:r>
            <a:endParaRPr lang="en-GB" altLang="de-DE" sz="2400" dirty="0">
              <a:latin typeface="Calibri Light"/>
            </a:endParaRPr>
          </a:p>
          <a:p>
            <a:pPr eaLnBrk="1" hangingPunct="1">
              <a:lnSpc>
                <a:spcPct val="105000"/>
              </a:lnSpc>
              <a:spcBef>
                <a:spcPts val="1999"/>
              </a:spcBef>
              <a:spcAft>
                <a:spcPts val="0"/>
              </a:spcAft>
              <a:buClr>
                <a:srgbClr val="000000"/>
              </a:buClr>
              <a:buFont typeface="WingDings"/>
              <a:buAutoNum type="arabicPeriod"/>
            </a:pPr>
            <a:r>
              <a:rPr lang="en-GB" altLang="de-DE" sz="2400" dirty="0" err="1">
                <a:latin typeface="Calibri Light"/>
              </a:rPr>
              <a:t>Vakbondsleider</a:t>
            </a:r>
            <a:r>
              <a:rPr lang="en-GB" altLang="de-DE" sz="2400" dirty="0">
                <a:latin typeface="Calibri Light"/>
              </a:rPr>
              <a:t> </a:t>
            </a:r>
            <a:r>
              <a:rPr lang="en-GB" altLang="de-DE" sz="2400" dirty="0" err="1">
                <a:latin typeface="Calibri Light"/>
              </a:rPr>
              <a:t>spreekt</a:t>
            </a:r>
            <a:r>
              <a:rPr lang="en-GB" altLang="de-DE" sz="2400" dirty="0">
                <a:latin typeface="Calibri Light"/>
              </a:rPr>
              <a:t> </a:t>
            </a:r>
            <a:r>
              <a:rPr lang="en-GB" altLang="de-DE" sz="2400" dirty="0" err="1">
                <a:latin typeface="Calibri Light"/>
              </a:rPr>
              <a:t>zijn</a:t>
            </a:r>
            <a:r>
              <a:rPr lang="en-GB" altLang="de-DE" sz="2400" dirty="0">
                <a:latin typeface="Calibri Light"/>
              </a:rPr>
              <a:t> </a:t>
            </a:r>
            <a:r>
              <a:rPr lang="en-GB" altLang="de-DE" sz="2400" dirty="0" err="1">
                <a:latin typeface="Calibri Light"/>
              </a:rPr>
              <a:t>strijdmakkers</a:t>
            </a:r>
            <a:r>
              <a:rPr lang="en-GB" altLang="de-DE" sz="2400" dirty="0">
                <a:latin typeface="Calibri Light"/>
              </a:rPr>
              <a:t> toe (</a:t>
            </a:r>
            <a:r>
              <a:rPr lang="en-GB" altLang="de-DE" sz="2400" dirty="0" err="1">
                <a:latin typeface="Calibri Light"/>
              </a:rPr>
              <a:t>omstreeks</a:t>
            </a:r>
            <a:r>
              <a:rPr lang="en-GB" altLang="de-DE" sz="2400" dirty="0">
                <a:latin typeface="Calibri Light"/>
              </a:rPr>
              <a:t> 1920)</a:t>
            </a:r>
          </a:p>
          <a:p>
            <a:pPr eaLnBrk="1" hangingPunct="1">
              <a:lnSpc>
                <a:spcPct val="105000"/>
              </a:lnSpc>
              <a:spcBef>
                <a:spcPts val="1999"/>
              </a:spcBef>
              <a:spcAft>
                <a:spcPts val="0"/>
              </a:spcAft>
              <a:buClr>
                <a:srgbClr val="000000"/>
              </a:buClr>
              <a:buFont typeface="WingDings"/>
              <a:buAutoNum type="arabicPeriod"/>
            </a:pPr>
            <a:r>
              <a:rPr lang="en-GB" altLang="de-DE" sz="2400" dirty="0" err="1">
                <a:latin typeface="Calibri Light"/>
              </a:rPr>
              <a:t>Bekvechten</a:t>
            </a:r>
            <a:r>
              <a:rPr lang="en-GB" altLang="de-DE" sz="2400" dirty="0">
                <a:latin typeface="Calibri Light"/>
              </a:rPr>
              <a:t> op het </a:t>
            </a:r>
            <a:r>
              <a:rPr lang="en-GB" altLang="de-DE" sz="2400" dirty="0" err="1">
                <a:latin typeface="Calibri Light"/>
              </a:rPr>
              <a:t>marktplein</a:t>
            </a:r>
            <a:endParaRPr lang="en-GB" altLang="de-DE" sz="2400" dirty="0">
              <a:latin typeface="Calibri Light"/>
            </a:endParaRPr>
          </a:p>
          <a:p>
            <a:pPr eaLnBrk="1" hangingPunct="1">
              <a:lnSpc>
                <a:spcPct val="105000"/>
              </a:lnSpc>
              <a:spcBef>
                <a:spcPts val="1999"/>
              </a:spcBef>
              <a:spcAft>
                <a:spcPts val="0"/>
              </a:spcAft>
              <a:buClr>
                <a:srgbClr val="004992"/>
              </a:buClr>
              <a:buFont typeface="WingDings"/>
              <a:buAutoNum type="arabicPeriod"/>
            </a:pPr>
            <a:r>
              <a:rPr lang="en-GB" altLang="de-DE" sz="2400" dirty="0" err="1">
                <a:solidFill>
                  <a:srgbClr val="004992"/>
                </a:solidFill>
                <a:latin typeface="Calibri Light"/>
              </a:rPr>
              <a:t>Muzikant</a:t>
            </a:r>
            <a:r>
              <a:rPr lang="en-GB" altLang="de-DE" sz="2400" dirty="0">
                <a:solidFill>
                  <a:srgbClr val="004992"/>
                </a:solidFill>
                <a:latin typeface="Calibri Light"/>
              </a:rPr>
              <a:t> </a:t>
            </a:r>
            <a:r>
              <a:rPr lang="en-GB" altLang="de-DE" sz="2400" dirty="0" err="1">
                <a:solidFill>
                  <a:srgbClr val="004992"/>
                </a:solidFill>
                <a:latin typeface="Calibri Light"/>
              </a:rPr>
              <a:t>zingt</a:t>
            </a:r>
            <a:r>
              <a:rPr lang="en-GB" altLang="de-DE" sz="2400" dirty="0">
                <a:solidFill>
                  <a:srgbClr val="004992"/>
                </a:solidFill>
                <a:latin typeface="Calibri Light"/>
              </a:rPr>
              <a:t> </a:t>
            </a:r>
            <a:r>
              <a:rPr lang="en-GB" altLang="de-DE" sz="2400" dirty="0" err="1">
                <a:solidFill>
                  <a:srgbClr val="004992"/>
                </a:solidFill>
                <a:latin typeface="Calibri Light"/>
              </a:rPr>
              <a:t>een</a:t>
            </a:r>
            <a:r>
              <a:rPr lang="en-GB" altLang="de-DE" sz="2400" dirty="0">
                <a:solidFill>
                  <a:srgbClr val="004992"/>
                </a:solidFill>
                <a:latin typeface="Calibri Light"/>
              </a:rPr>
              <a:t> </a:t>
            </a:r>
            <a:r>
              <a:rPr lang="en-GB" altLang="de-DE" sz="2400" dirty="0" err="1">
                <a:solidFill>
                  <a:srgbClr val="004992"/>
                </a:solidFill>
                <a:latin typeface="Calibri Light"/>
              </a:rPr>
              <a:t>liefdeslied</a:t>
            </a:r>
            <a:endParaRPr lang="en-GB" altLang="de-DE" sz="2400" dirty="0">
              <a:solidFill>
                <a:srgbClr val="004992"/>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Hartstocht</a:t>
            </a: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37</a:t>
            </a:fld>
            <a:endParaRPr lang="de-DE" altLang="de-DE"/>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5486400" y="2203704"/>
            <a:ext cx="626364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Kiekje van een gezochte Afrikaanse oorlogmisdadiger</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Marathonloper</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Wanhopige blinde man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Amerikaanse politicus aan het joggen met zijn lijfwachten</a:t>
            </a:r>
            <a:endParaRPr lang="en-GB" altLang="de-DE" sz="24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38</a:t>
            </a:fld>
            <a:endParaRPr lang="de-DE" altLang="de-DE"/>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199239"/>
            <a:ext cx="19202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i="1">
                <a:latin typeface="Calibri Light"/>
              </a:rPr>
              <a:t>Uitsnede</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2"/>
          <p:cNvSpPr txBox="1">
            <a:spLocks noChangeArrowheads="1"/>
          </p:cNvSpPr>
          <p:nvPr/>
        </p:nvSpPr>
        <p:spPr bwMode="auto">
          <a:xfrm>
            <a:off x="5486400" y="2203704"/>
            <a:ext cx="626364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Kiekje van een gezochte Afrikaanse oorlogmisdadiger</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Marathonloper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Wanhopige blinde man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Amerikaanse politicus aan het joggen met zijn lijfwachten</a:t>
            </a:r>
            <a:endParaRPr lang="en-GB" altLang="de-DE"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Inspanning</a:t>
            </a: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39</a:t>
            </a:fld>
            <a:endParaRPr lang="de-DE" altLang="de-DE"/>
          </a:p>
        </p:txBody>
      </p:sp>
      <p:pic>
        <p:nvPicPr>
          <p:cNvPr id="8" name="Picture 7"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Text Box 2050"/>
          <p:cNvSpPr txBox="1">
            <a:spLocks noChangeArrowheads="1"/>
          </p:cNvSpPr>
          <p:nvPr/>
        </p:nvSpPr>
        <p:spPr bwMode="auto">
          <a:xfrm>
            <a:off x="5486399" y="2203704"/>
            <a:ext cx="626364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Speler geeft een teken aan zijn teamgenoten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Verblinde monnik</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Achterdochtige blik</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Boogschieten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40</a:t>
            </a:fld>
            <a:endParaRPr lang="de-DE" altLang="de-DE"/>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199239"/>
            <a:ext cx="19202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Uitsnede</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3"/>
          <p:cNvSpPr txBox="1">
            <a:spLocks noChangeArrowheads="1"/>
          </p:cNvSpPr>
          <p:nvPr/>
        </p:nvSpPr>
        <p:spPr bwMode="auto">
          <a:xfrm>
            <a:off x="5486399" y="2203704"/>
            <a:ext cx="626364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Speler geeft een teken aan zijn teamgenoten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Verblinde monnik</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Achterdochtige blik</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Boogschieten</a:t>
            </a:r>
            <a:endParaRPr lang="de-DE" altLang="de-DE" sz="2400" dirty="0">
              <a:solidFill>
                <a:schemeClr val="folHlink"/>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Concentratie</a:t>
            </a: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41</a:t>
            </a:fld>
            <a:endParaRPr lang="de-DE" altLang="de-DE"/>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2037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ext Box 2"/>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Drank bestellen aan de bar</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Coach moedigt zijn team aan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Opgewonden beurshandelaar</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Man lokt ruzie uit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42</a:t>
            </a:fld>
            <a:endParaRPr lang="de-DE" altLang="de-DE"/>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965960" y="2199239"/>
            <a:ext cx="14630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i="1">
                <a:latin typeface="Calibri Light"/>
              </a:rPr>
              <a:t>Uitsnede</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3"/>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Drank bestellen aan de bar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Coach moedigt zijn team aan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Opgewonden beurshandelaar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 lokt ruzie uit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Aandacht trekken</a:t>
            </a: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43</a:t>
            </a:fld>
            <a:endParaRPr lang="de-DE" altLang="de-DE"/>
          </a:p>
        </p:txBody>
      </p:sp>
      <p:pic>
        <p:nvPicPr>
          <p:cNvPr id="8" name="Picture 7"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volgende webpagina</a:t>
            </a:r>
            <a:r>
              <a:rPr lang="pt-BR" sz="2400" dirty="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7" name="Fußzeilenplatzhalter 6"/>
          <p:cNvSpPr>
            <a:spLocks noGrp="1"/>
          </p:cNvSpPr>
          <p:nvPr>
            <p:ph type="ftr" sz="quarter" idx="11"/>
          </p:nvPr>
        </p:nvSpPr>
        <p:spPr bwMode="gray"/>
        <p:txBody>
          <a:bodyPr/>
          <a:lstStyle/>
          <a:p>
            <a:r>
              <a:rPr lang="nl-NL">
                <a:solidFill>
                  <a:srgbClr val="333333"/>
                </a:solidFill>
              </a:rPr>
              <a:t>Metacognitieve Training 4 - Inlevingsvermogen 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44</a:t>
            </a:fld>
            <a:endParaRPr lang="de-DE"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algn="l"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a:t>
            </a:r>
            <a:r>
              <a:rPr lang="en-US" sz="1800" i="1" spc="-5" dirty="0" err="1">
                <a:solidFill>
                  <a:srgbClr val="333333"/>
                </a:solidFill>
                <a:latin typeface="Calibri Light"/>
                <a:ea typeface="ＭＳ Ｐゴシック" panose="020B0600070205080204" pitchFamily="34" charset="-128"/>
                <a:cs typeface="Verdana"/>
              </a:rPr>
              <a:t>voor</a:t>
            </a:r>
            <a:r>
              <a:rPr lang="en-US" sz="1800" i="1" spc="-5" dirty="0">
                <a:solidFill>
                  <a:srgbClr val="333333"/>
                </a:solidFill>
                <a:latin typeface="Calibri Light"/>
                <a:ea typeface="ＭＳ Ｐゴシック" panose="020B0600070205080204" pitchFamily="34" charset="-128"/>
                <a:cs typeface="Verdana"/>
              </a:rPr>
              <a:t> trainers:</a:t>
            </a:r>
            <a:endParaRPr sz="1800" dirty="0">
              <a:solidFill>
                <a:srgbClr val="333333"/>
              </a:solidFill>
              <a:latin typeface="Calibri Light"/>
              <a:ea typeface="ＭＳ Ｐゴシック" panose="020B0600070205080204" pitchFamily="34" charset="-128"/>
              <a:cs typeface="Verdana"/>
            </a:endParaRPr>
          </a:p>
          <a:p>
            <a:pPr marL="12700" marR="5080" algn="l" defTabSz="914400" eaLnBrk="0" fontAlgn="base" hangingPunct="0">
              <a:spcBef>
                <a:spcPts val="800"/>
              </a:spcBef>
              <a:spcAft>
                <a:spcPct val="0"/>
              </a:spcAft>
            </a:pPr>
            <a:r>
              <a:rPr lang="nl-NL" sz="180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34331881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5"/>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9263" indent="-449263"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Vrouw eet vol walging maden</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Vrouw buigt beschaamd haar hoofd</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Biddende vrouw</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Vrouw geniet van andermans pech</a:t>
            </a:r>
            <a:endParaRPr lang="en-GB" altLang="de-DE" sz="24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45</a:t>
            </a:fld>
            <a:endParaRPr lang="de-DE" altLang="de-DE"/>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965960" y="2199239"/>
            <a:ext cx="14630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i="1">
                <a:latin typeface="Calibri Light"/>
              </a:rPr>
              <a:t>Uitsnede</a:t>
            </a:r>
            <a:endParaRPr lang="en-GB" altLang="de-DE" sz="2400" i="1" dirty="0">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Text Box 4"/>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9263" indent="-449263"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Vrouw eet vol walging maden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Vrouw buigt beschaamd haar hoofd</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Biddende vrouw</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Vrouw geniet van andermans pech</a:t>
            </a:r>
            <a:endParaRPr lang="en-GB" altLang="de-DE"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Walging</a:t>
            </a: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46</a:t>
            </a:fld>
            <a:endParaRPr lang="de-DE" altLang="de-DE"/>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2037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6"/>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n-GB" altLang="de-DE" sz="2400" dirty="0" err="1">
                <a:latin typeface="Calibri Light"/>
              </a:rPr>
              <a:t>Voor</a:t>
            </a:r>
            <a:r>
              <a:rPr lang="en-GB" altLang="de-DE" sz="2400" dirty="0">
                <a:latin typeface="Calibri Light"/>
              </a:rPr>
              <a:t> de </a:t>
            </a:r>
            <a:r>
              <a:rPr lang="en-GB" altLang="de-DE" sz="2400" dirty="0" err="1">
                <a:latin typeface="Calibri Light"/>
              </a:rPr>
              <a:t>oplawaai</a:t>
            </a:r>
            <a:endParaRPr lang="en-GB"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en-GB" altLang="de-DE" sz="2400" dirty="0" err="1">
                <a:latin typeface="Calibri Light"/>
              </a:rPr>
              <a:t>Voordrachtkunstenaar</a:t>
            </a:r>
            <a:endParaRPr lang="en-GB"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en-GB" altLang="de-DE" sz="2400" dirty="0" err="1">
                <a:latin typeface="Calibri Light"/>
              </a:rPr>
              <a:t>Flirten</a:t>
            </a:r>
            <a:endParaRPr lang="en-GB"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en-GB" altLang="de-DE" sz="2400" dirty="0">
                <a:latin typeface="Calibri Light"/>
              </a:rPr>
              <a:t>Man </a:t>
            </a:r>
            <a:r>
              <a:rPr lang="en-GB" altLang="de-DE" sz="2400" dirty="0" err="1">
                <a:latin typeface="Calibri Light"/>
              </a:rPr>
              <a:t>maakt</a:t>
            </a:r>
            <a:r>
              <a:rPr lang="en-GB" altLang="de-DE" sz="2400" dirty="0">
                <a:latin typeface="Calibri Light"/>
              </a:rPr>
              <a:t> </a:t>
            </a:r>
            <a:r>
              <a:rPr lang="en-GB" altLang="de-DE" sz="2400" dirty="0" err="1">
                <a:latin typeface="Calibri Light"/>
              </a:rPr>
              <a:t>beledigend</a:t>
            </a:r>
            <a:r>
              <a:rPr lang="en-GB" altLang="de-DE" sz="2400" dirty="0">
                <a:latin typeface="Calibri Light"/>
              </a:rPr>
              <a:t> </a:t>
            </a:r>
            <a:r>
              <a:rPr lang="en-GB" altLang="de-DE" sz="2400" dirty="0" err="1">
                <a:latin typeface="Calibri Light"/>
              </a:rPr>
              <a:t>gebaar</a:t>
            </a:r>
            <a:endParaRPr lang="en-GB" altLang="de-DE" sz="24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47</a:t>
            </a:fld>
            <a:endParaRPr lang="de-DE" altLang="de-DE"/>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199239"/>
            <a:ext cx="19202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i="1">
                <a:latin typeface="Calibri Light"/>
              </a:rPr>
              <a:t>Uitsnede</a:t>
            </a:r>
            <a:endParaRPr lang="en-GB" altLang="de-DE" sz="2400" i="1" dirty="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4"/>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Voor de oplawaai</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Voordrachtkunstenaar</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Flirten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 maakt beledigend gebaar</a:t>
            </a:r>
            <a:endParaRPr lang="en-GB" altLang="de-DE"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Interesse</a:t>
            </a: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48</a:t>
            </a:fld>
            <a:endParaRPr lang="de-DE" altLang="de-DE"/>
          </a:p>
        </p:txBody>
      </p:sp>
      <p:pic>
        <p:nvPicPr>
          <p:cNvPr id="8"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203704"/>
            <a:ext cx="3840480" cy="2207319"/>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Text Box 6"/>
          <p:cNvSpPr txBox="1">
            <a:spLocks noChangeArrowheads="1"/>
          </p:cNvSpPr>
          <p:nvPr/>
        </p:nvSpPr>
        <p:spPr bwMode="auto">
          <a:xfrm>
            <a:off x="5486400" y="2203704"/>
            <a:ext cx="626364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Bruid geeft </a:t>
            </a:r>
            <a:r>
              <a:rPr lang="en-US" altLang="nl-NL" sz="2400">
                <a:latin typeface="Calibri Light"/>
              </a:rPr>
              <a:t>“</a:t>
            </a:r>
            <a:r>
              <a:rPr lang="en-US" altLang="de-DE" sz="2400">
                <a:latin typeface="Calibri Light"/>
              </a:rPr>
              <a:t>ja</a:t>
            </a:r>
            <a:r>
              <a:rPr lang="en-US" altLang="nl-NL" sz="2400">
                <a:latin typeface="Calibri Light"/>
              </a:rPr>
              <a:t>”</a:t>
            </a:r>
            <a:r>
              <a:rPr lang="en-US" altLang="de-DE" sz="2400">
                <a:latin typeface="Calibri Light"/>
              </a:rPr>
              <a:t>-woord</a:t>
            </a:r>
            <a:r>
              <a:rPr lang="de-DE" altLang="de-DE" sz="2400">
                <a:latin typeface="Calibri Light"/>
              </a:rPr>
              <a:t> tijdens trouwplechtigheid</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Vrouw in het café</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Vrouw laat vriendin vol trots haar trouwring zien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Vrouw klaagt over parkeerboete</a:t>
            </a:r>
            <a:endParaRPr lang="en-GB" altLang="de-DE" sz="24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49</a:t>
            </a:fld>
            <a:endParaRPr lang="de-DE" altLang="de-DE"/>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965960" y="2199240"/>
            <a:ext cx="14630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i="1">
                <a:latin typeface="Calibri Light"/>
              </a:rPr>
              <a:t>Uitsnede</a:t>
            </a:r>
            <a:endParaRPr lang="en-GB" altLang="de-DE" sz="2400" i="1" dirty="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Text Box 4"/>
          <p:cNvSpPr txBox="1">
            <a:spLocks noChangeArrowheads="1"/>
          </p:cNvSpPr>
          <p:nvPr/>
        </p:nvSpPr>
        <p:spPr bwMode="auto">
          <a:xfrm>
            <a:off x="5486400" y="2203704"/>
            <a:ext cx="626364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Bruid </a:t>
            </a:r>
            <a:r>
              <a:rPr lang="de-DE" altLang="de-DE" sz="2400">
                <a:latin typeface="Calibri Light"/>
              </a:rPr>
              <a:t>geeft </a:t>
            </a:r>
            <a:r>
              <a:rPr lang="en-US" altLang="nl-NL" sz="2400">
                <a:latin typeface="Calibri Light"/>
              </a:rPr>
              <a:t>“</a:t>
            </a:r>
            <a:r>
              <a:rPr lang="en-US" altLang="de-DE" sz="2400">
                <a:latin typeface="Calibri Light"/>
              </a:rPr>
              <a:t>ja</a:t>
            </a:r>
            <a:r>
              <a:rPr lang="en-US" altLang="nl-NL" sz="2400">
                <a:latin typeface="Calibri Light"/>
              </a:rPr>
              <a:t>”</a:t>
            </a:r>
            <a:r>
              <a:rPr lang="en-US" altLang="de-DE" sz="2400">
                <a:latin typeface="Calibri Light"/>
              </a:rPr>
              <a:t>-</a:t>
            </a:r>
            <a:r>
              <a:rPr lang="en-US" altLang="de-DE" sz="2400" dirty="0" err="1">
                <a:latin typeface="Calibri Light"/>
              </a:rPr>
              <a:t>woord</a:t>
            </a:r>
            <a:r>
              <a:rPr lang="de-DE" altLang="de-DE" sz="2400" dirty="0">
                <a:latin typeface="Calibri Light"/>
              </a:rPr>
              <a:t> tijdens trouwplechtigheid</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Vrouw in het café</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Vrouw laat vriendin vol trots haar trouwring zien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Vrouw klaagt over parkeerboete</a:t>
            </a:r>
            <a:endParaRPr lang="en-GB" altLang="de-DE"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Plezier</a:t>
            </a: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50</a:t>
            </a:fld>
            <a:endParaRPr lang="de-DE" altLang="de-DE"/>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8"/>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n-GB" altLang="de-DE" sz="2400">
                <a:latin typeface="Calibri Light"/>
              </a:rPr>
              <a:t>Agressieve fan (hooligan)</a:t>
            </a:r>
          </a:p>
          <a:p>
            <a:pPr eaLnBrk="1" hangingPunct="1">
              <a:lnSpc>
                <a:spcPct val="105000"/>
              </a:lnSpc>
              <a:spcBef>
                <a:spcPts val="1999"/>
              </a:spcBef>
              <a:spcAft>
                <a:spcPts val="0"/>
              </a:spcAft>
              <a:buClr>
                <a:srgbClr val="333333"/>
              </a:buClr>
              <a:buFont typeface="WingDings"/>
              <a:buAutoNum type="arabicPeriod"/>
            </a:pPr>
            <a:r>
              <a:rPr lang="en-GB" altLang="de-DE" sz="2400">
                <a:latin typeface="Calibri Light"/>
              </a:rPr>
              <a:t>Uitgelaten barkeeper</a:t>
            </a:r>
          </a:p>
          <a:p>
            <a:pPr eaLnBrk="1" hangingPunct="1">
              <a:lnSpc>
                <a:spcPct val="105000"/>
              </a:lnSpc>
              <a:spcBef>
                <a:spcPts val="1999"/>
              </a:spcBef>
              <a:spcAft>
                <a:spcPts val="0"/>
              </a:spcAft>
              <a:buClr>
                <a:srgbClr val="333333"/>
              </a:buClr>
              <a:buFont typeface="WingDings"/>
              <a:buAutoNum type="arabicPeriod"/>
            </a:pPr>
            <a:r>
              <a:rPr lang="en-GB" altLang="de-DE" sz="2400">
                <a:latin typeface="Calibri Light"/>
              </a:rPr>
              <a:t>Vechtpartij</a:t>
            </a:r>
          </a:p>
          <a:p>
            <a:pPr eaLnBrk="1" hangingPunct="1">
              <a:lnSpc>
                <a:spcPct val="105000"/>
              </a:lnSpc>
              <a:spcBef>
                <a:spcPts val="1999"/>
              </a:spcBef>
              <a:spcAft>
                <a:spcPts val="0"/>
              </a:spcAft>
              <a:buClr>
                <a:srgbClr val="333333"/>
              </a:buClr>
              <a:buFont typeface="WingDings"/>
              <a:buAutoNum type="arabicPeriod"/>
            </a:pPr>
            <a:r>
              <a:rPr lang="en-GB" altLang="de-DE" sz="2400">
                <a:latin typeface="Calibri Light"/>
              </a:rPr>
              <a:t>Speler viert doelpunt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voelt of doet deze persoon? Hoe zeker ben je daarvan?</a:t>
            </a:r>
            <a:endParaRPr lang="en-US" sz="3600" dirty="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51</a:t>
            </a:fld>
            <a:endParaRPr lang="de-DE" altLang="de-DE"/>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965960" y="2199240"/>
            <a:ext cx="14630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Uitsnede</a:t>
            </a:r>
            <a:endParaRPr lang="en-GB" altLang="de-DE" sz="2400" i="1" dirty="0">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4"/>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Agressieve fan (hooligan)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Uitgelaten barkeeper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Vechtpartij</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Speler viert doelpunt</a:t>
            </a:r>
            <a:endParaRPr lang="en-GB" altLang="de-DE"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Blijdschap</a:t>
            </a: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52</a:t>
            </a:fld>
            <a:endParaRPr lang="de-DE" altLang="de-DE"/>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 Box 1026"/>
          <p:cNvSpPr txBox="1">
            <a:spLocks noChangeArrowheads="1"/>
          </p:cNvSpPr>
          <p:nvPr/>
        </p:nvSpPr>
        <p:spPr bwMode="auto">
          <a:xfrm>
            <a:off x="5486399"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Overlevende van mijnongeluk</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Werker tijdens pauze</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De mislukte staking</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Carnavalskostuum (mijnwerker)</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53</a:t>
            </a:fld>
            <a:endParaRPr lang="de-DE" altLang="de-DE"/>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199238"/>
            <a:ext cx="19202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i="1">
                <a:latin typeface="Calibri Light"/>
              </a:rPr>
              <a:t>Uitsnede</a:t>
            </a:r>
            <a:endParaRPr lang="en-GB" altLang="de-DE" sz="2400" i="1" dirty="0">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4"/>
          <p:cNvSpPr txBox="1">
            <a:spLocks noChangeArrowheads="1"/>
          </p:cNvSpPr>
          <p:nvPr/>
        </p:nvSpPr>
        <p:spPr bwMode="auto">
          <a:xfrm>
            <a:off x="5486399"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Overlevende van mijnongeluk</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Werker tijdens pauze</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De mislukte staking</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Carnavalskostuum (mijnwerker)</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Ontspanning</a:t>
            </a: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54</a:t>
            </a:fld>
            <a:endParaRPr lang="de-DE" altLang="de-DE"/>
          </a:p>
        </p:txBody>
      </p:sp>
      <p:pic>
        <p:nvPicPr>
          <p:cNvPr id="8" name="Picture 7"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2037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leest deze man?</a:t>
            </a: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55</a:t>
            </a:fld>
            <a:endParaRPr lang="de-DE" altLang="de-DE"/>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5"/>
          <p:cNvSpPr txBox="1">
            <a:spLocks noChangeArrowheads="1"/>
          </p:cNvSpPr>
          <p:nvPr/>
        </p:nvSpPr>
        <p:spPr bwMode="auto">
          <a:xfrm>
            <a:off x="408955" y="4366265"/>
            <a:ext cx="11376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200" dirty="0">
                <a:latin typeface="Calibri Light"/>
              </a:rPr>
              <a:t>Man leest:</a:t>
            </a:r>
            <a:endParaRPr lang="de-DE" altLang="de-DE" sz="2400" dirty="0">
              <a:latin typeface="Calibri Light"/>
            </a:endParaRPr>
          </a:p>
        </p:txBody>
      </p:sp>
      <p:sp>
        <p:nvSpPr>
          <p:cNvPr id="9" name="Text Box 4"/>
          <p:cNvSpPr txBox="1">
            <a:spLocks noChangeArrowheads="1"/>
          </p:cNvSpPr>
          <p:nvPr/>
        </p:nvSpPr>
        <p:spPr bwMode="auto">
          <a:xfrm>
            <a:off x="408955" y="4797426"/>
            <a:ext cx="11376000" cy="1908215"/>
          </a:xfrm>
          <a:prstGeom prst="rect">
            <a:avLst/>
          </a:prstGeom>
          <a:noFill/>
          <a:ln w="9525">
            <a:noFill/>
            <a:miter lim="800000"/>
            <a:headEnd/>
            <a:tailEnd/>
          </a:ln>
        </p:spPr>
        <p:txBody>
          <a:bodyPr>
            <a:spAutoFit/>
          </a:bodyPr>
          <a:lstStyle/>
          <a:p>
            <a:pPr marL="360000" indent="-342900" algn="l">
              <a:spcBef>
                <a:spcPts val="1200"/>
              </a:spcBef>
              <a:buFontTx/>
              <a:buChar char="•"/>
              <a:defRPr/>
            </a:pPr>
            <a:r>
              <a:rPr lang="de-DE" sz="2200" dirty="0" err="1">
                <a:solidFill>
                  <a:srgbClr val="333333"/>
                </a:solidFill>
                <a:latin typeface="Calibri Light"/>
                <a:ea typeface="+mn-ea"/>
              </a:rPr>
              <a:t>liefdesbrief</a:t>
            </a:r>
            <a:r>
              <a:rPr lang="de-DE" sz="2200" dirty="0">
                <a:solidFill>
                  <a:srgbClr val="333333"/>
                </a:solidFill>
                <a:latin typeface="Calibri Light"/>
                <a:ea typeface="+mn-ea"/>
              </a:rPr>
              <a:t> (</a:t>
            </a:r>
            <a:r>
              <a:rPr lang="de-DE" sz="2200" dirty="0" err="1">
                <a:solidFill>
                  <a:srgbClr val="333333"/>
                </a:solidFill>
                <a:latin typeface="Calibri Light"/>
                <a:ea typeface="+mn-ea"/>
              </a:rPr>
              <a:t>bloost</a:t>
            </a:r>
            <a:r>
              <a:rPr lang="de-DE" sz="2200" dirty="0">
                <a:solidFill>
                  <a:srgbClr val="333333"/>
                </a:solidFill>
                <a:latin typeface="Calibri Light"/>
                <a:ea typeface="+mn-ea"/>
              </a:rPr>
              <a:t>)</a:t>
            </a:r>
          </a:p>
          <a:p>
            <a:pPr marL="360000" indent="-342900" algn="l">
              <a:spcBef>
                <a:spcPts val="1200"/>
              </a:spcBef>
              <a:buFontTx/>
              <a:buChar char="•"/>
              <a:defRPr/>
            </a:pPr>
            <a:r>
              <a:rPr lang="de-DE" sz="2200" dirty="0">
                <a:solidFill>
                  <a:srgbClr val="333333"/>
                </a:solidFill>
                <a:latin typeface="Calibri Light"/>
                <a:ea typeface="+mn-ea"/>
              </a:rPr>
              <a:t>interessant </a:t>
            </a:r>
            <a:r>
              <a:rPr lang="de-DE" sz="2200" dirty="0" err="1">
                <a:solidFill>
                  <a:srgbClr val="333333"/>
                </a:solidFill>
                <a:latin typeface="Calibri Light"/>
                <a:ea typeface="+mn-ea"/>
              </a:rPr>
              <a:t>artikel</a:t>
            </a:r>
            <a:r>
              <a:rPr lang="de-DE" sz="2200" dirty="0">
                <a:solidFill>
                  <a:srgbClr val="333333"/>
                </a:solidFill>
                <a:latin typeface="Calibri Light"/>
                <a:ea typeface="+mn-ea"/>
              </a:rPr>
              <a:t> (</a:t>
            </a:r>
            <a:r>
              <a:rPr lang="de-DE" sz="2200" dirty="0" err="1">
                <a:solidFill>
                  <a:srgbClr val="333333"/>
                </a:solidFill>
                <a:latin typeface="Calibri Light"/>
                <a:ea typeface="+mn-ea"/>
              </a:rPr>
              <a:t>maakt</a:t>
            </a:r>
            <a:r>
              <a:rPr lang="de-DE" sz="2200" dirty="0">
                <a:solidFill>
                  <a:srgbClr val="333333"/>
                </a:solidFill>
                <a:latin typeface="Calibri Light"/>
                <a:ea typeface="+mn-ea"/>
              </a:rPr>
              <a:t> </a:t>
            </a:r>
            <a:r>
              <a:rPr lang="de-DE" sz="2200" dirty="0" err="1">
                <a:solidFill>
                  <a:srgbClr val="333333"/>
                </a:solidFill>
                <a:latin typeface="Calibri Light"/>
                <a:ea typeface="+mn-ea"/>
              </a:rPr>
              <a:t>notities</a:t>
            </a:r>
            <a:r>
              <a:rPr lang="de-DE" sz="2200" dirty="0">
                <a:solidFill>
                  <a:srgbClr val="333333"/>
                </a:solidFill>
                <a:latin typeface="Calibri Light"/>
                <a:ea typeface="+mn-ea"/>
              </a:rPr>
              <a:t>)</a:t>
            </a:r>
          </a:p>
          <a:p>
            <a:pPr marL="360000" indent="-342900" algn="l">
              <a:spcBef>
                <a:spcPts val="1200"/>
              </a:spcBef>
              <a:buFontTx/>
              <a:buChar char="•"/>
              <a:defRPr/>
            </a:pPr>
            <a:r>
              <a:rPr lang="de-DE" sz="2200" dirty="0" err="1">
                <a:solidFill>
                  <a:srgbClr val="333333"/>
                </a:solidFill>
                <a:latin typeface="Calibri Light"/>
                <a:ea typeface="+mn-ea"/>
              </a:rPr>
              <a:t>afwijzende</a:t>
            </a:r>
            <a:r>
              <a:rPr lang="de-DE" sz="2200" dirty="0">
                <a:solidFill>
                  <a:srgbClr val="333333"/>
                </a:solidFill>
                <a:latin typeface="Calibri Light"/>
                <a:ea typeface="+mn-ea"/>
              </a:rPr>
              <a:t> </a:t>
            </a:r>
            <a:r>
              <a:rPr lang="de-DE" sz="2200" dirty="0" err="1">
                <a:solidFill>
                  <a:srgbClr val="333333"/>
                </a:solidFill>
                <a:latin typeface="Calibri Light"/>
                <a:ea typeface="+mn-ea"/>
              </a:rPr>
              <a:t>brief</a:t>
            </a:r>
            <a:r>
              <a:rPr lang="de-DE" sz="2200" dirty="0">
                <a:solidFill>
                  <a:srgbClr val="333333"/>
                </a:solidFill>
                <a:latin typeface="Calibri Light"/>
                <a:ea typeface="+mn-ea"/>
              </a:rPr>
              <a:t> (</a:t>
            </a:r>
            <a:r>
              <a:rPr lang="de-DE" sz="2200" dirty="0" err="1">
                <a:solidFill>
                  <a:srgbClr val="333333"/>
                </a:solidFill>
                <a:latin typeface="Calibri Light"/>
                <a:ea typeface="+mn-ea"/>
              </a:rPr>
              <a:t>woede-uitbarsting</a:t>
            </a:r>
            <a:r>
              <a:rPr lang="de-DE" sz="2200" dirty="0">
                <a:solidFill>
                  <a:srgbClr val="333333"/>
                </a:solidFill>
                <a:latin typeface="Calibri Light"/>
                <a:ea typeface="+mn-ea"/>
              </a:rPr>
              <a:t>)</a:t>
            </a:r>
          </a:p>
          <a:p>
            <a:pPr marL="360000" indent="-342900" algn="l">
              <a:spcBef>
                <a:spcPts val="1200"/>
              </a:spcBef>
              <a:buFontTx/>
              <a:buChar char="•"/>
              <a:defRPr/>
            </a:pPr>
            <a:r>
              <a:rPr lang="de-DE" sz="2200" dirty="0">
                <a:solidFill>
                  <a:srgbClr val="333333"/>
                </a:solidFill>
                <a:latin typeface="Calibri Light"/>
                <a:ea typeface="+mn-ea"/>
              </a:rPr>
              <a:t>moppen (lacht)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ext Box 4"/>
          <p:cNvSpPr txBox="1">
            <a:spLocks noChangeArrowheads="1"/>
          </p:cNvSpPr>
          <p:nvPr/>
        </p:nvSpPr>
        <p:spPr bwMode="auto">
          <a:xfrm>
            <a:off x="408955" y="4797426"/>
            <a:ext cx="11376000" cy="1908215"/>
          </a:xfrm>
          <a:prstGeom prst="rect">
            <a:avLst/>
          </a:prstGeom>
          <a:noFill/>
          <a:ln w="9525">
            <a:noFill/>
            <a:miter lim="800000"/>
            <a:headEnd/>
            <a:tailEnd/>
          </a:ln>
        </p:spPr>
        <p:txBody>
          <a:bodyPr>
            <a:spAutoFit/>
          </a:bodyPr>
          <a:lstStyle/>
          <a:p>
            <a:pPr marL="360000" indent="-342900" algn="l">
              <a:spcBef>
                <a:spcPts val="1200"/>
              </a:spcBef>
              <a:buFontTx/>
              <a:buChar char="•"/>
              <a:defRPr/>
            </a:pPr>
            <a:r>
              <a:rPr lang="de-DE" sz="2200" dirty="0" err="1">
                <a:solidFill>
                  <a:schemeClr val="tx1"/>
                </a:solidFill>
                <a:latin typeface="Calibri Light"/>
                <a:ea typeface="+mn-ea"/>
              </a:rPr>
              <a:t>liefdesbrief</a:t>
            </a:r>
            <a:r>
              <a:rPr lang="de-DE" sz="2200" dirty="0">
                <a:solidFill>
                  <a:schemeClr val="tx1"/>
                </a:solidFill>
                <a:latin typeface="Calibri Light"/>
                <a:ea typeface="+mn-ea"/>
              </a:rPr>
              <a:t> (</a:t>
            </a:r>
            <a:r>
              <a:rPr lang="de-DE" sz="2200" dirty="0" err="1">
                <a:solidFill>
                  <a:schemeClr val="tx1"/>
                </a:solidFill>
                <a:latin typeface="Calibri Light"/>
                <a:ea typeface="+mn-ea"/>
              </a:rPr>
              <a:t>bloost</a:t>
            </a:r>
            <a:r>
              <a:rPr lang="de-DE" sz="2200" dirty="0">
                <a:solidFill>
                  <a:schemeClr val="tx1"/>
                </a:solidFill>
                <a:latin typeface="Calibri Light"/>
                <a:ea typeface="+mn-ea"/>
              </a:rPr>
              <a:t>)</a:t>
            </a:r>
          </a:p>
          <a:p>
            <a:pPr marL="360000" indent="-342900" algn="l">
              <a:spcBef>
                <a:spcPts val="1200"/>
              </a:spcBef>
              <a:buFontTx/>
              <a:buChar char="•"/>
              <a:defRPr/>
            </a:pPr>
            <a:r>
              <a:rPr lang="de-DE" sz="2200" dirty="0">
                <a:solidFill>
                  <a:schemeClr val="tx1"/>
                </a:solidFill>
                <a:latin typeface="Calibri Light"/>
                <a:ea typeface="+mn-ea"/>
              </a:rPr>
              <a:t>interessant </a:t>
            </a:r>
            <a:r>
              <a:rPr lang="de-DE" sz="2200" dirty="0" err="1">
                <a:solidFill>
                  <a:schemeClr val="tx1"/>
                </a:solidFill>
                <a:latin typeface="Calibri Light"/>
                <a:ea typeface="+mn-ea"/>
              </a:rPr>
              <a:t>artikel</a:t>
            </a:r>
            <a:r>
              <a:rPr lang="de-DE" sz="2200" dirty="0">
                <a:solidFill>
                  <a:schemeClr val="tx1"/>
                </a:solidFill>
                <a:latin typeface="Calibri Light"/>
                <a:ea typeface="+mn-ea"/>
              </a:rPr>
              <a:t> (</a:t>
            </a:r>
            <a:r>
              <a:rPr lang="de-DE" sz="2200" dirty="0" err="1">
                <a:solidFill>
                  <a:schemeClr val="tx1"/>
                </a:solidFill>
                <a:latin typeface="Calibri Light"/>
                <a:ea typeface="+mn-ea"/>
              </a:rPr>
              <a:t>maakt</a:t>
            </a:r>
            <a:r>
              <a:rPr lang="de-DE" sz="2200" dirty="0">
                <a:solidFill>
                  <a:schemeClr val="tx1"/>
                </a:solidFill>
                <a:latin typeface="Calibri Light"/>
                <a:ea typeface="+mn-ea"/>
              </a:rPr>
              <a:t> </a:t>
            </a:r>
            <a:r>
              <a:rPr lang="de-DE" sz="2200" dirty="0" err="1">
                <a:solidFill>
                  <a:schemeClr val="tx1"/>
                </a:solidFill>
                <a:latin typeface="Calibri Light"/>
                <a:ea typeface="+mn-ea"/>
              </a:rPr>
              <a:t>notities</a:t>
            </a:r>
            <a:r>
              <a:rPr lang="de-DE" sz="2200" dirty="0">
                <a:solidFill>
                  <a:schemeClr val="tx1"/>
                </a:solidFill>
                <a:latin typeface="Calibri Light"/>
                <a:ea typeface="+mn-ea"/>
              </a:rPr>
              <a:t>)</a:t>
            </a:r>
          </a:p>
          <a:p>
            <a:pPr marL="360000" indent="-342900" algn="l">
              <a:spcBef>
                <a:spcPts val="1200"/>
              </a:spcBef>
              <a:buClr>
                <a:srgbClr val="004992"/>
              </a:buClr>
              <a:buFontTx/>
              <a:buChar char="•"/>
              <a:defRPr/>
            </a:pPr>
            <a:r>
              <a:rPr lang="de-DE" sz="2200" dirty="0" err="1">
                <a:solidFill>
                  <a:srgbClr val="004992"/>
                </a:solidFill>
                <a:latin typeface="Calibri Light"/>
                <a:ea typeface="+mn-ea"/>
              </a:rPr>
              <a:t>afwijzende</a:t>
            </a:r>
            <a:r>
              <a:rPr lang="de-DE" sz="2200" dirty="0">
                <a:solidFill>
                  <a:srgbClr val="004992"/>
                </a:solidFill>
                <a:latin typeface="Calibri Light"/>
                <a:ea typeface="+mn-ea"/>
              </a:rPr>
              <a:t> </a:t>
            </a:r>
            <a:r>
              <a:rPr lang="de-DE" sz="2200" dirty="0" err="1">
                <a:solidFill>
                  <a:srgbClr val="004992"/>
                </a:solidFill>
                <a:latin typeface="Calibri Light"/>
                <a:ea typeface="+mn-ea"/>
              </a:rPr>
              <a:t>brief</a:t>
            </a:r>
            <a:r>
              <a:rPr lang="de-DE" sz="2200" dirty="0">
                <a:solidFill>
                  <a:srgbClr val="004992"/>
                </a:solidFill>
                <a:latin typeface="Calibri Light"/>
                <a:ea typeface="+mn-ea"/>
              </a:rPr>
              <a:t> (</a:t>
            </a:r>
            <a:r>
              <a:rPr lang="de-DE" sz="2200" dirty="0" err="1">
                <a:solidFill>
                  <a:srgbClr val="004992"/>
                </a:solidFill>
                <a:latin typeface="Calibri Light"/>
                <a:ea typeface="+mn-ea"/>
              </a:rPr>
              <a:t>woede-uitbarsting</a:t>
            </a:r>
            <a:r>
              <a:rPr lang="de-DE" sz="2200" dirty="0">
                <a:solidFill>
                  <a:srgbClr val="004992"/>
                </a:solidFill>
                <a:latin typeface="Calibri Light"/>
                <a:ea typeface="+mn-ea"/>
              </a:rPr>
              <a:t>)</a:t>
            </a:r>
          </a:p>
          <a:p>
            <a:pPr marL="360000" indent="-342900" algn="l">
              <a:spcBef>
                <a:spcPts val="1200"/>
              </a:spcBef>
              <a:buFontTx/>
              <a:buChar char="•"/>
              <a:defRPr/>
            </a:pPr>
            <a:r>
              <a:rPr lang="de-DE" sz="2200" dirty="0">
                <a:solidFill>
                  <a:schemeClr val="tx1"/>
                </a:solidFill>
                <a:latin typeface="Calibri Light"/>
                <a:ea typeface="+mn-ea"/>
              </a:rPr>
              <a:t>moppen (lacht)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Hij leest …</a:t>
            </a: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56</a:t>
            </a:fld>
            <a:endParaRPr lang="de-DE" altLang="de-DE"/>
          </a:p>
        </p:txBody>
      </p:sp>
      <p:pic>
        <p:nvPicPr>
          <p:cNvPr id="12" name="Picture 11"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Inlevingsvermogen</a:t>
            </a:r>
          </a:p>
        </p:txBody>
      </p:sp>
      <p:sp>
        <p:nvSpPr>
          <p:cNvPr id="3" name="Content Placeholder 2"/>
          <p:cNvSpPr>
            <a:spLocks noGrp="1"/>
          </p:cNvSpPr>
          <p:nvPr>
            <p:ph idx="1"/>
          </p:nvPr>
        </p:nvSpPr>
        <p:spPr/>
        <p:txBody>
          <a:bodyPr/>
          <a:lstStyle/>
          <a:p>
            <a:pPr marL="342900" indent="-342900" defTabSz="914400" fontAlgn="base">
              <a:buClr>
                <a:srgbClr val="333333"/>
              </a:buClr>
              <a:buFont typeface="Arial" panose="020B0604020202020204" pitchFamily="34" charset="0"/>
              <a:buChar char="•"/>
              <a:defRPr/>
            </a:pPr>
            <a:r>
              <a:rPr lang="en-US" sz="2400" b="1" dirty="0" err="1">
                <a:solidFill>
                  <a:srgbClr val="333333"/>
                </a:solidFill>
                <a:latin typeface="Calibri Light"/>
                <a:ea typeface="MS PGothic" panose="020B0600070205080204" pitchFamily="34" charset="-128"/>
              </a:rPr>
              <a:t>Gezichtsuitdrukkingen</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en</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gebaren</a:t>
            </a:r>
            <a:r>
              <a:rPr lang="en-US" sz="2400" b="1"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zijn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altijd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eenduidig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interpreteren</a:t>
            </a:r>
            <a:r>
              <a:rPr lang="en-US" sz="2400" dirty="0">
                <a:solidFill>
                  <a:srgbClr val="333333"/>
                </a:solidFill>
                <a:latin typeface="Calibri Light"/>
                <a:ea typeface="MS PGothic" panose="020B0600070205080204" pitchFamily="34" charset="-128"/>
              </a:rPr>
              <a:t>.</a:t>
            </a: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57</a:t>
            </a:fld>
            <a:endParaRPr lang="de-DE" altLang="de-DE"/>
          </a:p>
        </p:txBody>
      </p:sp>
    </p:spTree>
    <p:extLst>
      <p:ext uri="{BB962C8B-B14F-4D97-AF65-F5344CB8AC3E}">
        <p14:creationId xmlns:p14="http://schemas.microsoft.com/office/powerpoint/2010/main" val="6267546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Inlevingsvermogen</a:t>
            </a:r>
          </a:p>
        </p:txBody>
      </p:sp>
      <p:sp>
        <p:nvSpPr>
          <p:cNvPr id="3" name="Content Placeholder 2"/>
          <p:cNvSpPr>
            <a:spLocks noGrp="1"/>
          </p:cNvSpPr>
          <p:nvPr>
            <p:ph idx="1"/>
          </p:nvPr>
        </p:nvSpPr>
        <p:spPr/>
        <p:txBody>
          <a:bodyPr/>
          <a:lstStyle/>
          <a:p>
            <a:pPr marL="342900" indent="-342900" defTabSz="914400" fontAlgn="base">
              <a:buClr>
                <a:srgbClr val="333333"/>
              </a:buClr>
              <a:buFont typeface="Arial" panose="020B0604020202020204" pitchFamily="34" charset="0"/>
              <a:buChar char="•"/>
              <a:defRPr/>
            </a:pPr>
            <a:r>
              <a:rPr lang="en-US" sz="2400" b="1" dirty="0" err="1">
                <a:solidFill>
                  <a:srgbClr val="333333"/>
                </a:solidFill>
                <a:latin typeface="Calibri Light"/>
                <a:ea typeface="MS PGothic" panose="020B0600070205080204" pitchFamily="34" charset="-128"/>
              </a:rPr>
              <a:t>Gezichtsuitdrukkingen</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en</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gebaren</a:t>
            </a:r>
            <a:r>
              <a:rPr lang="en-US" sz="2400" b="1"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zijn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altijd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eenduidig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interpreteren</a:t>
            </a:r>
            <a:r>
              <a:rPr lang="en-US" sz="2400" dirty="0">
                <a:solidFill>
                  <a:srgbClr val="333333"/>
                </a:solidFill>
                <a:latin typeface="Calibri Light"/>
                <a:ea typeface="MS PGothic" panose="020B0600070205080204" pitchFamily="34" charset="-128"/>
              </a:rPr>
              <a:t>.</a:t>
            </a:r>
          </a:p>
          <a:p>
            <a:pPr marL="342900" indent="-342900" defTabSz="914400" fontAlgn="base">
              <a:buClr>
                <a:srgbClr val="333333"/>
              </a:buClr>
              <a:buFont typeface="Arial" panose="020B0604020202020204" pitchFamily="34" charset="0"/>
              <a:buChar char="•"/>
              <a:defRPr/>
            </a:pPr>
            <a:r>
              <a:rPr lang="en-US" sz="2400" b="1" dirty="0" err="1">
                <a:solidFill>
                  <a:srgbClr val="333333"/>
                </a:solidFill>
                <a:latin typeface="Calibri Light"/>
                <a:ea typeface="MS PGothic" panose="020B0600070205080204" pitchFamily="34" charset="-128"/>
              </a:rPr>
              <a:t>Aanvullende</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informatie</a:t>
            </a:r>
            <a:r>
              <a:rPr lang="en-US" sz="2400" b="1" dirty="0">
                <a:solidFill>
                  <a:srgbClr val="333333"/>
                </a:solidFill>
                <a:latin typeface="Calibri Light"/>
                <a:ea typeface="MS PGothic" panose="020B0600070205080204" pitchFamily="34" charset="-128"/>
              </a:rPr>
              <a:t> </a:t>
            </a:r>
            <a:r>
              <a:rPr lang="en-US" sz="2400" dirty="0">
                <a:solidFill>
                  <a:srgbClr val="333333"/>
                </a:solidFill>
                <a:latin typeface="Calibri Light"/>
                <a:ea typeface="MS PGothic" panose="020B0600070205080204" pitchFamily="34" charset="-128"/>
              </a:rPr>
              <a:t>(</a:t>
            </a:r>
            <a:r>
              <a:rPr lang="en-US" sz="2400" dirty="0" err="1">
                <a:solidFill>
                  <a:srgbClr val="333333"/>
                </a:solidFill>
                <a:latin typeface="Calibri Light"/>
                <a:ea typeface="MS PGothic" panose="020B0600070205080204" pitchFamily="34" charset="-128"/>
              </a:rPr>
              <a:t>situatie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voorkennis</a:t>
            </a:r>
            <a:r>
              <a:rPr lang="en-US" sz="2400" dirty="0">
                <a:solidFill>
                  <a:srgbClr val="333333"/>
                </a:solidFill>
                <a:latin typeface="Calibri Light"/>
                <a:ea typeface="MS PGothic" panose="020B0600070205080204" pitchFamily="34" charset="-128"/>
              </a:rPr>
              <a:t> over de </a:t>
            </a:r>
            <a:r>
              <a:rPr lang="en-US" sz="2400" dirty="0" err="1">
                <a:solidFill>
                  <a:srgbClr val="333333"/>
                </a:solidFill>
                <a:latin typeface="Calibri Light"/>
                <a:ea typeface="MS PGothic" panose="020B0600070205080204" pitchFamily="34" charset="-128"/>
              </a:rPr>
              <a:t>persoon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rechtstreeks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navraag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doen</a:t>
            </a:r>
            <a:r>
              <a:rPr lang="en-US" sz="2400" dirty="0">
                <a:solidFill>
                  <a:srgbClr val="333333"/>
                </a:solidFill>
                <a:latin typeface="Calibri Light"/>
                <a:ea typeface="MS PGothic" panose="020B0600070205080204" pitchFamily="34" charset="-128"/>
              </a:rPr>
              <a:t>) is </a:t>
            </a:r>
            <a:r>
              <a:rPr lang="en-US" sz="2400" dirty="0" err="1">
                <a:solidFill>
                  <a:srgbClr val="333333"/>
                </a:solidFill>
                <a:latin typeface="Calibri Light"/>
                <a:ea typeface="MS PGothic" panose="020B0600070205080204" pitchFamily="34" charset="-128"/>
              </a:rPr>
              <a:t>nodig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voor</a:t>
            </a:r>
            <a:r>
              <a:rPr lang="en-US" sz="2400" dirty="0">
                <a:solidFill>
                  <a:srgbClr val="333333"/>
                </a:solidFill>
                <a:latin typeface="Calibri Light"/>
                <a:ea typeface="MS PGothic" panose="020B0600070205080204" pitchFamily="34" charset="-128"/>
              </a:rPr>
              <a:t> de </a:t>
            </a:r>
            <a:r>
              <a:rPr lang="en-US" sz="2400" dirty="0" err="1">
                <a:solidFill>
                  <a:srgbClr val="333333"/>
                </a:solidFill>
                <a:latin typeface="Calibri Light"/>
                <a:ea typeface="MS PGothic" panose="020B0600070205080204" pitchFamily="34" charset="-128"/>
              </a:rPr>
              <a:t>juiste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interpretatie</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gebaren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gezichtsuitdrukkingen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Hierdoor</a:t>
            </a:r>
            <a:r>
              <a:rPr lang="en-US" sz="2400" dirty="0">
                <a:solidFill>
                  <a:srgbClr val="333333"/>
                </a:solidFill>
                <a:latin typeface="Calibri Light"/>
                <a:ea typeface="MS PGothic" panose="020B0600070205080204" pitchFamily="34" charset="-128"/>
              </a:rPr>
              <a:t> kun je </a:t>
            </a:r>
            <a:r>
              <a:rPr lang="en-US" sz="2400" dirty="0" err="1">
                <a:solidFill>
                  <a:srgbClr val="333333"/>
                </a:solidFill>
                <a:latin typeface="Calibri Light"/>
                <a:ea typeface="MS PGothic" panose="020B0600070205080204" pitchFamily="34" charset="-128"/>
              </a:rPr>
              <a:t>je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beter</a:t>
            </a:r>
            <a:r>
              <a:rPr lang="en-US" sz="2400" dirty="0">
                <a:solidFill>
                  <a:srgbClr val="333333"/>
                </a:solidFill>
                <a:latin typeface="Calibri Light"/>
                <a:ea typeface="MS PGothic" panose="020B0600070205080204" pitchFamily="34" charset="-128"/>
              </a:rPr>
              <a:t> in </a:t>
            </a:r>
            <a:r>
              <a:rPr lang="en-US" sz="2400" dirty="0" err="1">
                <a:solidFill>
                  <a:srgbClr val="333333"/>
                </a:solidFill>
                <a:latin typeface="Calibri Light"/>
                <a:ea typeface="MS PGothic" panose="020B0600070205080204" pitchFamily="34" charset="-128"/>
              </a:rPr>
              <a:t>anderen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inleven</a:t>
            </a:r>
            <a:r>
              <a:rPr lang="en-US" sz="2400" dirty="0">
                <a:solidFill>
                  <a:srgbClr val="333333"/>
                </a:solidFill>
                <a:latin typeface="Calibri Light"/>
                <a:ea typeface="MS PGothic" panose="020B0600070205080204" pitchFamily="34" charset="-128"/>
              </a:rPr>
              <a:t>.</a:t>
            </a: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Inlevingsvermogen</a:t>
            </a:r>
          </a:p>
        </p:txBody>
      </p:sp>
      <p:sp>
        <p:nvSpPr>
          <p:cNvPr id="3" name="Content Placeholder 2"/>
          <p:cNvSpPr>
            <a:spLocks noGrp="1"/>
          </p:cNvSpPr>
          <p:nvPr>
            <p:ph idx="1"/>
          </p:nvPr>
        </p:nvSpPr>
        <p:spPr/>
        <p:txBody>
          <a:bodyPr/>
          <a:lstStyle/>
          <a:p>
            <a:pPr marL="342900" indent="-342900" defTabSz="914400" fontAlgn="base">
              <a:buClr>
                <a:srgbClr val="333333"/>
              </a:buClr>
              <a:buFont typeface="Arial" panose="020B0604020202020204" pitchFamily="34" charset="0"/>
              <a:buChar char="•"/>
              <a:defRPr/>
            </a:pPr>
            <a:r>
              <a:rPr lang="en-US" sz="2400" b="1">
                <a:solidFill>
                  <a:srgbClr val="333333"/>
                </a:solidFill>
                <a:latin typeface="Calibri Light"/>
                <a:ea typeface="MS PGothic" panose="020B0600070205080204" pitchFamily="34" charset="-128"/>
              </a:rPr>
              <a:t>Gezichtsuitdrukkingen</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en</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gebaren</a:t>
            </a:r>
            <a:r>
              <a:rPr lang="en-US" sz="2400" b="1"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zijn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altijd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eenduidig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interpreteren</a:t>
            </a:r>
            <a:r>
              <a:rPr lang="en-US" sz="2400" dirty="0">
                <a:solidFill>
                  <a:srgbClr val="333333"/>
                </a:solidFill>
                <a:latin typeface="Calibri Light"/>
                <a:ea typeface="MS PGothic" panose="020B0600070205080204" pitchFamily="34" charset="-128"/>
              </a:rPr>
              <a:t>.</a:t>
            </a:r>
          </a:p>
          <a:p>
            <a:pPr marL="342900" indent="-342900" defTabSz="914400" fontAlgn="base">
              <a:buClr>
                <a:srgbClr val="333333"/>
              </a:buClr>
              <a:buFont typeface="Arial" panose="020B0604020202020204" pitchFamily="34" charset="0"/>
              <a:buChar char="•"/>
              <a:defRPr/>
            </a:pPr>
            <a:r>
              <a:rPr lang="en-US" sz="2400" b="1" dirty="0" err="1">
                <a:solidFill>
                  <a:srgbClr val="333333"/>
                </a:solidFill>
                <a:latin typeface="Calibri Light"/>
                <a:ea typeface="MS PGothic" panose="020B0600070205080204" pitchFamily="34" charset="-128"/>
              </a:rPr>
              <a:t>Aanvullende</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informatie</a:t>
            </a:r>
            <a:r>
              <a:rPr lang="en-US" sz="2400" b="1" dirty="0">
                <a:solidFill>
                  <a:srgbClr val="333333"/>
                </a:solidFill>
                <a:latin typeface="Calibri Light"/>
                <a:ea typeface="MS PGothic" panose="020B0600070205080204" pitchFamily="34" charset="-128"/>
              </a:rPr>
              <a:t> </a:t>
            </a:r>
            <a:r>
              <a:rPr lang="en-US" sz="2400" dirty="0">
                <a:solidFill>
                  <a:srgbClr val="333333"/>
                </a:solidFill>
                <a:latin typeface="Calibri Light"/>
                <a:ea typeface="MS PGothic" panose="020B0600070205080204" pitchFamily="34" charset="-128"/>
              </a:rPr>
              <a:t>(</a:t>
            </a:r>
            <a:r>
              <a:rPr lang="en-US" sz="2400" dirty="0" err="1">
                <a:solidFill>
                  <a:srgbClr val="333333"/>
                </a:solidFill>
                <a:latin typeface="Calibri Light"/>
                <a:ea typeface="MS PGothic" panose="020B0600070205080204" pitchFamily="34" charset="-128"/>
              </a:rPr>
              <a:t>situatie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voorkennis</a:t>
            </a:r>
            <a:r>
              <a:rPr lang="en-US" sz="2400" dirty="0">
                <a:solidFill>
                  <a:srgbClr val="333333"/>
                </a:solidFill>
                <a:latin typeface="Calibri Light"/>
                <a:ea typeface="MS PGothic" panose="020B0600070205080204" pitchFamily="34" charset="-128"/>
              </a:rPr>
              <a:t> over de </a:t>
            </a:r>
            <a:r>
              <a:rPr lang="en-US" sz="2400" dirty="0" err="1">
                <a:solidFill>
                  <a:srgbClr val="333333"/>
                </a:solidFill>
                <a:latin typeface="Calibri Light"/>
                <a:ea typeface="MS PGothic" panose="020B0600070205080204" pitchFamily="34" charset="-128"/>
              </a:rPr>
              <a:t>persoon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rechtstreeks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navraag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doen</a:t>
            </a:r>
            <a:r>
              <a:rPr lang="en-US" sz="2400" dirty="0">
                <a:solidFill>
                  <a:srgbClr val="333333"/>
                </a:solidFill>
                <a:latin typeface="Calibri Light"/>
                <a:ea typeface="MS PGothic" panose="020B0600070205080204" pitchFamily="34" charset="-128"/>
              </a:rPr>
              <a:t>) is </a:t>
            </a:r>
            <a:r>
              <a:rPr lang="en-US" sz="2400" dirty="0" err="1">
                <a:solidFill>
                  <a:srgbClr val="333333"/>
                </a:solidFill>
                <a:latin typeface="Calibri Light"/>
                <a:ea typeface="MS PGothic" panose="020B0600070205080204" pitchFamily="34" charset="-128"/>
              </a:rPr>
              <a:t>nodig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voor</a:t>
            </a:r>
            <a:r>
              <a:rPr lang="en-US" sz="2400" dirty="0">
                <a:solidFill>
                  <a:srgbClr val="333333"/>
                </a:solidFill>
                <a:latin typeface="Calibri Light"/>
                <a:ea typeface="MS PGothic" panose="020B0600070205080204" pitchFamily="34" charset="-128"/>
              </a:rPr>
              <a:t> de </a:t>
            </a:r>
            <a:r>
              <a:rPr lang="en-US" sz="2400" dirty="0" err="1">
                <a:solidFill>
                  <a:srgbClr val="333333"/>
                </a:solidFill>
                <a:latin typeface="Calibri Light"/>
                <a:ea typeface="MS PGothic" panose="020B0600070205080204" pitchFamily="34" charset="-128"/>
              </a:rPr>
              <a:t>juiste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interpretatie</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gebaren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gezichtsuitdrukkingen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Hierdoor</a:t>
            </a:r>
            <a:r>
              <a:rPr lang="en-US" sz="2400" dirty="0">
                <a:solidFill>
                  <a:srgbClr val="333333"/>
                </a:solidFill>
                <a:latin typeface="Calibri Light"/>
                <a:ea typeface="MS PGothic" panose="020B0600070205080204" pitchFamily="34" charset="-128"/>
              </a:rPr>
              <a:t> kun je </a:t>
            </a:r>
            <a:r>
              <a:rPr lang="en-US" sz="2400" dirty="0" err="1">
                <a:solidFill>
                  <a:srgbClr val="333333"/>
                </a:solidFill>
                <a:latin typeface="Calibri Light"/>
                <a:ea typeface="MS PGothic" panose="020B0600070205080204" pitchFamily="34" charset="-128"/>
              </a:rPr>
              <a:t>je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beter</a:t>
            </a:r>
            <a:r>
              <a:rPr lang="en-US" sz="2400" dirty="0">
                <a:solidFill>
                  <a:srgbClr val="333333"/>
                </a:solidFill>
                <a:latin typeface="Calibri Light"/>
                <a:ea typeface="MS PGothic" panose="020B0600070205080204" pitchFamily="34" charset="-128"/>
              </a:rPr>
              <a:t> in </a:t>
            </a:r>
            <a:r>
              <a:rPr lang="en-US" sz="2400" dirty="0" err="1">
                <a:solidFill>
                  <a:srgbClr val="333333"/>
                </a:solidFill>
                <a:latin typeface="Calibri Light"/>
                <a:ea typeface="MS PGothic" panose="020B0600070205080204" pitchFamily="34" charset="-128"/>
              </a:rPr>
              <a:t>anderen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inleven</a:t>
            </a:r>
            <a:r>
              <a:rPr lang="en-US" sz="2400" dirty="0">
                <a:solidFill>
                  <a:srgbClr val="333333"/>
                </a:solidFill>
                <a:latin typeface="Calibri Light"/>
                <a:ea typeface="MS PGothic" panose="020B0600070205080204" pitchFamily="34" charset="-128"/>
              </a:rPr>
              <a:t>.</a:t>
            </a:r>
          </a:p>
          <a:p>
            <a:pPr marL="342900" indent="-342900" defTabSz="914400" fontAlgn="base">
              <a:buClr>
                <a:srgbClr val="333333"/>
              </a:buClr>
              <a:buFont typeface="Arial" panose="020B0604020202020204" pitchFamily="34" charset="0"/>
              <a:buChar char="•"/>
              <a:defRPr/>
            </a:pPr>
            <a:r>
              <a:rPr lang="en-US" altLang="de-DE" sz="2400" b="1" dirty="0">
                <a:solidFill>
                  <a:srgbClr val="333333"/>
                </a:solidFill>
                <a:latin typeface="Calibri Light"/>
                <a:ea typeface="MS PGothic" panose="020B0600070205080204" pitchFamily="34" charset="-128"/>
              </a:rPr>
              <a:t>Maar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Sommige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tonen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weinig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emoties</a:t>
            </a:r>
            <a:r>
              <a:rPr lang="en-US" altLang="de-DE" sz="2400" dirty="0">
                <a:solidFill>
                  <a:srgbClr val="333333"/>
                </a:solidFill>
                <a:latin typeface="Calibri Light"/>
                <a:ea typeface="MS PGothic" panose="020B0600070205080204" pitchFamily="34" charset="-128"/>
              </a:rPr>
              <a:t> in het </a:t>
            </a:r>
            <a:r>
              <a:rPr lang="en-US" altLang="de-DE" sz="2400" dirty="0" err="1">
                <a:solidFill>
                  <a:srgbClr val="333333"/>
                </a:solidFill>
                <a:latin typeface="Calibri Light"/>
                <a:ea typeface="MS PGothic" panose="020B0600070205080204" pitchFamily="34" charset="-128"/>
              </a:rPr>
              <a:t>gelaat</a:t>
            </a:r>
            <a:r>
              <a:rPr lang="en-US" altLang="de-DE" sz="2400" dirty="0">
                <a:solidFill>
                  <a:srgbClr val="333333"/>
                </a:solidFill>
                <a:latin typeface="Calibri Light"/>
                <a:ea typeface="MS PGothic" panose="020B0600070205080204" pitchFamily="34" charset="-128"/>
              </a:rPr>
              <a:t> (van nature, </a:t>
            </a:r>
            <a:r>
              <a:rPr lang="en-US" altLang="de-DE" sz="2400" dirty="0" err="1">
                <a:solidFill>
                  <a:srgbClr val="333333"/>
                </a:solidFill>
                <a:latin typeface="Calibri Light"/>
                <a:ea typeface="MS PGothic" panose="020B0600070205080204" pitchFamily="34" charset="-128"/>
              </a:rPr>
              <a:t>als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gevolg</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ziekte</a:t>
            </a:r>
            <a:r>
              <a:rPr lang="en-US" altLang="de-DE" sz="2400" dirty="0">
                <a:solidFill>
                  <a:srgbClr val="333333"/>
                </a:solidFill>
                <a:latin typeface="Calibri Light"/>
                <a:ea typeface="MS PGothic" panose="020B0600070205080204" pitchFamily="34" charset="-128"/>
              </a:rPr>
              <a:t> of door </a:t>
            </a:r>
            <a:r>
              <a:rPr lang="en-US" altLang="de-DE" sz="2400" dirty="0" err="1">
                <a:solidFill>
                  <a:srgbClr val="333333"/>
                </a:solidFill>
                <a:latin typeface="Calibri Light"/>
                <a:ea typeface="MS PGothic" panose="020B0600070205080204" pitchFamily="34" charset="-128"/>
              </a:rPr>
              <a:t>medicatie</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maakt</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moeilijk</a:t>
            </a:r>
            <a:r>
              <a:rPr lang="en-US" altLang="de-DE" sz="2400" dirty="0">
                <a:solidFill>
                  <a:srgbClr val="333333"/>
                </a:solidFill>
                <a:latin typeface="Calibri Light"/>
                <a:ea typeface="MS PGothic" panose="020B0600070205080204" pitchFamily="34" charset="-128"/>
              </a:rPr>
              <a:t> om </a:t>
            </a:r>
            <a:r>
              <a:rPr lang="en-US" altLang="de-DE" sz="2400" dirty="0" err="1">
                <a:solidFill>
                  <a:srgbClr val="333333"/>
                </a:solidFill>
                <a:latin typeface="Calibri Light"/>
                <a:ea typeface="MS PGothic" panose="020B0600070205080204" pitchFamily="34" charset="-128"/>
              </a:rPr>
              <a:t>hun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gevoelens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bepalen</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59</a:t>
            </a:fld>
            <a:endParaRPr lang="de-DE" altLang="de-DE"/>
          </a:p>
        </p:txBody>
      </p:sp>
    </p:spTree>
    <p:extLst>
      <p:ext uri="{BB962C8B-B14F-4D97-AF65-F5344CB8AC3E}">
        <p14:creationId xmlns:p14="http://schemas.microsoft.com/office/powerpoint/2010/main" val="4495076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Oefening 3</a:t>
            </a: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60</a:t>
            </a:fld>
            <a:endParaRPr lang="de-DE" altLang="de-DE"/>
          </a:p>
        </p:txBody>
      </p:sp>
      <p:sp>
        <p:nvSpPr>
          <p:cNvPr id="3" name="Content Placeholder 2"/>
          <p:cNvSpPr>
            <a:spLocks noGrp="1"/>
          </p:cNvSpPr>
          <p:nvPr>
            <p:ph idx="1"/>
          </p:nvPr>
        </p:nvSpPr>
        <p:spPr/>
        <p:txBody>
          <a:bodyPr/>
          <a:lstStyle/>
          <a:p>
            <a:pPr lvl="0" defTabSz="914400" fontAlgn="base">
              <a:buClr>
                <a:srgbClr val="006699"/>
              </a:buClr>
            </a:pPr>
            <a:r>
              <a:rPr lang="de-DE" altLang="de-DE" sz="2400" dirty="0">
                <a:solidFill>
                  <a:srgbClr val="333333"/>
                </a:solidFill>
                <a:latin typeface="Calibri Light"/>
                <a:ea typeface="MS PGothic" panose="020B0600070205080204" pitchFamily="34" charset="-128"/>
              </a:rPr>
              <a:t>Je krijgt een stukje van een verhaal te zien.</a:t>
            </a:r>
          </a:p>
          <a:p>
            <a:pPr lvl="0" defTabSz="914400" fontAlgn="base">
              <a:buClr>
                <a:srgbClr val="006699"/>
              </a:buClr>
            </a:pPr>
            <a:r>
              <a:rPr lang="nl-NL" altLang="de-DE" sz="2400" dirty="0">
                <a:solidFill>
                  <a:srgbClr val="333333"/>
                </a:solidFill>
                <a:latin typeface="Calibri Light"/>
                <a:ea typeface="MS PGothic" panose="020B0600070205080204" pitchFamily="34" charset="-128"/>
              </a:rPr>
              <a:t>Op iedere volgende dia krijg je extra informatie.</a:t>
            </a:r>
          </a:p>
          <a:p>
            <a:pPr lvl="0" defTabSz="914400" fontAlgn="base">
              <a:buClr>
                <a:srgbClr val="006699"/>
              </a:buClr>
            </a:pPr>
            <a:r>
              <a:rPr lang="nl-NL" altLang="de-DE" sz="2400" dirty="0">
                <a:solidFill>
                  <a:srgbClr val="333333"/>
                </a:solidFill>
                <a:latin typeface="Calibri Light"/>
                <a:ea typeface="MS PGothic" panose="020B0600070205080204" pitchFamily="34" charset="-128"/>
              </a:rPr>
              <a:t>Hoe eindigt het verhaal?</a:t>
            </a:r>
            <a:endParaRPr lang="en-US" sz="2400"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61</a:t>
            </a:fld>
            <a:endParaRPr lang="de-DE" altLang="de-DE"/>
          </a:p>
        </p:txBody>
      </p:sp>
      <p:pic>
        <p:nvPicPr>
          <p:cNvPr id="19"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2"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3" name="Caption_113669"/>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4" name="Caption_113668"/>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endParaRPr lang="de-DE" altLang="de-DE" sz="2000" b="1" dirty="0">
              <a:solidFill>
                <a:srgbClr val="000000"/>
              </a:solidFill>
              <a:latin typeface="Calibri Light"/>
            </a:endParaRPr>
          </a:p>
        </p:txBody>
      </p:sp>
      <p:sp>
        <p:nvSpPr>
          <p:cNvPr id="25" name="Caption_113667"/>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28"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62</a:t>
            </a:fld>
            <a:endParaRPr lang="de-DE" altLang="de-DE"/>
          </a:p>
        </p:txBody>
      </p:sp>
      <p:pic>
        <p:nvPicPr>
          <p:cNvPr id="21"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4"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5"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7" name="Caption_115717"/>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8" name="Caption_115716"/>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9" name="Caption_115715"/>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0"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63</a:t>
            </a:fld>
            <a:endParaRPr lang="de-DE" altLang="de-DE"/>
          </a:p>
        </p:txBody>
      </p:sp>
      <p:pic>
        <p:nvPicPr>
          <p:cNvPr id="23"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6"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7"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8"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1" name="Caption_117765"/>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32" name="Caption_117764"/>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33" name="Caption_117763"/>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0"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4"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C</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64</a:t>
            </a:fld>
            <a:endParaRPr lang="de-DE" altLang="de-DE"/>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9" name="Caption_119817"/>
          <p:cNvSpPr txBox="1">
            <a:spLocks noChangeArrowheads="1"/>
          </p:cNvSpPr>
          <p:nvPr/>
        </p:nvSpPr>
        <p:spPr bwMode="auto">
          <a:xfrm>
            <a:off x="5921101" y="6328664"/>
            <a:ext cx="3193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C</a:t>
            </a:r>
          </a:p>
        </p:txBody>
      </p:sp>
      <p:sp>
        <p:nvSpPr>
          <p:cNvPr id="23"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65</a:t>
            </a:fld>
            <a:endParaRPr lang="de-DE" altLang="de-DE"/>
          </a:p>
        </p:txBody>
      </p:sp>
      <p:pic>
        <p:nvPicPr>
          <p:cNvPr id="19"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Caption_121867"/>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4" name="Caption_121866"/>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5" name="Caption_121865"/>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28"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66</a:t>
            </a:fld>
            <a:endParaRPr lang="de-DE" altLang="de-DE"/>
          </a:p>
        </p:txBody>
      </p:sp>
      <p:pic>
        <p:nvPicPr>
          <p:cNvPr id="21"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23914"/>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8" name="Caption_123913"/>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9" name="Caption_123912"/>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0"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67</a:t>
            </a:fld>
            <a:endParaRPr lang="de-DE" altLang="de-DE"/>
          </a:p>
        </p:txBody>
      </p:sp>
      <p:pic>
        <p:nvPicPr>
          <p:cNvPr id="23"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4"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8"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1" name="Caption_125962"/>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32" name="Caption_125961"/>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33" name="Caption_125960"/>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0"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4"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A</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68</a:t>
            </a:fld>
            <a:endParaRPr lang="de-DE" altLang="de-DE"/>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8006"/>
          <p:cNvSpPr txBox="1">
            <a:spLocks noChangeArrowheads="1"/>
          </p:cNvSpPr>
          <p:nvPr/>
        </p:nvSpPr>
        <p:spPr bwMode="auto">
          <a:xfrm>
            <a:off x="5917895" y="6328664"/>
            <a:ext cx="3257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A</a:t>
            </a:r>
          </a:p>
        </p:txBody>
      </p:sp>
      <p:sp>
        <p:nvSpPr>
          <p:cNvPr id="23"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69</a:t>
            </a:fld>
            <a:endParaRPr lang="de-DE" altLang="de-DE"/>
          </a:p>
        </p:txBody>
      </p:sp>
      <p:pic>
        <p:nvPicPr>
          <p:cNvPr id="19"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3" name="Caption_130056"/>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4" name="Caption_130057"/>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5" name="Caption_130058"/>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28"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70</a:t>
            </a:fld>
            <a:endParaRPr lang="de-DE" altLang="de-DE"/>
          </a:p>
        </p:txBody>
      </p:sp>
      <p:pic>
        <p:nvPicPr>
          <p:cNvPr id="21"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4"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7" name="Caption_132105"/>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8" name="Caption_132106"/>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9" name="Caption_132107"/>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0"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71</a:t>
            </a:fld>
            <a:endParaRPr lang="de-DE" altLang="de-DE"/>
          </a:p>
        </p:txBody>
      </p:sp>
      <p:pic>
        <p:nvPicPr>
          <p:cNvPr id="23"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6"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8"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1" name="Caption_134153"/>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32" name="Caption_134154"/>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33" name="Caption_134155"/>
          <p:cNvSpPr txBox="1">
            <a:spLocks noChangeAspect="1"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0"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4"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C</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72</a:t>
            </a:fld>
            <a:endParaRPr lang="de-DE" altLang="de-DE"/>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9" name="Caption_136202"/>
          <p:cNvSpPr txBox="1">
            <a:spLocks noChangeArrowheads="1"/>
          </p:cNvSpPr>
          <p:nvPr/>
        </p:nvSpPr>
        <p:spPr bwMode="auto">
          <a:xfrm>
            <a:off x="5921101" y="6328664"/>
            <a:ext cx="319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C</a:t>
            </a:r>
          </a:p>
        </p:txBody>
      </p:sp>
      <p:sp>
        <p:nvSpPr>
          <p:cNvPr id="23"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73</a:t>
            </a:fld>
            <a:endParaRPr lang="de-DE" altLang="de-DE"/>
          </a:p>
        </p:txBody>
      </p:sp>
      <p:pic>
        <p:nvPicPr>
          <p:cNvPr id="19"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2"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3" name="Caption_138243"/>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4" name="Caption_138244"/>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5" name="Caption_138245"/>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28"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74</a:t>
            </a:fld>
            <a:endParaRPr lang="de-DE" altLang="de-DE"/>
          </a:p>
        </p:txBody>
      </p:sp>
      <p:pic>
        <p:nvPicPr>
          <p:cNvPr id="21"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4"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5"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7" name="Caption_140292"/>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8" name="Caption_140293"/>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9" name="Caption_140294"/>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0"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75</a:t>
            </a:fld>
            <a:endParaRPr lang="de-DE" altLang="de-DE"/>
          </a:p>
        </p:txBody>
      </p:sp>
      <p:pic>
        <p:nvPicPr>
          <p:cNvPr id="23"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6"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7"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8"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1" name="Caption_142341"/>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32" name="Caption_142342"/>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33" name="Caption_142343"/>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0"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4"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A</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76</a:t>
            </a:fld>
            <a:endParaRPr lang="de-DE" altLang="de-DE"/>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0"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7"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44394"/>
          <p:cNvSpPr txBox="1">
            <a:spLocks noChangeArrowheads="1"/>
          </p:cNvSpPr>
          <p:nvPr/>
        </p:nvSpPr>
        <p:spPr bwMode="auto">
          <a:xfrm>
            <a:off x="5917895" y="6328664"/>
            <a:ext cx="3257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A</a:t>
            </a:r>
          </a:p>
        </p:txBody>
      </p:sp>
      <p:sp>
        <p:nvSpPr>
          <p:cNvPr id="23"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77</a:t>
            </a:fld>
            <a:endParaRPr lang="de-DE" altLang="de-DE"/>
          </a:p>
        </p:txBody>
      </p:sp>
      <p:pic>
        <p:nvPicPr>
          <p:cNvPr id="19"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4" name="Caption_146437"/>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5" name="Caption_146436"/>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6" name="Caption_146435"/>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2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78</a:t>
            </a:fld>
            <a:endParaRPr lang="de-DE" altLang="de-DE"/>
          </a:p>
        </p:txBody>
      </p:sp>
      <p:pic>
        <p:nvPicPr>
          <p:cNvPr id="21"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8" name="Caption_148486"/>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9" name="Caption_148485"/>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30" name="Caption_148484"/>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27"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79</a:t>
            </a:fld>
            <a:endParaRPr lang="de-DE" altLang="de-DE"/>
          </a:p>
        </p:txBody>
      </p:sp>
      <p:pic>
        <p:nvPicPr>
          <p:cNvPr id="23"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6"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8"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2" name="Caption_150535"/>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endParaRPr lang="de-DE" altLang="de-DE" sz="2000" b="1" dirty="0">
              <a:solidFill>
                <a:srgbClr val="000000"/>
              </a:solidFill>
              <a:latin typeface="Calibri Light"/>
            </a:endParaRPr>
          </a:p>
        </p:txBody>
      </p:sp>
      <p:sp>
        <p:nvSpPr>
          <p:cNvPr id="33" name="Caption_150534"/>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34" name="Caption_150533"/>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0"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1"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B</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80</a:t>
            </a:fld>
            <a:endParaRPr lang="de-DE" altLang="de-DE"/>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52579"/>
          <p:cNvSpPr txBox="1">
            <a:spLocks noChangeArrowheads="1"/>
          </p:cNvSpPr>
          <p:nvPr/>
        </p:nvSpPr>
        <p:spPr bwMode="auto">
          <a:xfrm>
            <a:off x="5921101" y="6328664"/>
            <a:ext cx="319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B</a:t>
            </a:r>
          </a:p>
        </p:txBody>
      </p:sp>
      <p:sp>
        <p:nvSpPr>
          <p:cNvPr id="23"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81</a:t>
            </a:fld>
            <a:endParaRPr lang="de-DE" altLang="de-DE"/>
          </a:p>
        </p:txBody>
      </p:sp>
      <p:pic>
        <p:nvPicPr>
          <p:cNvPr id="19"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3" name="Caption_16"/>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4" name="Caption_18"/>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5" name="Caption_17"/>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28"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82</a:t>
            </a:fld>
            <a:endParaRPr lang="de-DE" altLang="de-DE"/>
          </a:p>
        </p:txBody>
      </p:sp>
      <p:pic>
        <p:nvPicPr>
          <p:cNvPr id="21"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8" name="Caption_156678"/>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9" name="Caption_156677"/>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30" name="Caption_156676"/>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27"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83</a:t>
            </a:fld>
            <a:endParaRPr lang="de-DE" altLang="de-DE"/>
          </a:p>
        </p:txBody>
      </p:sp>
      <p:pic>
        <p:nvPicPr>
          <p:cNvPr id="23"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6"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8"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9" name="Caption_20"/>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30" name="Caption_22"/>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31" name="Caption_21"/>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3"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34"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B</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84</a:t>
            </a:fld>
            <a:endParaRPr lang="de-DE" altLang="de-DE"/>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60773"/>
          <p:cNvSpPr txBox="1">
            <a:spLocks noChangeArrowheads="1"/>
          </p:cNvSpPr>
          <p:nvPr/>
        </p:nvSpPr>
        <p:spPr bwMode="auto">
          <a:xfrm>
            <a:off x="5921101" y="6328664"/>
            <a:ext cx="319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B</a:t>
            </a:r>
          </a:p>
        </p:txBody>
      </p:sp>
      <p:sp>
        <p:nvSpPr>
          <p:cNvPr id="23"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4"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jongen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85</a:t>
            </a:fld>
            <a:endParaRPr lang="de-DE" altLang="de-DE"/>
          </a:p>
        </p:txBody>
      </p:sp>
      <p:pic>
        <p:nvPicPr>
          <p:cNvPr id="19"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62821"/>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5" name="Caption_162820"/>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6" name="Caption_162819"/>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2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jongen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86</a:t>
            </a:fld>
            <a:endParaRPr lang="de-DE" altLang="de-DE"/>
          </a:p>
        </p:txBody>
      </p:sp>
      <p:pic>
        <p:nvPicPr>
          <p:cNvPr id="21"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21"/>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7" name="Caption_20"/>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8" name="Caption_19"/>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0"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jongen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87</a:t>
            </a:fld>
            <a:endParaRPr lang="de-DE" altLang="de-DE"/>
          </a:p>
        </p:txBody>
      </p:sp>
      <p:pic>
        <p:nvPicPr>
          <p:cNvPr id="23"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8"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9" name="Caption_23"/>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30" name="Caption_22"/>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31" name="Caption_21"/>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3"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4"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A</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88</a:t>
            </a:fld>
            <a:endParaRPr lang="de-DE" altLang="de-DE"/>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68963"/>
          <p:cNvSpPr txBox="1">
            <a:spLocks noChangeArrowheads="1"/>
          </p:cNvSpPr>
          <p:nvPr/>
        </p:nvSpPr>
        <p:spPr bwMode="auto">
          <a:xfrm>
            <a:off x="5917895" y="6328664"/>
            <a:ext cx="3257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A</a:t>
            </a:r>
          </a:p>
        </p:txBody>
      </p:sp>
      <p:sp>
        <p:nvSpPr>
          <p:cNvPr id="23"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89</a:t>
            </a:fld>
            <a:endParaRPr lang="de-DE" altLang="de-DE"/>
          </a:p>
        </p:txBody>
      </p:sp>
      <p:pic>
        <p:nvPicPr>
          <p:cNvPr id="19"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4" name="Caption_171013"/>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5" name="Caption_171012"/>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6" name="Caption_171011"/>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2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90</a:t>
            </a:fld>
            <a:endParaRPr lang="de-DE" altLang="de-DE"/>
          </a:p>
        </p:txBody>
      </p:sp>
      <p:pic>
        <p:nvPicPr>
          <p:cNvPr id="21"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8"/>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7" name="Caption_20"/>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8" name="Caption_19"/>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0"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91</a:t>
            </a:fld>
            <a:endParaRPr lang="de-DE" altLang="de-DE"/>
          </a:p>
        </p:txBody>
      </p:sp>
      <p:pic>
        <p:nvPicPr>
          <p:cNvPr id="23"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6"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8"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9" name="Caption_20"/>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30" name="Caption_22"/>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31" name="Caption_21"/>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3"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4"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B</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92</a:t>
            </a:fld>
            <a:endParaRPr lang="de-DE" altLang="de-DE"/>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77157"/>
          <p:cNvSpPr txBox="1">
            <a:spLocks noChangeArrowheads="1"/>
          </p:cNvSpPr>
          <p:nvPr/>
        </p:nvSpPr>
        <p:spPr bwMode="auto">
          <a:xfrm>
            <a:off x="5921101" y="6328664"/>
            <a:ext cx="319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B</a:t>
            </a:r>
          </a:p>
        </p:txBody>
      </p:sp>
      <p:sp>
        <p:nvSpPr>
          <p:cNvPr id="23"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93</a:t>
            </a:fld>
            <a:endParaRPr lang="de-DE" altLang="de-DE"/>
          </a:p>
        </p:txBody>
      </p:sp>
      <p:pic>
        <p:nvPicPr>
          <p:cNvPr id="19"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4" name="Caption_179205"/>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5" name="Caption_179204"/>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6" name="Caption_179203"/>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2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94</a:t>
            </a:fld>
            <a:endParaRPr lang="de-DE" altLang="de-DE"/>
          </a:p>
        </p:txBody>
      </p:sp>
      <p:pic>
        <p:nvPicPr>
          <p:cNvPr id="21"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8"/>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7" name="Caption_20"/>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8" name="Caption_19"/>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0"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95</a:t>
            </a:fld>
            <a:endParaRPr lang="de-DE" altLang="de-DE"/>
          </a:p>
        </p:txBody>
      </p:sp>
      <p:pic>
        <p:nvPicPr>
          <p:cNvPr id="23"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6"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8"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9" name="Caption_20"/>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30" name="Caption_22"/>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31" name="Caption_21"/>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3"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4"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A</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96</a:t>
            </a:fld>
            <a:endParaRPr lang="de-DE" altLang="de-DE"/>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85349"/>
          <p:cNvSpPr txBox="1">
            <a:spLocks noChangeArrowheads="1"/>
          </p:cNvSpPr>
          <p:nvPr/>
        </p:nvSpPr>
        <p:spPr bwMode="auto">
          <a:xfrm>
            <a:off x="5917895" y="6328664"/>
            <a:ext cx="3257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A</a:t>
            </a:r>
          </a:p>
        </p:txBody>
      </p:sp>
      <p:sp>
        <p:nvSpPr>
          <p:cNvPr id="23"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97</a:t>
            </a:fld>
            <a:endParaRPr lang="de-DE" altLang="de-DE"/>
          </a:p>
        </p:txBody>
      </p:sp>
      <p:pic>
        <p:nvPicPr>
          <p:cNvPr id="19"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4" name="Caption_187397"/>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5" name="Caption_187396"/>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6" name="Caption_187395"/>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2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98</a:t>
            </a:fld>
            <a:endParaRPr lang="de-DE" altLang="de-DE"/>
          </a:p>
        </p:txBody>
      </p:sp>
      <p:pic>
        <p:nvPicPr>
          <p:cNvPr id="21"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8"/>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7" name="Caption_20"/>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8" name="Caption_19"/>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0"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99</a:t>
            </a:fld>
            <a:endParaRPr lang="de-DE" altLang="de-DE"/>
          </a:p>
        </p:txBody>
      </p:sp>
      <p:pic>
        <p:nvPicPr>
          <p:cNvPr id="23"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6"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8"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9" name="Caption_20"/>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30" name="Caption_22"/>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31" name="Caption_21"/>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3"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4"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B</a:t>
            </a:r>
            <a:endParaRPr lang="en-US" sz="3600">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100</a:t>
            </a:fld>
            <a:endParaRPr lang="de-DE" altLang="de-DE"/>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93541"/>
          <p:cNvSpPr txBox="1">
            <a:spLocks noChangeArrowheads="1"/>
          </p:cNvSpPr>
          <p:nvPr/>
        </p:nvSpPr>
        <p:spPr bwMode="auto">
          <a:xfrm>
            <a:off x="5921101" y="6328664"/>
            <a:ext cx="319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B</a:t>
            </a:r>
          </a:p>
        </p:txBody>
      </p:sp>
      <p:sp>
        <p:nvSpPr>
          <p:cNvPr id="23"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Samenvatting</a:t>
            </a: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101</a:t>
            </a:fld>
            <a:endParaRPr lang="de-DE" altLang="de-DE"/>
          </a:p>
        </p:txBody>
      </p:sp>
      <p:sp>
        <p:nvSpPr>
          <p:cNvPr id="3" name="Content Placeholder 2"/>
          <p:cNvSpPr>
            <a:spLocks noGrp="1"/>
          </p:cNvSpPr>
          <p:nvPr>
            <p:ph idx="1"/>
          </p:nvPr>
        </p:nvSpPr>
        <p:spPr/>
        <p:txBody>
          <a:bodyPr/>
          <a:lstStyle/>
          <a:p>
            <a:pPr marL="342900" indent="-342900" defTabSz="914400" fontAlgn="base">
              <a:buClr>
                <a:srgbClr val="333333"/>
              </a:buClr>
              <a:buFont typeface="Arial" panose="020B0604020202020204" pitchFamily="34" charset="0"/>
              <a:buChar char="•"/>
              <a:tabLst>
                <a:tab pos="361950" algn="l"/>
              </a:tabLst>
              <a:defRPr/>
            </a:pPr>
            <a:r>
              <a:rPr lang="en-GB" sz="2400" dirty="0">
                <a:solidFill>
                  <a:srgbClr val="333333"/>
                </a:solidFill>
                <a:latin typeface="Calibri Light"/>
                <a:ea typeface="MS PGothic" panose="020B0600070205080204" pitchFamily="34" charset="-128"/>
              </a:rPr>
              <a:t>Je </a:t>
            </a:r>
            <a:r>
              <a:rPr lang="en-GB" sz="2400" dirty="0" err="1">
                <a:solidFill>
                  <a:srgbClr val="333333"/>
                </a:solidFill>
                <a:latin typeface="Calibri Light"/>
                <a:ea typeface="MS PGothic" panose="020B0600070205080204" pitchFamily="34" charset="-128"/>
              </a:rPr>
              <a:t>kan</a:t>
            </a:r>
            <a:r>
              <a:rPr lang="en-GB" sz="2400" dirty="0">
                <a:solidFill>
                  <a:srgbClr val="333333"/>
                </a:solidFill>
                <a:latin typeface="Calibri Light"/>
                <a:ea typeface="MS PGothic" panose="020B0600070205080204" pitchFamily="34" charset="-128"/>
              </a:rPr>
              <a:t> je pas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in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anders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inleven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als</a:t>
            </a:r>
            <a:r>
              <a:rPr lang="en-GB" sz="2400" dirty="0">
                <a:solidFill>
                  <a:srgbClr val="333333"/>
                </a:solidFill>
                <a:latin typeface="Calibri Light"/>
                <a:ea typeface="MS PGothic" panose="020B0600070205080204" pitchFamily="34" charset="-128"/>
              </a:rPr>
              <a:t> je de </a:t>
            </a:r>
            <a:r>
              <a:rPr lang="en-GB" sz="2400" dirty="0" err="1">
                <a:solidFill>
                  <a:srgbClr val="333333"/>
                </a:solidFill>
                <a:latin typeface="Calibri Light"/>
                <a:ea typeface="MS PGothic" panose="020B0600070205080204" pitchFamily="34" charset="-128"/>
              </a:rPr>
              <a:t>persoon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kent</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/of de </a:t>
            </a:r>
            <a:r>
              <a:rPr lang="en-GB" sz="2400" dirty="0" err="1">
                <a:solidFill>
                  <a:srgbClr val="333333"/>
                </a:solidFill>
                <a:latin typeface="Calibri Light"/>
                <a:ea typeface="MS PGothic" panose="020B0600070205080204" pitchFamily="34" charset="-128"/>
              </a:rPr>
              <a:t>lichaamstaal</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de </a:t>
            </a:r>
            <a:r>
              <a:rPr lang="en-GB" sz="2400" dirty="0" err="1">
                <a:solidFill>
                  <a:srgbClr val="333333"/>
                </a:solidFill>
                <a:latin typeface="Calibri Light"/>
                <a:ea typeface="MS PGothic" panose="020B0600070205080204" pitchFamily="34" charset="-128"/>
              </a:rPr>
              <a:t>situatie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begrijpt</a:t>
            </a:r>
            <a:r>
              <a:rPr lang="en-GB"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Samenvatting</a:t>
            </a: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102</a:t>
            </a:fld>
            <a:endParaRPr lang="de-DE" altLang="de-DE"/>
          </a:p>
        </p:txBody>
      </p:sp>
      <p:sp>
        <p:nvSpPr>
          <p:cNvPr id="3" name="Content Placeholder 2"/>
          <p:cNvSpPr>
            <a:spLocks noGrp="1"/>
          </p:cNvSpPr>
          <p:nvPr>
            <p:ph idx="1"/>
          </p:nvPr>
        </p:nvSpPr>
        <p:spPr/>
        <p:txBody>
          <a:bodyPr/>
          <a:lstStyle/>
          <a:p>
            <a:pPr marL="342900" indent="-342900" defTabSz="914400" fontAlgn="base">
              <a:buClr>
                <a:srgbClr val="333333"/>
              </a:buClr>
              <a:buFont typeface="Arial" panose="020B0604020202020204" pitchFamily="34" charset="0"/>
              <a:buChar char="•"/>
              <a:tabLst>
                <a:tab pos="361950" algn="l"/>
              </a:tabLst>
              <a:defRPr/>
            </a:pPr>
            <a:r>
              <a:rPr lang="en-GB" sz="2400" dirty="0">
                <a:solidFill>
                  <a:srgbClr val="333333"/>
                </a:solidFill>
                <a:latin typeface="Calibri Light"/>
                <a:ea typeface="MS PGothic" panose="020B0600070205080204" pitchFamily="34" charset="-128"/>
              </a:rPr>
              <a:t>Je </a:t>
            </a:r>
            <a:r>
              <a:rPr lang="en-GB" sz="2400" dirty="0" err="1">
                <a:solidFill>
                  <a:srgbClr val="333333"/>
                </a:solidFill>
                <a:latin typeface="Calibri Light"/>
                <a:ea typeface="MS PGothic" panose="020B0600070205080204" pitchFamily="34" charset="-128"/>
              </a:rPr>
              <a:t>kan</a:t>
            </a:r>
            <a:r>
              <a:rPr lang="en-GB" sz="2400" dirty="0">
                <a:solidFill>
                  <a:srgbClr val="333333"/>
                </a:solidFill>
                <a:latin typeface="Calibri Light"/>
                <a:ea typeface="MS PGothic" panose="020B0600070205080204" pitchFamily="34" charset="-128"/>
              </a:rPr>
              <a:t> je pas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in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anders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inleven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als</a:t>
            </a:r>
            <a:r>
              <a:rPr lang="en-GB" sz="2400" dirty="0">
                <a:solidFill>
                  <a:srgbClr val="333333"/>
                </a:solidFill>
                <a:latin typeface="Calibri Light"/>
                <a:ea typeface="MS PGothic" panose="020B0600070205080204" pitchFamily="34" charset="-128"/>
              </a:rPr>
              <a:t> je de </a:t>
            </a:r>
            <a:r>
              <a:rPr lang="en-GB" sz="2400" dirty="0" err="1">
                <a:solidFill>
                  <a:srgbClr val="333333"/>
                </a:solidFill>
                <a:latin typeface="Calibri Light"/>
                <a:ea typeface="MS PGothic" panose="020B0600070205080204" pitchFamily="34" charset="-128"/>
              </a:rPr>
              <a:t>persoon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kent</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/of de </a:t>
            </a:r>
            <a:r>
              <a:rPr lang="en-GB" sz="2400" dirty="0" err="1">
                <a:solidFill>
                  <a:srgbClr val="333333"/>
                </a:solidFill>
                <a:latin typeface="Calibri Light"/>
                <a:ea typeface="MS PGothic" panose="020B0600070205080204" pitchFamily="34" charset="-128"/>
              </a:rPr>
              <a:t>lichaamstaal</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de </a:t>
            </a:r>
            <a:r>
              <a:rPr lang="en-GB" sz="2400" dirty="0" err="1">
                <a:solidFill>
                  <a:srgbClr val="333333"/>
                </a:solidFill>
                <a:latin typeface="Calibri Light"/>
                <a:ea typeface="MS PGothic" panose="020B0600070205080204" pitchFamily="34" charset="-128"/>
              </a:rPr>
              <a:t>situatie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begrijpt</a:t>
            </a:r>
            <a:r>
              <a:rPr lang="en-GB"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a:p>
            <a:pPr marL="342900" indent="-342900" defTabSz="914400" fontAlgn="base">
              <a:buClr>
                <a:srgbClr val="333333"/>
              </a:buClr>
              <a:buFont typeface="Arial" panose="020B0604020202020204" pitchFamily="34" charset="0"/>
              <a:buChar char="•"/>
              <a:tabLst>
                <a:tab pos="361950" algn="l"/>
              </a:tabLst>
              <a:defRPr/>
            </a:pPr>
            <a:r>
              <a:rPr lang="nl-NL" sz="2400" dirty="0">
                <a:solidFill>
                  <a:srgbClr val="333333"/>
                </a:solidFill>
                <a:latin typeface="Calibri Light"/>
                <a:ea typeface="MS PGothic" panose="020B0600070205080204" pitchFamily="34" charset="-128"/>
              </a:rPr>
              <a:t>Bij de beoordeling van ingewikkelde situaties is het heel belangrijk om alle beschikbare 	informatie erbij te betrekken.</a:t>
            </a:r>
          </a:p>
        </p:txBody>
      </p:sp>
    </p:spTree>
    <p:extLst>
      <p:ext uri="{BB962C8B-B14F-4D97-AF65-F5344CB8AC3E}">
        <p14:creationId xmlns:p14="http://schemas.microsoft.com/office/powerpoint/2010/main" val="223716265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Samenvatting</a:t>
            </a: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103</a:t>
            </a:fld>
            <a:endParaRPr lang="de-DE" altLang="de-DE"/>
          </a:p>
        </p:txBody>
      </p:sp>
      <p:sp>
        <p:nvSpPr>
          <p:cNvPr id="3" name="Content Placeholder 2"/>
          <p:cNvSpPr>
            <a:spLocks noGrp="1"/>
          </p:cNvSpPr>
          <p:nvPr>
            <p:ph idx="1"/>
          </p:nvPr>
        </p:nvSpPr>
        <p:spPr/>
        <p:txBody>
          <a:bodyPr/>
          <a:lstStyle/>
          <a:p>
            <a:pPr marL="342900" indent="-342900" defTabSz="914400" fontAlgn="base">
              <a:buClr>
                <a:srgbClr val="333333"/>
              </a:buClr>
              <a:buFont typeface="Arial" panose="020B0604020202020204" pitchFamily="34" charset="0"/>
              <a:buChar char="•"/>
              <a:tabLst>
                <a:tab pos="361950" algn="l"/>
              </a:tabLst>
              <a:defRPr/>
            </a:pPr>
            <a:r>
              <a:rPr lang="en-GB" sz="2400" dirty="0">
                <a:solidFill>
                  <a:srgbClr val="333333"/>
                </a:solidFill>
                <a:latin typeface="Calibri Light"/>
                <a:ea typeface="MS PGothic" panose="020B0600070205080204" pitchFamily="34" charset="-128"/>
              </a:rPr>
              <a:t>Je </a:t>
            </a:r>
            <a:r>
              <a:rPr lang="en-GB" sz="2400" dirty="0" err="1">
                <a:solidFill>
                  <a:srgbClr val="333333"/>
                </a:solidFill>
                <a:latin typeface="Calibri Light"/>
                <a:ea typeface="MS PGothic" panose="020B0600070205080204" pitchFamily="34" charset="-128"/>
              </a:rPr>
              <a:t>kan</a:t>
            </a:r>
            <a:r>
              <a:rPr lang="en-GB" sz="2400" dirty="0">
                <a:solidFill>
                  <a:srgbClr val="333333"/>
                </a:solidFill>
                <a:latin typeface="Calibri Light"/>
                <a:ea typeface="MS PGothic" panose="020B0600070205080204" pitchFamily="34" charset="-128"/>
              </a:rPr>
              <a:t> je pas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in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anders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inleven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als</a:t>
            </a:r>
            <a:r>
              <a:rPr lang="en-GB" sz="2400" dirty="0">
                <a:solidFill>
                  <a:srgbClr val="333333"/>
                </a:solidFill>
                <a:latin typeface="Calibri Light"/>
                <a:ea typeface="MS PGothic" panose="020B0600070205080204" pitchFamily="34" charset="-128"/>
              </a:rPr>
              <a:t> je de </a:t>
            </a:r>
            <a:r>
              <a:rPr lang="en-GB" sz="2400" dirty="0" err="1">
                <a:solidFill>
                  <a:srgbClr val="333333"/>
                </a:solidFill>
                <a:latin typeface="Calibri Light"/>
                <a:ea typeface="MS PGothic" panose="020B0600070205080204" pitchFamily="34" charset="-128"/>
              </a:rPr>
              <a:t>persoon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kent</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/of de </a:t>
            </a:r>
            <a:r>
              <a:rPr lang="en-GB" sz="2400" dirty="0" err="1">
                <a:solidFill>
                  <a:srgbClr val="333333"/>
                </a:solidFill>
                <a:latin typeface="Calibri Light"/>
                <a:ea typeface="MS PGothic" panose="020B0600070205080204" pitchFamily="34" charset="-128"/>
              </a:rPr>
              <a:t>lichaamstaal</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de </a:t>
            </a:r>
            <a:r>
              <a:rPr lang="en-GB" sz="2400" dirty="0" err="1">
                <a:solidFill>
                  <a:srgbClr val="333333"/>
                </a:solidFill>
                <a:latin typeface="Calibri Light"/>
                <a:ea typeface="MS PGothic" panose="020B0600070205080204" pitchFamily="34" charset="-128"/>
              </a:rPr>
              <a:t>situatie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begrijpt</a:t>
            </a:r>
            <a:r>
              <a:rPr lang="en-GB"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a:p>
            <a:pPr marL="342900" indent="-342900" defTabSz="914400" fontAlgn="base">
              <a:buClr>
                <a:srgbClr val="333333"/>
              </a:buClr>
              <a:buFont typeface="Arial" panose="020B0604020202020204" pitchFamily="34" charset="0"/>
              <a:buChar char="•"/>
              <a:tabLst>
                <a:tab pos="361950" algn="l"/>
              </a:tabLst>
              <a:defRPr/>
            </a:pPr>
            <a:r>
              <a:rPr lang="nl-NL" sz="2400" dirty="0">
                <a:solidFill>
                  <a:srgbClr val="333333"/>
                </a:solidFill>
                <a:latin typeface="Calibri Light"/>
                <a:ea typeface="MS PGothic" panose="020B0600070205080204" pitchFamily="34" charset="-128"/>
              </a:rPr>
              <a:t>Bij de beoordeling van ingewikkelde situaties is het heel belangrijk om alle beschikbare 	informatie erbij te betrekken.</a:t>
            </a:r>
          </a:p>
          <a:p>
            <a:pPr marL="342900" indent="-342900" defTabSz="914400" fontAlgn="base">
              <a:buClr>
                <a:srgbClr val="333333"/>
              </a:buClr>
              <a:buFont typeface="Arial" panose="020B0604020202020204" pitchFamily="34" charset="0"/>
              <a:buChar char="•"/>
              <a:tabLst>
                <a:tab pos="361950" algn="l"/>
              </a:tabLst>
              <a:defRPr/>
            </a:pPr>
            <a:r>
              <a:rPr lang="nl-NL" sz="2400" dirty="0">
                <a:solidFill>
                  <a:srgbClr val="333333"/>
                </a:solidFill>
                <a:latin typeface="Calibri Light"/>
                <a:ea typeface="MS PGothic" panose="020B0600070205080204" pitchFamily="34" charset="-128"/>
              </a:rPr>
              <a:t>Hoe meer informatie je erbij betrekt, hoe 	groter de kans is, dat je tot een juiste 	beoordeling komt.</a:t>
            </a:r>
            <a:endParaRPr lang="en-US" sz="2400" dirty="0">
              <a:solidFill>
                <a:srgbClr val="333333"/>
              </a:solidFill>
              <a:latin typeface="Calibri Light"/>
            </a:endParaRPr>
          </a:p>
        </p:txBody>
      </p:sp>
    </p:spTree>
    <p:extLst>
      <p:ext uri="{BB962C8B-B14F-4D97-AF65-F5344CB8AC3E}">
        <p14:creationId xmlns:p14="http://schemas.microsoft.com/office/powerpoint/2010/main" val="335902124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Oefening 4</a:t>
            </a: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104</a:t>
            </a:fld>
            <a:endParaRPr lang="de-DE" altLang="de-DE"/>
          </a:p>
        </p:txBody>
      </p:sp>
      <p:sp>
        <p:nvSpPr>
          <p:cNvPr id="3" name="Content Placeholder 2"/>
          <p:cNvSpPr>
            <a:spLocks noGrp="1"/>
          </p:cNvSpPr>
          <p:nvPr>
            <p:ph idx="1"/>
          </p:nvPr>
        </p:nvSpPr>
        <p:spPr/>
        <p:txBody>
          <a:bodyPr/>
          <a:lstStyle/>
          <a:p>
            <a:pPr marL="342900" indent="-342900">
              <a:buClr>
                <a:srgbClr val="333333"/>
              </a:buClr>
              <a:buFont typeface="Arial" panose="020B0604020202020204" pitchFamily="34" charset="0"/>
              <a:buChar char="•"/>
            </a:pPr>
            <a:r>
              <a:rPr lang="nl-NL" sz="2400" dirty="0">
                <a:solidFill>
                  <a:srgbClr val="333333"/>
                </a:solidFill>
                <a:latin typeface="Calibri Light"/>
              </a:rPr>
              <a:t>We laten je een beeldverhaal zien. Er komt steeds een plaatje bij. Ze staan deze keer in de juiste volgorde</a:t>
            </a:r>
          </a:p>
          <a:p>
            <a:pPr marL="342900" indent="-342900">
              <a:buClr>
                <a:srgbClr val="333333"/>
              </a:buClr>
              <a:buFont typeface="Arial" panose="020B0604020202020204" pitchFamily="34" charset="0"/>
              <a:buChar char="•"/>
            </a:pPr>
            <a:r>
              <a:rPr lang="nl-NL" sz="2400" dirty="0">
                <a:solidFill>
                  <a:srgbClr val="333333"/>
                </a:solidFill>
                <a:latin typeface="Calibri Light"/>
              </a:rPr>
              <a:t>Jouw taak is om uit te zoeken hoe het verhaaltje verder gaat.</a:t>
            </a:r>
          </a:p>
          <a:p>
            <a:pPr marL="342900" indent="-342900">
              <a:buClr>
                <a:srgbClr val="333333"/>
              </a:buClr>
              <a:buFont typeface="Arial" panose="020B0604020202020204" pitchFamily="34" charset="0"/>
              <a:buChar char="•"/>
            </a:pPr>
            <a:r>
              <a:rPr lang="nl-NL" sz="2400" dirty="0">
                <a:solidFill>
                  <a:srgbClr val="333333"/>
                </a:solidFill>
                <a:latin typeface="Calibri Light"/>
              </a:rPr>
              <a:t>Daarbij reiken we je drie mogelijkheden aan.</a:t>
            </a:r>
          </a:p>
          <a:p>
            <a:pPr marL="342900" indent="-342900">
              <a:buClr>
                <a:srgbClr val="333333"/>
              </a:buClr>
              <a:buFont typeface="Arial" panose="020B0604020202020204" pitchFamily="34" charset="0"/>
              <a:buChar char="•"/>
            </a:pPr>
            <a:r>
              <a:rPr lang="nl-NL" sz="2400" dirty="0">
                <a:solidFill>
                  <a:srgbClr val="333333"/>
                </a:solidFill>
                <a:latin typeface="Calibri Light"/>
              </a:rPr>
              <a:t>Bespreek welke afloop het meest waarschijnlijk is. 	</a:t>
            </a:r>
            <a:endParaRPr lang="en-US" sz="2400" dirty="0">
              <a:solidFill>
                <a:srgbClr val="333333"/>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Rectangle 3"/>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zijn de jongens van plan?</a:t>
            </a:r>
            <a:endParaRPr lang="de-DE" altLang="de-DE" sz="3600">
              <a:latin typeface="Calibri Light"/>
            </a:endParaRP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105</a:t>
            </a:fld>
            <a:endParaRPr lang="de-DE" altLang="de-DE"/>
          </a:p>
        </p:txBody>
      </p:sp>
      <p:sp>
        <p:nvSpPr>
          <p:cNvPr id="122884" name="Rectangle 4"/>
          <p:cNvSpPr>
            <a:spLocks noChangeArrowheads="1"/>
          </p:cNvSpPr>
          <p:nvPr/>
        </p:nvSpPr>
        <p:spPr bwMode="auto">
          <a:xfrm>
            <a:off x="6263640" y="2203704"/>
            <a:ext cx="5486400" cy="254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Calibri Light"/>
              </a:rPr>
              <a:t>De </a:t>
            </a:r>
            <a:r>
              <a:rPr lang="en-US" altLang="de-DE" sz="2400" dirty="0" err="1">
                <a:latin typeface="Calibri Light"/>
              </a:rPr>
              <a:t>andere</a:t>
            </a:r>
            <a:r>
              <a:rPr lang="en-US" altLang="de-DE" sz="2400" dirty="0">
                <a:latin typeface="Calibri Light"/>
              </a:rPr>
              <a:t> </a:t>
            </a:r>
            <a:r>
              <a:rPr lang="en-US" altLang="de-DE" sz="2400" dirty="0" err="1">
                <a:latin typeface="Calibri Light"/>
              </a:rPr>
              <a:t>jongen</a:t>
            </a:r>
            <a:r>
              <a:rPr lang="en-US" altLang="de-DE" sz="2400" dirty="0">
                <a:latin typeface="Calibri Light"/>
              </a:rPr>
              <a:t> </a:t>
            </a:r>
            <a:r>
              <a:rPr lang="en-US" altLang="de-DE" sz="2400" dirty="0" err="1">
                <a:latin typeface="Calibri Light"/>
              </a:rPr>
              <a:t>vragen</a:t>
            </a:r>
            <a:r>
              <a:rPr lang="en-US" altLang="de-DE" sz="2400" dirty="0">
                <a:latin typeface="Calibri Light"/>
              </a:rPr>
              <a:t> om met hen </a:t>
            </a:r>
            <a:r>
              <a:rPr lang="en-US" altLang="de-DE" sz="2400" dirty="0" err="1">
                <a:latin typeface="Calibri Light"/>
              </a:rPr>
              <a:t>te</a:t>
            </a:r>
            <a:r>
              <a:rPr lang="en-US" altLang="de-DE" sz="2400" dirty="0">
                <a:latin typeface="Calibri Light"/>
              </a:rPr>
              <a:t> </a:t>
            </a:r>
            <a:r>
              <a:rPr lang="en-US" altLang="de-DE" sz="2400" dirty="0" err="1">
                <a:latin typeface="Calibri Light"/>
              </a:rPr>
              <a:t>voetballen</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Een</a:t>
            </a:r>
            <a:r>
              <a:rPr lang="en-US" altLang="de-DE" sz="2400" dirty="0">
                <a:latin typeface="Calibri Light"/>
              </a:rPr>
              <a:t> </a:t>
            </a:r>
            <a:r>
              <a:rPr lang="en-US" altLang="de-DE" sz="2400" dirty="0" err="1">
                <a:latin typeface="Calibri Light"/>
              </a:rPr>
              <a:t>kwajongenstreek</a:t>
            </a:r>
            <a:r>
              <a:rPr lang="en-US" altLang="de-DE" sz="2400" dirty="0">
                <a:latin typeface="Calibri Light"/>
              </a:rPr>
              <a:t> </a:t>
            </a:r>
            <a:r>
              <a:rPr lang="en-US" altLang="de-DE" sz="2400" dirty="0" err="1">
                <a:latin typeface="Calibri Light"/>
              </a:rPr>
              <a:t>uithalen</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Een</a:t>
            </a:r>
            <a:r>
              <a:rPr lang="en-US" altLang="de-DE" sz="2400" dirty="0">
                <a:latin typeface="Calibri Light"/>
              </a:rPr>
              <a:t> </a:t>
            </a:r>
            <a:r>
              <a:rPr lang="en-US" altLang="de-DE" sz="2400" dirty="0" err="1">
                <a:latin typeface="Calibri Light"/>
              </a:rPr>
              <a:t>handtekening</a:t>
            </a:r>
            <a:r>
              <a:rPr lang="en-US" altLang="de-DE" sz="2400" dirty="0">
                <a:latin typeface="Calibri Light"/>
              </a:rPr>
              <a:t> </a:t>
            </a:r>
            <a:r>
              <a:rPr lang="en-US" altLang="de-DE" sz="2400" dirty="0" err="1">
                <a:latin typeface="Calibri Light"/>
              </a:rPr>
              <a:t>vragen</a:t>
            </a:r>
            <a:r>
              <a:rPr lang="en-US" altLang="de-DE" sz="2400" dirty="0">
                <a:latin typeface="Calibri Light"/>
              </a:rPr>
              <a:t> </a:t>
            </a:r>
            <a:r>
              <a:rPr lang="en-US" altLang="de-DE" sz="2400" dirty="0" err="1">
                <a:latin typeface="Calibri Light"/>
              </a:rPr>
              <a:t>aan</a:t>
            </a:r>
            <a:r>
              <a:rPr lang="en-US" altLang="de-DE" sz="2400" dirty="0">
                <a:latin typeface="Calibri Light"/>
              </a:rPr>
              <a:t> </a:t>
            </a:r>
            <a:r>
              <a:rPr lang="en-US" altLang="de-DE" sz="2400" dirty="0" err="1">
                <a:latin typeface="Calibri Light"/>
              </a:rPr>
              <a:t>een</a:t>
            </a:r>
            <a:r>
              <a:rPr lang="en-US" altLang="de-DE" sz="2400" dirty="0">
                <a:latin typeface="Calibri Light"/>
              </a:rPr>
              <a:t> </a:t>
            </a:r>
            <a:r>
              <a:rPr lang="en-US" altLang="de-DE" sz="2400" dirty="0" err="1">
                <a:latin typeface="Calibri Light"/>
              </a:rPr>
              <a:t>profvoetballer</a:t>
            </a:r>
            <a:r>
              <a:rPr lang="en-US" altLang="de-DE" sz="2400" dirty="0">
                <a:latin typeface="Calibri Light"/>
              </a:rPr>
              <a:t>.</a:t>
            </a: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8" name="Rectangle 5"/>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zijn de jongens van plan?</a:t>
            </a:r>
            <a:endParaRPr lang="de-DE" altLang="de-DE" sz="3600">
              <a:latin typeface="Calibri Light"/>
            </a:endParaRP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106</a:t>
            </a:fld>
            <a:endParaRPr lang="de-DE" altLang="de-DE"/>
          </a:p>
        </p:txBody>
      </p:sp>
      <p:sp>
        <p:nvSpPr>
          <p:cNvPr id="123909" name="Rectangle 6"/>
          <p:cNvSpPr>
            <a:spLocks noChangeArrowheads="1"/>
          </p:cNvSpPr>
          <p:nvPr/>
        </p:nvSpPr>
        <p:spPr bwMode="auto">
          <a:xfrm>
            <a:off x="6263640" y="2203704"/>
            <a:ext cx="5486400" cy="254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Calibri Light"/>
              </a:rPr>
              <a:t>De </a:t>
            </a:r>
            <a:r>
              <a:rPr lang="en-US" altLang="de-DE" sz="2400" dirty="0" err="1">
                <a:latin typeface="Calibri Light"/>
              </a:rPr>
              <a:t>andere</a:t>
            </a:r>
            <a:r>
              <a:rPr lang="en-US" altLang="de-DE" sz="2400" dirty="0">
                <a:latin typeface="Calibri Light"/>
              </a:rPr>
              <a:t> </a:t>
            </a:r>
            <a:r>
              <a:rPr lang="en-US" altLang="de-DE" sz="2400" dirty="0" err="1">
                <a:latin typeface="Calibri Light"/>
              </a:rPr>
              <a:t>jongen</a:t>
            </a:r>
            <a:r>
              <a:rPr lang="en-US" altLang="de-DE" sz="2400" dirty="0">
                <a:latin typeface="Calibri Light"/>
              </a:rPr>
              <a:t> </a:t>
            </a:r>
            <a:r>
              <a:rPr lang="en-US" altLang="de-DE" sz="2400" dirty="0" err="1">
                <a:latin typeface="Calibri Light"/>
              </a:rPr>
              <a:t>vragen</a:t>
            </a:r>
            <a:r>
              <a:rPr lang="en-US" altLang="de-DE" sz="2400" dirty="0">
                <a:latin typeface="Calibri Light"/>
              </a:rPr>
              <a:t> om met hen </a:t>
            </a:r>
            <a:r>
              <a:rPr lang="en-US" altLang="de-DE" sz="2400" dirty="0" err="1">
                <a:latin typeface="Calibri Light"/>
              </a:rPr>
              <a:t>te</a:t>
            </a:r>
            <a:r>
              <a:rPr lang="en-US" altLang="de-DE" sz="2400" dirty="0">
                <a:latin typeface="Calibri Light"/>
              </a:rPr>
              <a:t> </a:t>
            </a:r>
            <a:r>
              <a:rPr lang="en-US" altLang="de-DE" sz="2400" dirty="0" err="1">
                <a:latin typeface="Calibri Light"/>
              </a:rPr>
              <a:t>voetballen</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Een</a:t>
            </a:r>
            <a:r>
              <a:rPr lang="en-US" altLang="de-DE" sz="2400" dirty="0">
                <a:latin typeface="Calibri Light"/>
              </a:rPr>
              <a:t> </a:t>
            </a:r>
            <a:r>
              <a:rPr lang="en-US" altLang="de-DE" sz="2400" dirty="0" err="1">
                <a:latin typeface="Calibri Light"/>
              </a:rPr>
              <a:t>kwajongenstreek</a:t>
            </a:r>
            <a:r>
              <a:rPr lang="en-US" altLang="de-DE" sz="2400" dirty="0">
                <a:latin typeface="Calibri Light"/>
              </a:rPr>
              <a:t> </a:t>
            </a:r>
            <a:r>
              <a:rPr lang="en-US" altLang="de-DE" sz="2400" dirty="0" err="1">
                <a:latin typeface="Calibri Light"/>
              </a:rPr>
              <a:t>uithalen</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Een</a:t>
            </a:r>
            <a:r>
              <a:rPr lang="en-US" altLang="de-DE" sz="2400" dirty="0">
                <a:latin typeface="Calibri Light"/>
              </a:rPr>
              <a:t> </a:t>
            </a:r>
            <a:r>
              <a:rPr lang="en-US" altLang="de-DE" sz="2400" dirty="0" err="1">
                <a:latin typeface="Calibri Light"/>
              </a:rPr>
              <a:t>handtekening</a:t>
            </a:r>
            <a:r>
              <a:rPr lang="en-US" altLang="de-DE" sz="2400" dirty="0">
                <a:latin typeface="Calibri Light"/>
              </a:rPr>
              <a:t> </a:t>
            </a:r>
            <a:r>
              <a:rPr lang="en-US" altLang="de-DE" sz="2400" dirty="0" err="1">
                <a:latin typeface="Calibri Light"/>
              </a:rPr>
              <a:t>vragen</a:t>
            </a:r>
            <a:r>
              <a:rPr lang="en-US" altLang="de-DE" sz="2400" dirty="0">
                <a:latin typeface="Calibri Light"/>
              </a:rPr>
              <a:t> </a:t>
            </a:r>
            <a:r>
              <a:rPr lang="en-US" altLang="de-DE" sz="2400" dirty="0" err="1">
                <a:latin typeface="Calibri Light"/>
              </a:rPr>
              <a:t>aan</a:t>
            </a:r>
            <a:r>
              <a:rPr lang="en-US" altLang="de-DE" sz="2400" dirty="0">
                <a:latin typeface="Calibri Light"/>
              </a:rPr>
              <a:t> </a:t>
            </a:r>
            <a:r>
              <a:rPr lang="en-US" altLang="de-DE" sz="2400" dirty="0" err="1">
                <a:latin typeface="Calibri Light"/>
              </a:rPr>
              <a:t>een</a:t>
            </a:r>
            <a:r>
              <a:rPr lang="en-US" altLang="de-DE" sz="2400" dirty="0">
                <a:latin typeface="Calibri Light"/>
              </a:rPr>
              <a:t> </a:t>
            </a:r>
            <a:r>
              <a:rPr lang="en-US" altLang="de-DE" sz="2400" dirty="0" err="1">
                <a:latin typeface="Calibri Light"/>
              </a:rPr>
              <a:t>profvoetballer</a:t>
            </a:r>
            <a:r>
              <a:rPr lang="en-US" altLang="de-DE" sz="2400" dirty="0">
                <a:latin typeface="Calibri Light"/>
              </a:rPr>
              <a:t>.</a:t>
            </a: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3" name="Rectangle 5"/>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zijn de jongens van plan?</a:t>
            </a:r>
            <a:endParaRPr lang="de-DE" altLang="de-DE" sz="3600">
              <a:latin typeface="Calibri Light"/>
            </a:endParaRP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107</a:t>
            </a:fld>
            <a:endParaRPr lang="de-DE" altLang="de-DE"/>
          </a:p>
        </p:txBody>
      </p:sp>
      <p:sp>
        <p:nvSpPr>
          <p:cNvPr id="124934" name="Rectangle 6"/>
          <p:cNvSpPr>
            <a:spLocks noChangeArrowheads="1"/>
          </p:cNvSpPr>
          <p:nvPr/>
        </p:nvSpPr>
        <p:spPr bwMode="auto">
          <a:xfrm>
            <a:off x="6263640" y="2203704"/>
            <a:ext cx="5486400" cy="254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Calibri Light"/>
              </a:rPr>
              <a:t>De </a:t>
            </a:r>
            <a:r>
              <a:rPr lang="en-US" altLang="de-DE" sz="2400" dirty="0" err="1">
                <a:latin typeface="Calibri Light"/>
              </a:rPr>
              <a:t>andere</a:t>
            </a:r>
            <a:r>
              <a:rPr lang="en-US" altLang="de-DE" sz="2400" dirty="0">
                <a:latin typeface="Calibri Light"/>
              </a:rPr>
              <a:t> </a:t>
            </a:r>
            <a:r>
              <a:rPr lang="en-US" altLang="de-DE" sz="2400" dirty="0" err="1">
                <a:latin typeface="Calibri Light"/>
              </a:rPr>
              <a:t>jongen</a:t>
            </a:r>
            <a:r>
              <a:rPr lang="en-US" altLang="de-DE" sz="2400" dirty="0">
                <a:latin typeface="Calibri Light"/>
              </a:rPr>
              <a:t> </a:t>
            </a:r>
            <a:r>
              <a:rPr lang="en-US" altLang="de-DE" sz="2400" dirty="0" err="1">
                <a:latin typeface="Calibri Light"/>
              </a:rPr>
              <a:t>vragen</a:t>
            </a:r>
            <a:r>
              <a:rPr lang="en-US" altLang="de-DE" sz="2400" dirty="0">
                <a:latin typeface="Calibri Light"/>
              </a:rPr>
              <a:t> om met hen </a:t>
            </a:r>
            <a:r>
              <a:rPr lang="en-US" altLang="de-DE" sz="2400" dirty="0" err="1">
                <a:latin typeface="Calibri Light"/>
              </a:rPr>
              <a:t>te</a:t>
            </a:r>
            <a:r>
              <a:rPr lang="en-US" altLang="de-DE" sz="2400" dirty="0">
                <a:latin typeface="Calibri Light"/>
              </a:rPr>
              <a:t> </a:t>
            </a:r>
            <a:r>
              <a:rPr lang="en-US" altLang="de-DE" sz="2400" dirty="0" err="1">
                <a:latin typeface="Calibri Light"/>
              </a:rPr>
              <a:t>voetballen</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Een</a:t>
            </a:r>
            <a:r>
              <a:rPr lang="en-US" altLang="de-DE" sz="2400" dirty="0">
                <a:latin typeface="Calibri Light"/>
              </a:rPr>
              <a:t> </a:t>
            </a:r>
            <a:r>
              <a:rPr lang="en-US" altLang="de-DE" sz="2400" dirty="0" err="1">
                <a:latin typeface="Calibri Light"/>
              </a:rPr>
              <a:t>kwajongenstreek</a:t>
            </a:r>
            <a:r>
              <a:rPr lang="en-US" altLang="de-DE" sz="2400" dirty="0">
                <a:latin typeface="Calibri Light"/>
              </a:rPr>
              <a:t> </a:t>
            </a:r>
            <a:r>
              <a:rPr lang="en-US" altLang="de-DE" sz="2400" dirty="0" err="1">
                <a:latin typeface="Calibri Light"/>
              </a:rPr>
              <a:t>uithalen</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Een</a:t>
            </a:r>
            <a:r>
              <a:rPr lang="en-US" altLang="de-DE" sz="2400" dirty="0">
                <a:latin typeface="Calibri Light"/>
              </a:rPr>
              <a:t> </a:t>
            </a:r>
            <a:r>
              <a:rPr lang="en-US" altLang="de-DE" sz="2400" dirty="0" err="1">
                <a:latin typeface="Calibri Light"/>
              </a:rPr>
              <a:t>handtekening</a:t>
            </a:r>
            <a:r>
              <a:rPr lang="en-US" altLang="de-DE" sz="2400" dirty="0">
                <a:latin typeface="Calibri Light"/>
              </a:rPr>
              <a:t> </a:t>
            </a:r>
            <a:r>
              <a:rPr lang="en-US" altLang="de-DE" sz="2400" dirty="0" err="1">
                <a:latin typeface="Calibri Light"/>
              </a:rPr>
              <a:t>vragen</a:t>
            </a:r>
            <a:r>
              <a:rPr lang="en-US" altLang="de-DE" sz="2400" dirty="0">
                <a:latin typeface="Calibri Light"/>
              </a:rPr>
              <a:t> </a:t>
            </a:r>
            <a:r>
              <a:rPr lang="en-US" altLang="de-DE" sz="2400" dirty="0" err="1">
                <a:latin typeface="Calibri Light"/>
              </a:rPr>
              <a:t>aan</a:t>
            </a:r>
            <a:r>
              <a:rPr lang="en-US" altLang="de-DE" sz="2400" dirty="0">
                <a:latin typeface="Calibri Light"/>
              </a:rPr>
              <a:t> </a:t>
            </a:r>
            <a:r>
              <a:rPr lang="en-US" altLang="de-DE" sz="2400" dirty="0" err="1">
                <a:latin typeface="Calibri Light"/>
              </a:rPr>
              <a:t>een</a:t>
            </a:r>
            <a:r>
              <a:rPr lang="en-US" altLang="de-DE" sz="2400" dirty="0">
                <a:latin typeface="Calibri Light"/>
              </a:rPr>
              <a:t> </a:t>
            </a:r>
            <a:r>
              <a:rPr lang="en-US" altLang="de-DE" sz="2400" dirty="0" err="1">
                <a:latin typeface="Calibri Light"/>
              </a:rPr>
              <a:t>profvoetballer</a:t>
            </a:r>
            <a:r>
              <a:rPr lang="en-US" altLang="de-DE" sz="2400" dirty="0">
                <a:latin typeface="Calibri Light"/>
              </a:rPr>
              <a:t>.</a:t>
            </a: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6"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7" name="Rectangle 6"/>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zijn de jongens van plan?</a:t>
            </a:r>
            <a:endParaRPr lang="de-DE" altLang="de-DE" sz="3600">
              <a:latin typeface="Calibri Light"/>
            </a:endParaRP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108</a:t>
            </a:fld>
            <a:endParaRPr lang="de-DE" altLang="de-DE"/>
          </a:p>
        </p:txBody>
      </p:sp>
      <p:sp>
        <p:nvSpPr>
          <p:cNvPr id="125958" name="Rectangle 7"/>
          <p:cNvSpPr>
            <a:spLocks noChangeArrowheads="1"/>
          </p:cNvSpPr>
          <p:nvPr/>
        </p:nvSpPr>
        <p:spPr bwMode="auto">
          <a:xfrm>
            <a:off x="6263640" y="2203704"/>
            <a:ext cx="5486400" cy="254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Calibri Light"/>
              </a:rPr>
              <a:t>De </a:t>
            </a:r>
            <a:r>
              <a:rPr lang="en-CA" altLang="de-DE" sz="2400" dirty="0" err="1">
                <a:latin typeface="Calibri Light"/>
              </a:rPr>
              <a:t>andere</a:t>
            </a:r>
            <a:r>
              <a:rPr lang="en-CA" altLang="de-DE" sz="2400" dirty="0">
                <a:latin typeface="Calibri Light"/>
              </a:rPr>
              <a:t> </a:t>
            </a:r>
            <a:r>
              <a:rPr lang="en-CA" altLang="de-DE" sz="2400" dirty="0" err="1">
                <a:latin typeface="Calibri Light"/>
              </a:rPr>
              <a:t>jongen</a:t>
            </a:r>
            <a:r>
              <a:rPr lang="en-CA" altLang="de-DE" sz="2400" dirty="0">
                <a:latin typeface="Calibri Light"/>
              </a:rPr>
              <a:t> </a:t>
            </a:r>
            <a:r>
              <a:rPr lang="en-CA" altLang="de-DE" sz="2400" dirty="0" err="1">
                <a:latin typeface="Calibri Light"/>
              </a:rPr>
              <a:t>vragen</a:t>
            </a:r>
            <a:r>
              <a:rPr lang="en-CA" altLang="de-DE" sz="2400" dirty="0">
                <a:latin typeface="Calibri Light"/>
              </a:rPr>
              <a:t> om met hen </a:t>
            </a:r>
            <a:r>
              <a:rPr lang="en-CA" altLang="de-DE" sz="2400" dirty="0" err="1">
                <a:latin typeface="Calibri Light"/>
              </a:rPr>
              <a:t>te</a:t>
            </a:r>
            <a:r>
              <a:rPr lang="en-CA" altLang="de-DE" sz="2400" dirty="0">
                <a:latin typeface="Calibri Light"/>
              </a:rPr>
              <a:t> </a:t>
            </a:r>
            <a:r>
              <a:rPr lang="en-CA" altLang="de-DE" sz="2400" dirty="0" err="1">
                <a:latin typeface="Calibri Light"/>
              </a:rPr>
              <a:t>voetballen</a:t>
            </a:r>
            <a:r>
              <a:rPr lang="en-CA"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Calibri Light"/>
              </a:rPr>
              <a:t>Een</a:t>
            </a:r>
            <a:r>
              <a:rPr lang="en-CA" altLang="de-DE" sz="2400" dirty="0">
                <a:latin typeface="Calibri Light"/>
              </a:rPr>
              <a:t> </a:t>
            </a:r>
            <a:r>
              <a:rPr lang="en-CA" altLang="de-DE" sz="2400" dirty="0" err="1">
                <a:latin typeface="Calibri Light"/>
              </a:rPr>
              <a:t>kwajongenstreek</a:t>
            </a:r>
            <a:r>
              <a:rPr lang="en-CA" altLang="de-DE" sz="2400" dirty="0">
                <a:latin typeface="Calibri Light"/>
              </a:rPr>
              <a:t> </a:t>
            </a:r>
            <a:r>
              <a:rPr lang="en-CA" altLang="de-DE" sz="2400" dirty="0" err="1">
                <a:latin typeface="Calibri Light"/>
              </a:rPr>
              <a:t>uithalen</a:t>
            </a:r>
            <a:r>
              <a:rPr lang="en-CA"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Een</a:t>
            </a:r>
            <a:r>
              <a:rPr lang="en-US" altLang="de-DE" sz="2400" dirty="0">
                <a:latin typeface="Calibri Light"/>
              </a:rPr>
              <a:t> </a:t>
            </a:r>
            <a:r>
              <a:rPr lang="en-US" altLang="de-DE" sz="2400" dirty="0" err="1">
                <a:latin typeface="Calibri Light"/>
              </a:rPr>
              <a:t>handtekening</a:t>
            </a:r>
            <a:r>
              <a:rPr lang="en-US" altLang="de-DE" sz="2400" dirty="0">
                <a:latin typeface="Calibri Light"/>
              </a:rPr>
              <a:t> </a:t>
            </a:r>
            <a:r>
              <a:rPr lang="en-US" altLang="de-DE" sz="2400" dirty="0" err="1">
                <a:latin typeface="Calibri Light"/>
              </a:rPr>
              <a:t>vragen</a:t>
            </a:r>
            <a:r>
              <a:rPr lang="en-US" altLang="de-DE" sz="2400" dirty="0">
                <a:latin typeface="Calibri Light"/>
              </a:rPr>
              <a:t> </a:t>
            </a:r>
            <a:r>
              <a:rPr lang="en-US" altLang="de-DE" sz="2400" dirty="0" err="1">
                <a:latin typeface="Calibri Light"/>
              </a:rPr>
              <a:t>aan</a:t>
            </a:r>
            <a:r>
              <a:rPr lang="en-US" altLang="de-DE" sz="2400" dirty="0">
                <a:latin typeface="Calibri Light"/>
              </a:rPr>
              <a:t> </a:t>
            </a:r>
            <a:r>
              <a:rPr lang="en-US" altLang="de-DE" sz="2400" dirty="0" err="1">
                <a:latin typeface="Calibri Light"/>
              </a:rPr>
              <a:t>een</a:t>
            </a:r>
            <a:r>
              <a:rPr lang="en-US" altLang="de-DE" sz="2400" dirty="0">
                <a:latin typeface="Calibri Light"/>
              </a:rPr>
              <a:t> </a:t>
            </a:r>
            <a:r>
              <a:rPr lang="en-US" altLang="de-DE" sz="2400" dirty="0" err="1">
                <a:latin typeface="Calibri Light"/>
              </a:rPr>
              <a:t>profvoetballer</a:t>
            </a:r>
            <a:r>
              <a:rPr lang="en-US" altLang="de-DE" sz="2400" dirty="0">
                <a:latin typeface="Calibri Light"/>
              </a:rPr>
              <a:t>.</a:t>
            </a:r>
          </a:p>
        </p:txBody>
      </p:sp>
      <p:pic>
        <p:nvPicPr>
          <p:cNvPr id="16"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8"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9"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1" name="Rectangle 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Antwoord B</a:t>
            </a: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109</a:t>
            </a:fld>
            <a:endParaRPr lang="de-DE" altLang="de-DE"/>
          </a:p>
        </p:txBody>
      </p:sp>
      <p:sp>
        <p:nvSpPr>
          <p:cNvPr id="126982" name="Rectangle 7"/>
          <p:cNvSpPr>
            <a:spLocks noChangeArrowheads="1"/>
          </p:cNvSpPr>
          <p:nvPr/>
        </p:nvSpPr>
        <p:spPr bwMode="auto">
          <a:xfrm>
            <a:off x="6263640" y="2203704"/>
            <a:ext cx="5486400" cy="254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0000"/>
              </a:buClr>
              <a:buFont typeface="WingDings"/>
              <a:buAutoNum type="alphaUcPeriod"/>
            </a:pPr>
            <a:r>
              <a:rPr lang="en-CA" altLang="de-DE" sz="2400" dirty="0">
                <a:latin typeface="Calibri Light"/>
              </a:rPr>
              <a:t>De </a:t>
            </a:r>
            <a:r>
              <a:rPr lang="en-CA" altLang="de-DE" sz="2400" dirty="0" err="1">
                <a:latin typeface="Calibri Light"/>
              </a:rPr>
              <a:t>andere</a:t>
            </a:r>
            <a:r>
              <a:rPr lang="en-CA" altLang="de-DE" sz="2400" dirty="0">
                <a:latin typeface="Calibri Light"/>
              </a:rPr>
              <a:t> </a:t>
            </a:r>
            <a:r>
              <a:rPr lang="en-CA" altLang="de-DE" sz="2400" dirty="0" err="1">
                <a:latin typeface="Calibri Light"/>
              </a:rPr>
              <a:t>jongen</a:t>
            </a:r>
            <a:r>
              <a:rPr lang="en-CA" altLang="de-DE" sz="2400" dirty="0">
                <a:latin typeface="Calibri Light"/>
              </a:rPr>
              <a:t> </a:t>
            </a:r>
            <a:r>
              <a:rPr lang="en-CA" altLang="de-DE" sz="2400" dirty="0" err="1">
                <a:latin typeface="Calibri Light"/>
              </a:rPr>
              <a:t>vragen</a:t>
            </a:r>
            <a:r>
              <a:rPr lang="en-CA" altLang="de-DE" sz="2400" dirty="0">
                <a:latin typeface="Calibri Light"/>
              </a:rPr>
              <a:t> om met hen </a:t>
            </a:r>
            <a:r>
              <a:rPr lang="en-CA" altLang="de-DE" sz="2400" dirty="0" err="1">
                <a:latin typeface="Calibri Light"/>
              </a:rPr>
              <a:t>te</a:t>
            </a:r>
            <a:r>
              <a:rPr lang="en-CA" altLang="de-DE" sz="2400" dirty="0">
                <a:latin typeface="Calibri Light"/>
              </a:rPr>
              <a:t> </a:t>
            </a:r>
            <a:r>
              <a:rPr lang="en-CA" altLang="de-DE" sz="2400" dirty="0" err="1">
                <a:latin typeface="Calibri Light"/>
              </a:rPr>
              <a:t>voetballen</a:t>
            </a:r>
            <a:r>
              <a:rPr lang="en-CA" altLang="de-DE" sz="2400" dirty="0">
                <a:latin typeface="Calibri Light"/>
              </a:rPr>
              <a:t>.</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err="1">
                <a:solidFill>
                  <a:srgbClr val="004992"/>
                </a:solidFill>
                <a:latin typeface="Calibri Light"/>
              </a:rPr>
              <a:t>Een</a:t>
            </a:r>
            <a:r>
              <a:rPr lang="en-CA" altLang="de-DE" sz="2400" dirty="0">
                <a:solidFill>
                  <a:srgbClr val="004992"/>
                </a:solidFill>
                <a:latin typeface="Calibri Light"/>
              </a:rPr>
              <a:t> </a:t>
            </a:r>
            <a:r>
              <a:rPr lang="en-CA" altLang="de-DE" sz="2400" dirty="0" err="1">
                <a:solidFill>
                  <a:srgbClr val="004992"/>
                </a:solidFill>
                <a:latin typeface="Calibri Light"/>
              </a:rPr>
              <a:t>kwajongenstreek</a:t>
            </a:r>
            <a:r>
              <a:rPr lang="en-CA" altLang="de-DE" sz="2400" dirty="0">
                <a:solidFill>
                  <a:srgbClr val="004992"/>
                </a:solidFill>
                <a:latin typeface="Calibri Light"/>
              </a:rPr>
              <a:t> </a:t>
            </a:r>
            <a:r>
              <a:rPr lang="en-CA" altLang="de-DE" sz="2400" dirty="0" err="1">
                <a:solidFill>
                  <a:srgbClr val="004992"/>
                </a:solidFill>
                <a:latin typeface="Calibri Light"/>
              </a:rPr>
              <a:t>uithalen</a:t>
            </a:r>
            <a:r>
              <a:rPr lang="en-CA" altLang="de-DE" sz="2400" dirty="0">
                <a:solidFill>
                  <a:srgbClr val="004992"/>
                </a:solidFill>
                <a:latin typeface="Calibri Light"/>
              </a:rPr>
              <a:t>.</a:t>
            </a:r>
          </a:p>
          <a:p>
            <a:pPr marL="457200" indent="-457200" eaLnBrk="1" hangingPunct="1">
              <a:lnSpc>
                <a:spcPct val="105000"/>
              </a:lnSpc>
              <a:spcBef>
                <a:spcPts val="1999"/>
              </a:spcBef>
              <a:spcAft>
                <a:spcPts val="0"/>
              </a:spcAft>
              <a:buClr>
                <a:srgbClr val="000000"/>
              </a:buClr>
              <a:buFont typeface="WingDings"/>
              <a:buAutoNum type="alphaUcPeriod"/>
            </a:pPr>
            <a:r>
              <a:rPr lang="en-US" altLang="de-DE" sz="2400" dirty="0" err="1">
                <a:latin typeface="Calibri Light"/>
              </a:rPr>
              <a:t>Een</a:t>
            </a:r>
            <a:r>
              <a:rPr lang="en-US" altLang="de-DE" sz="2400" dirty="0">
                <a:latin typeface="Calibri Light"/>
              </a:rPr>
              <a:t> </a:t>
            </a:r>
            <a:r>
              <a:rPr lang="en-US" altLang="de-DE" sz="2400" dirty="0" err="1">
                <a:latin typeface="Calibri Light"/>
              </a:rPr>
              <a:t>handtekening</a:t>
            </a:r>
            <a:r>
              <a:rPr lang="en-US" altLang="de-DE" sz="2400" dirty="0">
                <a:latin typeface="Calibri Light"/>
              </a:rPr>
              <a:t> </a:t>
            </a:r>
            <a:r>
              <a:rPr lang="en-US" altLang="de-DE" sz="2400" dirty="0" err="1">
                <a:latin typeface="Calibri Light"/>
              </a:rPr>
              <a:t>vragen</a:t>
            </a:r>
            <a:r>
              <a:rPr lang="en-US" altLang="de-DE" sz="2400" dirty="0">
                <a:latin typeface="Calibri Light"/>
              </a:rPr>
              <a:t> </a:t>
            </a:r>
            <a:r>
              <a:rPr lang="en-US" altLang="de-DE" sz="2400" dirty="0" err="1">
                <a:latin typeface="Calibri Light"/>
              </a:rPr>
              <a:t>aan</a:t>
            </a:r>
            <a:r>
              <a:rPr lang="en-US" altLang="de-DE" sz="2400" dirty="0">
                <a:latin typeface="Calibri Light"/>
              </a:rPr>
              <a:t> </a:t>
            </a:r>
            <a:r>
              <a:rPr lang="en-US" altLang="de-DE" sz="2400" dirty="0" err="1">
                <a:latin typeface="Calibri Light"/>
              </a:rPr>
              <a:t>een</a:t>
            </a:r>
            <a:r>
              <a:rPr lang="en-US" altLang="de-DE" sz="2400" dirty="0">
                <a:latin typeface="Calibri Light"/>
              </a:rPr>
              <a:t> </a:t>
            </a:r>
            <a:r>
              <a:rPr lang="en-US" altLang="de-DE" sz="2400" dirty="0" err="1">
                <a:latin typeface="Calibri Light"/>
              </a:rPr>
              <a:t>profvoetballer</a:t>
            </a:r>
            <a:r>
              <a:rPr lang="en-US" altLang="de-DE" sz="2400" dirty="0">
                <a:latin typeface="Calibri Light"/>
              </a:rPr>
              <a:t>.</a:t>
            </a:r>
          </a:p>
        </p:txBody>
      </p:sp>
      <p:pic>
        <p:nvPicPr>
          <p:cNvPr id="16"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zijn de mannen aan het doen?</a:t>
            </a:r>
            <a:endParaRPr lang="de-DE" altLang="de-DE" sz="3600">
              <a:latin typeface="Calibri Light"/>
            </a:endParaRP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110</a:t>
            </a:fld>
            <a:endParaRPr lang="de-DE" altLang="de-DE"/>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5"/>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Calibri Light"/>
              </a:rPr>
              <a:t>De </a:t>
            </a:r>
            <a:r>
              <a:rPr lang="en-US" altLang="de-DE" sz="2400" dirty="0" err="1">
                <a:latin typeface="Calibri Light"/>
              </a:rPr>
              <a:t>mannen</a:t>
            </a:r>
            <a:r>
              <a:rPr lang="en-US" altLang="de-DE" sz="2400" dirty="0">
                <a:latin typeface="Calibri Light"/>
              </a:rPr>
              <a:t> </a:t>
            </a:r>
            <a:r>
              <a:rPr lang="en-US" altLang="de-DE" sz="2400" dirty="0" err="1">
                <a:latin typeface="Calibri Light"/>
              </a:rPr>
              <a:t>dansen</a:t>
            </a:r>
            <a:r>
              <a:rPr lang="en-US" altLang="de-DE" sz="2400" dirty="0">
                <a:latin typeface="Calibri Light"/>
              </a:rPr>
              <a:t> in het </a:t>
            </a:r>
            <a:r>
              <a:rPr lang="en-US" altLang="de-DE" sz="2400" dirty="0" err="1">
                <a:latin typeface="Calibri Light"/>
              </a:rPr>
              <a:t>maanlicht</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Calibri Light"/>
              </a:rPr>
              <a:t>De </a:t>
            </a:r>
            <a:r>
              <a:rPr lang="en-US" altLang="de-DE" sz="2400" dirty="0" err="1">
                <a:latin typeface="Calibri Light"/>
              </a:rPr>
              <a:t>mannen</a:t>
            </a:r>
            <a:r>
              <a:rPr lang="en-US" altLang="de-DE" sz="2400" dirty="0">
                <a:latin typeface="Calibri Light"/>
              </a:rPr>
              <a:t> </a:t>
            </a:r>
            <a:r>
              <a:rPr lang="en-US" altLang="de-DE" sz="2400" dirty="0" err="1">
                <a:latin typeface="Calibri Light"/>
              </a:rPr>
              <a:t>proberen</a:t>
            </a:r>
            <a:r>
              <a:rPr lang="en-US" altLang="de-DE" sz="2400" dirty="0">
                <a:latin typeface="Calibri Light"/>
              </a:rPr>
              <a:t> </a:t>
            </a:r>
            <a:r>
              <a:rPr lang="en-US" altLang="de-DE" sz="2400" dirty="0" err="1">
                <a:latin typeface="Calibri Light"/>
              </a:rPr>
              <a:t>te</a:t>
            </a:r>
            <a:r>
              <a:rPr lang="en-US" altLang="de-DE" sz="2400" dirty="0">
                <a:latin typeface="Calibri Light"/>
              </a:rPr>
              <a:t> </a:t>
            </a:r>
            <a:r>
              <a:rPr lang="en-US" altLang="de-DE" sz="2400" dirty="0" err="1">
                <a:latin typeface="Calibri Light"/>
              </a:rPr>
              <a:t>ontsnappen</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Calibri Light"/>
              </a:rPr>
              <a:t>De </a:t>
            </a:r>
            <a:r>
              <a:rPr lang="en-US" altLang="de-DE" sz="2400" dirty="0" err="1">
                <a:latin typeface="Calibri Light"/>
              </a:rPr>
              <a:t>mannen</a:t>
            </a:r>
            <a:r>
              <a:rPr lang="en-US" altLang="de-DE" sz="2400" dirty="0">
                <a:latin typeface="Calibri Light"/>
              </a:rPr>
              <a:t> </a:t>
            </a:r>
            <a:r>
              <a:rPr lang="en-US" altLang="de-DE" sz="2400" dirty="0" err="1">
                <a:latin typeface="Calibri Light"/>
              </a:rPr>
              <a:t>doen</a:t>
            </a:r>
            <a:r>
              <a:rPr lang="en-US" altLang="de-DE" sz="2400" dirty="0">
                <a:latin typeface="Calibri Light"/>
              </a:rPr>
              <a:t> </a:t>
            </a:r>
            <a:r>
              <a:rPr lang="en-US" altLang="de-DE" sz="2400" dirty="0" err="1">
                <a:latin typeface="Calibri Light"/>
              </a:rPr>
              <a:t>trainingsoefeningen</a:t>
            </a:r>
            <a:r>
              <a:rPr lang="en-US" altLang="de-DE" sz="2400" dirty="0">
                <a:latin typeface="Calibri Light"/>
              </a:rPr>
              <a:t>.</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4"/>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zijn de mannen aan het doen?</a:t>
            </a:r>
            <a:endParaRPr lang="de-DE" altLang="de-DE" sz="3600">
              <a:latin typeface="Calibri Light"/>
            </a:endParaRP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111</a:t>
            </a:fld>
            <a:endParaRPr lang="de-DE" altLang="de-DE"/>
          </a:p>
        </p:txBody>
      </p:sp>
      <p:pic>
        <p:nvPicPr>
          <p:cNvPr id="10"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5"/>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Calibri Light"/>
              </a:rPr>
              <a:t>De </a:t>
            </a:r>
            <a:r>
              <a:rPr lang="en-US" altLang="de-DE" sz="2400" dirty="0" err="1">
                <a:latin typeface="Calibri Light"/>
              </a:rPr>
              <a:t>mannen</a:t>
            </a:r>
            <a:r>
              <a:rPr lang="en-US" altLang="de-DE" sz="2400" dirty="0">
                <a:latin typeface="Calibri Light"/>
              </a:rPr>
              <a:t> </a:t>
            </a:r>
            <a:r>
              <a:rPr lang="en-US" altLang="de-DE" sz="2400" dirty="0" err="1">
                <a:latin typeface="Calibri Light"/>
              </a:rPr>
              <a:t>dansen</a:t>
            </a:r>
            <a:r>
              <a:rPr lang="en-US" altLang="de-DE" sz="2400" dirty="0">
                <a:latin typeface="Calibri Light"/>
              </a:rPr>
              <a:t> in het </a:t>
            </a:r>
            <a:r>
              <a:rPr lang="en-US" altLang="de-DE" sz="2400" dirty="0" err="1">
                <a:latin typeface="Calibri Light"/>
              </a:rPr>
              <a:t>maanlicht</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Calibri Light"/>
              </a:rPr>
              <a:t>De </a:t>
            </a:r>
            <a:r>
              <a:rPr lang="en-US" altLang="de-DE" sz="2400" dirty="0" err="1">
                <a:latin typeface="Calibri Light"/>
              </a:rPr>
              <a:t>mannen</a:t>
            </a:r>
            <a:r>
              <a:rPr lang="en-US" altLang="de-DE" sz="2400" dirty="0">
                <a:latin typeface="Calibri Light"/>
              </a:rPr>
              <a:t> </a:t>
            </a:r>
            <a:r>
              <a:rPr lang="en-US" altLang="de-DE" sz="2400" dirty="0" err="1">
                <a:latin typeface="Calibri Light"/>
              </a:rPr>
              <a:t>proberen</a:t>
            </a:r>
            <a:r>
              <a:rPr lang="en-US" altLang="de-DE" sz="2400" dirty="0">
                <a:latin typeface="Calibri Light"/>
              </a:rPr>
              <a:t> </a:t>
            </a:r>
            <a:r>
              <a:rPr lang="en-US" altLang="de-DE" sz="2400" dirty="0" err="1">
                <a:latin typeface="Calibri Light"/>
              </a:rPr>
              <a:t>te</a:t>
            </a:r>
            <a:r>
              <a:rPr lang="en-US" altLang="de-DE" sz="2400" dirty="0">
                <a:latin typeface="Calibri Light"/>
              </a:rPr>
              <a:t> </a:t>
            </a:r>
            <a:r>
              <a:rPr lang="en-US" altLang="de-DE" sz="2400" dirty="0" err="1">
                <a:latin typeface="Calibri Light"/>
              </a:rPr>
              <a:t>ontsnappen</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Calibri Light"/>
              </a:rPr>
              <a:t>De </a:t>
            </a:r>
            <a:r>
              <a:rPr lang="en-US" altLang="de-DE" sz="2400" dirty="0" err="1">
                <a:latin typeface="Calibri Light"/>
              </a:rPr>
              <a:t>mannen</a:t>
            </a:r>
            <a:r>
              <a:rPr lang="en-US" altLang="de-DE" sz="2400" dirty="0">
                <a:latin typeface="Calibri Light"/>
              </a:rPr>
              <a:t> </a:t>
            </a:r>
            <a:r>
              <a:rPr lang="en-US" altLang="de-DE" sz="2400" dirty="0" err="1">
                <a:latin typeface="Calibri Light"/>
              </a:rPr>
              <a:t>doen</a:t>
            </a:r>
            <a:r>
              <a:rPr lang="en-US" altLang="de-DE" sz="2400" dirty="0">
                <a:latin typeface="Calibri Light"/>
              </a:rPr>
              <a:t> </a:t>
            </a:r>
            <a:r>
              <a:rPr lang="en-US" altLang="de-DE" sz="2400" dirty="0" err="1">
                <a:latin typeface="Calibri Light"/>
              </a:rPr>
              <a:t>trainingsoefeningen</a:t>
            </a:r>
            <a:r>
              <a:rPr lang="en-US" altLang="de-DE" sz="2400" dirty="0">
                <a:latin typeface="Calibri Light"/>
              </a:rPr>
              <a:t>.</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Rectangle 4"/>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zijn de mannen aan het doen?</a:t>
            </a:r>
            <a:endParaRPr lang="de-DE" altLang="de-DE" sz="3600">
              <a:latin typeface="Calibri Light"/>
            </a:endParaRP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112</a:t>
            </a:fld>
            <a:endParaRPr lang="de-DE" altLang="de-DE"/>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5"/>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Calibri Light"/>
              </a:rPr>
              <a:t>De </a:t>
            </a:r>
            <a:r>
              <a:rPr lang="en-US" altLang="de-DE" sz="2400" dirty="0" err="1">
                <a:latin typeface="Calibri Light"/>
              </a:rPr>
              <a:t>mannen</a:t>
            </a:r>
            <a:r>
              <a:rPr lang="en-US" altLang="de-DE" sz="2400" dirty="0">
                <a:latin typeface="Calibri Light"/>
              </a:rPr>
              <a:t> </a:t>
            </a:r>
            <a:r>
              <a:rPr lang="en-US" altLang="de-DE" sz="2400" dirty="0" err="1">
                <a:latin typeface="Calibri Light"/>
              </a:rPr>
              <a:t>dansen</a:t>
            </a:r>
            <a:r>
              <a:rPr lang="en-US" altLang="de-DE" sz="2400" dirty="0">
                <a:latin typeface="Calibri Light"/>
              </a:rPr>
              <a:t> in het </a:t>
            </a:r>
            <a:r>
              <a:rPr lang="en-US" altLang="de-DE" sz="2400" dirty="0" err="1">
                <a:latin typeface="Calibri Light"/>
              </a:rPr>
              <a:t>maanlicht</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Calibri Light"/>
              </a:rPr>
              <a:t>De </a:t>
            </a:r>
            <a:r>
              <a:rPr lang="en-US" altLang="de-DE" sz="2400" dirty="0" err="1">
                <a:latin typeface="Calibri Light"/>
              </a:rPr>
              <a:t>mannen</a:t>
            </a:r>
            <a:r>
              <a:rPr lang="en-US" altLang="de-DE" sz="2400" dirty="0">
                <a:latin typeface="Calibri Light"/>
              </a:rPr>
              <a:t> </a:t>
            </a:r>
            <a:r>
              <a:rPr lang="en-US" altLang="de-DE" sz="2400" dirty="0" err="1">
                <a:latin typeface="Calibri Light"/>
              </a:rPr>
              <a:t>proberen</a:t>
            </a:r>
            <a:r>
              <a:rPr lang="en-US" altLang="de-DE" sz="2400" dirty="0">
                <a:latin typeface="Calibri Light"/>
              </a:rPr>
              <a:t> </a:t>
            </a:r>
            <a:r>
              <a:rPr lang="en-US" altLang="de-DE" sz="2400" dirty="0" err="1">
                <a:latin typeface="Calibri Light"/>
              </a:rPr>
              <a:t>te</a:t>
            </a:r>
            <a:r>
              <a:rPr lang="en-US" altLang="de-DE" sz="2400" dirty="0">
                <a:latin typeface="Calibri Light"/>
              </a:rPr>
              <a:t> </a:t>
            </a:r>
            <a:r>
              <a:rPr lang="en-US" altLang="de-DE" sz="2400" dirty="0" err="1">
                <a:latin typeface="Calibri Light"/>
              </a:rPr>
              <a:t>ontsnappen</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Calibri Light"/>
              </a:rPr>
              <a:t>De </a:t>
            </a:r>
            <a:r>
              <a:rPr lang="en-US" altLang="de-DE" sz="2400" dirty="0" err="1">
                <a:latin typeface="Calibri Light"/>
              </a:rPr>
              <a:t>mannen</a:t>
            </a:r>
            <a:r>
              <a:rPr lang="en-US" altLang="de-DE" sz="2400" dirty="0">
                <a:latin typeface="Calibri Light"/>
              </a:rPr>
              <a:t> </a:t>
            </a:r>
            <a:r>
              <a:rPr lang="en-US" altLang="de-DE" sz="2400" dirty="0" err="1">
                <a:latin typeface="Calibri Light"/>
              </a:rPr>
              <a:t>doen</a:t>
            </a:r>
            <a:r>
              <a:rPr lang="en-US" altLang="de-DE" sz="2400" dirty="0">
                <a:latin typeface="Calibri Light"/>
              </a:rPr>
              <a:t> </a:t>
            </a:r>
            <a:r>
              <a:rPr lang="en-US" altLang="de-DE" sz="2400" dirty="0" err="1">
                <a:latin typeface="Calibri Light"/>
              </a:rPr>
              <a:t>trainingsoefeningen</a:t>
            </a:r>
            <a:r>
              <a:rPr lang="en-US" altLang="de-DE" sz="2400" dirty="0">
                <a:latin typeface="Calibri Light"/>
              </a:rPr>
              <a:t>.</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6"/>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zijn de mannen aan het doen?</a:t>
            </a:r>
            <a:endParaRPr lang="de-DE" altLang="de-DE" sz="3600">
              <a:latin typeface="Calibri Light"/>
            </a:endParaRP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113</a:t>
            </a:fld>
            <a:endParaRPr lang="de-DE" altLang="de-DE"/>
          </a:p>
        </p:txBody>
      </p:sp>
      <p:pic>
        <p:nvPicPr>
          <p:cNvPr id="16"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Calibri Light"/>
              </a:rPr>
              <a:t>De </a:t>
            </a:r>
            <a:r>
              <a:rPr lang="en-US" altLang="de-DE" sz="2400" dirty="0" err="1">
                <a:latin typeface="Calibri Light"/>
              </a:rPr>
              <a:t>mannen</a:t>
            </a:r>
            <a:r>
              <a:rPr lang="en-US" altLang="de-DE" sz="2400" dirty="0">
                <a:latin typeface="Calibri Light"/>
              </a:rPr>
              <a:t> </a:t>
            </a:r>
            <a:r>
              <a:rPr lang="en-US" altLang="de-DE" sz="2400" dirty="0" err="1">
                <a:latin typeface="Calibri Light"/>
              </a:rPr>
              <a:t>dansen</a:t>
            </a:r>
            <a:r>
              <a:rPr lang="en-US" altLang="de-DE" sz="2400" dirty="0">
                <a:latin typeface="Calibri Light"/>
              </a:rPr>
              <a:t> in het </a:t>
            </a:r>
            <a:r>
              <a:rPr lang="en-US" altLang="de-DE" sz="2400" dirty="0" err="1">
                <a:latin typeface="Calibri Light"/>
              </a:rPr>
              <a:t>maanlicht</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Calibri Light"/>
              </a:rPr>
              <a:t>De </a:t>
            </a:r>
            <a:r>
              <a:rPr lang="en-US" altLang="de-DE" sz="2400" dirty="0" err="1">
                <a:latin typeface="Calibri Light"/>
              </a:rPr>
              <a:t>mannen</a:t>
            </a:r>
            <a:r>
              <a:rPr lang="en-US" altLang="de-DE" sz="2400" dirty="0">
                <a:latin typeface="Calibri Light"/>
              </a:rPr>
              <a:t> </a:t>
            </a:r>
            <a:r>
              <a:rPr lang="en-US" altLang="de-DE" sz="2400" dirty="0" err="1">
                <a:latin typeface="Calibri Light"/>
              </a:rPr>
              <a:t>proberen</a:t>
            </a:r>
            <a:r>
              <a:rPr lang="en-US" altLang="de-DE" sz="2400" dirty="0">
                <a:latin typeface="Calibri Light"/>
              </a:rPr>
              <a:t> </a:t>
            </a:r>
            <a:r>
              <a:rPr lang="en-US" altLang="de-DE" sz="2400" dirty="0" err="1">
                <a:latin typeface="Calibri Light"/>
              </a:rPr>
              <a:t>te</a:t>
            </a:r>
            <a:r>
              <a:rPr lang="en-US" altLang="de-DE" sz="2400" dirty="0">
                <a:latin typeface="Calibri Light"/>
              </a:rPr>
              <a:t> </a:t>
            </a:r>
            <a:r>
              <a:rPr lang="en-US" altLang="de-DE" sz="2400" dirty="0" err="1">
                <a:latin typeface="Calibri Light"/>
              </a:rPr>
              <a:t>ontsnappen</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Calibri Light"/>
              </a:rPr>
              <a:t>De </a:t>
            </a:r>
            <a:r>
              <a:rPr lang="en-US" altLang="de-DE" sz="2400" dirty="0" err="1">
                <a:latin typeface="Calibri Light"/>
              </a:rPr>
              <a:t>mannen</a:t>
            </a:r>
            <a:r>
              <a:rPr lang="en-US" altLang="de-DE" sz="2400" dirty="0">
                <a:latin typeface="Calibri Light"/>
              </a:rPr>
              <a:t> </a:t>
            </a:r>
            <a:r>
              <a:rPr lang="en-US" altLang="de-DE" sz="2400" dirty="0" err="1">
                <a:latin typeface="Calibri Light"/>
              </a:rPr>
              <a:t>doen</a:t>
            </a:r>
            <a:r>
              <a:rPr lang="en-US" altLang="de-DE" sz="2400" dirty="0">
                <a:latin typeface="Calibri Light"/>
              </a:rPr>
              <a:t> </a:t>
            </a:r>
            <a:r>
              <a:rPr lang="en-US" altLang="de-DE" sz="2400" dirty="0" err="1">
                <a:latin typeface="Calibri Light"/>
              </a:rPr>
              <a:t>trainingsoefeningen</a:t>
            </a:r>
            <a:r>
              <a:rPr lang="en-US" altLang="de-DE" sz="2400" dirty="0">
                <a:latin typeface="Calibri Light"/>
              </a:rPr>
              <a:t>.</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Antwoord B</a:t>
            </a: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114</a:t>
            </a:fld>
            <a:endParaRPr lang="de-DE" altLang="de-DE"/>
          </a:p>
        </p:txBody>
      </p:sp>
      <p:pic>
        <p:nvPicPr>
          <p:cNvPr id="16"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Calibri Light"/>
              </a:rPr>
              <a:t>De </a:t>
            </a:r>
            <a:r>
              <a:rPr lang="en-US" altLang="de-DE" sz="2400" dirty="0" err="1">
                <a:latin typeface="Calibri Light"/>
              </a:rPr>
              <a:t>mannen</a:t>
            </a:r>
            <a:r>
              <a:rPr lang="en-US" altLang="de-DE" sz="2400" dirty="0">
                <a:latin typeface="Calibri Light"/>
              </a:rPr>
              <a:t> </a:t>
            </a:r>
            <a:r>
              <a:rPr lang="en-US" altLang="de-DE" sz="2400" dirty="0" err="1">
                <a:latin typeface="Calibri Light"/>
              </a:rPr>
              <a:t>dansen</a:t>
            </a:r>
            <a:r>
              <a:rPr lang="en-US" altLang="de-DE" sz="2400" dirty="0">
                <a:latin typeface="Calibri Light"/>
              </a:rPr>
              <a:t> in het </a:t>
            </a:r>
            <a:r>
              <a:rPr lang="en-US" altLang="de-DE" sz="2400" dirty="0" err="1">
                <a:latin typeface="Calibri Light"/>
              </a:rPr>
              <a:t>maanlicht</a:t>
            </a:r>
            <a:r>
              <a:rPr lang="en-US" altLang="de-DE" sz="2400" dirty="0">
                <a:latin typeface="Calibri Light"/>
              </a:rPr>
              <a: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a:solidFill>
                  <a:srgbClr val="004992"/>
                </a:solidFill>
                <a:latin typeface="Calibri Light"/>
              </a:rPr>
              <a:t>De </a:t>
            </a:r>
            <a:r>
              <a:rPr lang="en-US" altLang="de-DE" sz="2400" dirty="0" err="1">
                <a:solidFill>
                  <a:srgbClr val="004992"/>
                </a:solidFill>
                <a:latin typeface="Calibri Light"/>
              </a:rPr>
              <a:t>mannen</a:t>
            </a:r>
            <a:r>
              <a:rPr lang="en-US" altLang="de-DE" sz="2400" dirty="0">
                <a:solidFill>
                  <a:srgbClr val="004992"/>
                </a:solidFill>
                <a:latin typeface="Calibri Light"/>
              </a:rPr>
              <a:t> </a:t>
            </a:r>
            <a:r>
              <a:rPr lang="en-US" altLang="de-DE" sz="2400" dirty="0" err="1">
                <a:solidFill>
                  <a:srgbClr val="004992"/>
                </a:solidFill>
                <a:latin typeface="Calibri Light"/>
              </a:rPr>
              <a:t>proberen</a:t>
            </a:r>
            <a:r>
              <a:rPr lang="en-US" altLang="de-DE" sz="2400" dirty="0">
                <a:solidFill>
                  <a:srgbClr val="004992"/>
                </a:solidFill>
                <a:latin typeface="Calibri Light"/>
              </a:rPr>
              <a:t> </a:t>
            </a:r>
            <a:r>
              <a:rPr lang="en-US" altLang="de-DE" sz="2400" dirty="0" err="1">
                <a:solidFill>
                  <a:srgbClr val="004992"/>
                </a:solidFill>
                <a:latin typeface="Calibri Light"/>
              </a:rPr>
              <a:t>te</a:t>
            </a:r>
            <a:r>
              <a:rPr lang="en-US" altLang="de-DE" sz="2400" dirty="0">
                <a:solidFill>
                  <a:srgbClr val="004992"/>
                </a:solidFill>
                <a:latin typeface="Calibri Light"/>
              </a:rPr>
              <a:t> </a:t>
            </a:r>
            <a:r>
              <a:rPr lang="en-US" altLang="de-DE" sz="2400" dirty="0" err="1">
                <a:solidFill>
                  <a:srgbClr val="004992"/>
                </a:solidFill>
                <a:latin typeface="Calibri Light"/>
              </a:rPr>
              <a:t>ontsnappen</a:t>
            </a:r>
            <a:r>
              <a:rPr lang="en-US" altLang="de-DE" sz="2400" dirty="0">
                <a:solidFill>
                  <a:srgbClr val="004992"/>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Calibri Light"/>
              </a:rPr>
              <a:t>De </a:t>
            </a:r>
            <a:r>
              <a:rPr lang="en-US" altLang="de-DE" sz="2400" dirty="0" err="1">
                <a:latin typeface="Calibri Light"/>
              </a:rPr>
              <a:t>mannen</a:t>
            </a:r>
            <a:r>
              <a:rPr lang="en-US" altLang="de-DE" sz="2400" dirty="0">
                <a:latin typeface="Calibri Light"/>
              </a:rPr>
              <a:t> </a:t>
            </a:r>
            <a:r>
              <a:rPr lang="en-US" altLang="de-DE" sz="2400" dirty="0" err="1">
                <a:latin typeface="Calibri Light"/>
              </a:rPr>
              <a:t>doen</a:t>
            </a:r>
            <a:r>
              <a:rPr lang="en-US" altLang="de-DE" sz="2400" dirty="0">
                <a:latin typeface="Calibri Light"/>
              </a:rPr>
              <a:t> </a:t>
            </a:r>
            <a:r>
              <a:rPr lang="en-US" altLang="de-DE" sz="2400" dirty="0" err="1">
                <a:latin typeface="Calibri Light"/>
              </a:rPr>
              <a:t>trainingsoefeningen</a:t>
            </a:r>
            <a:r>
              <a:rPr lang="en-US" altLang="de-DE" sz="2400" dirty="0">
                <a:latin typeface="Calibri Light"/>
              </a:rPr>
              <a:t>.</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3"/>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is de jongen aan het doen?</a:t>
            </a:r>
            <a:endParaRPr lang="de-DE" altLang="de-DE" sz="3600">
              <a:latin typeface="Calibri Light"/>
            </a:endParaRP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115</a:t>
            </a:fld>
            <a:endParaRPr lang="de-DE" altLang="de-DE"/>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Hij</a:t>
            </a:r>
            <a:r>
              <a:rPr lang="en-US" altLang="de-DE" sz="2400" dirty="0">
                <a:latin typeface="Calibri Light"/>
              </a:rPr>
              <a:t> is </a:t>
            </a:r>
            <a:r>
              <a:rPr lang="en-US" altLang="de-DE" sz="2400" dirty="0" err="1">
                <a:latin typeface="Calibri Light"/>
              </a:rPr>
              <a:t>blij</a:t>
            </a:r>
            <a:r>
              <a:rPr lang="en-US" altLang="de-DE" sz="2400" dirty="0">
                <a:latin typeface="Calibri Light"/>
              </a:rPr>
              <a:t> met </a:t>
            </a:r>
            <a:r>
              <a:rPr lang="en-US" altLang="de-DE" sz="2400" dirty="0" err="1">
                <a:latin typeface="Calibri Light"/>
              </a:rPr>
              <a:t>zijn</a:t>
            </a:r>
            <a:r>
              <a:rPr lang="en-US" altLang="de-DE" sz="2400" dirty="0">
                <a:latin typeface="Calibri Light"/>
              </a:rPr>
              <a:t> </a:t>
            </a:r>
            <a:r>
              <a:rPr lang="en-US" altLang="de-DE" sz="2400" dirty="0" err="1">
                <a:latin typeface="Calibri Light"/>
              </a:rPr>
              <a:t>verjaardagskado</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Hij</a:t>
            </a:r>
            <a:r>
              <a:rPr lang="en-US" altLang="de-DE" sz="2400" dirty="0">
                <a:latin typeface="Calibri Light"/>
              </a:rPr>
              <a:t> </a:t>
            </a:r>
            <a:r>
              <a:rPr lang="en-US" altLang="de-DE" sz="2400" dirty="0" err="1">
                <a:latin typeface="Calibri Light"/>
              </a:rPr>
              <a:t>pakt</a:t>
            </a:r>
            <a:r>
              <a:rPr lang="en-US" altLang="de-DE" sz="2400" dirty="0">
                <a:latin typeface="Calibri Light"/>
              </a:rPr>
              <a:t> </a:t>
            </a:r>
            <a:r>
              <a:rPr lang="en-US" altLang="de-DE" sz="2400" dirty="0" err="1">
                <a:latin typeface="Calibri Light"/>
              </a:rPr>
              <a:t>een</a:t>
            </a:r>
            <a:r>
              <a:rPr lang="en-US" altLang="de-DE" sz="2400" dirty="0">
                <a:latin typeface="Calibri Light"/>
              </a:rPr>
              <a:t> </a:t>
            </a:r>
            <a:r>
              <a:rPr lang="en-US" altLang="de-DE" sz="2400" dirty="0" err="1">
                <a:latin typeface="Calibri Light"/>
              </a:rPr>
              <a:t>kado</a:t>
            </a:r>
            <a:r>
              <a:rPr lang="en-US" altLang="de-DE" sz="2400" dirty="0">
                <a:latin typeface="Calibri Light"/>
              </a:rPr>
              <a:t> in.</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Hij</a:t>
            </a:r>
            <a:r>
              <a:rPr lang="en-US" altLang="de-DE" sz="2400" dirty="0">
                <a:latin typeface="Calibri Light"/>
              </a:rPr>
              <a:t> </a:t>
            </a:r>
            <a:r>
              <a:rPr lang="en-US" altLang="de-DE" sz="2400" dirty="0" err="1">
                <a:latin typeface="Calibri Light"/>
              </a:rPr>
              <a:t>probeert</a:t>
            </a:r>
            <a:r>
              <a:rPr lang="en-US" altLang="de-DE" sz="2400" dirty="0">
                <a:latin typeface="Calibri Light"/>
              </a:rPr>
              <a:t> </a:t>
            </a:r>
            <a:r>
              <a:rPr lang="en-US" altLang="de-DE" sz="2400" dirty="0" err="1">
                <a:latin typeface="Calibri Light"/>
              </a:rPr>
              <a:t>zijn</a:t>
            </a:r>
            <a:r>
              <a:rPr lang="en-US" altLang="de-DE" sz="2400" dirty="0">
                <a:latin typeface="Calibri Light"/>
              </a:rPr>
              <a:t> </a:t>
            </a:r>
            <a:r>
              <a:rPr lang="en-US" altLang="de-DE" sz="2400" dirty="0" err="1">
                <a:latin typeface="Calibri Light"/>
              </a:rPr>
              <a:t>zus</a:t>
            </a:r>
            <a:r>
              <a:rPr lang="en-US" altLang="de-DE" sz="2400" dirty="0">
                <a:latin typeface="Calibri Light"/>
              </a:rPr>
              <a:t> </a:t>
            </a:r>
            <a:r>
              <a:rPr lang="en-US" altLang="de-DE" sz="2400" dirty="0" err="1">
                <a:latin typeface="Calibri Light"/>
              </a:rPr>
              <a:t>te</a:t>
            </a:r>
            <a:r>
              <a:rPr lang="en-US" altLang="de-DE" sz="2400" dirty="0">
                <a:latin typeface="Calibri Light"/>
              </a:rPr>
              <a:t> </a:t>
            </a:r>
            <a:r>
              <a:rPr lang="en-US" altLang="de-DE" sz="2400" dirty="0" err="1">
                <a:latin typeface="Calibri Light"/>
              </a:rPr>
              <a:t>laten</a:t>
            </a:r>
            <a:r>
              <a:rPr lang="en-US" altLang="de-DE" sz="2400" dirty="0">
                <a:latin typeface="Calibri Light"/>
              </a:rPr>
              <a:t> </a:t>
            </a:r>
            <a:r>
              <a:rPr lang="en-US" altLang="de-DE" sz="2400" err="1">
                <a:latin typeface="Calibri Light"/>
              </a:rPr>
              <a:t>schrikken</a:t>
            </a:r>
            <a:r>
              <a:rPr lang="en-US" altLang="de-DE" sz="2400">
                <a:latin typeface="Calibri Light"/>
              </a:rPr>
              <a:t>.</a:t>
            </a:r>
            <a:endParaRPr lang="en-US" altLang="de-DE" sz="2400" dirty="0">
              <a:latin typeface="Calibri Ligh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8" name="Rectangle 2053"/>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is de jongen aan het doen?</a:t>
            </a:r>
            <a:endParaRPr lang="de-DE" altLang="de-DE" sz="3600">
              <a:latin typeface="Calibri Light"/>
            </a:endParaRP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116</a:t>
            </a:fld>
            <a:endParaRPr lang="de-DE" altLang="de-DE"/>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Hij</a:t>
            </a:r>
            <a:r>
              <a:rPr lang="en-US" altLang="de-DE" sz="2400" dirty="0">
                <a:latin typeface="Calibri Light"/>
              </a:rPr>
              <a:t> is </a:t>
            </a:r>
            <a:r>
              <a:rPr lang="en-US" altLang="de-DE" sz="2400" dirty="0" err="1">
                <a:latin typeface="Calibri Light"/>
              </a:rPr>
              <a:t>blij</a:t>
            </a:r>
            <a:r>
              <a:rPr lang="en-US" altLang="de-DE" sz="2400" dirty="0">
                <a:latin typeface="Calibri Light"/>
              </a:rPr>
              <a:t> met </a:t>
            </a:r>
            <a:r>
              <a:rPr lang="en-US" altLang="de-DE" sz="2400" dirty="0" err="1">
                <a:latin typeface="Calibri Light"/>
              </a:rPr>
              <a:t>zijn</a:t>
            </a:r>
            <a:r>
              <a:rPr lang="en-US" altLang="de-DE" sz="2400" dirty="0">
                <a:latin typeface="Calibri Light"/>
              </a:rPr>
              <a:t> </a:t>
            </a:r>
            <a:r>
              <a:rPr lang="en-US" altLang="de-DE" sz="2400" dirty="0" err="1">
                <a:latin typeface="Calibri Light"/>
              </a:rPr>
              <a:t>verjaardagskado</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Hij</a:t>
            </a:r>
            <a:r>
              <a:rPr lang="en-US" altLang="de-DE" sz="2400" dirty="0">
                <a:latin typeface="Calibri Light"/>
              </a:rPr>
              <a:t> </a:t>
            </a:r>
            <a:r>
              <a:rPr lang="en-US" altLang="de-DE" sz="2400" dirty="0" err="1">
                <a:latin typeface="Calibri Light"/>
              </a:rPr>
              <a:t>pakt</a:t>
            </a:r>
            <a:r>
              <a:rPr lang="en-US" altLang="de-DE" sz="2400" dirty="0">
                <a:latin typeface="Calibri Light"/>
              </a:rPr>
              <a:t> </a:t>
            </a:r>
            <a:r>
              <a:rPr lang="en-US" altLang="de-DE" sz="2400" dirty="0" err="1">
                <a:latin typeface="Calibri Light"/>
              </a:rPr>
              <a:t>een</a:t>
            </a:r>
            <a:r>
              <a:rPr lang="en-US" altLang="de-DE" sz="2400" dirty="0">
                <a:latin typeface="Calibri Light"/>
              </a:rPr>
              <a:t> </a:t>
            </a:r>
            <a:r>
              <a:rPr lang="en-US" altLang="de-DE" sz="2400" dirty="0" err="1">
                <a:latin typeface="Calibri Light"/>
              </a:rPr>
              <a:t>kado</a:t>
            </a:r>
            <a:r>
              <a:rPr lang="en-US" altLang="de-DE" sz="2400" dirty="0">
                <a:latin typeface="Calibri Light"/>
              </a:rPr>
              <a:t> in.</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Hij</a:t>
            </a:r>
            <a:r>
              <a:rPr lang="en-US" altLang="de-DE" sz="2400" dirty="0">
                <a:latin typeface="Calibri Light"/>
              </a:rPr>
              <a:t> </a:t>
            </a:r>
            <a:r>
              <a:rPr lang="en-US" altLang="de-DE" sz="2400" dirty="0" err="1">
                <a:latin typeface="Calibri Light"/>
              </a:rPr>
              <a:t>probeert</a:t>
            </a:r>
            <a:r>
              <a:rPr lang="en-US" altLang="de-DE" sz="2400" dirty="0">
                <a:latin typeface="Calibri Light"/>
              </a:rPr>
              <a:t> </a:t>
            </a:r>
            <a:r>
              <a:rPr lang="en-US" altLang="de-DE" sz="2400" dirty="0" err="1">
                <a:latin typeface="Calibri Light"/>
              </a:rPr>
              <a:t>zijn</a:t>
            </a:r>
            <a:r>
              <a:rPr lang="en-US" altLang="de-DE" sz="2400" dirty="0">
                <a:latin typeface="Calibri Light"/>
              </a:rPr>
              <a:t> </a:t>
            </a:r>
            <a:r>
              <a:rPr lang="en-US" altLang="de-DE" sz="2400" dirty="0" err="1">
                <a:latin typeface="Calibri Light"/>
              </a:rPr>
              <a:t>zus</a:t>
            </a:r>
            <a:r>
              <a:rPr lang="en-US" altLang="de-DE" sz="2400" dirty="0">
                <a:latin typeface="Calibri Light"/>
              </a:rPr>
              <a:t> </a:t>
            </a:r>
            <a:r>
              <a:rPr lang="en-US" altLang="de-DE" sz="2400" dirty="0" err="1">
                <a:latin typeface="Calibri Light"/>
              </a:rPr>
              <a:t>te</a:t>
            </a:r>
            <a:r>
              <a:rPr lang="en-US" altLang="de-DE" sz="2400" dirty="0">
                <a:latin typeface="Calibri Light"/>
              </a:rPr>
              <a:t> </a:t>
            </a:r>
            <a:r>
              <a:rPr lang="en-US" altLang="de-DE" sz="2400" dirty="0" err="1">
                <a:latin typeface="Calibri Light"/>
              </a:rPr>
              <a:t>laten</a:t>
            </a:r>
            <a:r>
              <a:rPr lang="en-US" altLang="de-DE" sz="2400" dirty="0">
                <a:latin typeface="Calibri Light"/>
              </a:rPr>
              <a:t> </a:t>
            </a:r>
            <a:r>
              <a:rPr lang="en-US" altLang="de-DE" sz="2400" err="1">
                <a:latin typeface="Calibri Light"/>
              </a:rPr>
              <a:t>schrikken</a:t>
            </a:r>
            <a:r>
              <a:rPr lang="en-US" altLang="de-DE" sz="2400">
                <a:latin typeface="Calibri Light"/>
              </a:rPr>
              <a:t>.</a:t>
            </a:r>
            <a:endParaRPr lang="en-US" altLang="de-DE" sz="2400" dirty="0">
              <a:latin typeface="Calibri Ligh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3" name="Rectangle 2053"/>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is de jongen aan het doen?</a:t>
            </a:r>
            <a:endParaRPr lang="de-DE" altLang="de-DE" sz="3600">
              <a:latin typeface="Calibri Light"/>
            </a:endParaRP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117</a:t>
            </a:fld>
            <a:endParaRPr lang="de-DE" altLang="de-DE"/>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Hij</a:t>
            </a:r>
            <a:r>
              <a:rPr lang="en-US" altLang="de-DE" sz="2400" dirty="0">
                <a:latin typeface="Calibri Light"/>
              </a:rPr>
              <a:t> is </a:t>
            </a:r>
            <a:r>
              <a:rPr lang="en-US" altLang="de-DE" sz="2400" dirty="0" err="1">
                <a:latin typeface="Calibri Light"/>
              </a:rPr>
              <a:t>blij</a:t>
            </a:r>
            <a:r>
              <a:rPr lang="en-US" altLang="de-DE" sz="2400" dirty="0">
                <a:latin typeface="Calibri Light"/>
              </a:rPr>
              <a:t> met </a:t>
            </a:r>
            <a:r>
              <a:rPr lang="en-US" altLang="de-DE" sz="2400" dirty="0" err="1">
                <a:latin typeface="Calibri Light"/>
              </a:rPr>
              <a:t>zijn</a:t>
            </a:r>
            <a:r>
              <a:rPr lang="en-US" altLang="de-DE" sz="2400" dirty="0">
                <a:latin typeface="Calibri Light"/>
              </a:rPr>
              <a:t> </a:t>
            </a:r>
            <a:r>
              <a:rPr lang="en-US" altLang="de-DE" sz="2400" dirty="0" err="1">
                <a:latin typeface="Calibri Light"/>
              </a:rPr>
              <a:t>verjaardagskado</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Hij</a:t>
            </a:r>
            <a:r>
              <a:rPr lang="en-US" altLang="de-DE" sz="2400" dirty="0">
                <a:latin typeface="Calibri Light"/>
              </a:rPr>
              <a:t> </a:t>
            </a:r>
            <a:r>
              <a:rPr lang="en-US" altLang="de-DE" sz="2400" dirty="0" err="1">
                <a:latin typeface="Calibri Light"/>
              </a:rPr>
              <a:t>pakt</a:t>
            </a:r>
            <a:r>
              <a:rPr lang="en-US" altLang="de-DE" sz="2400" dirty="0">
                <a:latin typeface="Calibri Light"/>
              </a:rPr>
              <a:t> </a:t>
            </a:r>
            <a:r>
              <a:rPr lang="en-US" altLang="de-DE" sz="2400" dirty="0" err="1">
                <a:latin typeface="Calibri Light"/>
              </a:rPr>
              <a:t>een</a:t>
            </a:r>
            <a:r>
              <a:rPr lang="en-US" altLang="de-DE" sz="2400" dirty="0">
                <a:latin typeface="Calibri Light"/>
              </a:rPr>
              <a:t> </a:t>
            </a:r>
            <a:r>
              <a:rPr lang="en-US" altLang="de-DE" sz="2400" dirty="0" err="1">
                <a:latin typeface="Calibri Light"/>
              </a:rPr>
              <a:t>kado</a:t>
            </a:r>
            <a:r>
              <a:rPr lang="en-US" altLang="de-DE" sz="2400" dirty="0">
                <a:latin typeface="Calibri Light"/>
              </a:rPr>
              <a:t> in.</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Hij</a:t>
            </a:r>
            <a:r>
              <a:rPr lang="en-US" altLang="de-DE" sz="2400" dirty="0">
                <a:latin typeface="Calibri Light"/>
              </a:rPr>
              <a:t> </a:t>
            </a:r>
            <a:r>
              <a:rPr lang="en-US" altLang="de-DE" sz="2400" dirty="0" err="1">
                <a:latin typeface="Calibri Light"/>
              </a:rPr>
              <a:t>probeert</a:t>
            </a:r>
            <a:r>
              <a:rPr lang="en-US" altLang="de-DE" sz="2400" dirty="0">
                <a:latin typeface="Calibri Light"/>
              </a:rPr>
              <a:t> </a:t>
            </a:r>
            <a:r>
              <a:rPr lang="en-US" altLang="de-DE" sz="2400" dirty="0" err="1">
                <a:latin typeface="Calibri Light"/>
              </a:rPr>
              <a:t>zijn</a:t>
            </a:r>
            <a:r>
              <a:rPr lang="en-US" altLang="de-DE" sz="2400" dirty="0">
                <a:latin typeface="Calibri Light"/>
              </a:rPr>
              <a:t> </a:t>
            </a:r>
            <a:r>
              <a:rPr lang="en-US" altLang="de-DE" sz="2400" dirty="0" err="1">
                <a:latin typeface="Calibri Light"/>
              </a:rPr>
              <a:t>zus</a:t>
            </a:r>
            <a:r>
              <a:rPr lang="en-US" altLang="de-DE" sz="2400" dirty="0">
                <a:latin typeface="Calibri Light"/>
              </a:rPr>
              <a:t> </a:t>
            </a:r>
            <a:r>
              <a:rPr lang="en-US" altLang="de-DE" sz="2400" dirty="0" err="1">
                <a:latin typeface="Calibri Light"/>
              </a:rPr>
              <a:t>te</a:t>
            </a:r>
            <a:r>
              <a:rPr lang="en-US" altLang="de-DE" sz="2400" dirty="0">
                <a:latin typeface="Calibri Light"/>
              </a:rPr>
              <a:t> </a:t>
            </a:r>
            <a:r>
              <a:rPr lang="en-US" altLang="de-DE" sz="2400" dirty="0" err="1">
                <a:latin typeface="Calibri Light"/>
              </a:rPr>
              <a:t>laten</a:t>
            </a:r>
            <a:r>
              <a:rPr lang="en-US" altLang="de-DE" sz="2400" dirty="0">
                <a:latin typeface="Calibri Light"/>
              </a:rPr>
              <a:t> </a:t>
            </a:r>
            <a:r>
              <a:rPr lang="en-US" altLang="de-DE" sz="2400" err="1">
                <a:latin typeface="Calibri Light"/>
              </a:rPr>
              <a:t>schrikken</a:t>
            </a:r>
            <a:r>
              <a:rPr lang="en-US" altLang="de-DE" sz="2400">
                <a:latin typeface="Calibri Light"/>
              </a:rPr>
              <a:t>.</a:t>
            </a:r>
            <a:endParaRPr lang="en-US" altLang="de-DE" sz="2400" dirty="0">
              <a:latin typeface="Calibri Ligh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8" name="Rectangle 6"/>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is de jongen aan het doen?</a:t>
            </a:r>
            <a:endParaRPr lang="de-DE" altLang="de-DE" sz="3600">
              <a:latin typeface="Calibri Light"/>
            </a:endParaRP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118</a:t>
            </a:fld>
            <a:endParaRPr lang="de-DE" altLang="de-DE"/>
          </a:p>
        </p:txBody>
      </p:sp>
      <p:pic>
        <p:nvPicPr>
          <p:cNvPr id="16"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Hij</a:t>
            </a:r>
            <a:r>
              <a:rPr lang="en-US" altLang="de-DE" sz="2400" dirty="0">
                <a:latin typeface="Calibri Light"/>
              </a:rPr>
              <a:t> is </a:t>
            </a:r>
            <a:r>
              <a:rPr lang="en-US" altLang="de-DE" sz="2400" dirty="0" err="1">
                <a:latin typeface="Calibri Light"/>
              </a:rPr>
              <a:t>blij</a:t>
            </a:r>
            <a:r>
              <a:rPr lang="en-US" altLang="de-DE" sz="2400" dirty="0">
                <a:latin typeface="Calibri Light"/>
              </a:rPr>
              <a:t> met </a:t>
            </a:r>
            <a:r>
              <a:rPr lang="en-US" altLang="de-DE" sz="2400" dirty="0" err="1">
                <a:latin typeface="Calibri Light"/>
              </a:rPr>
              <a:t>zijn</a:t>
            </a:r>
            <a:r>
              <a:rPr lang="en-US" altLang="de-DE" sz="2400" dirty="0">
                <a:latin typeface="Calibri Light"/>
              </a:rPr>
              <a:t> </a:t>
            </a:r>
            <a:r>
              <a:rPr lang="en-US" altLang="de-DE" sz="2400" dirty="0" err="1">
                <a:latin typeface="Calibri Light"/>
              </a:rPr>
              <a:t>verjaardagskado</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Hij</a:t>
            </a:r>
            <a:r>
              <a:rPr lang="en-US" altLang="de-DE" sz="2400" dirty="0">
                <a:latin typeface="Calibri Light"/>
              </a:rPr>
              <a:t> </a:t>
            </a:r>
            <a:r>
              <a:rPr lang="en-US" altLang="de-DE" sz="2400" dirty="0" err="1">
                <a:latin typeface="Calibri Light"/>
              </a:rPr>
              <a:t>pakt</a:t>
            </a:r>
            <a:r>
              <a:rPr lang="en-US" altLang="de-DE" sz="2400" dirty="0">
                <a:latin typeface="Calibri Light"/>
              </a:rPr>
              <a:t> </a:t>
            </a:r>
            <a:r>
              <a:rPr lang="en-US" altLang="de-DE" sz="2400" dirty="0" err="1">
                <a:latin typeface="Calibri Light"/>
              </a:rPr>
              <a:t>een</a:t>
            </a:r>
            <a:r>
              <a:rPr lang="en-US" altLang="de-DE" sz="2400" dirty="0">
                <a:latin typeface="Calibri Light"/>
              </a:rPr>
              <a:t> </a:t>
            </a:r>
            <a:r>
              <a:rPr lang="en-US" altLang="de-DE" sz="2400" dirty="0" err="1">
                <a:latin typeface="Calibri Light"/>
              </a:rPr>
              <a:t>kado</a:t>
            </a:r>
            <a:r>
              <a:rPr lang="en-US" altLang="de-DE" sz="2400" dirty="0">
                <a:latin typeface="Calibri Light"/>
              </a:rPr>
              <a:t> in.</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Hij</a:t>
            </a:r>
            <a:r>
              <a:rPr lang="en-US" altLang="de-DE" sz="2400" dirty="0">
                <a:latin typeface="Calibri Light"/>
              </a:rPr>
              <a:t> </a:t>
            </a:r>
            <a:r>
              <a:rPr lang="en-US" altLang="de-DE" sz="2400" dirty="0" err="1">
                <a:latin typeface="Calibri Light"/>
              </a:rPr>
              <a:t>probeert</a:t>
            </a:r>
            <a:r>
              <a:rPr lang="en-US" altLang="de-DE" sz="2400" dirty="0">
                <a:latin typeface="Calibri Light"/>
              </a:rPr>
              <a:t> </a:t>
            </a:r>
            <a:r>
              <a:rPr lang="en-US" altLang="de-DE" sz="2400" dirty="0" err="1">
                <a:latin typeface="Calibri Light"/>
              </a:rPr>
              <a:t>zijn</a:t>
            </a:r>
            <a:r>
              <a:rPr lang="en-US" altLang="de-DE" sz="2400" dirty="0">
                <a:latin typeface="Calibri Light"/>
              </a:rPr>
              <a:t> </a:t>
            </a:r>
            <a:r>
              <a:rPr lang="en-US" altLang="de-DE" sz="2400" dirty="0" err="1">
                <a:latin typeface="Calibri Light"/>
              </a:rPr>
              <a:t>zus</a:t>
            </a:r>
            <a:r>
              <a:rPr lang="en-US" altLang="de-DE" sz="2400" dirty="0">
                <a:latin typeface="Calibri Light"/>
              </a:rPr>
              <a:t> </a:t>
            </a:r>
            <a:r>
              <a:rPr lang="en-US" altLang="de-DE" sz="2400" dirty="0" err="1">
                <a:latin typeface="Calibri Light"/>
              </a:rPr>
              <a:t>te</a:t>
            </a:r>
            <a:r>
              <a:rPr lang="en-US" altLang="de-DE" sz="2400" dirty="0">
                <a:latin typeface="Calibri Light"/>
              </a:rPr>
              <a:t> </a:t>
            </a:r>
            <a:r>
              <a:rPr lang="en-US" altLang="de-DE" sz="2400" dirty="0" err="1">
                <a:latin typeface="Calibri Light"/>
              </a:rPr>
              <a:t>laten</a:t>
            </a:r>
            <a:r>
              <a:rPr lang="en-US" altLang="de-DE" sz="2400" dirty="0">
                <a:latin typeface="Calibri Light"/>
              </a:rPr>
              <a:t> </a:t>
            </a:r>
            <a:r>
              <a:rPr lang="en-US" altLang="de-DE" sz="2400" err="1">
                <a:latin typeface="Calibri Light"/>
              </a:rPr>
              <a:t>schrikken</a:t>
            </a:r>
            <a:r>
              <a:rPr lang="en-US" altLang="de-DE" sz="2400">
                <a:latin typeface="Calibri Light"/>
              </a:rPr>
              <a:t>.</a:t>
            </a:r>
            <a:endParaRPr lang="en-US" altLang="de-DE" sz="2400" dirty="0">
              <a:latin typeface="Calibri Ligh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1"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Antwoord C</a:t>
            </a:r>
          </a:p>
        </p:txBody>
      </p:sp>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119</a:t>
            </a:fld>
            <a:endParaRPr lang="de-DE" altLang="de-DE"/>
          </a:p>
        </p:txBody>
      </p:sp>
      <p:pic>
        <p:nvPicPr>
          <p:cNvPr id="16"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Hij</a:t>
            </a:r>
            <a:r>
              <a:rPr lang="en-US" altLang="de-DE" sz="2400" dirty="0">
                <a:latin typeface="Calibri Light"/>
              </a:rPr>
              <a:t> is </a:t>
            </a:r>
            <a:r>
              <a:rPr lang="en-US" altLang="de-DE" sz="2400" dirty="0" err="1">
                <a:latin typeface="Calibri Light"/>
              </a:rPr>
              <a:t>blij</a:t>
            </a:r>
            <a:r>
              <a:rPr lang="en-US" altLang="de-DE" sz="2400" dirty="0">
                <a:latin typeface="Calibri Light"/>
              </a:rPr>
              <a:t> met </a:t>
            </a:r>
            <a:r>
              <a:rPr lang="en-US" altLang="de-DE" sz="2400" dirty="0" err="1">
                <a:latin typeface="Calibri Light"/>
              </a:rPr>
              <a:t>zijn</a:t>
            </a:r>
            <a:r>
              <a:rPr lang="en-US" altLang="de-DE" sz="2400" dirty="0">
                <a:latin typeface="Calibri Light"/>
              </a:rPr>
              <a:t> </a:t>
            </a:r>
            <a:r>
              <a:rPr lang="en-US" altLang="de-DE" sz="2400" dirty="0" err="1">
                <a:latin typeface="Calibri Light"/>
              </a:rPr>
              <a:t>verjaardagskado</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Hij</a:t>
            </a:r>
            <a:r>
              <a:rPr lang="en-US" altLang="de-DE" sz="2400" dirty="0">
                <a:latin typeface="Calibri Light"/>
              </a:rPr>
              <a:t> </a:t>
            </a:r>
            <a:r>
              <a:rPr lang="en-US" altLang="de-DE" sz="2400" dirty="0" err="1">
                <a:latin typeface="Calibri Light"/>
              </a:rPr>
              <a:t>pakt</a:t>
            </a:r>
            <a:r>
              <a:rPr lang="en-US" altLang="de-DE" sz="2400" dirty="0">
                <a:latin typeface="Calibri Light"/>
              </a:rPr>
              <a:t> </a:t>
            </a:r>
            <a:r>
              <a:rPr lang="en-US" altLang="de-DE" sz="2400" dirty="0" err="1">
                <a:latin typeface="Calibri Light"/>
              </a:rPr>
              <a:t>een</a:t>
            </a:r>
            <a:r>
              <a:rPr lang="en-US" altLang="de-DE" sz="2400" dirty="0">
                <a:latin typeface="Calibri Light"/>
              </a:rPr>
              <a:t> </a:t>
            </a:r>
            <a:r>
              <a:rPr lang="en-US" altLang="de-DE" sz="2400" dirty="0" err="1">
                <a:latin typeface="Calibri Light"/>
              </a:rPr>
              <a:t>kado</a:t>
            </a:r>
            <a:r>
              <a:rPr lang="en-US" altLang="de-DE" sz="2400" dirty="0">
                <a:latin typeface="Calibri Light"/>
              </a:rPr>
              <a:t> in.</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Calibri Light"/>
              </a:rPr>
              <a:t>Hij</a:t>
            </a:r>
            <a:r>
              <a:rPr lang="en-US" altLang="de-DE" sz="2400" dirty="0">
                <a:solidFill>
                  <a:srgbClr val="004992"/>
                </a:solidFill>
                <a:latin typeface="Calibri Light"/>
              </a:rPr>
              <a:t> </a:t>
            </a:r>
            <a:r>
              <a:rPr lang="en-US" altLang="de-DE" sz="2400" dirty="0" err="1">
                <a:solidFill>
                  <a:srgbClr val="004992"/>
                </a:solidFill>
                <a:latin typeface="Calibri Light"/>
              </a:rPr>
              <a:t>probeert</a:t>
            </a:r>
            <a:r>
              <a:rPr lang="en-US" altLang="de-DE" sz="2400" dirty="0">
                <a:solidFill>
                  <a:srgbClr val="004992"/>
                </a:solidFill>
                <a:latin typeface="Calibri Light"/>
              </a:rPr>
              <a:t> </a:t>
            </a:r>
            <a:r>
              <a:rPr lang="en-US" altLang="de-DE" sz="2400" dirty="0" err="1">
                <a:solidFill>
                  <a:srgbClr val="004992"/>
                </a:solidFill>
                <a:latin typeface="Calibri Light"/>
              </a:rPr>
              <a:t>zijn</a:t>
            </a:r>
            <a:r>
              <a:rPr lang="en-US" altLang="de-DE" sz="2400" dirty="0">
                <a:solidFill>
                  <a:srgbClr val="004992"/>
                </a:solidFill>
                <a:latin typeface="Calibri Light"/>
              </a:rPr>
              <a:t> </a:t>
            </a:r>
            <a:r>
              <a:rPr lang="en-US" altLang="de-DE" sz="2400" dirty="0" err="1">
                <a:solidFill>
                  <a:srgbClr val="004992"/>
                </a:solidFill>
                <a:latin typeface="Calibri Light"/>
              </a:rPr>
              <a:t>zus</a:t>
            </a:r>
            <a:r>
              <a:rPr lang="en-US" altLang="de-DE" sz="2400" dirty="0">
                <a:solidFill>
                  <a:srgbClr val="004992"/>
                </a:solidFill>
                <a:latin typeface="Calibri Light"/>
              </a:rPr>
              <a:t> </a:t>
            </a:r>
            <a:r>
              <a:rPr lang="en-US" altLang="de-DE" sz="2400" dirty="0" err="1">
                <a:solidFill>
                  <a:srgbClr val="004992"/>
                </a:solidFill>
                <a:latin typeface="Calibri Light"/>
              </a:rPr>
              <a:t>te</a:t>
            </a:r>
            <a:r>
              <a:rPr lang="en-US" altLang="de-DE" sz="2400" dirty="0">
                <a:solidFill>
                  <a:srgbClr val="004992"/>
                </a:solidFill>
                <a:latin typeface="Calibri Light"/>
              </a:rPr>
              <a:t> </a:t>
            </a:r>
            <a:r>
              <a:rPr lang="en-US" altLang="de-DE" sz="2400" dirty="0" err="1">
                <a:solidFill>
                  <a:srgbClr val="004992"/>
                </a:solidFill>
                <a:latin typeface="Calibri Light"/>
              </a:rPr>
              <a:t>laten</a:t>
            </a:r>
            <a:r>
              <a:rPr lang="en-US" altLang="de-DE" sz="2400" dirty="0">
                <a:solidFill>
                  <a:srgbClr val="004992"/>
                </a:solidFill>
                <a:latin typeface="Calibri Light"/>
              </a:rPr>
              <a:t> </a:t>
            </a:r>
            <a:r>
              <a:rPr lang="en-US" altLang="de-DE" sz="2400" dirty="0" err="1">
                <a:solidFill>
                  <a:srgbClr val="004992"/>
                </a:solidFill>
                <a:latin typeface="Calibri Light"/>
              </a:rPr>
              <a:t>schrikken</a:t>
            </a:r>
            <a:r>
              <a:rPr lang="en-US" altLang="de-DE" sz="2400" dirty="0">
                <a:solidFill>
                  <a:srgbClr val="004992"/>
                </a:solidFill>
                <a:latin typeface="Calibri Light"/>
              </a:rPr>
              <a:t>.</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en-GB" sz="2400" dirty="0">
                <a:solidFill>
                  <a:srgbClr val="333333"/>
                </a:solidFill>
                <a:latin typeface="Calibri Light"/>
                <a:ea typeface="MS PGothic" panose="020B0600070205080204" pitchFamily="34" charset="-128"/>
              </a:rPr>
              <a:t>Je </a:t>
            </a:r>
            <a:r>
              <a:rPr lang="en-GB" sz="2400" dirty="0" err="1">
                <a:solidFill>
                  <a:srgbClr val="333333"/>
                </a:solidFill>
                <a:latin typeface="Calibri Light"/>
                <a:ea typeface="MS PGothic" panose="020B0600070205080204" pitchFamily="34" charset="-128"/>
              </a:rPr>
              <a:t>kan</a:t>
            </a:r>
            <a:r>
              <a:rPr lang="en-GB" sz="2400" dirty="0">
                <a:solidFill>
                  <a:srgbClr val="333333"/>
                </a:solidFill>
                <a:latin typeface="Calibri Light"/>
                <a:ea typeface="MS PGothic" panose="020B0600070205080204" pitchFamily="34" charset="-128"/>
              </a:rPr>
              <a:t> je pas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in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anders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inleven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als</a:t>
            </a:r>
            <a:r>
              <a:rPr lang="en-GB" sz="2400" dirty="0">
                <a:solidFill>
                  <a:srgbClr val="333333"/>
                </a:solidFill>
                <a:latin typeface="Calibri Light"/>
                <a:ea typeface="MS PGothic" panose="020B0600070205080204" pitchFamily="34" charset="-128"/>
              </a:rPr>
              <a:t> je de </a:t>
            </a:r>
            <a:r>
              <a:rPr lang="en-GB" sz="2400" dirty="0" err="1">
                <a:solidFill>
                  <a:srgbClr val="333333"/>
                </a:solidFill>
                <a:latin typeface="Calibri Light"/>
                <a:ea typeface="MS PGothic" panose="020B0600070205080204" pitchFamily="34" charset="-128"/>
              </a:rPr>
              <a:t>persoon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kent</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/of de </a:t>
            </a:r>
            <a:r>
              <a:rPr lang="en-GB" sz="2400" dirty="0" err="1">
                <a:solidFill>
                  <a:srgbClr val="333333"/>
                </a:solidFill>
                <a:latin typeface="Calibri Light"/>
                <a:ea typeface="MS PGothic" panose="020B0600070205080204" pitchFamily="34" charset="-128"/>
              </a:rPr>
              <a:t>lichaamstaal</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de </a:t>
            </a:r>
            <a:r>
              <a:rPr lang="en-GB" sz="2400" dirty="0" err="1">
                <a:solidFill>
                  <a:srgbClr val="333333"/>
                </a:solidFill>
                <a:latin typeface="Calibri Light"/>
                <a:ea typeface="MS PGothic" panose="020B0600070205080204" pitchFamily="34" charset="-128"/>
              </a:rPr>
              <a:t>situatie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begrijpt</a:t>
            </a:r>
            <a:r>
              <a:rPr lang="en-GB"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120</a:t>
            </a:fld>
            <a:endParaRPr lang="de-DE"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en-GB" sz="2400" dirty="0">
                <a:solidFill>
                  <a:srgbClr val="333333"/>
                </a:solidFill>
                <a:latin typeface="Calibri Light"/>
                <a:ea typeface="MS PGothic" panose="020B0600070205080204" pitchFamily="34" charset="-128"/>
              </a:rPr>
              <a:t>Je </a:t>
            </a:r>
            <a:r>
              <a:rPr lang="en-GB" sz="2400" dirty="0" err="1">
                <a:solidFill>
                  <a:srgbClr val="333333"/>
                </a:solidFill>
                <a:latin typeface="Calibri Light"/>
                <a:ea typeface="MS PGothic" panose="020B0600070205080204" pitchFamily="34" charset="-128"/>
              </a:rPr>
              <a:t>kan</a:t>
            </a:r>
            <a:r>
              <a:rPr lang="en-GB" sz="2400" dirty="0">
                <a:solidFill>
                  <a:srgbClr val="333333"/>
                </a:solidFill>
                <a:latin typeface="Calibri Light"/>
                <a:ea typeface="MS PGothic" panose="020B0600070205080204" pitchFamily="34" charset="-128"/>
              </a:rPr>
              <a:t> je pas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in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anders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inleven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als</a:t>
            </a:r>
            <a:r>
              <a:rPr lang="en-GB" sz="2400" dirty="0">
                <a:solidFill>
                  <a:srgbClr val="333333"/>
                </a:solidFill>
                <a:latin typeface="Calibri Light"/>
                <a:ea typeface="MS PGothic" panose="020B0600070205080204" pitchFamily="34" charset="-128"/>
              </a:rPr>
              <a:t> je de </a:t>
            </a:r>
            <a:r>
              <a:rPr lang="en-GB" sz="2400" dirty="0" err="1">
                <a:solidFill>
                  <a:srgbClr val="333333"/>
                </a:solidFill>
                <a:latin typeface="Calibri Light"/>
                <a:ea typeface="MS PGothic" panose="020B0600070205080204" pitchFamily="34" charset="-128"/>
              </a:rPr>
              <a:t>persoon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kent</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/of de </a:t>
            </a:r>
            <a:r>
              <a:rPr lang="en-GB" sz="2400" dirty="0" err="1">
                <a:solidFill>
                  <a:srgbClr val="333333"/>
                </a:solidFill>
                <a:latin typeface="Calibri Light"/>
                <a:ea typeface="MS PGothic" panose="020B0600070205080204" pitchFamily="34" charset="-128"/>
              </a:rPr>
              <a:t>lichaamstaal</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de </a:t>
            </a:r>
            <a:r>
              <a:rPr lang="en-GB" sz="2400" dirty="0" err="1">
                <a:solidFill>
                  <a:srgbClr val="333333"/>
                </a:solidFill>
                <a:latin typeface="Calibri Light"/>
                <a:ea typeface="MS PGothic" panose="020B0600070205080204" pitchFamily="34" charset="-128"/>
              </a:rPr>
              <a:t>situatie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begrijpt</a:t>
            </a:r>
            <a:r>
              <a:rPr lang="en-GB"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GB" sz="2400" dirty="0" err="1">
                <a:solidFill>
                  <a:srgbClr val="333333"/>
                </a:solidFill>
                <a:latin typeface="Calibri Light"/>
                <a:ea typeface="MS PGothic" panose="020B0600070205080204" pitchFamily="34" charset="-128"/>
              </a:rPr>
              <a:t>Gezichtsuitdrukking</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gebaren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belangrijke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aanwijzingen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voor</a:t>
            </a:r>
            <a:r>
              <a:rPr lang="en-GB" sz="2400" dirty="0">
                <a:solidFill>
                  <a:srgbClr val="333333"/>
                </a:solidFill>
                <a:latin typeface="Calibri Light"/>
                <a:ea typeface="MS PGothic" panose="020B0600070205080204" pitchFamily="34" charset="-128"/>
              </a:rPr>
              <a:t> wat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voelt</a:t>
            </a:r>
            <a:r>
              <a:rPr lang="en-GB" sz="2400" dirty="0">
                <a:solidFill>
                  <a:srgbClr val="333333"/>
                </a:solidFill>
                <a:latin typeface="Calibri Light"/>
                <a:ea typeface="MS PGothic" panose="020B0600070205080204" pitchFamily="34" charset="-128"/>
              </a:rPr>
              <a:t>, maar </a:t>
            </a:r>
            <a:r>
              <a:rPr lang="en-GB" sz="2400" dirty="0" err="1">
                <a:solidFill>
                  <a:srgbClr val="333333"/>
                </a:solidFill>
                <a:latin typeface="Calibri Light"/>
                <a:ea typeface="MS PGothic" panose="020B0600070205080204" pitchFamily="34" charset="-128"/>
              </a:rPr>
              <a:t>kunnen</a:t>
            </a:r>
            <a:r>
              <a:rPr lang="en-GB" sz="2400" dirty="0">
                <a:solidFill>
                  <a:srgbClr val="333333"/>
                </a:solidFill>
                <a:latin typeface="Calibri Light"/>
                <a:ea typeface="MS PGothic" panose="020B0600070205080204" pitchFamily="34" charset="-128"/>
              </a:rPr>
              <a:t> je </a:t>
            </a:r>
            <a:r>
              <a:rPr lang="en-GB" sz="2400" dirty="0" err="1">
                <a:solidFill>
                  <a:srgbClr val="333333"/>
                </a:solidFill>
                <a:latin typeface="Calibri Light"/>
                <a:ea typeface="MS PGothic" panose="020B0600070205080204" pitchFamily="34" charset="-128"/>
              </a:rPr>
              <a:t>soms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ook</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misleiden</a:t>
            </a:r>
            <a:r>
              <a:rPr lang="de-DE" sz="2400" dirty="0">
                <a:solidFill>
                  <a:srgbClr val="333333"/>
                </a:solidFill>
                <a:latin typeface="Calibri Light"/>
                <a:ea typeface="MS PGothic" panose="020B0600070205080204" pitchFamily="34" charset="-128"/>
              </a:rPr>
              <a:t>.</a:t>
            </a: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121</a:t>
            </a:fld>
            <a:endParaRPr lang="de-DE" altLang="de-DE"/>
          </a:p>
        </p:txBody>
      </p:sp>
    </p:spTree>
    <p:extLst>
      <p:ext uri="{BB962C8B-B14F-4D97-AF65-F5344CB8AC3E}">
        <p14:creationId xmlns:p14="http://schemas.microsoft.com/office/powerpoint/2010/main" val="148682235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en-GB" sz="2400" dirty="0">
                <a:solidFill>
                  <a:srgbClr val="333333"/>
                </a:solidFill>
                <a:latin typeface="Calibri Light"/>
                <a:ea typeface="MS PGothic" panose="020B0600070205080204" pitchFamily="34" charset="-128"/>
              </a:rPr>
              <a:t>Je </a:t>
            </a:r>
            <a:r>
              <a:rPr lang="en-GB" sz="2400" dirty="0" err="1">
                <a:solidFill>
                  <a:srgbClr val="333333"/>
                </a:solidFill>
                <a:latin typeface="Calibri Light"/>
                <a:ea typeface="MS PGothic" panose="020B0600070205080204" pitchFamily="34" charset="-128"/>
              </a:rPr>
              <a:t>kan</a:t>
            </a:r>
            <a:r>
              <a:rPr lang="en-GB" sz="2400" dirty="0">
                <a:solidFill>
                  <a:srgbClr val="333333"/>
                </a:solidFill>
                <a:latin typeface="Calibri Light"/>
                <a:ea typeface="MS PGothic" panose="020B0600070205080204" pitchFamily="34" charset="-128"/>
              </a:rPr>
              <a:t> je pas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in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anders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inleven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als</a:t>
            </a:r>
            <a:r>
              <a:rPr lang="en-GB" sz="2400" dirty="0">
                <a:solidFill>
                  <a:srgbClr val="333333"/>
                </a:solidFill>
                <a:latin typeface="Calibri Light"/>
                <a:ea typeface="MS PGothic" panose="020B0600070205080204" pitchFamily="34" charset="-128"/>
              </a:rPr>
              <a:t> je de </a:t>
            </a:r>
            <a:r>
              <a:rPr lang="en-GB" sz="2400" dirty="0" err="1">
                <a:solidFill>
                  <a:srgbClr val="333333"/>
                </a:solidFill>
                <a:latin typeface="Calibri Light"/>
                <a:ea typeface="MS PGothic" panose="020B0600070205080204" pitchFamily="34" charset="-128"/>
              </a:rPr>
              <a:t>persoon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kent</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/of de </a:t>
            </a:r>
            <a:r>
              <a:rPr lang="en-GB" sz="2400" dirty="0" err="1">
                <a:solidFill>
                  <a:srgbClr val="333333"/>
                </a:solidFill>
                <a:latin typeface="Calibri Light"/>
                <a:ea typeface="MS PGothic" panose="020B0600070205080204" pitchFamily="34" charset="-128"/>
              </a:rPr>
              <a:t>lichaamstaal</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de </a:t>
            </a:r>
            <a:r>
              <a:rPr lang="en-GB" sz="2400" dirty="0" err="1">
                <a:solidFill>
                  <a:srgbClr val="333333"/>
                </a:solidFill>
                <a:latin typeface="Calibri Light"/>
                <a:ea typeface="MS PGothic" panose="020B0600070205080204" pitchFamily="34" charset="-128"/>
              </a:rPr>
              <a:t>situatie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begrijpt</a:t>
            </a:r>
            <a:r>
              <a:rPr lang="en-GB"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GB" sz="2400" dirty="0" err="1">
                <a:solidFill>
                  <a:srgbClr val="333333"/>
                </a:solidFill>
                <a:latin typeface="Calibri Light"/>
                <a:ea typeface="MS PGothic" panose="020B0600070205080204" pitchFamily="34" charset="-128"/>
              </a:rPr>
              <a:t>Gezichtsuitdrukking</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gebaren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belangrijke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aanwijzingen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voor</a:t>
            </a:r>
            <a:r>
              <a:rPr lang="en-GB" sz="2400" dirty="0">
                <a:solidFill>
                  <a:srgbClr val="333333"/>
                </a:solidFill>
                <a:latin typeface="Calibri Light"/>
                <a:ea typeface="MS PGothic" panose="020B0600070205080204" pitchFamily="34" charset="-128"/>
              </a:rPr>
              <a:t> wat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voelt</a:t>
            </a:r>
            <a:r>
              <a:rPr lang="en-GB" sz="2400" dirty="0">
                <a:solidFill>
                  <a:srgbClr val="333333"/>
                </a:solidFill>
                <a:latin typeface="Calibri Light"/>
                <a:ea typeface="MS PGothic" panose="020B0600070205080204" pitchFamily="34" charset="-128"/>
              </a:rPr>
              <a:t>, maar </a:t>
            </a:r>
            <a:r>
              <a:rPr lang="en-GB" sz="2400" dirty="0" err="1">
                <a:solidFill>
                  <a:srgbClr val="333333"/>
                </a:solidFill>
                <a:latin typeface="Calibri Light"/>
                <a:ea typeface="MS PGothic" panose="020B0600070205080204" pitchFamily="34" charset="-128"/>
              </a:rPr>
              <a:t>kunnen</a:t>
            </a:r>
            <a:r>
              <a:rPr lang="en-GB" sz="2400" dirty="0">
                <a:solidFill>
                  <a:srgbClr val="333333"/>
                </a:solidFill>
                <a:latin typeface="Calibri Light"/>
                <a:ea typeface="MS PGothic" panose="020B0600070205080204" pitchFamily="34" charset="-128"/>
              </a:rPr>
              <a:t> je </a:t>
            </a:r>
            <a:r>
              <a:rPr lang="en-GB" sz="2400" dirty="0" err="1">
                <a:solidFill>
                  <a:srgbClr val="333333"/>
                </a:solidFill>
                <a:latin typeface="Calibri Light"/>
                <a:ea typeface="MS PGothic" panose="020B0600070205080204" pitchFamily="34" charset="-128"/>
              </a:rPr>
              <a:t>soms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ook</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misleiden</a:t>
            </a:r>
            <a:r>
              <a:rPr 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sz="2400" dirty="0">
                <a:solidFill>
                  <a:srgbClr val="333333"/>
                </a:solidFill>
                <a:latin typeface="Calibri Light"/>
                <a:ea typeface="MS PGothic" panose="020B0600070205080204" pitchFamily="34" charset="-128"/>
              </a:rPr>
              <a:t>Het is </a:t>
            </a:r>
            <a:r>
              <a:rPr lang="en-US" sz="2400" dirty="0" err="1">
                <a:solidFill>
                  <a:srgbClr val="333333"/>
                </a:solidFill>
                <a:latin typeface="Calibri Light"/>
                <a:ea typeface="MS PGothic" panose="020B0600070205080204" pitchFamily="34" charset="-128"/>
              </a:rPr>
              <a:t>belangrijk</a:t>
            </a:r>
            <a:r>
              <a:rPr lang="en-US" sz="2400" dirty="0">
                <a:solidFill>
                  <a:srgbClr val="333333"/>
                </a:solidFill>
                <a:latin typeface="Calibri Light"/>
                <a:ea typeface="MS PGothic" panose="020B0600070205080204" pitchFamily="34" charset="-128"/>
              </a:rPr>
              <a:t> om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beschikbare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informatie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betrekken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bij</a:t>
            </a:r>
            <a:r>
              <a:rPr lang="en-US" sz="2400" dirty="0">
                <a:solidFill>
                  <a:srgbClr val="333333"/>
                </a:solidFill>
                <a:latin typeface="Calibri Light"/>
                <a:ea typeface="MS PGothic" panose="020B0600070205080204" pitchFamily="34" charset="-128"/>
              </a:rPr>
              <a:t> de </a:t>
            </a:r>
            <a:r>
              <a:rPr lang="en-US" sz="2400" dirty="0" err="1">
                <a:solidFill>
                  <a:srgbClr val="333333"/>
                </a:solidFill>
                <a:latin typeface="Calibri Light"/>
                <a:ea typeface="MS PGothic" panose="020B0600070205080204" pitchFamily="34" charset="-128"/>
              </a:rPr>
              <a:t>beoordeling</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ingewikkelde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situaties</a:t>
            </a:r>
            <a:r>
              <a:rPr lang="en-US" sz="2400" dirty="0">
                <a:solidFill>
                  <a:srgbClr val="333333"/>
                </a:solidFill>
                <a:latin typeface="Calibri Light"/>
                <a:ea typeface="MS PGothic" panose="020B0600070205080204" pitchFamily="34" charset="-128"/>
              </a:rPr>
              <a:t>.</a:t>
            </a: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122</a:t>
            </a:fld>
            <a:endParaRPr lang="de-DE" altLang="de-DE"/>
          </a:p>
        </p:txBody>
      </p:sp>
    </p:spTree>
    <p:extLst>
      <p:ext uri="{BB962C8B-B14F-4D97-AF65-F5344CB8AC3E}">
        <p14:creationId xmlns:p14="http://schemas.microsoft.com/office/powerpoint/2010/main" val="217556993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en-GB" sz="2400" dirty="0">
                <a:solidFill>
                  <a:srgbClr val="333333"/>
                </a:solidFill>
                <a:latin typeface="Calibri Light"/>
                <a:ea typeface="MS PGothic" panose="020B0600070205080204" pitchFamily="34" charset="-128"/>
              </a:rPr>
              <a:t>Je </a:t>
            </a:r>
            <a:r>
              <a:rPr lang="en-GB" sz="2400" dirty="0" err="1">
                <a:solidFill>
                  <a:srgbClr val="333333"/>
                </a:solidFill>
                <a:latin typeface="Calibri Light"/>
                <a:ea typeface="MS PGothic" panose="020B0600070205080204" pitchFamily="34" charset="-128"/>
              </a:rPr>
              <a:t>kan</a:t>
            </a:r>
            <a:r>
              <a:rPr lang="en-GB" sz="2400" dirty="0">
                <a:solidFill>
                  <a:srgbClr val="333333"/>
                </a:solidFill>
                <a:latin typeface="Calibri Light"/>
                <a:ea typeface="MS PGothic" panose="020B0600070205080204" pitchFamily="34" charset="-128"/>
              </a:rPr>
              <a:t> je pas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in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anders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inleven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als</a:t>
            </a:r>
            <a:r>
              <a:rPr lang="en-GB" sz="2400" dirty="0">
                <a:solidFill>
                  <a:srgbClr val="333333"/>
                </a:solidFill>
                <a:latin typeface="Calibri Light"/>
                <a:ea typeface="MS PGothic" panose="020B0600070205080204" pitchFamily="34" charset="-128"/>
              </a:rPr>
              <a:t> je de </a:t>
            </a:r>
            <a:r>
              <a:rPr lang="en-GB" sz="2400" dirty="0" err="1">
                <a:solidFill>
                  <a:srgbClr val="333333"/>
                </a:solidFill>
                <a:latin typeface="Calibri Light"/>
                <a:ea typeface="MS PGothic" panose="020B0600070205080204" pitchFamily="34" charset="-128"/>
              </a:rPr>
              <a:t>persoon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kent</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/of de </a:t>
            </a:r>
            <a:r>
              <a:rPr lang="en-GB" sz="2400" dirty="0" err="1">
                <a:solidFill>
                  <a:srgbClr val="333333"/>
                </a:solidFill>
                <a:latin typeface="Calibri Light"/>
                <a:ea typeface="MS PGothic" panose="020B0600070205080204" pitchFamily="34" charset="-128"/>
              </a:rPr>
              <a:t>lichaamstaal</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de </a:t>
            </a:r>
            <a:r>
              <a:rPr lang="en-GB" sz="2400" dirty="0" err="1">
                <a:solidFill>
                  <a:srgbClr val="333333"/>
                </a:solidFill>
                <a:latin typeface="Calibri Light"/>
                <a:ea typeface="MS PGothic" panose="020B0600070205080204" pitchFamily="34" charset="-128"/>
              </a:rPr>
              <a:t>situatie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begrijpt</a:t>
            </a:r>
            <a:r>
              <a:rPr lang="en-GB"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GB" sz="2400" dirty="0" err="1">
                <a:solidFill>
                  <a:srgbClr val="333333"/>
                </a:solidFill>
                <a:latin typeface="Calibri Light"/>
                <a:ea typeface="MS PGothic" panose="020B0600070205080204" pitchFamily="34" charset="-128"/>
              </a:rPr>
              <a:t>Gezichtsuitdrukking</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gebaren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belangrijke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aanwijzingen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voor</a:t>
            </a:r>
            <a:r>
              <a:rPr lang="en-GB" sz="2400" dirty="0">
                <a:solidFill>
                  <a:srgbClr val="333333"/>
                </a:solidFill>
                <a:latin typeface="Calibri Light"/>
                <a:ea typeface="MS PGothic" panose="020B0600070205080204" pitchFamily="34" charset="-128"/>
              </a:rPr>
              <a:t> wat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voelt</a:t>
            </a:r>
            <a:r>
              <a:rPr lang="en-GB" sz="2400" dirty="0">
                <a:solidFill>
                  <a:srgbClr val="333333"/>
                </a:solidFill>
                <a:latin typeface="Calibri Light"/>
                <a:ea typeface="MS PGothic" panose="020B0600070205080204" pitchFamily="34" charset="-128"/>
              </a:rPr>
              <a:t>, maar </a:t>
            </a:r>
            <a:r>
              <a:rPr lang="en-GB" sz="2400" dirty="0" err="1">
                <a:solidFill>
                  <a:srgbClr val="333333"/>
                </a:solidFill>
                <a:latin typeface="Calibri Light"/>
                <a:ea typeface="MS PGothic" panose="020B0600070205080204" pitchFamily="34" charset="-128"/>
              </a:rPr>
              <a:t>kunnen</a:t>
            </a:r>
            <a:r>
              <a:rPr lang="en-GB" sz="2400" dirty="0">
                <a:solidFill>
                  <a:srgbClr val="333333"/>
                </a:solidFill>
                <a:latin typeface="Calibri Light"/>
                <a:ea typeface="MS PGothic" panose="020B0600070205080204" pitchFamily="34" charset="-128"/>
              </a:rPr>
              <a:t> je </a:t>
            </a:r>
            <a:r>
              <a:rPr lang="en-GB" sz="2400" dirty="0" err="1">
                <a:solidFill>
                  <a:srgbClr val="333333"/>
                </a:solidFill>
                <a:latin typeface="Calibri Light"/>
                <a:ea typeface="MS PGothic" panose="020B0600070205080204" pitchFamily="34" charset="-128"/>
              </a:rPr>
              <a:t>soms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ook</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misleiden</a:t>
            </a:r>
            <a:r>
              <a:rPr 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sz="2400" dirty="0">
                <a:solidFill>
                  <a:srgbClr val="333333"/>
                </a:solidFill>
                <a:latin typeface="Calibri Light"/>
                <a:ea typeface="MS PGothic" panose="020B0600070205080204" pitchFamily="34" charset="-128"/>
              </a:rPr>
              <a:t>Het is </a:t>
            </a:r>
            <a:r>
              <a:rPr lang="en-US" sz="2400" dirty="0" err="1">
                <a:solidFill>
                  <a:srgbClr val="333333"/>
                </a:solidFill>
                <a:latin typeface="Calibri Light"/>
                <a:ea typeface="MS PGothic" panose="020B0600070205080204" pitchFamily="34" charset="-128"/>
              </a:rPr>
              <a:t>belangrijk</a:t>
            </a:r>
            <a:r>
              <a:rPr lang="en-US" sz="2400" dirty="0">
                <a:solidFill>
                  <a:srgbClr val="333333"/>
                </a:solidFill>
                <a:latin typeface="Calibri Light"/>
                <a:ea typeface="MS PGothic" panose="020B0600070205080204" pitchFamily="34" charset="-128"/>
              </a:rPr>
              <a:t> om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beschikbare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informatie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betrekken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bij</a:t>
            </a:r>
            <a:r>
              <a:rPr lang="en-US" sz="2400" dirty="0">
                <a:solidFill>
                  <a:srgbClr val="333333"/>
                </a:solidFill>
                <a:latin typeface="Calibri Light"/>
                <a:ea typeface="MS PGothic" panose="020B0600070205080204" pitchFamily="34" charset="-128"/>
              </a:rPr>
              <a:t> de </a:t>
            </a:r>
            <a:r>
              <a:rPr lang="en-US" sz="2400" dirty="0" err="1">
                <a:solidFill>
                  <a:srgbClr val="333333"/>
                </a:solidFill>
                <a:latin typeface="Calibri Light"/>
                <a:ea typeface="MS PGothic" panose="020B0600070205080204" pitchFamily="34" charset="-128"/>
              </a:rPr>
              <a:t>beoordeling</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ingewikkelde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situaties</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sz="2400" dirty="0">
                <a:solidFill>
                  <a:srgbClr val="333333"/>
                </a:solidFill>
                <a:latin typeface="Calibri Light"/>
                <a:ea typeface="MS PGothic" panose="020B0600070205080204" pitchFamily="34" charset="-128"/>
              </a:rPr>
              <a:t>Hoe </a:t>
            </a:r>
            <a:r>
              <a:rPr lang="en-US" sz="2400" dirty="0" err="1">
                <a:solidFill>
                  <a:srgbClr val="333333"/>
                </a:solidFill>
                <a:latin typeface="Calibri Light"/>
                <a:ea typeface="MS PGothic" panose="020B0600070205080204" pitchFamily="34" charset="-128"/>
              </a:rPr>
              <a:t>meer</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informatie</a:t>
            </a:r>
            <a:r>
              <a:rPr lang="en-US" sz="2400" dirty="0">
                <a:solidFill>
                  <a:srgbClr val="333333"/>
                </a:solidFill>
                <a:latin typeface="Calibri Light"/>
                <a:ea typeface="MS PGothic" panose="020B0600070205080204" pitchFamily="34" charset="-128"/>
              </a:rPr>
              <a:t> je </a:t>
            </a:r>
            <a:r>
              <a:rPr lang="en-US" sz="2400" dirty="0" err="1">
                <a:solidFill>
                  <a:srgbClr val="333333"/>
                </a:solidFill>
                <a:latin typeface="Calibri Light"/>
                <a:ea typeface="MS PGothic" panose="020B0600070205080204" pitchFamily="34" charset="-128"/>
              </a:rPr>
              <a:t>er</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bij</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betrekt</a:t>
            </a:r>
            <a:r>
              <a:rPr lang="en-US" sz="2400" dirty="0">
                <a:solidFill>
                  <a:srgbClr val="333333"/>
                </a:solidFill>
                <a:latin typeface="Calibri Light"/>
                <a:ea typeface="MS PGothic" panose="020B0600070205080204" pitchFamily="34" charset="-128"/>
              </a:rPr>
              <a:t>, hoe </a:t>
            </a:r>
            <a:r>
              <a:rPr lang="en-US" sz="2400" dirty="0" err="1">
                <a:solidFill>
                  <a:srgbClr val="333333"/>
                </a:solidFill>
                <a:latin typeface="Calibri Light"/>
                <a:ea typeface="MS PGothic" panose="020B0600070205080204" pitchFamily="34" charset="-128"/>
              </a:rPr>
              <a:t>groter</a:t>
            </a:r>
            <a:r>
              <a:rPr lang="en-US" sz="2400" dirty="0">
                <a:solidFill>
                  <a:srgbClr val="333333"/>
                </a:solidFill>
                <a:latin typeface="Calibri Light"/>
                <a:ea typeface="MS PGothic" panose="020B0600070205080204" pitchFamily="34" charset="-128"/>
              </a:rPr>
              <a:t> de </a:t>
            </a:r>
            <a:r>
              <a:rPr lang="en-US" sz="2400" dirty="0" err="1">
                <a:solidFill>
                  <a:srgbClr val="333333"/>
                </a:solidFill>
                <a:latin typeface="Calibri Light"/>
                <a:ea typeface="MS PGothic" panose="020B0600070205080204" pitchFamily="34" charset="-128"/>
              </a:rPr>
              <a:t>kans</a:t>
            </a:r>
            <a:r>
              <a:rPr lang="en-US" sz="2400" dirty="0">
                <a:solidFill>
                  <a:srgbClr val="333333"/>
                </a:solidFill>
                <a:latin typeface="Calibri Light"/>
                <a:ea typeface="MS PGothic" panose="020B0600070205080204" pitchFamily="34" charset="-128"/>
              </a:rPr>
              <a:t> is op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juiste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beoordeling</a:t>
            </a:r>
            <a:r>
              <a:rPr lang="en-US"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123</a:t>
            </a:fld>
            <a:endParaRPr lang="de-DE" altLang="de-DE"/>
          </a:p>
        </p:txBody>
      </p:sp>
    </p:spTree>
    <p:extLst>
      <p:ext uri="{BB962C8B-B14F-4D97-AF65-F5344CB8AC3E}">
        <p14:creationId xmlns:p14="http://schemas.microsoft.com/office/powerpoint/2010/main" val="21596018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en-AU" altLang="de-DE" sz="2400" dirty="0" err="1">
                <a:solidFill>
                  <a:srgbClr val="333333"/>
                </a:solidFill>
                <a:latin typeface="Calibri Light"/>
                <a:ea typeface="MS PGothic" panose="020B0600070205080204" pitchFamily="34" charset="-128"/>
              </a:rPr>
              <a:t>Mensen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hebben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tijdens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psychose</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neiging</a:t>
            </a:r>
            <a:r>
              <a:rPr lang="en-AU" altLang="de-DE" sz="2400" dirty="0">
                <a:solidFill>
                  <a:srgbClr val="333333"/>
                </a:solidFill>
                <a:latin typeface="Calibri Light"/>
                <a:ea typeface="MS PGothic" panose="020B0600070205080204" pitchFamily="34" charset="-128"/>
              </a:rPr>
              <a:t> om </a:t>
            </a:r>
            <a:r>
              <a:rPr lang="en-AU" altLang="de-DE" sz="2400" dirty="0" err="1">
                <a:solidFill>
                  <a:srgbClr val="333333"/>
                </a:solidFill>
                <a:latin typeface="Calibri Light"/>
                <a:ea typeface="MS PGothic" panose="020B0600070205080204" pitchFamily="34" charset="-128"/>
              </a:rPr>
              <a:t>gezichtsuitdrukkingen</a:t>
            </a:r>
            <a:r>
              <a:rPr lang="en-AU" altLang="de-DE" sz="2400" dirty="0">
                <a:solidFill>
                  <a:srgbClr val="333333"/>
                </a:solidFill>
                <a:latin typeface="Calibri Light"/>
                <a:ea typeface="MS PGothic" panose="020B0600070205080204" pitchFamily="34" charset="-128"/>
              </a:rPr>
              <a:t> of </a:t>
            </a:r>
            <a:r>
              <a:rPr lang="en-AU" altLang="de-DE" sz="2400" dirty="0" err="1">
                <a:solidFill>
                  <a:srgbClr val="333333"/>
                </a:solidFill>
                <a:latin typeface="Calibri Light"/>
                <a:ea typeface="MS PGothic" panose="020B0600070205080204" pitchFamily="34" charset="-128"/>
              </a:rPr>
              <a:t>acties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verkeerd</a:t>
            </a:r>
            <a:r>
              <a:rPr lang="en-AU" altLang="de-DE" sz="2400" dirty="0">
                <a:solidFill>
                  <a:srgbClr val="333333"/>
                </a:solidFill>
                <a:latin typeface="Calibri Light"/>
                <a:ea typeface="MS PGothic" panose="020B0600070205080204" pitchFamily="34" charset="-128"/>
              </a:rPr>
              <a:t> in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schatten</a:t>
            </a:r>
            <a:r>
              <a:rPr lang="en-AU" altLang="de-DE" sz="2400" dirty="0">
                <a:solidFill>
                  <a:srgbClr val="333333"/>
                </a:solidFill>
                <a:latin typeface="Calibri Light"/>
                <a:ea typeface="MS PGothic" panose="020B0600070205080204" pitchFamily="34" charset="-128"/>
              </a:rPr>
              <a:t>, of </a:t>
            </a:r>
            <a:r>
              <a:rPr lang="en-AU" altLang="de-DE" sz="2400" dirty="0" err="1">
                <a:solidFill>
                  <a:srgbClr val="333333"/>
                </a:solidFill>
                <a:latin typeface="Calibri Light"/>
                <a:ea typeface="MS PGothic" panose="020B0600070205080204" pitchFamily="34" charset="-128"/>
              </a:rPr>
              <a:t>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sterke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betekenis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aan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geven</a:t>
            </a:r>
            <a:r>
              <a:rPr lang="en-AU" altLang="de-DE" sz="2400" dirty="0">
                <a:solidFill>
                  <a:srgbClr val="333333"/>
                </a:solidFill>
                <a:latin typeface="Calibri Light"/>
                <a:ea typeface="MS PGothic" panose="020B0600070205080204" pitchFamily="34" charset="-128"/>
              </a:rPr>
              <a:t>.</a:t>
            </a: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124</a:t>
            </a:fld>
            <a:endParaRPr lang="de-DE"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en-AU" altLang="de-DE" sz="2400" dirty="0" err="1">
                <a:solidFill>
                  <a:srgbClr val="333333"/>
                </a:solidFill>
                <a:latin typeface="Calibri Light"/>
                <a:ea typeface="MS PGothic" panose="020B0600070205080204" pitchFamily="34" charset="-128"/>
              </a:rPr>
              <a:t>Mensen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hebben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tijdens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psychose</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neiging</a:t>
            </a:r>
            <a:r>
              <a:rPr lang="en-AU" altLang="de-DE" sz="2400" dirty="0">
                <a:solidFill>
                  <a:srgbClr val="333333"/>
                </a:solidFill>
                <a:latin typeface="Calibri Light"/>
                <a:ea typeface="MS PGothic" panose="020B0600070205080204" pitchFamily="34" charset="-128"/>
              </a:rPr>
              <a:t> om </a:t>
            </a:r>
            <a:r>
              <a:rPr lang="en-AU" altLang="de-DE" sz="2400" dirty="0" err="1">
                <a:solidFill>
                  <a:srgbClr val="333333"/>
                </a:solidFill>
                <a:latin typeface="Calibri Light"/>
                <a:ea typeface="MS PGothic" panose="020B0600070205080204" pitchFamily="34" charset="-128"/>
              </a:rPr>
              <a:t>gezichtsuitdrukkingen</a:t>
            </a:r>
            <a:r>
              <a:rPr lang="en-AU" altLang="de-DE" sz="2400" dirty="0">
                <a:solidFill>
                  <a:srgbClr val="333333"/>
                </a:solidFill>
                <a:latin typeface="Calibri Light"/>
                <a:ea typeface="MS PGothic" panose="020B0600070205080204" pitchFamily="34" charset="-128"/>
              </a:rPr>
              <a:t> of </a:t>
            </a:r>
            <a:r>
              <a:rPr lang="en-AU" altLang="de-DE" sz="2400" dirty="0" err="1">
                <a:solidFill>
                  <a:srgbClr val="333333"/>
                </a:solidFill>
                <a:latin typeface="Calibri Light"/>
                <a:ea typeface="MS PGothic" panose="020B0600070205080204" pitchFamily="34" charset="-128"/>
              </a:rPr>
              <a:t>acties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verkeerd</a:t>
            </a:r>
            <a:r>
              <a:rPr lang="en-AU" altLang="de-DE" sz="2400" dirty="0">
                <a:solidFill>
                  <a:srgbClr val="333333"/>
                </a:solidFill>
                <a:latin typeface="Calibri Light"/>
                <a:ea typeface="MS PGothic" panose="020B0600070205080204" pitchFamily="34" charset="-128"/>
              </a:rPr>
              <a:t> in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schatten</a:t>
            </a:r>
            <a:r>
              <a:rPr lang="en-AU" altLang="de-DE" sz="2400" dirty="0">
                <a:solidFill>
                  <a:srgbClr val="333333"/>
                </a:solidFill>
                <a:latin typeface="Calibri Light"/>
                <a:ea typeface="MS PGothic" panose="020B0600070205080204" pitchFamily="34" charset="-128"/>
              </a:rPr>
              <a:t>, of </a:t>
            </a:r>
            <a:r>
              <a:rPr lang="en-AU" altLang="de-DE" sz="2400" dirty="0" err="1">
                <a:solidFill>
                  <a:srgbClr val="333333"/>
                </a:solidFill>
                <a:latin typeface="Calibri Light"/>
                <a:ea typeface="MS PGothic" panose="020B0600070205080204" pitchFamily="34" charset="-128"/>
              </a:rPr>
              <a:t>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sterke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betekenis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aan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geven</a:t>
            </a:r>
            <a:r>
              <a:rPr lang="en-AU" altLang="de-DE" sz="2400" dirty="0">
                <a:solidFill>
                  <a:srgbClr val="333333"/>
                </a:solidFill>
                <a:latin typeface="Calibri Light"/>
                <a:ea typeface="MS PGothic" panose="020B0600070205080204" pitchFamily="34" charset="-128"/>
              </a:rPr>
              <a:t>.</a:t>
            </a:r>
          </a:p>
          <a:p>
            <a:pPr lvl="0" defTabSz="914400" fontAlgn="base"/>
            <a:r>
              <a:rPr lang="en-AU" altLang="de-DE" sz="2400" dirty="0" err="1">
                <a:solidFill>
                  <a:srgbClr val="004992"/>
                </a:solidFill>
                <a:latin typeface="Calibri Light"/>
                <a:ea typeface="MS PGothic" panose="020B0600070205080204" pitchFamily="34" charset="-128"/>
              </a:rPr>
              <a:t>Voorbeeld</a:t>
            </a:r>
            <a:r>
              <a:rPr lang="en-AU" altLang="de-DE" sz="2400" dirty="0">
                <a:solidFill>
                  <a:srgbClr val="004992"/>
                </a:solidFill>
                <a:latin typeface="Calibri Light"/>
                <a:ea typeface="MS PGothic" panose="020B0600070205080204" pitchFamily="34" charset="-128"/>
              </a:rPr>
              <a:t>: </a:t>
            </a:r>
            <a:r>
              <a:rPr lang="en-AU" altLang="de-DE" sz="2400" dirty="0">
                <a:solidFill>
                  <a:srgbClr val="333333"/>
                </a:solidFill>
                <a:latin typeface="Calibri Light"/>
                <a:ea typeface="MS PGothic" panose="020B0600070205080204" pitchFamily="34" charset="-128"/>
              </a:rPr>
              <a:t>Walter was </a:t>
            </a:r>
            <a:r>
              <a:rPr lang="en-AU" altLang="de-DE" sz="2400" dirty="0" err="1">
                <a:solidFill>
                  <a:srgbClr val="333333"/>
                </a:solidFill>
                <a:latin typeface="Calibri Light"/>
                <a:ea typeface="MS PGothic" panose="020B0600070205080204" pitchFamily="34" charset="-128"/>
              </a:rPr>
              <a:t>bezeten</a:t>
            </a:r>
            <a:r>
              <a:rPr lang="en-AU" altLang="de-DE" sz="2400" dirty="0">
                <a:solidFill>
                  <a:srgbClr val="333333"/>
                </a:solidFill>
                <a:latin typeface="Calibri Light"/>
                <a:ea typeface="MS PGothic" panose="020B0600070205080204" pitchFamily="34" charset="-128"/>
              </a:rPr>
              <a:t> van het </a:t>
            </a:r>
            <a:r>
              <a:rPr lang="en-AU" altLang="de-DE" sz="2400" dirty="0" err="1">
                <a:solidFill>
                  <a:srgbClr val="333333"/>
                </a:solidFill>
                <a:latin typeface="Calibri Light"/>
                <a:ea typeface="MS PGothic" panose="020B0600070205080204" pitchFamily="34" charset="-128"/>
              </a:rPr>
              <a:t>idee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dat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hij</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Katja</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Schuurmans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vriend</a:t>
            </a:r>
            <a:r>
              <a:rPr lang="en-AU" altLang="de-DE" sz="2400" dirty="0">
                <a:solidFill>
                  <a:srgbClr val="333333"/>
                </a:solidFill>
                <a:latin typeface="Calibri Light"/>
                <a:ea typeface="MS PGothic" panose="020B0600070205080204" pitchFamily="34" charset="-128"/>
              </a:rPr>
              <a:t> was. </a:t>
            </a:r>
            <a:r>
              <a:rPr lang="en-AU" altLang="de-DE" sz="2400" dirty="0" err="1">
                <a:solidFill>
                  <a:srgbClr val="333333"/>
                </a:solidFill>
                <a:latin typeface="Calibri Light"/>
                <a:ea typeface="MS PGothic" panose="020B0600070205080204" pitchFamily="34" charset="-128"/>
              </a:rPr>
              <a:t>Hij</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schreef</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haar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liefdesbrieven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maakte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toekomstplannen</a:t>
            </a:r>
            <a:r>
              <a:rPr lang="en-AU" altLang="de-DE" sz="2400" dirty="0">
                <a:solidFill>
                  <a:srgbClr val="333333"/>
                </a:solidFill>
                <a:latin typeface="Calibri Light"/>
                <a:ea typeface="MS PGothic" panose="020B0600070205080204" pitchFamily="34" charset="-128"/>
              </a:rPr>
              <a:t>.</a:t>
            </a:r>
          </a:p>
          <a:p>
            <a:pPr lvl="0" defTabSz="914400" fontAlgn="base"/>
            <a:r>
              <a:rPr lang="en-AU" altLang="de-DE" sz="2400" dirty="0" err="1">
                <a:solidFill>
                  <a:srgbClr val="004992"/>
                </a:solidFill>
                <a:latin typeface="Calibri Light"/>
                <a:ea typeface="MS PGothic" panose="020B0600070205080204" pitchFamily="34" charset="-128"/>
              </a:rPr>
              <a:t>Achtergrond</a:t>
            </a:r>
            <a:r>
              <a:rPr lang="en-AU" altLang="de-DE" sz="2400" dirty="0">
                <a:solidFill>
                  <a:srgbClr val="004992"/>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Hij</a:t>
            </a:r>
            <a:r>
              <a:rPr lang="en-AU" altLang="de-DE" sz="2400" dirty="0">
                <a:solidFill>
                  <a:srgbClr val="333333"/>
                </a:solidFill>
                <a:latin typeface="Calibri Light"/>
                <a:ea typeface="MS PGothic" panose="020B0600070205080204" pitchFamily="34" charset="-128"/>
              </a:rPr>
              <a:t> zag </a:t>
            </a:r>
            <a:r>
              <a:rPr lang="en-AU" altLang="de-DE" sz="2400" dirty="0" err="1">
                <a:solidFill>
                  <a:srgbClr val="333333"/>
                </a:solidFill>
                <a:latin typeface="Calibri Light"/>
                <a:ea typeface="MS PGothic" panose="020B0600070205080204" pitchFamily="34" charset="-128"/>
              </a:rPr>
              <a:t>Katja</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Schuurman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bij</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filmpremière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Ze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zwaaide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naar</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menigte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wierp</a:t>
            </a:r>
            <a:r>
              <a:rPr lang="en-AU" altLang="de-DE" sz="2400" dirty="0">
                <a:solidFill>
                  <a:srgbClr val="333333"/>
                </a:solidFill>
                <a:latin typeface="Calibri Light"/>
                <a:ea typeface="MS PGothic" panose="020B0600070205080204" pitchFamily="34" charset="-128"/>
              </a:rPr>
              <a:t> hem - </a:t>
            </a:r>
            <a:r>
              <a:rPr lang="en-AU" altLang="de-DE" sz="2400" i="1" dirty="0">
                <a:solidFill>
                  <a:srgbClr val="333333"/>
                </a:solidFill>
                <a:latin typeface="Calibri Light"/>
                <a:ea typeface="MS PGothic" panose="020B0600070205080204" pitchFamily="34" charset="-128"/>
              </a:rPr>
              <a:t>net </a:t>
            </a:r>
            <a:r>
              <a:rPr lang="en-AU" altLang="de-DE" sz="2400" i="1" dirty="0" err="1">
                <a:solidFill>
                  <a:srgbClr val="333333"/>
                </a:solidFill>
                <a:latin typeface="Calibri Light"/>
                <a:ea typeface="MS PGothic" panose="020B0600070205080204" pitchFamily="34" charset="-128"/>
              </a:rPr>
              <a:t>als</a:t>
            </a:r>
            <a:r>
              <a:rPr lang="en-AU" altLang="de-DE" sz="2400" i="1" dirty="0">
                <a:solidFill>
                  <a:srgbClr val="333333"/>
                </a:solidFill>
                <a:latin typeface="Calibri Light"/>
                <a:ea typeface="MS PGothic" panose="020B0600070205080204" pitchFamily="34" charset="-128"/>
              </a:rPr>
              <a:t> </a:t>
            </a:r>
            <a:r>
              <a:rPr lang="en-AU" altLang="de-DE" sz="2400" i="1" dirty="0" err="1">
                <a:solidFill>
                  <a:srgbClr val="333333"/>
                </a:solidFill>
                <a:latin typeface="Calibri Light"/>
                <a:ea typeface="MS PGothic" panose="020B0600070205080204" pitchFamily="34" charset="-128"/>
              </a:rPr>
              <a:t>vele</a:t>
            </a:r>
            <a:r>
              <a:rPr lang="en-AU" altLang="de-DE" sz="2400" i="1" dirty="0">
                <a:solidFill>
                  <a:srgbClr val="333333"/>
                </a:solidFill>
                <a:latin typeface="Calibri Light"/>
                <a:ea typeface="MS PGothic" panose="020B0600070205080204" pitchFamily="34" charset="-128"/>
              </a:rPr>
              <a:t> </a:t>
            </a:r>
            <a:r>
              <a:rPr lang="en-AU" altLang="de-DE" sz="2400" i="1" dirty="0" err="1">
                <a:solidFill>
                  <a:srgbClr val="333333"/>
                </a:solidFill>
                <a:latin typeface="Calibri Light"/>
                <a:ea typeface="MS PGothic" panose="020B0600070205080204" pitchFamily="34" charset="-128"/>
              </a:rPr>
              <a:t>anderen</a:t>
            </a:r>
            <a:r>
              <a:rPr lang="en-AU" altLang="de-DE" sz="2400" dirty="0">
                <a:solidFill>
                  <a:srgbClr val="333333"/>
                </a:solidFill>
                <a:latin typeface="Calibri Light"/>
                <a:ea typeface="MS PGothic" panose="020B0600070205080204" pitchFamily="34" charset="-128"/>
              </a:rPr>
              <a:t> -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vriendelijke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blik</a:t>
            </a:r>
            <a:r>
              <a:rPr lang="en-AU" altLang="de-DE" sz="2400" dirty="0">
                <a:solidFill>
                  <a:srgbClr val="333333"/>
                </a:solidFill>
                <a:latin typeface="Calibri Light"/>
                <a:ea typeface="MS PGothic" panose="020B0600070205080204" pitchFamily="34" charset="-128"/>
              </a:rPr>
              <a:t> toe.</a:t>
            </a: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125</a:t>
            </a:fld>
            <a:endParaRPr lang="de-DE" altLang="de-DE"/>
          </a:p>
        </p:txBody>
      </p:sp>
    </p:spTree>
    <p:extLst>
      <p:ext uri="{BB962C8B-B14F-4D97-AF65-F5344CB8AC3E}">
        <p14:creationId xmlns:p14="http://schemas.microsoft.com/office/powerpoint/2010/main" val="380133923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en-AU" altLang="de-DE" sz="2400" dirty="0" err="1">
                <a:solidFill>
                  <a:srgbClr val="333333"/>
                </a:solidFill>
                <a:latin typeface="Calibri Light"/>
                <a:ea typeface="MS PGothic" panose="020B0600070205080204" pitchFamily="34" charset="-128"/>
              </a:rPr>
              <a:t>Mensen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hebben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tijdens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psychose</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neiging</a:t>
            </a:r>
            <a:r>
              <a:rPr lang="en-AU" altLang="de-DE" sz="2400" dirty="0">
                <a:solidFill>
                  <a:srgbClr val="333333"/>
                </a:solidFill>
                <a:latin typeface="Calibri Light"/>
                <a:ea typeface="MS PGothic" panose="020B0600070205080204" pitchFamily="34" charset="-128"/>
              </a:rPr>
              <a:t> om </a:t>
            </a:r>
            <a:r>
              <a:rPr lang="en-AU" altLang="de-DE" sz="2400" dirty="0" err="1">
                <a:solidFill>
                  <a:srgbClr val="333333"/>
                </a:solidFill>
                <a:latin typeface="Calibri Light"/>
                <a:ea typeface="MS PGothic" panose="020B0600070205080204" pitchFamily="34" charset="-128"/>
              </a:rPr>
              <a:t>gezichtsuitdrukkingen</a:t>
            </a:r>
            <a:r>
              <a:rPr lang="en-AU" altLang="de-DE" sz="2400" dirty="0">
                <a:solidFill>
                  <a:srgbClr val="333333"/>
                </a:solidFill>
                <a:latin typeface="Calibri Light"/>
                <a:ea typeface="MS PGothic" panose="020B0600070205080204" pitchFamily="34" charset="-128"/>
              </a:rPr>
              <a:t> of </a:t>
            </a:r>
            <a:r>
              <a:rPr lang="en-AU" altLang="de-DE" sz="2400" dirty="0" err="1">
                <a:solidFill>
                  <a:srgbClr val="333333"/>
                </a:solidFill>
                <a:latin typeface="Calibri Light"/>
                <a:ea typeface="MS PGothic" panose="020B0600070205080204" pitchFamily="34" charset="-128"/>
              </a:rPr>
              <a:t>acties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verkeerd</a:t>
            </a:r>
            <a:r>
              <a:rPr lang="en-AU" altLang="de-DE" sz="2400" dirty="0">
                <a:solidFill>
                  <a:srgbClr val="333333"/>
                </a:solidFill>
                <a:latin typeface="Calibri Light"/>
                <a:ea typeface="MS PGothic" panose="020B0600070205080204" pitchFamily="34" charset="-128"/>
              </a:rPr>
              <a:t> in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schatten</a:t>
            </a:r>
            <a:r>
              <a:rPr lang="en-AU" altLang="de-DE" sz="2400" dirty="0">
                <a:solidFill>
                  <a:srgbClr val="333333"/>
                </a:solidFill>
                <a:latin typeface="Calibri Light"/>
                <a:ea typeface="MS PGothic" panose="020B0600070205080204" pitchFamily="34" charset="-128"/>
              </a:rPr>
              <a:t>, of </a:t>
            </a:r>
            <a:r>
              <a:rPr lang="en-AU" altLang="de-DE" sz="2400" dirty="0" err="1">
                <a:solidFill>
                  <a:srgbClr val="333333"/>
                </a:solidFill>
                <a:latin typeface="Calibri Light"/>
                <a:ea typeface="MS PGothic" panose="020B0600070205080204" pitchFamily="34" charset="-128"/>
              </a:rPr>
              <a:t>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sterke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betekenis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aan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geven</a:t>
            </a:r>
            <a:r>
              <a:rPr lang="en-AU" altLang="de-DE" sz="2400" dirty="0">
                <a:solidFill>
                  <a:srgbClr val="333333"/>
                </a:solidFill>
                <a:latin typeface="Calibri Light"/>
                <a:ea typeface="MS PGothic" panose="020B0600070205080204" pitchFamily="34" charset="-128"/>
              </a:rPr>
              <a:t>.</a:t>
            </a:r>
          </a:p>
          <a:p>
            <a:pPr lvl="0" defTabSz="914400" fontAlgn="base"/>
            <a:r>
              <a:rPr lang="en-AU" altLang="de-DE" sz="2400" dirty="0" err="1">
                <a:solidFill>
                  <a:srgbClr val="004992"/>
                </a:solidFill>
                <a:latin typeface="Calibri Light"/>
                <a:ea typeface="MS PGothic" panose="020B0600070205080204" pitchFamily="34" charset="-128"/>
              </a:rPr>
              <a:t>Voorbeeld</a:t>
            </a:r>
            <a:r>
              <a:rPr lang="en-AU" altLang="de-DE" sz="2400" dirty="0">
                <a:solidFill>
                  <a:srgbClr val="004992"/>
                </a:solidFill>
                <a:latin typeface="Calibri Light"/>
                <a:ea typeface="MS PGothic" panose="020B0600070205080204" pitchFamily="34" charset="-128"/>
              </a:rPr>
              <a:t>: </a:t>
            </a:r>
            <a:r>
              <a:rPr lang="en-AU" altLang="de-DE" sz="2400" dirty="0">
                <a:solidFill>
                  <a:srgbClr val="333333"/>
                </a:solidFill>
                <a:latin typeface="Calibri Light"/>
                <a:ea typeface="MS PGothic" panose="020B0600070205080204" pitchFamily="34" charset="-128"/>
              </a:rPr>
              <a:t>Walter was </a:t>
            </a:r>
            <a:r>
              <a:rPr lang="en-AU" altLang="de-DE" sz="2400" dirty="0" err="1">
                <a:solidFill>
                  <a:srgbClr val="333333"/>
                </a:solidFill>
                <a:latin typeface="Calibri Light"/>
                <a:ea typeface="MS PGothic" panose="020B0600070205080204" pitchFamily="34" charset="-128"/>
              </a:rPr>
              <a:t>bezeten</a:t>
            </a:r>
            <a:r>
              <a:rPr lang="en-AU" altLang="de-DE" sz="2400" dirty="0">
                <a:solidFill>
                  <a:srgbClr val="333333"/>
                </a:solidFill>
                <a:latin typeface="Calibri Light"/>
                <a:ea typeface="MS PGothic" panose="020B0600070205080204" pitchFamily="34" charset="-128"/>
              </a:rPr>
              <a:t> van het </a:t>
            </a:r>
            <a:r>
              <a:rPr lang="en-AU" altLang="de-DE" sz="2400" dirty="0" err="1">
                <a:solidFill>
                  <a:srgbClr val="333333"/>
                </a:solidFill>
                <a:latin typeface="Calibri Light"/>
                <a:ea typeface="MS PGothic" panose="020B0600070205080204" pitchFamily="34" charset="-128"/>
              </a:rPr>
              <a:t>idee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dat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hij</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Katja</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Schuurmans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vriend</a:t>
            </a:r>
            <a:r>
              <a:rPr lang="en-AU" altLang="de-DE" sz="2400" dirty="0">
                <a:solidFill>
                  <a:srgbClr val="333333"/>
                </a:solidFill>
                <a:latin typeface="Calibri Light"/>
                <a:ea typeface="MS PGothic" panose="020B0600070205080204" pitchFamily="34" charset="-128"/>
              </a:rPr>
              <a:t> was. </a:t>
            </a:r>
            <a:r>
              <a:rPr lang="en-AU" altLang="de-DE" sz="2400" dirty="0" err="1">
                <a:solidFill>
                  <a:srgbClr val="333333"/>
                </a:solidFill>
                <a:latin typeface="Calibri Light"/>
                <a:ea typeface="MS PGothic" panose="020B0600070205080204" pitchFamily="34" charset="-128"/>
              </a:rPr>
              <a:t>Hij</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schreef</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haar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liefdesbrieven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maakte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toekomstplannen</a:t>
            </a:r>
            <a:r>
              <a:rPr lang="en-AU" altLang="de-DE" sz="2400" dirty="0">
                <a:solidFill>
                  <a:srgbClr val="333333"/>
                </a:solidFill>
                <a:latin typeface="Calibri Light"/>
                <a:ea typeface="MS PGothic" panose="020B0600070205080204" pitchFamily="34" charset="-128"/>
              </a:rPr>
              <a:t>.</a:t>
            </a:r>
          </a:p>
          <a:p>
            <a:pPr lvl="0" defTabSz="914400" fontAlgn="base"/>
            <a:r>
              <a:rPr lang="en-AU" altLang="de-DE" sz="2400" dirty="0" err="1">
                <a:solidFill>
                  <a:srgbClr val="004992"/>
                </a:solidFill>
                <a:latin typeface="Calibri Light"/>
                <a:ea typeface="MS PGothic" panose="020B0600070205080204" pitchFamily="34" charset="-128"/>
              </a:rPr>
              <a:t>Achtergrond</a:t>
            </a:r>
            <a:r>
              <a:rPr lang="en-AU" altLang="de-DE" sz="2400" dirty="0">
                <a:solidFill>
                  <a:srgbClr val="004992"/>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Hij</a:t>
            </a:r>
            <a:r>
              <a:rPr lang="en-AU" altLang="de-DE" sz="2400" dirty="0">
                <a:solidFill>
                  <a:srgbClr val="333333"/>
                </a:solidFill>
                <a:latin typeface="Calibri Light"/>
                <a:ea typeface="MS PGothic" panose="020B0600070205080204" pitchFamily="34" charset="-128"/>
              </a:rPr>
              <a:t> zag </a:t>
            </a:r>
            <a:r>
              <a:rPr lang="en-AU" altLang="de-DE" sz="2400" dirty="0" err="1">
                <a:solidFill>
                  <a:srgbClr val="333333"/>
                </a:solidFill>
                <a:latin typeface="Calibri Light"/>
                <a:ea typeface="MS PGothic" panose="020B0600070205080204" pitchFamily="34" charset="-128"/>
              </a:rPr>
              <a:t>Katja</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Schuurman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bij</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filmpremière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Ze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zwaaide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naar</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menigte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wierp</a:t>
            </a:r>
            <a:r>
              <a:rPr lang="en-AU" altLang="de-DE" sz="2400" dirty="0">
                <a:solidFill>
                  <a:srgbClr val="333333"/>
                </a:solidFill>
                <a:latin typeface="Calibri Light"/>
                <a:ea typeface="MS PGothic" panose="020B0600070205080204" pitchFamily="34" charset="-128"/>
              </a:rPr>
              <a:t> hem - </a:t>
            </a:r>
            <a:r>
              <a:rPr lang="en-AU" altLang="de-DE" sz="2400" i="1" dirty="0">
                <a:solidFill>
                  <a:srgbClr val="333333"/>
                </a:solidFill>
                <a:latin typeface="Calibri Light"/>
                <a:ea typeface="MS PGothic" panose="020B0600070205080204" pitchFamily="34" charset="-128"/>
              </a:rPr>
              <a:t>net </a:t>
            </a:r>
            <a:r>
              <a:rPr lang="en-AU" altLang="de-DE" sz="2400" i="1" dirty="0" err="1">
                <a:solidFill>
                  <a:srgbClr val="333333"/>
                </a:solidFill>
                <a:latin typeface="Calibri Light"/>
                <a:ea typeface="MS PGothic" panose="020B0600070205080204" pitchFamily="34" charset="-128"/>
              </a:rPr>
              <a:t>als</a:t>
            </a:r>
            <a:r>
              <a:rPr lang="en-AU" altLang="de-DE" sz="2400" i="1" dirty="0">
                <a:solidFill>
                  <a:srgbClr val="333333"/>
                </a:solidFill>
                <a:latin typeface="Calibri Light"/>
                <a:ea typeface="MS PGothic" panose="020B0600070205080204" pitchFamily="34" charset="-128"/>
              </a:rPr>
              <a:t> </a:t>
            </a:r>
            <a:r>
              <a:rPr lang="en-AU" altLang="de-DE" sz="2400" i="1" dirty="0" err="1">
                <a:solidFill>
                  <a:srgbClr val="333333"/>
                </a:solidFill>
                <a:latin typeface="Calibri Light"/>
                <a:ea typeface="MS PGothic" panose="020B0600070205080204" pitchFamily="34" charset="-128"/>
              </a:rPr>
              <a:t>vele</a:t>
            </a:r>
            <a:r>
              <a:rPr lang="en-AU" altLang="de-DE" sz="2400" i="1" dirty="0">
                <a:solidFill>
                  <a:srgbClr val="333333"/>
                </a:solidFill>
                <a:latin typeface="Calibri Light"/>
                <a:ea typeface="MS PGothic" panose="020B0600070205080204" pitchFamily="34" charset="-128"/>
              </a:rPr>
              <a:t> </a:t>
            </a:r>
            <a:r>
              <a:rPr lang="en-AU" altLang="de-DE" sz="2400" i="1" dirty="0" err="1">
                <a:solidFill>
                  <a:srgbClr val="333333"/>
                </a:solidFill>
                <a:latin typeface="Calibri Light"/>
                <a:ea typeface="MS PGothic" panose="020B0600070205080204" pitchFamily="34" charset="-128"/>
              </a:rPr>
              <a:t>anderen</a:t>
            </a:r>
            <a:r>
              <a:rPr lang="en-AU" altLang="de-DE" sz="2400" dirty="0">
                <a:solidFill>
                  <a:srgbClr val="333333"/>
                </a:solidFill>
                <a:latin typeface="Calibri Light"/>
                <a:ea typeface="MS PGothic" panose="020B0600070205080204" pitchFamily="34" charset="-128"/>
              </a:rPr>
              <a:t> -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vriendelijke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blik</a:t>
            </a:r>
            <a:r>
              <a:rPr lang="en-AU" altLang="de-DE" sz="2400" dirty="0">
                <a:solidFill>
                  <a:srgbClr val="333333"/>
                </a:solidFill>
                <a:latin typeface="Calibri Light"/>
                <a:ea typeface="MS PGothic" panose="020B0600070205080204" pitchFamily="34" charset="-128"/>
              </a:rPr>
              <a:t> toe.</a:t>
            </a:r>
          </a:p>
          <a:p>
            <a:pPr lvl="0" defTabSz="914400" fontAlgn="base"/>
            <a:r>
              <a:rPr lang="nl-NL" altLang="de-DE" sz="2400" dirty="0">
                <a:solidFill>
                  <a:srgbClr val="333333"/>
                </a:solidFill>
                <a:latin typeface="Calibri Light"/>
                <a:ea typeface="MS PGothic" panose="020B0600070205080204" pitchFamily="34" charset="-128"/>
              </a:rPr>
              <a:t>Het ervaren van sterke emoties kan onze waarneming van anderen kleuren: als we bang zijn kan de omgeving een vijandige indruk maken; als we blij zijn kan een sterk gevoel ontstaan onoverwinnelijk en geliefd te zijn.</a:t>
            </a:r>
            <a:endParaRPr lang="en-US" sz="2400" dirty="0">
              <a:solidFill>
                <a:srgbClr val="333333"/>
              </a:solidFill>
              <a:latin typeface="Calibri Light"/>
            </a:endParaRPr>
          </a:p>
        </p:txBody>
      </p:sp>
      <p:sp>
        <p:nvSpPr>
          <p:cNvPr id="15" name="Footer Placeholder 14"/>
          <p:cNvSpPr>
            <a:spLocks noGrp="1"/>
          </p:cNvSpPr>
          <p:nvPr>
            <p:ph type="ftr" sz="quarter" idx="11"/>
          </p:nvPr>
        </p:nvSpPr>
        <p:spPr/>
        <p:txBody>
          <a:bodyPr/>
          <a:lstStyle/>
          <a:p>
            <a:pPr>
              <a:defRPr/>
            </a:pPr>
            <a:r>
              <a:rPr lang="nl-NL"/>
              <a:t>Metacognitieve Training 4 - Inlevingsvermogen I</a:t>
            </a:r>
            <a:endParaRPr lang="de-DE"/>
          </a:p>
        </p:txBody>
      </p:sp>
      <p:sp>
        <p:nvSpPr>
          <p:cNvPr id="16" name="Slide Number Placeholder 15"/>
          <p:cNvSpPr>
            <a:spLocks noGrp="1"/>
          </p:cNvSpPr>
          <p:nvPr>
            <p:ph type="sldNum" sz="quarter" idx="12"/>
          </p:nvPr>
        </p:nvSpPr>
        <p:spPr/>
        <p:txBody>
          <a:bodyPr/>
          <a:lstStyle/>
          <a:p>
            <a:fld id="{FF1D8999-4DEE-49E2-A5CF-496F7209080D}" type="slidenum">
              <a:rPr lang="de-DE" altLang="de-DE" smtClean="0"/>
              <a:pPr/>
              <a:t>126</a:t>
            </a:fld>
            <a:endParaRPr lang="de-DE" altLang="de-DE"/>
          </a:p>
        </p:txBody>
      </p:sp>
    </p:spTree>
    <p:extLst>
      <p:ext uri="{BB962C8B-B14F-4D97-AF65-F5344CB8AC3E}">
        <p14:creationId xmlns:p14="http://schemas.microsoft.com/office/powerpoint/2010/main" val="254387776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nl-NL">
                <a:solidFill>
                  <a:srgbClr val="333333"/>
                </a:solidFill>
              </a:rPr>
              <a:t>Metacognitieve Training 4 - Inlevingsvermogen I</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127</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45255610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128</a:t>
            </a:fld>
            <a:endParaRPr lang="de-DE" altLang="de-DE"/>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7" name="Group 2"/>
          <p:cNvGraphicFramePr>
            <a:graphicFrameLocks noGrp="1"/>
          </p:cNvGraphicFramePr>
          <p:nvPr>
            <p:extLst>
              <p:ext uri="{D42A27DB-BD31-4B8C-83A1-F6EECF244321}">
                <p14:modId xmlns:p14="http://schemas.microsoft.com/office/powerpoint/2010/main" val="3500108660"/>
              </p:ext>
            </p:extLst>
          </p:nvPr>
        </p:nvGraphicFramePr>
        <p:xfrm>
          <a:off x="408954" y="2011680"/>
          <a:ext cx="11375999" cy="47851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20040">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129</a:t>
            </a:fld>
            <a:endParaRPr lang="de-DE" altLang="de-DE"/>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7" name="Group 2"/>
          <p:cNvGraphicFramePr>
            <a:graphicFrameLocks noGrp="1"/>
          </p:cNvGraphicFramePr>
          <p:nvPr>
            <p:extLst>
              <p:ext uri="{D42A27DB-BD31-4B8C-83A1-F6EECF244321}">
                <p14:modId xmlns:p14="http://schemas.microsoft.com/office/powerpoint/2010/main" val="1142149390"/>
              </p:ext>
            </p:extLst>
          </p:nvPr>
        </p:nvGraphicFramePr>
        <p:xfrm>
          <a:off x="408954" y="2011680"/>
          <a:ext cx="11375999" cy="48158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1" u="none" strike="noStrike" cap="none" normalizeH="0" baseline="0">
                          <a:ln>
                            <a:noFill/>
                          </a:ln>
                          <a:solidFill>
                            <a:srgbClr val="333333"/>
                          </a:solidFill>
                          <a:effectLst/>
                          <a:latin typeface="Calibri Light"/>
                          <a:cs typeface="Times New Roman" pitchFamily="18" charset="0"/>
                        </a:rPr>
                        <a:t>[unknown photographer]</a:t>
                      </a:r>
                      <a:endParaRPr kumimoji="0" lang="de-DE" sz="1000" b="0" i="1"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[unknown photographer]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IB4B</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Fist Bump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Zwei Fäuste gegen einander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Ordering beverages at the bar/Bestellung am Tresen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13"/>
          <p:cNvSpPr>
            <a:spLocks noGrp="1"/>
          </p:cNvSpPr>
          <p:nvPr>
            <p:ph type="ftr" sz="quarter" idx="11"/>
          </p:nvPr>
        </p:nvSpPr>
        <p:spPr/>
        <p:txBody>
          <a:bodyPr/>
          <a:lstStyle/>
          <a:p>
            <a:pPr>
              <a:defRPr/>
            </a:pPr>
            <a:r>
              <a:rPr lang="nl-NL"/>
              <a:t>Metacognitieve Training 4 - Inlevingsvermogen I</a:t>
            </a:r>
            <a:endParaRPr lang="de-DE"/>
          </a:p>
        </p:txBody>
      </p:sp>
      <p:sp>
        <p:nvSpPr>
          <p:cNvPr id="15" name="Slide Number Placeholder 14"/>
          <p:cNvSpPr>
            <a:spLocks noGrp="1"/>
          </p:cNvSpPr>
          <p:nvPr>
            <p:ph type="sldNum" sz="quarter" idx="12"/>
          </p:nvPr>
        </p:nvSpPr>
        <p:spPr/>
        <p:txBody>
          <a:bodyPr/>
          <a:lstStyle/>
          <a:p>
            <a:fld id="{FF1D8999-4DEE-49E2-A5CF-496F7209080D}" type="slidenum">
              <a:rPr lang="de-DE" altLang="de-DE" smtClean="0"/>
              <a:pPr/>
              <a:t>130</a:t>
            </a:fld>
            <a:endParaRPr lang="de-DE" altLang="de-DE"/>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7" name="Group 2"/>
          <p:cNvGraphicFramePr>
            <a:graphicFrameLocks noGrp="1"/>
          </p:cNvGraphicFramePr>
          <p:nvPr>
            <p:extLst>
              <p:ext uri="{D42A27DB-BD31-4B8C-83A1-F6EECF244321}">
                <p14:modId xmlns:p14="http://schemas.microsoft.com/office/powerpoint/2010/main" val="3478230914"/>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coloured sequences: trick, jailbreak, fear/Verschiedene farbige Bildersequenzen Streich, Ausbruch, Schreck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6897</Words>
  <Application>Microsoft Office PowerPoint</Application>
  <PresentationFormat>Benutzerdefiniert</PresentationFormat>
  <Paragraphs>1278</Paragraphs>
  <Slides>130</Slides>
  <Notes>130</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130</vt:i4>
      </vt:variant>
    </vt:vector>
  </HeadingPairs>
  <TitlesOfParts>
    <vt:vector size="139" baseType="lpstr">
      <vt:lpstr>Arial</vt:lpstr>
      <vt:lpstr>Calibri</vt:lpstr>
      <vt:lpstr>Calibri Light</vt:lpstr>
      <vt:lpstr>Symbol</vt:lpstr>
      <vt:lpstr>Times New Roman</vt:lpstr>
      <vt:lpstr>Verdana</vt:lpstr>
      <vt:lpstr>Wingdings</vt:lpstr>
      <vt:lpstr>Wingdings</vt:lpstr>
      <vt:lpstr>UKE_PPT-Vorlage_16zu9</vt:lpstr>
      <vt:lpstr>MCT 4 A – Inlevingsvermogen I</vt:lpstr>
      <vt:lpstr>Hoe kan ik mij in iemand verplaatsen?</vt:lpstr>
      <vt:lpstr>Hoe kan ik mij in iemand verplaatsen?</vt:lpstr>
      <vt:lpstr>Hoe kan ik mij in iemand verplaatsen?</vt:lpstr>
      <vt:lpstr>Hoe kan ik mij in iemand verplaatsen?</vt:lpstr>
      <vt:lpstr>Hoe kan ik mij in iemand verplaatsen?</vt:lpstr>
      <vt:lpstr>Hoe kan ik mij in iemand verplaatsen?</vt:lpstr>
      <vt:lpstr>Hoe kan ik mij in iemand verplaatsen?</vt:lpstr>
      <vt:lpstr>Hoe kan ik mij in iemand verplaatsen?</vt:lpstr>
      <vt:lpstr>Waarom doen we dit?</vt:lpstr>
      <vt:lpstr>Waarom doen we dit?</vt:lpstr>
      <vt:lpstr>Waarom doen we dit?</vt:lpstr>
      <vt:lpstr>Waarom doen we dit?</vt:lpstr>
      <vt:lpstr>Hoe moeite met herkennen van emoties misinterpretaties bevordert</vt:lpstr>
      <vt:lpstr>Hoe moeite met herkennen van emoties misinterpretaties bevordert</vt:lpstr>
      <vt:lpstr>Hoe moeite met herkennen van emoties misinterpretaties bevordert</vt:lpstr>
      <vt:lpstr>Hoe moeite met herkennen van emoties misinterpretaties bevordert</vt:lpstr>
      <vt:lpstr>Hoe moeite met herkennen van emoties misinterpretaties bevordert</vt:lpstr>
      <vt:lpstr>Oefening 1</vt:lpstr>
      <vt:lpstr>Oefening 1</vt:lpstr>
      <vt:lpstr>Oefening 1</vt:lpstr>
      <vt:lpstr>Oefening 1</vt:lpstr>
      <vt:lpstr>Oefening 1 Vul de emoties/gevoelens in</vt:lpstr>
      <vt:lpstr>Oefening 1 Vul de emoties/gevoelens in. Het is gemakkelijker te begrijpen hoe een ander zich voelt, als je over meer informatie beschikt</vt:lpstr>
      <vt:lpstr>Kunnen we aan de hand van alleen het uiterlijk conclusies trekken over iemands karakter of beroep?</vt:lpstr>
      <vt:lpstr>Wist je het?</vt:lpstr>
      <vt:lpstr>‘s Lands wijs, ‘s lands eer Gebruikelijke misinterpretaties van gebaren</vt:lpstr>
      <vt:lpstr>‘s Lands wijs, ‘s lands eer Gebruikelijke misinterpretaties van gebaren</vt:lpstr>
      <vt:lpstr>‘s Lands wijs, ‘s lands eer Gebruikelijke misinterpretaties van gebaren</vt:lpstr>
      <vt:lpstr>‘s Lands wijs, ‘s lands eer Gebruikelijke misinterpretaties van gebaren</vt:lpstr>
      <vt:lpstr>‘s Lands wijs, ‘s lands eer Gebruikelijke misinterpretaties van gebaren</vt:lpstr>
      <vt:lpstr>‘s Lands wijs, ‘s lands eer Gebruikelijke misinterpretaties van gebaren</vt:lpstr>
      <vt:lpstr>Oefening 2</vt:lpstr>
      <vt:lpstr>Wat voelt of doet deze persoon? Hoe zeker ben je daarvan?</vt:lpstr>
      <vt:lpstr>Woede</vt:lpstr>
      <vt:lpstr>Wat voelt of doet deze persoon? Hoe zeker ben je daarvan?</vt:lpstr>
      <vt:lpstr>Hartstocht</vt:lpstr>
      <vt:lpstr>Wat voelt of doet deze persoon? Hoe zeker ben je daarvan?</vt:lpstr>
      <vt:lpstr>Inspanning</vt:lpstr>
      <vt:lpstr>Wat voelt of doet deze persoon? Hoe zeker ben je daarvan?</vt:lpstr>
      <vt:lpstr>Concentratie</vt:lpstr>
      <vt:lpstr>Wat voelt of doet deze persoon? Hoe zeker ben je daarvan?</vt:lpstr>
      <vt:lpstr>Aandacht trekken</vt:lpstr>
      <vt:lpstr>optioneel: videoclip</vt:lpstr>
      <vt:lpstr>Wat voelt of doet deze persoon? Hoe zeker ben je daarvan?</vt:lpstr>
      <vt:lpstr>Walging</vt:lpstr>
      <vt:lpstr>Wat voelt of doet deze persoon? Hoe zeker ben je daarvan?</vt:lpstr>
      <vt:lpstr>Interesse</vt:lpstr>
      <vt:lpstr>Wat voelt of doet deze persoon? Hoe zeker ben je daarvan?</vt:lpstr>
      <vt:lpstr>Plezier</vt:lpstr>
      <vt:lpstr>Wat voelt of doet deze persoon? Hoe zeker ben je daarvan?</vt:lpstr>
      <vt:lpstr>Blijdschap</vt:lpstr>
      <vt:lpstr>Wat voelt of doet deze persoon? Hoe zeker ben je daarvan?</vt:lpstr>
      <vt:lpstr>Ontspanning</vt:lpstr>
      <vt:lpstr>Wat leest deze man?</vt:lpstr>
      <vt:lpstr>Hij leest …</vt:lpstr>
      <vt:lpstr>Inlevingsvermogen</vt:lpstr>
      <vt:lpstr>Inlevingsvermogen</vt:lpstr>
      <vt:lpstr>Inlevingsvermogen</vt:lpstr>
      <vt:lpstr>Oefening 3</vt:lpstr>
      <vt:lpstr>Wat is de man van plan?</vt:lpstr>
      <vt:lpstr>Wat is de man van plan?</vt:lpstr>
      <vt:lpstr>Wat is de man van plan?</vt:lpstr>
      <vt:lpstr>Het juiste antwoord is C</vt:lpstr>
      <vt:lpstr>Wat is de vrouw van plan?</vt:lpstr>
      <vt:lpstr>Wat is de vrouw van plan?</vt:lpstr>
      <vt:lpstr>Wat is de vrouw van plan?</vt:lpstr>
      <vt:lpstr>Het juiste antwoord is A</vt:lpstr>
      <vt:lpstr>Wat is de man van plan?</vt:lpstr>
      <vt:lpstr>Wat is de man van plan?</vt:lpstr>
      <vt:lpstr>Wat is de man van plan?</vt:lpstr>
      <vt:lpstr>Het juiste antwoord is C</vt:lpstr>
      <vt:lpstr>Wat is de vrouw van plan?</vt:lpstr>
      <vt:lpstr>Wat is de vrouw van plan?</vt:lpstr>
      <vt:lpstr>Wat is de vrouw van plan?</vt:lpstr>
      <vt:lpstr>Het juiste antwoord is A</vt:lpstr>
      <vt:lpstr>Wat is de vrouw van plan?</vt:lpstr>
      <vt:lpstr>Wat is de vrouw van plan?</vt:lpstr>
      <vt:lpstr>Wat is de vrouw van plan?</vt:lpstr>
      <vt:lpstr>Het juiste antwoord is B</vt:lpstr>
      <vt:lpstr>Wat is de vrouw van plan?</vt:lpstr>
      <vt:lpstr>Wat is de vrouw van plan?</vt:lpstr>
      <vt:lpstr>Wat is de vrouw van plan?</vt:lpstr>
      <vt:lpstr>Het juiste antwoord is B</vt:lpstr>
      <vt:lpstr>Wat is de jongen van plan?</vt:lpstr>
      <vt:lpstr>Wat is de jongen van plan?</vt:lpstr>
      <vt:lpstr>Wat is de jongen van plan?</vt:lpstr>
      <vt:lpstr>Het juiste antwoord is A</vt:lpstr>
      <vt:lpstr>Wat is de man van plan?</vt:lpstr>
      <vt:lpstr>Wat is de man van plan?</vt:lpstr>
      <vt:lpstr>Wat is de man van plan?</vt:lpstr>
      <vt:lpstr>Het juiste antwoord is B</vt:lpstr>
      <vt:lpstr>Wat is de vrouw van plan?</vt:lpstr>
      <vt:lpstr>Wat is de vrouw van plan?</vt:lpstr>
      <vt:lpstr>Wat is de vrouw van plan?</vt:lpstr>
      <vt:lpstr>Het juiste antwoord is A</vt:lpstr>
      <vt:lpstr>Wat is de man van plan?</vt:lpstr>
      <vt:lpstr>Wat is de man van plan?</vt:lpstr>
      <vt:lpstr>Wat is de man van plan?</vt:lpstr>
      <vt:lpstr>Het juiste antwoord is B</vt:lpstr>
      <vt:lpstr>Samenvatting</vt:lpstr>
      <vt:lpstr>Samenvatting</vt:lpstr>
      <vt:lpstr>Samenvatting</vt:lpstr>
      <vt:lpstr>Oefening 4</vt:lpstr>
      <vt:lpstr>Wat zijn de jongens van plan?</vt:lpstr>
      <vt:lpstr>Wat zijn de jongens van plan?</vt:lpstr>
      <vt:lpstr>Wat zijn de jongens van plan?</vt:lpstr>
      <vt:lpstr>Wat zijn de jongens van plan?</vt:lpstr>
      <vt:lpstr>Antwoord B</vt:lpstr>
      <vt:lpstr>Wat zijn de mannen aan het doen?</vt:lpstr>
      <vt:lpstr>Wat zijn de mannen aan het doen?</vt:lpstr>
      <vt:lpstr>Wat zijn de mannen aan het doen?</vt:lpstr>
      <vt:lpstr>Wat zijn de mannen aan het doen?</vt:lpstr>
      <vt:lpstr>Antwoord B</vt:lpstr>
      <vt:lpstr>Wat is de jongen aan het doen?</vt:lpstr>
      <vt:lpstr>Wat is de jongen aan het doen?</vt:lpstr>
      <vt:lpstr>Wat is de jongen aan het doen?</vt:lpstr>
      <vt:lpstr>Wat is de jongen aan het doen?</vt:lpstr>
      <vt:lpstr>Antwoord C</vt:lpstr>
      <vt:lpstr>Betekenis voor het dagelijks leven</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485</cp:revision>
  <dcterms:created xsi:type="dcterms:W3CDTF">2004-07-26T08:39:44Z</dcterms:created>
  <dcterms:modified xsi:type="dcterms:W3CDTF">2022-06-01T11:16:05Z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