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8" r:id="rId1"/>
  </p:sldMasterIdLst>
  <p:notesMasterIdLst>
    <p:notesMasterId r:id="rId83"/>
  </p:notesMasterIdLst>
  <p:handoutMasterIdLst>
    <p:handoutMasterId r:id="rId84"/>
  </p:handoutMasterIdLst>
  <p:sldIdLst>
    <p:sldId id="803" r:id="rId2"/>
    <p:sldId id="768" r:id="rId3"/>
    <p:sldId id="770" r:id="rId4"/>
    <p:sldId id="769" r:id="rId5"/>
    <p:sldId id="694" r:id="rId6"/>
    <p:sldId id="771" r:id="rId7"/>
    <p:sldId id="772" r:id="rId8"/>
    <p:sldId id="773" r:id="rId9"/>
    <p:sldId id="774" r:id="rId10"/>
    <p:sldId id="775" r:id="rId11"/>
    <p:sldId id="776" r:id="rId12"/>
    <p:sldId id="804" r:id="rId13"/>
    <p:sldId id="778" r:id="rId14"/>
    <p:sldId id="753" r:id="rId15"/>
    <p:sldId id="779" r:id="rId16"/>
    <p:sldId id="578" r:id="rId17"/>
    <p:sldId id="621" r:id="rId18"/>
    <p:sldId id="695" r:id="rId19"/>
    <p:sldId id="781" r:id="rId20"/>
    <p:sldId id="681" r:id="rId21"/>
    <p:sldId id="697" r:id="rId22"/>
    <p:sldId id="782" r:id="rId23"/>
    <p:sldId id="758" r:id="rId24"/>
    <p:sldId id="791" r:id="rId25"/>
    <p:sldId id="784" r:id="rId26"/>
    <p:sldId id="785" r:id="rId27"/>
    <p:sldId id="786" r:id="rId28"/>
    <p:sldId id="787" r:id="rId29"/>
    <p:sldId id="788" r:id="rId30"/>
    <p:sldId id="789" r:id="rId31"/>
    <p:sldId id="790" r:id="rId32"/>
    <p:sldId id="783" r:id="rId33"/>
    <p:sldId id="705" r:id="rId34"/>
    <p:sldId id="792" r:id="rId35"/>
    <p:sldId id="793" r:id="rId36"/>
    <p:sldId id="794" r:id="rId37"/>
    <p:sldId id="723" r:id="rId38"/>
    <p:sldId id="706" r:id="rId39"/>
    <p:sldId id="724" r:id="rId40"/>
    <p:sldId id="707" r:id="rId41"/>
    <p:sldId id="725" r:id="rId42"/>
    <p:sldId id="708" r:id="rId43"/>
    <p:sldId id="726" r:id="rId44"/>
    <p:sldId id="709" r:id="rId45"/>
    <p:sldId id="727" r:id="rId46"/>
    <p:sldId id="710" r:id="rId47"/>
    <p:sldId id="795" r:id="rId48"/>
    <p:sldId id="728" r:id="rId49"/>
    <p:sldId id="711" r:id="rId50"/>
    <p:sldId id="729" r:id="rId51"/>
    <p:sldId id="712" r:id="rId52"/>
    <p:sldId id="730" r:id="rId53"/>
    <p:sldId id="713" r:id="rId54"/>
    <p:sldId id="731" r:id="rId55"/>
    <p:sldId id="714" r:id="rId56"/>
    <p:sldId id="732" r:id="rId57"/>
    <p:sldId id="715" r:id="rId58"/>
    <p:sldId id="733" r:id="rId59"/>
    <p:sldId id="716" r:id="rId60"/>
    <p:sldId id="734" r:id="rId61"/>
    <p:sldId id="717" r:id="rId62"/>
    <p:sldId id="735" r:id="rId63"/>
    <p:sldId id="718" r:id="rId64"/>
    <p:sldId id="736" r:id="rId65"/>
    <p:sldId id="719" r:id="rId66"/>
    <p:sldId id="737" r:id="rId67"/>
    <p:sldId id="720" r:id="rId68"/>
    <p:sldId id="738" r:id="rId69"/>
    <p:sldId id="721" r:id="rId70"/>
    <p:sldId id="739" r:id="rId71"/>
    <p:sldId id="722" r:id="rId72"/>
    <p:sldId id="799" r:id="rId73"/>
    <p:sldId id="760" r:id="rId74"/>
    <p:sldId id="796" r:id="rId75"/>
    <p:sldId id="797" r:id="rId76"/>
    <p:sldId id="798" r:id="rId77"/>
    <p:sldId id="765" r:id="rId78"/>
    <p:sldId id="800" r:id="rId79"/>
    <p:sldId id="801" r:id="rId80"/>
    <p:sldId id="802" r:id="rId81"/>
    <p:sldId id="688" r:id="rId82"/>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ADC0CB"/>
    <a:srgbClr val="A6A6A6"/>
    <a:srgbClr val="33CC33"/>
    <a:srgbClr val="FF0066"/>
    <a:srgbClr val="66FF33"/>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630" y="7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109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D257BA30-6601-4F39-8119-20E57FB2E8BD}" type="slidenum">
              <a:rPr lang="en-GB" altLang="de-DE"/>
              <a:pPr>
                <a:defRPr/>
              </a:pPr>
              <a:t>‹Nr.›</a:t>
            </a:fld>
            <a:endParaRPr lang="en-GB" altLang="de-DE"/>
          </a:p>
        </p:txBody>
      </p:sp>
    </p:spTree>
    <p:extLst>
      <p:ext uri="{BB962C8B-B14F-4D97-AF65-F5344CB8AC3E}">
        <p14:creationId xmlns:p14="http://schemas.microsoft.com/office/powerpoint/2010/main" val="4056960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D017C0C4-EDE3-47EF-AAA9-39697EC37E4A}" type="slidenum">
              <a:rPr lang="de-DE" altLang="de-DE"/>
              <a:pPr>
                <a:defRPr/>
              </a:pPr>
              <a:t>‹Nr.›</a:t>
            </a:fld>
            <a:endParaRPr lang="de-DE" altLang="de-DE"/>
          </a:p>
        </p:txBody>
      </p:sp>
    </p:spTree>
    <p:extLst>
      <p:ext uri="{BB962C8B-B14F-4D97-AF65-F5344CB8AC3E}">
        <p14:creationId xmlns:p14="http://schemas.microsoft.com/office/powerpoint/2010/main" val="3553375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CF26FAE-DE64-4459-8993-C853EC9F8D89}" type="slidenum">
              <a:rPr lang="de-DE" altLang="de-DE" sz="1400">
                <a:solidFill>
                  <a:srgbClr val="000000"/>
                </a:solidFill>
                <a:cs typeface="Times New Roman" panose="02020603050405020304" pitchFamily="18" charset="0"/>
              </a:rPr>
              <a:pPr>
                <a:spcBef>
                  <a:spcPct val="0"/>
                </a:spcBef>
              </a:pPr>
              <a:t>2</a:t>
            </a:fld>
            <a:endParaRPr lang="de-DE" altLang="de-DE" sz="1400">
              <a:solidFill>
                <a:srgbClr val="000000"/>
              </a:solidFill>
              <a:cs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47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CF26FAE-DE64-4459-8993-C853EC9F8D89}" type="slidenum">
              <a:rPr lang="de-DE" altLang="de-DE" sz="1400">
                <a:solidFill>
                  <a:srgbClr val="000000"/>
                </a:solidFill>
                <a:cs typeface="Times New Roman" panose="02020603050405020304" pitchFamily="18" charset="0"/>
              </a:rPr>
              <a:pPr>
                <a:spcBef>
                  <a:spcPct val="0"/>
                </a:spcBef>
              </a:pPr>
              <a:t>3</a:t>
            </a:fld>
            <a:endParaRPr lang="de-DE" altLang="de-DE" sz="1400">
              <a:solidFill>
                <a:srgbClr val="000000"/>
              </a:solidFill>
              <a:cs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4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CF26FAE-DE64-4459-8993-C853EC9F8D89}" type="slidenum">
              <a:rPr lang="de-DE" altLang="de-DE" sz="1400">
                <a:solidFill>
                  <a:srgbClr val="000000"/>
                </a:solidFill>
                <a:cs typeface="Times New Roman" panose="02020603050405020304" pitchFamily="18" charset="0"/>
              </a:rPr>
              <a:pPr>
                <a:spcBef>
                  <a:spcPct val="0"/>
                </a:spcBef>
              </a:pPr>
              <a:t>4</a:t>
            </a:fld>
            <a:endParaRPr lang="de-DE" altLang="de-DE" sz="1400">
              <a:solidFill>
                <a:srgbClr val="000000"/>
              </a:solidFill>
              <a:cs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47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5</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6</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7</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8</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9</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10</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CF48D6-48DB-4909-9F6C-6E1EFCB7BB23}" type="slidenum">
              <a:rPr lang="de-DE" altLang="de-DE" sz="1400">
                <a:cs typeface="Times New Roman" panose="02020603050405020304" pitchFamily="18" charset="0"/>
              </a:rPr>
              <a:pPr>
                <a:spcBef>
                  <a:spcPct val="0"/>
                </a:spcBef>
              </a:pPr>
              <a:t>11</a:t>
            </a:fld>
            <a:endParaRPr lang="de-DE" altLang="de-DE" sz="14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3361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CF48D6-48DB-4909-9F6C-6E1EFCB7BB23}" type="slidenum">
              <a:rPr lang="de-DE" altLang="de-DE" sz="1400">
                <a:cs typeface="Times New Roman" panose="02020603050405020304" pitchFamily="18" charset="0"/>
              </a:rPr>
              <a:pPr>
                <a:spcBef>
                  <a:spcPct val="0"/>
                </a:spcBef>
              </a:pPr>
              <a:t>12</a:t>
            </a:fld>
            <a:endParaRPr lang="de-DE" altLang="de-DE" sz="14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6935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B5399C-7B9D-4F30-8F5B-ECBBAE0E9883}" type="slidenum">
              <a:rPr lang="de-DE" altLang="de-DE" sz="1400">
                <a:cs typeface="Times New Roman" panose="02020603050405020304" pitchFamily="18" charset="0"/>
              </a:rPr>
              <a:pPr>
                <a:spcBef>
                  <a:spcPct val="0"/>
                </a:spcBef>
              </a:pPr>
              <a:t>13</a:t>
            </a:fld>
            <a:endParaRPr lang="de-DE" altLang="de-DE" sz="1400">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572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B5399C-7B9D-4F30-8F5B-ECBBAE0E9883}" type="slidenum">
              <a:rPr lang="de-DE" altLang="de-DE" sz="1400">
                <a:cs typeface="Times New Roman" panose="02020603050405020304" pitchFamily="18" charset="0"/>
              </a:rPr>
              <a:pPr>
                <a:spcBef>
                  <a:spcPct val="0"/>
                </a:spcBef>
              </a:pPr>
              <a:t>14</a:t>
            </a:fld>
            <a:endParaRPr lang="de-DE" altLang="de-DE" sz="1400">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572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B5399C-7B9D-4F30-8F5B-ECBBAE0E9883}" type="slidenum">
              <a:rPr lang="de-DE" altLang="de-DE" sz="1400">
                <a:cs typeface="Times New Roman" panose="02020603050405020304" pitchFamily="18" charset="0"/>
              </a:rPr>
              <a:pPr>
                <a:spcBef>
                  <a:spcPct val="0"/>
                </a:spcBef>
              </a:pPr>
              <a:t>15</a:t>
            </a:fld>
            <a:endParaRPr lang="de-DE" altLang="de-DE" sz="1400">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572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46EFD7-F759-49CC-BA2D-A0F6F5324D69}" type="slidenum">
              <a:rPr lang="de-DE" altLang="de-DE" sz="1400">
                <a:cs typeface="Times New Roman" panose="02020603050405020304" pitchFamily="18" charset="0"/>
              </a:rPr>
              <a:pPr>
                <a:spcBef>
                  <a:spcPct val="0"/>
                </a:spcBef>
              </a:pPr>
              <a:t>16</a:t>
            </a:fld>
            <a:endParaRPr lang="de-DE" altLang="de-DE" sz="14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139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6CB8B5-B1FF-4BA0-A19A-FB87A27CF192}" type="slidenum">
              <a:rPr lang="de-DE" altLang="de-DE" sz="1400">
                <a:cs typeface="Times New Roman" panose="02020603050405020304" pitchFamily="18" charset="0"/>
              </a:rPr>
              <a:pPr>
                <a:spcBef>
                  <a:spcPct val="0"/>
                </a:spcBef>
              </a:pPr>
              <a:t>17</a:t>
            </a:fld>
            <a:endParaRPr lang="de-DE" altLang="de-DE" sz="1400">
              <a:cs typeface="Times New Roman" panose="02020603050405020304" pitchFamily="18" charset="0"/>
            </a:endParaRPr>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328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BA6A1DD-0B03-4A84-8FB3-3A00A2E23B51}" type="slidenum">
              <a:rPr lang="de-DE" altLang="de-DE" sz="1400">
                <a:cs typeface="Times New Roman" panose="02020603050405020304" pitchFamily="18" charset="0"/>
              </a:rPr>
              <a:pPr>
                <a:spcBef>
                  <a:spcPct val="0"/>
                </a:spcBef>
              </a:pPr>
              <a:t>18</a:t>
            </a:fld>
            <a:endParaRPr lang="de-DE" altLang="de-DE" sz="1400">
              <a:cs typeface="Times New Roman" panose="02020603050405020304" pitchFamily="18" charset="0"/>
            </a:endParaRPr>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5040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BA6A1DD-0B03-4A84-8FB3-3A00A2E23B51}" type="slidenum">
              <a:rPr lang="de-DE" altLang="de-DE" sz="1400">
                <a:cs typeface="Times New Roman" panose="02020603050405020304" pitchFamily="18" charset="0"/>
              </a:rPr>
              <a:pPr>
                <a:spcBef>
                  <a:spcPct val="0"/>
                </a:spcBef>
              </a:pPr>
              <a:t>19</a:t>
            </a:fld>
            <a:endParaRPr lang="de-DE" altLang="de-DE" sz="1400">
              <a:cs typeface="Times New Roman" panose="02020603050405020304" pitchFamily="18" charset="0"/>
            </a:endParaRPr>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5040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C9FC5A9-4B51-445C-9CC9-242B234B75DB}" type="slidenum">
              <a:rPr lang="de-DE" altLang="de-DE" sz="1400">
                <a:cs typeface="Times New Roman" panose="02020603050405020304" pitchFamily="18" charset="0"/>
              </a:rPr>
              <a:pPr>
                <a:spcBef>
                  <a:spcPct val="0"/>
                </a:spcBef>
              </a:pPr>
              <a:t>20</a:t>
            </a:fld>
            <a:endParaRPr lang="de-DE" altLang="de-DE" sz="1400">
              <a:cs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66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300708-442D-476A-9BD1-12775E3B16FF}" type="slidenum">
              <a:rPr lang="de-DE" altLang="de-DE" sz="1400">
                <a:cs typeface="Times New Roman" panose="02020603050405020304" pitchFamily="18" charset="0"/>
              </a:rPr>
              <a:pPr>
                <a:spcBef>
                  <a:spcPct val="0"/>
                </a:spcBef>
              </a:pPr>
              <a:t>21</a:t>
            </a:fld>
            <a:endParaRPr lang="de-DE" altLang="de-DE" sz="1400">
              <a:cs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152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300708-442D-476A-9BD1-12775E3B16FF}" type="slidenum">
              <a:rPr lang="de-DE" altLang="de-DE" sz="1400">
                <a:cs typeface="Times New Roman" panose="02020603050405020304" pitchFamily="18" charset="0"/>
              </a:rPr>
              <a:pPr>
                <a:spcBef>
                  <a:spcPct val="0"/>
                </a:spcBef>
              </a:pPr>
              <a:t>22</a:t>
            </a:fld>
            <a:endParaRPr lang="de-DE" altLang="de-DE" sz="1400">
              <a:cs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152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23</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24</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25</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26</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27</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28</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29</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30</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31</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32</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33</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34</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35</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36</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1CEBEE3-58C9-4D68-A1F3-5CF9765DD162}" type="slidenum">
              <a:rPr lang="de-DE" altLang="de-DE" sz="1400">
                <a:cs typeface="Times New Roman" panose="02020603050405020304" pitchFamily="18" charset="0"/>
              </a:rPr>
              <a:pPr algn="r" eaLnBrk="1" hangingPunct="1">
                <a:spcBef>
                  <a:spcPct val="0"/>
                </a:spcBef>
              </a:pPr>
              <a:t>37</a:t>
            </a:fld>
            <a:endParaRPr lang="de-DE" altLang="de-DE" sz="1400">
              <a:cs typeface="Times New Roman" panose="02020603050405020304" pitchFamily="18" charset="0"/>
            </a:endParaRPr>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57457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4212D2F-ACF1-4098-9206-78A1C6A1BF9C}" type="slidenum">
              <a:rPr lang="de-DE" altLang="de-DE" sz="1400">
                <a:cs typeface="Times New Roman" panose="02020603050405020304" pitchFamily="18" charset="0"/>
              </a:rPr>
              <a:pPr algn="r" eaLnBrk="1" hangingPunct="1">
                <a:spcBef>
                  <a:spcPct val="0"/>
                </a:spcBef>
              </a:pPr>
              <a:t>38</a:t>
            </a:fld>
            <a:endParaRPr lang="de-DE" altLang="de-DE" sz="1400">
              <a:cs typeface="Times New Roman" panose="02020603050405020304" pitchFamily="18" charset="0"/>
            </a:endParaRPr>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742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B18E89A-2619-45B0-958F-650F23871954}" type="slidenum">
              <a:rPr lang="de-DE" altLang="de-DE" sz="1400">
                <a:cs typeface="Times New Roman" panose="02020603050405020304" pitchFamily="18" charset="0"/>
              </a:rPr>
              <a:pPr algn="r" eaLnBrk="1" hangingPunct="1">
                <a:spcBef>
                  <a:spcPct val="0"/>
                </a:spcBef>
              </a:pPr>
              <a:t>39</a:t>
            </a:fld>
            <a:endParaRPr lang="de-DE" altLang="de-DE" sz="14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930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E097F4A-5BC3-4157-9CF1-15E47E3BFB3B}" type="slidenum">
              <a:rPr lang="de-DE" altLang="de-DE" sz="1400">
                <a:cs typeface="Times New Roman" panose="02020603050405020304" pitchFamily="18" charset="0"/>
              </a:rPr>
              <a:pPr algn="r" eaLnBrk="1" hangingPunct="1">
                <a:spcBef>
                  <a:spcPct val="0"/>
                </a:spcBef>
              </a:pPr>
              <a:t>40</a:t>
            </a:fld>
            <a:endParaRPr lang="de-DE" altLang="de-DE" sz="14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355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F80EB7D-968E-4FA0-9249-4D9D1EA385FA}" type="slidenum">
              <a:rPr lang="de-DE" altLang="de-DE" sz="1400">
                <a:cs typeface="Times New Roman" panose="02020603050405020304" pitchFamily="18" charset="0"/>
              </a:rPr>
              <a:pPr algn="r" eaLnBrk="1" hangingPunct="1">
                <a:spcBef>
                  <a:spcPct val="0"/>
                </a:spcBef>
              </a:pPr>
              <a:t>41</a:t>
            </a:fld>
            <a:endParaRPr lang="de-DE" altLang="de-DE" sz="1400">
              <a:cs typeface="Times New Roman" panose="02020603050405020304" pitchFamily="18" charset="0"/>
            </a:endParaRPr>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116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25D6464-3C35-412B-B48F-BB9B11EE950E}" type="slidenum">
              <a:rPr lang="de-DE" altLang="de-DE" sz="1400">
                <a:cs typeface="Times New Roman" panose="02020603050405020304" pitchFamily="18" charset="0"/>
              </a:rPr>
              <a:pPr algn="r" eaLnBrk="1" hangingPunct="1">
                <a:spcBef>
                  <a:spcPct val="0"/>
                </a:spcBef>
              </a:pPr>
              <a:t>42</a:t>
            </a:fld>
            <a:endParaRPr lang="de-DE" altLang="de-DE" sz="1400">
              <a:cs typeface="Times New Roman" panose="02020603050405020304" pitchFamily="18" charset="0"/>
            </a:endParaRPr>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67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183D618-53AC-4205-957D-74F60A2F47ED}" type="slidenum">
              <a:rPr lang="de-DE" altLang="de-DE" sz="1400">
                <a:cs typeface="Times New Roman" panose="02020603050405020304" pitchFamily="18" charset="0"/>
              </a:rPr>
              <a:pPr algn="r" eaLnBrk="1" hangingPunct="1">
                <a:spcBef>
                  <a:spcPct val="0"/>
                </a:spcBef>
              </a:pPr>
              <a:t>43</a:t>
            </a:fld>
            <a:endParaRPr lang="de-DE" altLang="de-DE" sz="1400">
              <a:cs typeface="Times New Roman" panose="02020603050405020304" pitchFamily="18" charset="0"/>
            </a:endParaRPr>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926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F60DE2B-E414-4D87-A58B-0BE312E70F53}" type="slidenum">
              <a:rPr lang="de-DE" altLang="de-DE" sz="1400">
                <a:cs typeface="Times New Roman" panose="02020603050405020304" pitchFamily="18" charset="0"/>
              </a:rPr>
              <a:pPr algn="r" eaLnBrk="1" hangingPunct="1">
                <a:spcBef>
                  <a:spcPct val="0"/>
                </a:spcBef>
              </a:pPr>
              <a:t>44</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62782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A0D2526-9B24-44FD-9529-1E58D656AEF5}" type="slidenum">
              <a:rPr lang="de-DE" altLang="de-DE" sz="1400">
                <a:cs typeface="Times New Roman" panose="02020603050405020304" pitchFamily="18" charset="0"/>
              </a:rPr>
              <a:pPr algn="r" eaLnBrk="1" hangingPunct="1">
                <a:spcBef>
                  <a:spcPct val="0"/>
                </a:spcBef>
              </a:pPr>
              <a:t>45</a:t>
            </a:fld>
            <a:endParaRPr lang="de-DE" altLang="de-DE" sz="14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99253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FA03CFC-4B04-4C89-84F0-979D1496C45D}" type="slidenum">
              <a:rPr lang="de-DE" altLang="de-DE" sz="1400">
                <a:cs typeface="Times New Roman" panose="02020603050405020304" pitchFamily="18" charset="0"/>
              </a:rPr>
              <a:pPr algn="r" eaLnBrk="1" hangingPunct="1">
                <a:spcBef>
                  <a:spcPct val="0"/>
                </a:spcBef>
              </a:pPr>
              <a:t>46</a:t>
            </a:fld>
            <a:endParaRPr lang="de-DE" altLang="de-DE" sz="1400">
              <a:cs typeface="Times New Roman" panose="02020603050405020304" pitchFamily="18" charset="0"/>
            </a:endParaRPr>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30252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BDE7AC8-E130-4F92-A138-B78C93AC5983}" type="slidenum">
              <a:rPr lang="de-DE" altLang="de-DE" sz="1400">
                <a:cs typeface="Times New Roman" panose="02020603050405020304" pitchFamily="18" charset="0"/>
              </a:rPr>
              <a:pPr algn="r" eaLnBrk="1" hangingPunct="1">
                <a:spcBef>
                  <a:spcPct val="0"/>
                </a:spcBef>
              </a:pPr>
              <a:t>48</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5038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413E9EF-6292-41E2-90DD-B76ABA16AAA9}" type="slidenum">
              <a:rPr lang="de-DE" altLang="de-DE" sz="1400">
                <a:cs typeface="Times New Roman" panose="02020603050405020304" pitchFamily="18" charset="0"/>
              </a:rPr>
              <a:pPr algn="r" eaLnBrk="1" hangingPunct="1">
                <a:spcBef>
                  <a:spcPct val="0"/>
                </a:spcBef>
              </a:pPr>
              <a:t>49</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114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74B59C7-84E4-442D-9095-1E97D37BD4CA}" type="slidenum">
              <a:rPr lang="de-DE" altLang="de-DE" sz="1400">
                <a:cs typeface="Times New Roman" panose="02020603050405020304" pitchFamily="18" charset="0"/>
              </a:rPr>
              <a:pPr algn="r" eaLnBrk="1" hangingPunct="1">
                <a:spcBef>
                  <a:spcPct val="0"/>
                </a:spcBef>
              </a:pPr>
              <a:t>50</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16297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D84834C-25E9-439D-8846-40BA9F2D818F}" type="slidenum">
              <a:rPr lang="de-DE" altLang="de-DE" sz="1400">
                <a:cs typeface="Times New Roman" panose="02020603050405020304" pitchFamily="18" charset="0"/>
              </a:rPr>
              <a:pPr algn="r" eaLnBrk="1" hangingPunct="1">
                <a:spcBef>
                  <a:spcPct val="0"/>
                </a:spcBef>
              </a:pPr>
              <a:t>51</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9256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61EC284-68D1-48D1-854B-94F8DD6C3827}" type="slidenum">
              <a:rPr lang="de-DE" altLang="de-DE" sz="1400">
                <a:cs typeface="Times New Roman" panose="02020603050405020304" pitchFamily="18" charset="0"/>
              </a:rPr>
              <a:pPr algn="r" eaLnBrk="1" hangingPunct="1">
                <a:spcBef>
                  <a:spcPct val="0"/>
                </a:spcBef>
              </a:pPr>
              <a:t>52</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39961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C365551-D100-4871-8561-E7F956066B78}" type="slidenum">
              <a:rPr lang="de-DE" altLang="de-DE" sz="1400">
                <a:cs typeface="Times New Roman" panose="02020603050405020304" pitchFamily="18" charset="0"/>
              </a:rPr>
              <a:pPr algn="r" eaLnBrk="1" hangingPunct="1">
                <a:spcBef>
                  <a:spcPct val="0"/>
                </a:spcBef>
              </a:pPr>
              <a:t>53</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38382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D83D603-C574-4A61-8723-0AA572869DBA}" type="slidenum">
              <a:rPr lang="de-DE" altLang="de-DE" sz="1400">
                <a:cs typeface="Times New Roman" panose="02020603050405020304" pitchFamily="18" charset="0"/>
              </a:rPr>
              <a:pPr algn="r" eaLnBrk="1" hangingPunct="1">
                <a:spcBef>
                  <a:spcPct val="0"/>
                </a:spcBef>
              </a:pPr>
              <a:t>54</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6100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D8451A-901B-418D-AC54-5B6C01D1E279}" type="slidenum">
              <a:rPr lang="de-DE" altLang="de-DE" sz="1400">
                <a:cs typeface="Times New Roman" panose="02020603050405020304" pitchFamily="18" charset="0"/>
              </a:rPr>
              <a:pPr algn="r" eaLnBrk="1" hangingPunct="1">
                <a:spcBef>
                  <a:spcPct val="0"/>
                </a:spcBef>
              </a:pPr>
              <a:t>55</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5563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4C519D6-7DE3-4D80-A1D5-32ACFA0112D7}" type="slidenum">
              <a:rPr lang="de-DE" altLang="de-DE" sz="1400">
                <a:cs typeface="Times New Roman" panose="02020603050405020304" pitchFamily="18" charset="0"/>
              </a:rPr>
              <a:pPr algn="r" eaLnBrk="1" hangingPunct="1">
                <a:spcBef>
                  <a:spcPct val="0"/>
                </a:spcBef>
              </a:pPr>
              <a:t>56</a:t>
            </a:fld>
            <a:endParaRPr lang="de-DE" altLang="de-DE" sz="1400">
              <a:cs typeface="Times New Roman" panose="02020603050405020304" pitchFamily="18" charset="0"/>
            </a:endParaRPr>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46308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498A3B4-E98E-4B07-A60E-A5CC34C84623}" type="slidenum">
              <a:rPr lang="de-DE" altLang="de-DE" sz="1400">
                <a:cs typeface="Times New Roman" panose="02020603050405020304" pitchFamily="18" charset="0"/>
              </a:rPr>
              <a:pPr algn="r" eaLnBrk="1" hangingPunct="1">
                <a:spcBef>
                  <a:spcPct val="0"/>
                </a:spcBef>
              </a:pPr>
              <a:t>57</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64370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D310657-59A2-4498-A33A-808251B26648}" type="slidenum">
              <a:rPr lang="de-DE" altLang="de-DE" sz="1400">
                <a:cs typeface="Times New Roman" panose="02020603050405020304" pitchFamily="18" charset="0"/>
              </a:rPr>
              <a:pPr algn="r" eaLnBrk="1" hangingPunct="1">
                <a:spcBef>
                  <a:spcPct val="0"/>
                </a:spcBef>
              </a:pPr>
              <a:t>58</a:t>
            </a:fld>
            <a:endParaRPr lang="de-DE" altLang="de-DE" sz="1400">
              <a:cs typeface="Times New Roman" panose="02020603050405020304" pitchFamily="18" charset="0"/>
            </a:endParaRPr>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2436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FBFCF3B-EF20-4892-AF54-7A76CDD10621}" type="slidenum">
              <a:rPr lang="de-DE" altLang="de-DE" sz="1400">
                <a:cs typeface="Times New Roman" panose="02020603050405020304" pitchFamily="18" charset="0"/>
              </a:rPr>
              <a:pPr algn="r" eaLnBrk="1" hangingPunct="1">
                <a:spcBef>
                  <a:spcPct val="0"/>
                </a:spcBef>
              </a:pPr>
              <a:t>59</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20578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DE8980D-BA5B-498D-B178-BE9F546CBE4C}" type="slidenum">
              <a:rPr lang="de-DE" altLang="de-DE" sz="1400">
                <a:cs typeface="Times New Roman" panose="02020603050405020304" pitchFamily="18" charset="0"/>
              </a:rPr>
              <a:pPr algn="r" eaLnBrk="1" hangingPunct="1">
                <a:spcBef>
                  <a:spcPct val="0"/>
                </a:spcBef>
              </a:pPr>
              <a:t>60</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637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DC5C3C9-AE9A-4364-84A7-C1C5780E3F25}" type="slidenum">
              <a:rPr lang="de-DE" altLang="de-DE" sz="1400">
                <a:cs typeface="Times New Roman" panose="02020603050405020304" pitchFamily="18" charset="0"/>
              </a:rPr>
              <a:pPr algn="r" eaLnBrk="1" hangingPunct="1">
                <a:spcBef>
                  <a:spcPct val="0"/>
                </a:spcBef>
              </a:pPr>
              <a:t>61</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1422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0BAC01E-AD30-4A74-9073-AD5DD8A2E49E}" type="slidenum">
              <a:rPr lang="de-DE" altLang="de-DE" sz="1400">
                <a:cs typeface="Times New Roman" panose="02020603050405020304" pitchFamily="18" charset="0"/>
              </a:rPr>
              <a:pPr algn="r" eaLnBrk="1" hangingPunct="1">
                <a:spcBef>
                  <a:spcPct val="0"/>
                </a:spcBef>
              </a:pPr>
              <a:t>62</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2073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5297E9E-930E-488F-BFA5-645AA52C1CE3}" type="slidenum">
              <a:rPr lang="de-DE" altLang="de-DE" sz="1400">
                <a:cs typeface="Times New Roman" panose="02020603050405020304" pitchFamily="18" charset="0"/>
              </a:rPr>
              <a:pPr algn="r" eaLnBrk="1" hangingPunct="1">
                <a:spcBef>
                  <a:spcPct val="0"/>
                </a:spcBef>
              </a:pPr>
              <a:t>63</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65030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6139BF9-C016-4FCC-8D23-5311395F17D7}" type="slidenum">
              <a:rPr lang="de-DE" altLang="de-DE" sz="1400">
                <a:cs typeface="Times New Roman" panose="02020603050405020304" pitchFamily="18" charset="0"/>
              </a:rPr>
              <a:pPr algn="r" eaLnBrk="1" hangingPunct="1">
                <a:spcBef>
                  <a:spcPct val="0"/>
                </a:spcBef>
              </a:pPr>
              <a:t>64</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1235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56E8CB8-5EBF-445A-B8F4-24F43AFC9575}" type="slidenum">
              <a:rPr lang="de-DE" altLang="de-DE" sz="1400">
                <a:cs typeface="Times New Roman" panose="02020603050405020304" pitchFamily="18" charset="0"/>
              </a:rPr>
              <a:pPr algn="r" eaLnBrk="1" hangingPunct="1">
                <a:spcBef>
                  <a:spcPct val="0"/>
                </a:spcBef>
              </a:pPr>
              <a:t>65</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96087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04061A1-0009-4905-9DDD-E6C043F742B8}" type="slidenum">
              <a:rPr lang="de-DE" altLang="de-DE" sz="1400">
                <a:cs typeface="Times New Roman" panose="02020603050405020304" pitchFamily="18" charset="0"/>
              </a:rPr>
              <a:pPr algn="r" eaLnBrk="1" hangingPunct="1">
                <a:spcBef>
                  <a:spcPct val="0"/>
                </a:spcBef>
              </a:pPr>
              <a:t>66</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08079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50850AC-7AD9-4D48-BF9F-5A86963C01E4}" type="slidenum">
              <a:rPr lang="de-DE" altLang="de-DE" sz="1400">
                <a:cs typeface="Times New Roman" panose="02020603050405020304" pitchFamily="18" charset="0"/>
              </a:rPr>
              <a:pPr algn="r" eaLnBrk="1" hangingPunct="1">
                <a:spcBef>
                  <a:spcPct val="0"/>
                </a:spcBef>
              </a:pPr>
              <a:t>67</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85387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662B2D9-A930-4908-BD28-B0C14719919F}" type="slidenum">
              <a:rPr lang="de-DE" altLang="de-DE" sz="1400">
                <a:cs typeface="Times New Roman" panose="02020603050405020304" pitchFamily="18" charset="0"/>
              </a:rPr>
              <a:pPr algn="r" eaLnBrk="1" hangingPunct="1">
                <a:spcBef>
                  <a:spcPct val="0"/>
                </a:spcBef>
              </a:pPr>
              <a:t>68</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76169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67E13EE-214F-4A50-8CAC-B6C36FDA60D0}" type="slidenum">
              <a:rPr lang="de-DE" altLang="de-DE" sz="1400">
                <a:cs typeface="Times New Roman" panose="02020603050405020304" pitchFamily="18" charset="0"/>
              </a:rPr>
              <a:pPr algn="r" eaLnBrk="1" hangingPunct="1">
                <a:spcBef>
                  <a:spcPct val="0"/>
                </a:spcBef>
              </a:pPr>
              <a:t>69</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64895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A93B29E-7293-4DF3-AF14-5EBFC759ABAA}" type="slidenum">
              <a:rPr lang="de-DE" altLang="de-DE" sz="1400">
                <a:cs typeface="Times New Roman" panose="02020603050405020304" pitchFamily="18" charset="0"/>
              </a:rPr>
              <a:pPr algn="r" eaLnBrk="1" hangingPunct="1">
                <a:spcBef>
                  <a:spcPct val="0"/>
                </a:spcBef>
              </a:pPr>
              <a:t>70</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1688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796E103-2FE5-4264-AFCA-2AE0685855AC}" type="slidenum">
              <a:rPr lang="de-DE" altLang="de-DE" sz="1400">
                <a:cs typeface="Times New Roman" panose="02020603050405020304" pitchFamily="18" charset="0"/>
              </a:rPr>
              <a:pPr algn="r" eaLnBrk="1" hangingPunct="1">
                <a:spcBef>
                  <a:spcPct val="0"/>
                </a:spcBef>
              </a:pPr>
              <a:t>71</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9249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72</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73</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74</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75</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76</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7794BC-DD83-4F22-BBAC-9F333DD61D7F}" type="slidenum">
              <a:rPr lang="de-DE" altLang="de-DE" sz="1400">
                <a:cs typeface="Times New Roman" panose="02020603050405020304" pitchFamily="18" charset="0"/>
              </a:rPr>
              <a:pPr>
                <a:spcBef>
                  <a:spcPct val="0"/>
                </a:spcBef>
              </a:pPr>
              <a:t>77</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4037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7794BC-DD83-4F22-BBAC-9F333DD61D7F}" type="slidenum">
              <a:rPr lang="de-DE" altLang="de-DE" sz="1400">
                <a:cs typeface="Times New Roman" panose="02020603050405020304" pitchFamily="18" charset="0"/>
              </a:rPr>
              <a:pPr>
                <a:spcBef>
                  <a:spcPct val="0"/>
                </a:spcBef>
              </a:pPr>
              <a:t>78</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4037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7794BC-DD83-4F22-BBAC-9F333DD61D7F}" type="slidenum">
              <a:rPr lang="de-DE" altLang="de-DE" sz="1400">
                <a:cs typeface="Times New Roman" panose="02020603050405020304" pitchFamily="18" charset="0"/>
              </a:rPr>
              <a:pPr>
                <a:spcBef>
                  <a:spcPct val="0"/>
                </a:spcBef>
              </a:pPr>
              <a:t>79</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4037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B7457E8-7895-4A6F-A3D6-2BD642CDDF5B}" type="slidenum">
              <a:rPr lang="de-DE" altLang="de-DE" sz="1400">
                <a:cs typeface="Times New Roman" panose="02020603050405020304" pitchFamily="18" charset="0"/>
              </a:rPr>
              <a:pPr>
                <a:spcBef>
                  <a:spcPct val="0"/>
                </a:spcBef>
              </a:pPr>
              <a:t>81</a:t>
            </a:fld>
            <a:endParaRPr lang="de-DE" altLang="de-DE" sz="14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191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7 - Overhaaste conclusies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8F989B4-DDA0-4682-B089-11AB26A50E4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0.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B – </a:t>
            </a:r>
            <a:r>
              <a:rPr lang="nl-NL" dirty="0"/>
              <a:t>Overhaaste conclusies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930436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355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de </a:t>
            </a:r>
            <a:r>
              <a:rPr lang="en-US" altLang="nl-NL" sz="2400" dirty="0">
                <a:solidFill>
                  <a:srgbClr val="333333"/>
                </a:solidFill>
                <a:latin typeface="Calibri Light"/>
              </a:rPr>
              <a:t>“</a:t>
            </a:r>
            <a:r>
              <a:rPr lang="en-US" altLang="de-DE" sz="2400" dirty="0" err="1">
                <a:solidFill>
                  <a:srgbClr val="333333"/>
                </a:solidFill>
                <a:latin typeface="Calibri Light"/>
              </a:rPr>
              <a:t>volledige</a:t>
            </a:r>
            <a:r>
              <a:rPr lang="en-US" altLang="de-DE" sz="2400" dirty="0">
                <a:solidFill>
                  <a:srgbClr val="333333"/>
                </a:solidFill>
                <a:latin typeface="Calibri Light"/>
              </a:rPr>
              <a:t> </a:t>
            </a:r>
            <a:r>
              <a:rPr lang="en-US" altLang="de-DE" sz="2400" dirty="0" err="1">
                <a:solidFill>
                  <a:srgbClr val="333333"/>
                </a:solidFill>
                <a:latin typeface="Calibri Light"/>
              </a:rPr>
              <a:t>waarheid</a:t>
            </a:r>
            <a:r>
              <a:rPr lang="en-US" altLang="nl-NL" sz="2400" dirty="0">
                <a:solidFill>
                  <a:srgbClr val="333333"/>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a:t>
            </a:r>
            <a:r>
              <a:rPr lang="en-US" altLang="de-DE" sz="2400" dirty="0">
                <a:solidFill>
                  <a:srgbClr val="333333"/>
                </a:solidFill>
                <a:latin typeface="Calibri Light"/>
              </a:rPr>
              <a:t> ??? </a:t>
            </a:r>
            <a:r>
              <a:rPr lang="en-US" altLang="de-DE" sz="2400" dirty="0" err="1">
                <a:solidFill>
                  <a:srgbClr val="FFFFFF"/>
                </a:solidFill>
                <a:latin typeface="Calibri Light"/>
              </a:rPr>
              <a:t>bespaart</a:t>
            </a:r>
            <a:r>
              <a:rPr lang="en-US" altLang="de-DE" sz="2400" dirty="0">
                <a:solidFill>
                  <a:srgbClr val="FFFFFF"/>
                </a:solidFill>
                <a:latin typeface="Calibri Light"/>
              </a:rPr>
              <a:t> </a:t>
            </a:r>
            <a:r>
              <a:rPr lang="en-US" altLang="de-DE" sz="2400" dirty="0" err="1">
                <a:solidFill>
                  <a:srgbClr val="FFFFFF"/>
                </a:solidFill>
                <a:latin typeface="Calibri Light"/>
              </a:rPr>
              <a:t>tijd</a:t>
            </a:r>
            <a:r>
              <a:rPr lang="en-US" altLang="de-DE" sz="2400" dirty="0">
                <a:solidFill>
                  <a:srgbClr val="FFFFFF"/>
                </a:solidFill>
                <a:latin typeface="Calibri Light"/>
              </a:rPr>
              <a:t>, </a:t>
            </a:r>
            <a:r>
              <a:rPr lang="en-US" altLang="de-DE" sz="2400" dirty="0" err="1">
                <a:solidFill>
                  <a:srgbClr val="FFFFFF"/>
                </a:solidFill>
                <a:latin typeface="Calibri Light"/>
              </a:rPr>
              <a:t>geeft</a:t>
            </a:r>
            <a:r>
              <a:rPr lang="en-US" altLang="de-DE" sz="2400" dirty="0">
                <a:solidFill>
                  <a:srgbClr val="FFFFFF"/>
                </a:solidFill>
                <a:latin typeface="Calibri Light"/>
              </a:rPr>
              <a:t> </a:t>
            </a:r>
            <a:r>
              <a:rPr lang="en-US" altLang="de-DE" sz="2400" dirty="0" err="1">
                <a:solidFill>
                  <a:srgbClr val="FFFFFF"/>
                </a:solidFill>
                <a:latin typeface="Calibri Light"/>
              </a:rPr>
              <a:t>zekerheid</a:t>
            </a:r>
            <a:r>
              <a:rPr lang="en-US" altLang="de-DE" sz="2400" dirty="0">
                <a:solidFill>
                  <a:srgbClr val="FFFFFF"/>
                </a:solidFill>
                <a:latin typeface="Calibri Light"/>
              </a:rPr>
              <a:t>, </a:t>
            </a:r>
            <a:r>
              <a:rPr lang="en-US" altLang="de-DE" sz="2400" dirty="0" err="1">
                <a:solidFill>
                  <a:srgbClr val="FFFFFF"/>
                </a:solidFill>
                <a:latin typeface="Calibri Light"/>
              </a:rPr>
              <a:t>kan</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vastberaden</a:t>
            </a:r>
            <a:r>
              <a:rPr lang="en-US" altLang="de-DE" sz="2400" dirty="0">
                <a:solidFill>
                  <a:srgbClr val="FFFFFF"/>
                </a:solidFill>
                <a:latin typeface="Calibri Light"/>
              </a:rPr>
              <a:t> </a:t>
            </a:r>
            <a:r>
              <a:rPr lang="en-US" altLang="de-DE" sz="2400" dirty="0" err="1">
                <a:solidFill>
                  <a:srgbClr val="FFFFFF"/>
                </a:solidFill>
                <a:latin typeface="Calibri Light"/>
              </a:rPr>
              <a:t>en</a:t>
            </a:r>
            <a:r>
              <a:rPr lang="en-US" altLang="de-DE" sz="2400" dirty="0">
                <a:solidFill>
                  <a:srgbClr val="FFFFFF"/>
                </a:solidFill>
                <a:latin typeface="Calibri Light"/>
              </a:rPr>
              <a:t> </a:t>
            </a:r>
            <a:r>
              <a:rPr lang="en-US" altLang="de-DE" sz="2400" dirty="0" err="1">
                <a:solidFill>
                  <a:srgbClr val="FFFFFF"/>
                </a:solidFill>
                <a:latin typeface="Calibri Light"/>
              </a:rPr>
              <a:t>competente</a:t>
            </a:r>
            <a:r>
              <a:rPr lang="en-US" altLang="de-DE" sz="2400" dirty="0">
                <a:solidFill>
                  <a:srgbClr val="FFFFFF"/>
                </a:solidFill>
                <a:latin typeface="Calibri Light"/>
              </a:rPr>
              <a:t> </a:t>
            </a:r>
            <a:r>
              <a:rPr lang="en-US" altLang="de-DE" sz="2400" dirty="0" err="1">
                <a:solidFill>
                  <a:srgbClr val="FFFFFF"/>
                </a:solidFill>
                <a:latin typeface="Calibri Light"/>
              </a:rPr>
              <a:t>indruk</a:t>
            </a:r>
            <a:r>
              <a:rPr lang="en-US" altLang="de-DE" sz="2400" dirty="0">
                <a:solidFill>
                  <a:srgbClr val="FFFFFF"/>
                </a:solidFill>
                <a:latin typeface="Calibri Light"/>
              </a:rPr>
              <a:t> </a:t>
            </a:r>
            <a:r>
              <a:rPr lang="en-US" altLang="de-DE" sz="2400" dirty="0" err="1">
                <a:solidFill>
                  <a:srgbClr val="FFFFFF"/>
                </a:solidFill>
                <a:latin typeface="Calibri Light"/>
              </a:rPr>
              <a:t>maken</a:t>
            </a:r>
            <a:r>
              <a:rPr lang="en-US" altLang="de-DE" sz="2400" dirty="0">
                <a:solidFill>
                  <a:srgbClr val="FFFFFF"/>
                </a:solidFill>
                <a:latin typeface="Calibri Light"/>
              </a:rPr>
              <a:t> (</a:t>
            </a:r>
            <a:r>
              <a:rPr lang="en-US" altLang="nl-NL" sz="2400" dirty="0">
                <a:solidFill>
                  <a:srgbClr val="FFFFFF"/>
                </a:solidFill>
                <a:latin typeface="Calibri Light"/>
              </a:rPr>
              <a:t>“</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slecht</a:t>
            </a:r>
            <a:r>
              <a:rPr lang="en-US" altLang="de-DE" sz="2400" dirty="0">
                <a:solidFill>
                  <a:srgbClr val="FFFFFF"/>
                </a:solidFill>
                <a:latin typeface="Calibri Light"/>
              </a:rPr>
              <a:t> </a:t>
            </a:r>
            <a:r>
              <a:rPr lang="en-US" altLang="de-DE" sz="2400" dirty="0" err="1">
                <a:solidFill>
                  <a:srgbClr val="FFFFFF"/>
                </a:solidFill>
                <a:latin typeface="Calibri Light"/>
              </a:rPr>
              <a:t>besluit</a:t>
            </a:r>
            <a:r>
              <a:rPr lang="en-US" altLang="de-DE" sz="2400" dirty="0">
                <a:solidFill>
                  <a:srgbClr val="FFFFFF"/>
                </a:solidFill>
                <a:latin typeface="Calibri Light"/>
              </a:rPr>
              <a:t> is </a:t>
            </a:r>
            <a:r>
              <a:rPr lang="en-US" altLang="de-DE" sz="2400" dirty="0" err="1">
                <a:solidFill>
                  <a:srgbClr val="FFFFFF"/>
                </a:solidFill>
                <a:latin typeface="Calibri Light"/>
              </a:rPr>
              <a:t>beter</a:t>
            </a:r>
            <a:r>
              <a:rPr lang="en-US" altLang="de-DE" sz="2400" dirty="0">
                <a:solidFill>
                  <a:srgbClr val="FFFFFF"/>
                </a:solidFill>
                <a:latin typeface="Calibri Light"/>
              </a:rPr>
              <a:t> </a:t>
            </a:r>
            <a:r>
              <a:rPr lang="en-US" altLang="de-DE" sz="2400" dirty="0" err="1">
                <a:solidFill>
                  <a:srgbClr val="FFFFFF"/>
                </a:solidFill>
                <a:latin typeface="Calibri Light"/>
              </a:rPr>
              <a:t>dan</a:t>
            </a:r>
            <a:r>
              <a:rPr lang="en-US" altLang="de-DE" sz="2400" dirty="0">
                <a:solidFill>
                  <a:srgbClr val="FFFFFF"/>
                </a:solidFill>
                <a:latin typeface="Calibri Light"/>
              </a:rPr>
              <a:t> </a:t>
            </a:r>
            <a:r>
              <a:rPr lang="en-US" altLang="de-DE" sz="2400" dirty="0" err="1">
                <a:solidFill>
                  <a:srgbClr val="FFFFFF"/>
                </a:solidFill>
                <a:latin typeface="Calibri Light"/>
              </a:rPr>
              <a:t>geen</a:t>
            </a:r>
            <a:r>
              <a:rPr lang="en-US" altLang="de-DE" sz="2400" dirty="0">
                <a:solidFill>
                  <a:srgbClr val="FFFFFF"/>
                </a:solidFill>
                <a:latin typeface="Calibri Light"/>
              </a:rPr>
              <a:t> </a:t>
            </a:r>
            <a:r>
              <a:rPr lang="en-US" altLang="de-DE" sz="2400" dirty="0" err="1">
                <a:solidFill>
                  <a:srgbClr val="FFFFFF"/>
                </a:solidFill>
                <a:latin typeface="Calibri Light"/>
              </a:rPr>
              <a:t>besluit</a:t>
            </a:r>
            <a:r>
              <a:rPr lang="en-US" altLang="nl-NL" sz="2400" dirty="0">
                <a:solidFill>
                  <a:srgbClr val="FFFFFF"/>
                </a:solidFill>
                <a:latin typeface="Calibri Light"/>
              </a:rPr>
              <a:t>”</a:t>
            </a:r>
            <a:r>
              <a:rPr lang="en-US" altLang="de-DE" sz="2400" dirty="0">
                <a:solidFill>
                  <a:srgbClr val="FFFFFF"/>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a:t>
            </a:r>
            <a:r>
              <a:rPr lang="en-US" altLang="de-DE" sz="2400" dirty="0">
                <a:solidFill>
                  <a:srgbClr val="333333"/>
                </a:solidFill>
                <a:latin typeface="Calibri Light"/>
              </a:rPr>
              <a:t> ???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a:t>
            </a:fld>
            <a:endParaRPr lang="de-DE" altLang="de-DE"/>
          </a:p>
        </p:txBody>
      </p:sp>
    </p:spTree>
    <p:extLst>
      <p:ext uri="{BB962C8B-B14F-4D97-AF65-F5344CB8AC3E}">
        <p14:creationId xmlns:p14="http://schemas.microsoft.com/office/powerpoint/2010/main" val="549719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355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de </a:t>
            </a:r>
            <a:r>
              <a:rPr lang="en-US" altLang="nl-NL" sz="2400" dirty="0">
                <a:solidFill>
                  <a:srgbClr val="333333"/>
                </a:solidFill>
                <a:latin typeface="Calibri Light"/>
              </a:rPr>
              <a:t>“</a:t>
            </a:r>
            <a:r>
              <a:rPr lang="en-US" altLang="de-DE" sz="2400" dirty="0" err="1">
                <a:solidFill>
                  <a:srgbClr val="333333"/>
                </a:solidFill>
                <a:latin typeface="Calibri Light"/>
              </a:rPr>
              <a:t>volledige</a:t>
            </a:r>
            <a:r>
              <a:rPr lang="en-US" altLang="de-DE" sz="2400" dirty="0">
                <a:solidFill>
                  <a:srgbClr val="333333"/>
                </a:solidFill>
                <a:latin typeface="Calibri Light"/>
              </a:rPr>
              <a:t> </a:t>
            </a:r>
            <a:r>
              <a:rPr lang="en-US" altLang="de-DE" sz="2400" dirty="0" err="1">
                <a:solidFill>
                  <a:srgbClr val="333333"/>
                </a:solidFill>
                <a:latin typeface="Calibri Light"/>
              </a:rPr>
              <a:t>waarheid</a:t>
            </a:r>
            <a:r>
              <a:rPr lang="en-US" altLang="nl-NL" sz="2400" dirty="0">
                <a:solidFill>
                  <a:srgbClr val="333333"/>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dirty="0" err="1">
                <a:solidFill>
                  <a:srgbClr val="333333"/>
                </a:solidFill>
                <a:latin typeface="Calibri Light"/>
              </a:rPr>
              <a:t>maken</a:t>
            </a:r>
            <a:r>
              <a:rPr lang="en-US" altLang="de-DE" sz="2400" dirty="0">
                <a:solidFill>
                  <a:srgbClr val="333333"/>
                </a:solidFill>
                <a:latin typeface="Calibri Light"/>
              </a:rPr>
              <a:t> (</a:t>
            </a:r>
            <a:r>
              <a:rPr lang="en-US" altLang="nl-NL" sz="2400" dirty="0">
                <a:solidFill>
                  <a:srgbClr val="333333"/>
                </a:solidFill>
                <a:latin typeface="Calibri Light"/>
              </a:rPr>
              <a:t>“</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dirty="0" err="1">
                <a:solidFill>
                  <a:srgbClr val="333333"/>
                </a:solidFill>
                <a:latin typeface="Calibri Light"/>
              </a:rPr>
              <a:t>geen</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nl-NL" sz="2400" dirty="0">
                <a:solidFill>
                  <a:srgbClr val="333333"/>
                </a:solidFill>
                <a:latin typeface="Calibri Light"/>
              </a:rPr>
              <a:t>”</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a:t>
            </a:r>
            <a:r>
              <a:rPr lang="en-US" altLang="de-DE" sz="2400" dirty="0">
                <a:solidFill>
                  <a:srgbClr val="333333"/>
                </a:solidFill>
                <a:latin typeface="Calibri Light"/>
              </a:rPr>
              <a:t> ???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a:t>
            </a:fld>
            <a:endParaRPr lang="de-DE" altLang="de-DE"/>
          </a:p>
        </p:txBody>
      </p:sp>
    </p:spTree>
    <p:extLst>
      <p:ext uri="{BB962C8B-B14F-4D97-AF65-F5344CB8AC3E}">
        <p14:creationId xmlns:p14="http://schemas.microsoft.com/office/powerpoint/2010/main" val="3499756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355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de </a:t>
            </a:r>
            <a:r>
              <a:rPr lang="en-US" altLang="nl-NL" sz="2400" dirty="0">
                <a:solidFill>
                  <a:srgbClr val="333333"/>
                </a:solidFill>
                <a:latin typeface="Calibri Light"/>
              </a:rPr>
              <a:t>“</a:t>
            </a:r>
            <a:r>
              <a:rPr lang="en-US" altLang="de-DE" sz="2400" dirty="0" err="1">
                <a:solidFill>
                  <a:srgbClr val="333333"/>
                </a:solidFill>
                <a:latin typeface="Calibri Light"/>
              </a:rPr>
              <a:t>volledige</a:t>
            </a:r>
            <a:r>
              <a:rPr lang="en-US" altLang="de-DE" sz="2400" dirty="0">
                <a:solidFill>
                  <a:srgbClr val="333333"/>
                </a:solidFill>
                <a:latin typeface="Calibri Light"/>
              </a:rPr>
              <a:t> </a:t>
            </a:r>
            <a:r>
              <a:rPr lang="en-US" altLang="de-DE" sz="2400" dirty="0" err="1">
                <a:solidFill>
                  <a:srgbClr val="333333"/>
                </a:solidFill>
                <a:latin typeface="Calibri Light"/>
              </a:rPr>
              <a:t>waarheid</a:t>
            </a:r>
            <a:r>
              <a:rPr lang="en-US" altLang="nl-NL" sz="2400" dirty="0">
                <a:solidFill>
                  <a:srgbClr val="333333"/>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dirty="0" err="1">
                <a:solidFill>
                  <a:srgbClr val="333333"/>
                </a:solidFill>
                <a:latin typeface="Calibri Light"/>
              </a:rPr>
              <a:t>maken</a:t>
            </a:r>
            <a:r>
              <a:rPr lang="en-US" altLang="de-DE" sz="2400" dirty="0">
                <a:solidFill>
                  <a:srgbClr val="333333"/>
                </a:solidFill>
                <a:latin typeface="Calibri Light"/>
              </a:rPr>
              <a:t> (</a:t>
            </a:r>
            <a:r>
              <a:rPr lang="en-US" altLang="nl-NL" sz="2400" dirty="0">
                <a:solidFill>
                  <a:srgbClr val="333333"/>
                </a:solidFill>
                <a:latin typeface="Calibri Light"/>
              </a:rPr>
              <a:t>“</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dirty="0" err="1">
                <a:solidFill>
                  <a:srgbClr val="333333"/>
                </a:solidFill>
                <a:latin typeface="Calibri Light"/>
              </a:rPr>
              <a:t>geen</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nl-NL" sz="2400" dirty="0">
                <a:solidFill>
                  <a:srgbClr val="333333"/>
                </a:solidFill>
                <a:latin typeface="Calibri Light"/>
              </a:rPr>
              <a:t>”</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risico</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verkeerde</a:t>
            </a:r>
            <a:r>
              <a:rPr lang="en-US" altLang="de-DE" sz="2400" dirty="0">
                <a:solidFill>
                  <a:srgbClr val="333333"/>
                </a:solidFill>
                <a:latin typeface="Calibri Light"/>
              </a:rPr>
              <a:t> </a:t>
            </a:r>
            <a:r>
              <a:rPr lang="en-US" altLang="de-DE" sz="2400" dirty="0" err="1">
                <a:solidFill>
                  <a:srgbClr val="333333"/>
                </a:solidFill>
                <a:latin typeface="Calibri Light"/>
              </a:rPr>
              <a:t>beslissing</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nemen</a:t>
            </a:r>
            <a:r>
              <a:rPr lang="en-US"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a:t>
            </a:fld>
            <a:endParaRPr lang="de-DE" altLang="de-DE"/>
          </a:p>
        </p:txBody>
      </p:sp>
    </p:spTree>
    <p:extLst>
      <p:ext uri="{BB962C8B-B14F-4D97-AF65-F5344CB8AC3E}">
        <p14:creationId xmlns:p14="http://schemas.microsoft.com/office/powerpoint/2010/main" val="1197814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163348314"/>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8" name="Slide Number Placeholder 7"/>
          <p:cNvSpPr>
            <a:spLocks noGrp="1"/>
          </p:cNvSpPr>
          <p:nvPr>
            <p:ph type="sldNum" sz="quarter" idx="12"/>
          </p:nvPr>
        </p:nvSpPr>
        <p:spPr/>
        <p:txBody>
          <a:bodyPr/>
          <a:lstStyle/>
          <a:p>
            <a:pPr>
              <a:defRPr/>
            </a:pPr>
            <a:fld id="{48F989B4-DDA0-4682-B089-11AB26A50E43}"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582609395"/>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a:t>
            </a:fld>
            <a:endParaRPr lang="de-DE" altLang="de-DE"/>
          </a:p>
        </p:txBody>
      </p:sp>
    </p:spTree>
    <p:extLst>
      <p:ext uri="{BB962C8B-B14F-4D97-AF65-F5344CB8AC3E}">
        <p14:creationId xmlns:p14="http://schemas.microsoft.com/office/powerpoint/2010/main" val="3259137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472737531"/>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7</a:t>
            </a:fld>
            <a:endParaRPr lang="de-DE" altLang="de-DE"/>
          </a:p>
        </p:txBody>
      </p:sp>
    </p:spTree>
    <p:extLst>
      <p:ext uri="{BB962C8B-B14F-4D97-AF65-F5344CB8AC3E}">
        <p14:creationId xmlns:p14="http://schemas.microsoft.com/office/powerpoint/2010/main" val="3324062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482444879"/>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Vooroordelen kunnen leiden tot snel veralgemeniseren (“het is allemaal één pot nat”).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8</a:t>
            </a:fld>
            <a:endParaRPr lang="de-DE" altLang="de-DE"/>
          </a:p>
        </p:txBody>
      </p:sp>
    </p:spTree>
    <p:extLst>
      <p:ext uri="{BB962C8B-B14F-4D97-AF65-F5344CB8AC3E}">
        <p14:creationId xmlns:p14="http://schemas.microsoft.com/office/powerpoint/2010/main" val="3608479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82660060"/>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Vooroordelen kunnen leiden tot snel veralgemeniseren (“het is allemaal één pot nat”).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9</a:t>
            </a:fld>
            <a:endParaRPr lang="de-DE" altLang="de-DE"/>
          </a:p>
        </p:txBody>
      </p:sp>
    </p:spTree>
    <p:extLst>
      <p:ext uri="{BB962C8B-B14F-4D97-AF65-F5344CB8AC3E}">
        <p14:creationId xmlns:p14="http://schemas.microsoft.com/office/powerpoint/2010/main" val="422847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015486038"/>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Vooroordelen kunnen leiden tot snel veralgemeniseren (“het is allemaal één pot nat”).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Kiezen van taartje, kleur van je sokken, soort yoghurt, enz.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10</a:t>
            </a:fld>
            <a:endParaRPr lang="de-DE" altLang="de-DE"/>
          </a:p>
        </p:txBody>
      </p:sp>
    </p:spTree>
    <p:extLst>
      <p:ext uri="{BB962C8B-B14F-4D97-AF65-F5344CB8AC3E}">
        <p14:creationId xmlns:p14="http://schemas.microsoft.com/office/powerpoint/2010/main" val="4175660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graphicFrame>
        <p:nvGraphicFramePr>
          <p:cNvPr id="7" name="Group 27"/>
          <p:cNvGraphicFramePr>
            <a:graphicFrameLocks noGrp="1"/>
          </p:cNvGraphicFramePr>
          <p:nvPr>
            <p:extLst>
              <p:ext uri="{D42A27DB-BD31-4B8C-83A1-F6EECF244321}">
                <p14:modId xmlns:p14="http://schemas.microsoft.com/office/powerpoint/2010/main" val="2673387377"/>
              </p:ext>
            </p:extLst>
          </p:nvPr>
        </p:nvGraphicFramePr>
        <p:xfrm>
          <a:off x="408955" y="1772816"/>
          <a:ext cx="11376000" cy="48463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Overbezorgd over gezondheid </a:t>
                      </a: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600" b="0" i="0" u="none" strike="noStrike" cap="none" normalizeH="0" baseline="0" dirty="0">
                          <a:ln>
                            <a:noFill/>
                          </a:ln>
                          <a:solidFill>
                            <a:srgbClr val="333333"/>
                          </a:solidFill>
                          <a:effectLst/>
                          <a:latin typeface="Calibri Light"/>
                          <a:cs typeface="Times New Roman" pitchFamily="18" charset="0"/>
                        </a:rPr>
                        <a:t>Mensen die overbezorgd zijn over hun gezondheid zijn er vaak bij voorbaat van overtuigd dat kleine en soms onbeduidende symptomen (bv. een huidvlekje) wijzen op een ernstige ziekte (huidkanker).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Oplichter</a:t>
                      </a: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nl-NL" sz="1600" kern="1200" dirty="0">
                          <a:solidFill>
                            <a:srgbClr val="E3EFF8"/>
                          </a:solidFill>
                          <a:effectLst/>
                          <a:latin typeface="+mj-lt"/>
                          <a:ea typeface="+mn-ea"/>
                          <a:cs typeface="+mn-cs"/>
                        </a:rPr>
                        <a:t>Onder het pseudonym Anna Delvey, deed de Duits-Russische Anna Sorokin zich in 2012 in Manhatten voor als een dochter van een miljonair. Zij lichtte onder andere banken en vrienden op voor een bedrag van 275.000 Dollar. Voor het feit dat ze haar leningen niet terugbetaalde, gaf ze bij voorbeeld de reden dat haar vader haar vanwege een ruzie de toegang tot zijn rekeningen had geweigerd. Doordat zij zoveel zelfvertrouwen uitstraalde geloofden haar vrienden en zakenpartners haar blindelings. Pas toen de onbetaalde rekeningen zich ophoopten is Sorokin aangeklaagd en veroordeeld voor diefstal en fraude.</a:t>
                      </a:r>
                      <a:br>
                        <a:rPr lang="nl-NL" sz="1600" kern="1200" dirty="0">
                          <a:solidFill>
                            <a:srgbClr val="E3EFF8"/>
                          </a:solidFill>
                          <a:effectLst/>
                          <a:latin typeface="+mj-lt"/>
                          <a:ea typeface="+mn-ea"/>
                          <a:cs typeface="+mn-cs"/>
                        </a:rPr>
                      </a:br>
                      <a:r>
                        <a:rPr lang="nl-NL" sz="1600" kern="1200" dirty="0">
                          <a:solidFill>
                            <a:srgbClr val="E3EFF8"/>
                          </a:solidFill>
                          <a:effectLst/>
                          <a:latin typeface="+mj-lt"/>
                          <a:ea typeface="+mn-ea"/>
                          <a:cs typeface="+mn-cs"/>
                        </a:rPr>
                        <a:t>Een gezonde twijfel over haar identiteit, uitspraken, en vermogen om leningen terug te betalen had haar financiële situatie eerder aan het licht kunnen brengen.</a:t>
                      </a:r>
                      <a:endParaRPr kumimoji="0" lang="de-DE" sz="1600" b="0" i="0" u="none" strike="noStrike" cap="none" normalizeH="0" baseline="0" dirty="0">
                        <a:ln>
                          <a:noFill/>
                        </a:ln>
                        <a:solidFill>
                          <a:srgbClr val="E3EFF8"/>
                        </a:solidFill>
                        <a:effectLst/>
                        <a:latin typeface="+mj-l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11</a:t>
            </a:fld>
            <a:endParaRPr lang="de-DE" altLang="de-DE"/>
          </a:p>
        </p:txBody>
      </p:sp>
    </p:spTree>
    <p:extLst>
      <p:ext uri="{BB962C8B-B14F-4D97-AF65-F5344CB8AC3E}">
        <p14:creationId xmlns:p14="http://schemas.microsoft.com/office/powerpoint/2010/main" val="3994385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graphicFrame>
        <p:nvGraphicFramePr>
          <p:cNvPr id="7" name="Group 27"/>
          <p:cNvGraphicFramePr>
            <a:graphicFrameLocks noGrp="1"/>
          </p:cNvGraphicFramePr>
          <p:nvPr/>
        </p:nvGraphicFramePr>
        <p:xfrm>
          <a:off x="408955" y="1772816"/>
          <a:ext cx="11376000" cy="48463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Overbezorgd over gezondheid </a:t>
                      </a: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600" b="0" i="0" u="none" strike="noStrike" cap="none" normalizeH="0" baseline="0" dirty="0">
                          <a:ln>
                            <a:noFill/>
                          </a:ln>
                          <a:solidFill>
                            <a:srgbClr val="333333"/>
                          </a:solidFill>
                          <a:effectLst/>
                          <a:latin typeface="Calibri Light"/>
                          <a:cs typeface="Times New Roman" pitchFamily="18" charset="0"/>
                        </a:rPr>
                        <a:t>Mensen die overbezorgd zijn over hun gezondheid zijn er vaak bij voorbaat van overtuigd dat kleine en soms onbeduidende symptomen (bv. een huidvlekje) wijzen op een ernstige ziekte (huidkanker).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Oplichter</a:t>
                      </a: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nl-NL" sz="1600" kern="1200" dirty="0">
                          <a:solidFill>
                            <a:schemeClr val="dk1"/>
                          </a:solidFill>
                          <a:effectLst/>
                          <a:latin typeface="+mj-lt"/>
                          <a:ea typeface="+mn-ea"/>
                          <a:cs typeface="+mn-cs"/>
                        </a:rPr>
                        <a:t>Onder het pseudonym Anna Delvey, deed de Duits-Russische Anna Sorokin zich in 2012 in Manhatten voor als een dochter van een miljonair. Zij lichtte onder andere banken en vrienden op voor een bedrag van 275.000 Dollar. Voor het feit dat ze haar leningen niet terugbetaalde, gaf ze bij voorbeeld de reden dat haar vader haar vanwege een ruzie de toegang tot zijn rekeningen had geweigerd. Doordat zij zoveel zelfvertrouwen uitstraalde geloofden haar vrienden en zakenpartners haar blindelings. Pas toen de onbetaalde rekeningen zich ophoopten is Sorokin aangeklaagd en veroordeeld voor diefstal en fraude.</a:t>
                      </a:r>
                      <a:br>
                        <a:rPr lang="nl-NL" sz="1600" kern="1200" dirty="0">
                          <a:solidFill>
                            <a:schemeClr val="dk1"/>
                          </a:solidFill>
                          <a:effectLst/>
                          <a:latin typeface="+mj-lt"/>
                          <a:ea typeface="+mn-ea"/>
                          <a:cs typeface="+mn-cs"/>
                        </a:rPr>
                      </a:br>
                      <a:r>
                        <a:rPr lang="nl-NL" sz="1600" kern="1200" dirty="0">
                          <a:solidFill>
                            <a:schemeClr val="dk1"/>
                          </a:solidFill>
                          <a:effectLst/>
                          <a:latin typeface="+mj-lt"/>
                          <a:ea typeface="+mn-ea"/>
                          <a:cs typeface="+mn-cs"/>
                        </a:rPr>
                        <a:t>Een gezonde twijfel over haar identiteit, uitspraken, en vermogen om leningen terug te betalen had haar financiële situatie eerder aan het licht kunnen brengen.</a:t>
                      </a:r>
                      <a:endParaRPr kumimoji="0" lang="de-DE" sz="1600" b="0" i="0" u="none" strike="noStrike" cap="none" normalizeH="0" baseline="0" dirty="0">
                        <a:ln>
                          <a:noFill/>
                        </a:ln>
                        <a:solidFill>
                          <a:srgbClr val="333333"/>
                        </a:solidFill>
                        <a:effectLst/>
                        <a:latin typeface="+mj-l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12</a:t>
            </a:fld>
            <a:endParaRPr lang="de-DE" altLang="de-DE"/>
          </a:p>
        </p:txBody>
      </p:sp>
    </p:spTree>
    <p:extLst>
      <p:ext uri="{BB962C8B-B14F-4D97-AF65-F5344CB8AC3E}">
        <p14:creationId xmlns:p14="http://schemas.microsoft.com/office/powerpoint/2010/main" val="3871725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 voorbeeld </a:t>
            </a:r>
            <a:br>
              <a:rPr lang="en-US" sz="3600">
                <a:solidFill>
                  <a:srgbClr val="004992"/>
                </a:solidFill>
                <a:latin typeface="Calibri Light"/>
              </a:rPr>
            </a:br>
            <a:r>
              <a:rPr lang="en-US">
                <a:solidFill>
                  <a:srgbClr val="004992"/>
                </a:solidFill>
                <a:latin typeface="Calibri Light"/>
              </a:rPr>
              <a:t>- geruchten -</a:t>
            </a:r>
          </a:p>
        </p:txBody>
      </p:sp>
      <p:graphicFrame>
        <p:nvGraphicFramePr>
          <p:cNvPr id="12" name="Group 26"/>
          <p:cNvGraphicFramePr>
            <a:graphicFrameLocks noGrp="1"/>
          </p:cNvGraphicFramePr>
          <p:nvPr>
            <p:extLst>
              <p:ext uri="{D42A27DB-BD31-4B8C-83A1-F6EECF244321}">
                <p14:modId xmlns:p14="http://schemas.microsoft.com/office/powerpoint/2010/main" val="1163123479"/>
              </p:ext>
            </p:extLst>
          </p:nvPr>
        </p:nvGraphicFramePr>
        <p:xfrm>
          <a:off x="408955" y="2593534"/>
          <a:ext cx="11376000" cy="414528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err="1">
                          <a:ln>
                            <a:noFill/>
                          </a:ln>
                          <a:solidFill>
                            <a:srgbClr val="000000"/>
                          </a:solidFill>
                          <a:effectLst/>
                          <a:latin typeface="Calibri Light"/>
                          <a:cs typeface="Times New Roman" pitchFamily="18" charset="0"/>
                        </a:rPr>
                        <a:t>voor</a:t>
                      </a:r>
                      <a:r>
                        <a:rPr kumimoji="0" lang="es-ES" sz="2000" b="0" i="0" u="none" strike="noStrike" cap="none" normalizeH="0" baseline="0" dirty="0">
                          <a:ln>
                            <a:noFill/>
                          </a:ln>
                          <a:solidFill>
                            <a:srgbClr val="000000"/>
                          </a:solidFill>
                          <a:effectLst/>
                          <a:latin typeface="Calibri Light"/>
                          <a:cs typeface="Times New Roman" pitchFamily="18" charset="0"/>
                        </a:rPr>
                        <a:t> &amp; </a:t>
                      </a:r>
                      <a:r>
                        <a:rPr kumimoji="0" lang="es-ES" sz="2000" b="0" i="0" u="none" strike="noStrike" cap="none" normalizeH="0" baseline="0" dirty="0" err="1">
                          <a:ln>
                            <a:noFill/>
                          </a:ln>
                          <a:solidFill>
                            <a:srgbClr val="000000"/>
                          </a:solidFill>
                          <a:effectLst/>
                          <a:latin typeface="Calibri Light"/>
                          <a:cs typeface="Times New Roman" pitchFamily="18" charset="0"/>
                        </a:rPr>
                        <a:t>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“bewijsstuk”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Het ontwerp van de verpakking leidde steeds weer tot geruchten dat het merk “Lucky Strike” iets te maken had met de atoomaanval op Japan.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400" b="1" i="0" u="none" strike="noStrike" cap="none" normalizeH="0" baseline="0" dirty="0">
                          <a:ln>
                            <a:noFill/>
                          </a:ln>
                          <a:solidFill>
                            <a:srgbClr val="333333"/>
                          </a:solidFill>
                          <a:effectLst/>
                          <a:latin typeface="Calibri Light"/>
                          <a:cs typeface="Times New Roman" pitchFamily="18" charset="0"/>
                        </a:rPr>
                        <a:t>voor:</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004992"/>
                          </a:solidFill>
                          <a:effectLst/>
                          <a:latin typeface="Calibri Light"/>
                          <a:cs typeface="Times New Roman" pitchFamily="18" charset="0"/>
                        </a:rPr>
                        <a:t>???</a:t>
                      </a:r>
                      <a:r>
                        <a:rPr kumimoji="0" lang="nl-NL" sz="1400" b="0" i="0" u="none" strike="noStrike" cap="none" normalizeH="0" baseline="0" dirty="0">
                          <a:ln>
                            <a:noFill/>
                          </a:ln>
                          <a:solidFill>
                            <a:srgbClr val="333333"/>
                          </a:solidFill>
                          <a:effectLst/>
                          <a:latin typeface="Calibri Light"/>
                          <a:cs typeface="Times New Roman" pitchFamily="18" charset="0"/>
                        </a:rPr>
                        <a:t> </a:t>
                      </a:r>
                      <a:r>
                        <a:rPr kumimoji="0" lang="nl-NL" sz="1400" b="0" i="0" u="none" strike="noStrike" cap="none" normalizeH="0" baseline="0" dirty="0">
                          <a:ln>
                            <a:noFill/>
                          </a:ln>
                          <a:solidFill>
                            <a:srgbClr val="FFFFFF"/>
                          </a:solidFill>
                          <a:effectLst/>
                          <a:latin typeface="Calibri Light"/>
                          <a:cs typeface="Times New Roman" pitchFamily="18" charset="0"/>
                        </a:rPr>
                        <a:t>De Japanse vlag bevat – net als de verpakking- een rode cirkel tegen een witte achtergrond.</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De gouden cirkel zou radioactieve straling kunnen voorstellen.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“Lucky Strike” kan worden vertaald als “successvolle aanval”.</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Lucky Strike heeft de verpakking veranderd tijdens de 2e wereldoorlog. Daarvoor was de witte achtergrond groen.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004992"/>
                          </a:solidFill>
                          <a:effectLst/>
                          <a:latin typeface="Calibri Light"/>
                          <a:cs typeface="Times New Roman" pitchFamily="18" charset="0"/>
                        </a:rPr>
                        <a:t>???</a:t>
                      </a:r>
                      <a:r>
                        <a:rPr kumimoji="0" lang="nl-NL" sz="1400" b="0" i="0" u="none" strike="noStrike" cap="none" normalizeH="0" baseline="0" dirty="0">
                          <a:ln>
                            <a:noFill/>
                          </a:ln>
                          <a:solidFill>
                            <a:srgbClr val="333333"/>
                          </a:solidFill>
                          <a:effectLst/>
                          <a:latin typeface="Calibri Light"/>
                          <a:cs typeface="Times New Roman" pitchFamily="18" charset="0"/>
                        </a:rPr>
                        <a:t> </a:t>
                      </a:r>
                      <a:r>
                        <a:rPr kumimoji="0" lang="nl-NL" sz="1400" b="0" i="0" u="none" strike="noStrike" cap="none" normalizeH="0" baseline="0" dirty="0">
                          <a:ln>
                            <a:noFill/>
                          </a:ln>
                          <a:solidFill>
                            <a:srgbClr val="FFFFFF"/>
                          </a:solidFill>
                          <a:effectLst/>
                          <a:latin typeface="Calibri Light"/>
                          <a:cs typeface="Times New Roman" pitchFamily="18" charset="0"/>
                        </a:rPr>
                        <a:t>De gouden cirkel stond al op de oude verpakking.</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Het ontwerp was al veranderd in 1940/1941 – om markttechnische redenen – en de atoomaanval vond plaats in 1945.</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De merknaam werd vastgesteld in de tijd van de goudzoekers. De naam “Lucky Strike” is geregistreerd sinds 1871. Op het eerste tabaksblik stond een hamer wijzend naar de hemel – een symbool van de “lucky strike” van een gouddelver.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Caption_492547"/>
          <p:cNvSpPr txBox="1">
            <a:spLocks noChangeArrowheads="1"/>
          </p:cNvSpPr>
          <p:nvPr/>
        </p:nvSpPr>
        <p:spPr bwMode="auto">
          <a:xfrm>
            <a:off x="408955" y="22048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Bestaat er een verband tussen het sigarettenmerk “Lucky Strike” en de atoomaanval op Japan? </a:t>
            </a:r>
            <a:endParaRPr lang="de-DE" altLang="de-DE" sz="2000" dirty="0">
              <a:solidFill>
                <a:srgbClr val="333333"/>
              </a:solidFill>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47956" y="630932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Japanse vlag?</a:t>
            </a:r>
            <a:endParaRPr lang="de-DE" altLang="de-DE" sz="1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13</a:t>
            </a:fld>
            <a:endParaRPr lang="de-DE" altLang="de-DE"/>
          </a:p>
        </p:txBody>
      </p:sp>
    </p:spTree>
    <p:extLst>
      <p:ext uri="{BB962C8B-B14F-4D97-AF65-F5344CB8AC3E}">
        <p14:creationId xmlns:p14="http://schemas.microsoft.com/office/powerpoint/2010/main" val="855862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 voorbeeld </a:t>
            </a:r>
            <a:br>
              <a:rPr lang="en-US" sz="3600">
                <a:solidFill>
                  <a:srgbClr val="004992"/>
                </a:solidFill>
                <a:latin typeface="Calibri Light"/>
              </a:rPr>
            </a:br>
            <a:r>
              <a:rPr lang="en-US">
                <a:solidFill>
                  <a:srgbClr val="004992"/>
                </a:solidFill>
                <a:latin typeface="Calibri Light"/>
              </a:rPr>
              <a:t>- geruchten -</a:t>
            </a:r>
          </a:p>
        </p:txBody>
      </p:sp>
      <p:graphicFrame>
        <p:nvGraphicFramePr>
          <p:cNvPr id="12" name="Group 26"/>
          <p:cNvGraphicFramePr>
            <a:graphicFrameLocks noGrp="1"/>
          </p:cNvGraphicFramePr>
          <p:nvPr>
            <p:extLst>
              <p:ext uri="{D42A27DB-BD31-4B8C-83A1-F6EECF244321}">
                <p14:modId xmlns:p14="http://schemas.microsoft.com/office/powerpoint/2010/main" val="1419954781"/>
              </p:ext>
            </p:extLst>
          </p:nvPr>
        </p:nvGraphicFramePr>
        <p:xfrm>
          <a:off x="408955" y="2593534"/>
          <a:ext cx="11376000" cy="414528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err="1">
                          <a:ln>
                            <a:noFill/>
                          </a:ln>
                          <a:solidFill>
                            <a:srgbClr val="000000"/>
                          </a:solidFill>
                          <a:effectLst/>
                          <a:latin typeface="Calibri Light"/>
                          <a:cs typeface="Times New Roman" pitchFamily="18" charset="0"/>
                        </a:rPr>
                        <a:t>voor</a:t>
                      </a:r>
                      <a:r>
                        <a:rPr kumimoji="0" lang="es-ES" sz="2000" b="0" i="0" u="none" strike="noStrike" cap="none" normalizeH="0" baseline="0" dirty="0">
                          <a:ln>
                            <a:noFill/>
                          </a:ln>
                          <a:solidFill>
                            <a:srgbClr val="000000"/>
                          </a:solidFill>
                          <a:effectLst/>
                          <a:latin typeface="Calibri Light"/>
                          <a:cs typeface="Times New Roman" pitchFamily="18" charset="0"/>
                        </a:rPr>
                        <a:t> &amp; </a:t>
                      </a:r>
                      <a:r>
                        <a:rPr kumimoji="0" lang="es-ES" sz="2000" b="0" i="0" u="none" strike="noStrike" cap="none" normalizeH="0" baseline="0" dirty="0" err="1">
                          <a:ln>
                            <a:noFill/>
                          </a:ln>
                          <a:solidFill>
                            <a:srgbClr val="000000"/>
                          </a:solidFill>
                          <a:effectLst/>
                          <a:latin typeface="Calibri Light"/>
                          <a:cs typeface="Times New Roman" pitchFamily="18" charset="0"/>
                        </a:rPr>
                        <a:t>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“bewijsstuk”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Het ontwerp van de verpakking leidde steeds weer tot geruchten dat het merk “Lucky Strike” iets te maken had met de atoomaanval op Japan.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4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Japanse vlag bevat – net als de verpakking- een rode cirkel tegen een witte achtergrond.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gouden cirkel zou radioactieve straling kunnen voorstellen.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kan worden vertaald als “successvolle aanval”.</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heeft de verpakking veranderd tijdens de 2e wereldoorlog. Daarvoor was de witte achtergrond groen.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004992"/>
                          </a:solidFill>
                          <a:effectLst/>
                          <a:latin typeface="Calibri Light"/>
                          <a:cs typeface="Times New Roman" pitchFamily="18" charset="0"/>
                        </a:rPr>
                        <a:t>???</a:t>
                      </a:r>
                      <a:r>
                        <a:rPr kumimoji="0" lang="nl-NL" sz="1400" b="0" i="0" u="none" strike="noStrike" cap="none" normalizeH="0" baseline="0" dirty="0">
                          <a:ln>
                            <a:noFill/>
                          </a:ln>
                          <a:solidFill>
                            <a:srgbClr val="333333"/>
                          </a:solidFill>
                          <a:effectLst/>
                          <a:latin typeface="Calibri Light"/>
                          <a:cs typeface="Times New Roman" pitchFamily="18" charset="0"/>
                        </a:rPr>
                        <a:t> </a:t>
                      </a:r>
                      <a:r>
                        <a:rPr kumimoji="0" lang="nl-NL" sz="1400" b="0" i="0" u="none" strike="noStrike" cap="none" normalizeH="0" baseline="0" dirty="0">
                          <a:ln>
                            <a:noFill/>
                          </a:ln>
                          <a:solidFill>
                            <a:srgbClr val="FFFFFF"/>
                          </a:solidFill>
                          <a:effectLst/>
                          <a:latin typeface="Calibri Light"/>
                          <a:cs typeface="Times New Roman" pitchFamily="18" charset="0"/>
                        </a:rPr>
                        <a:t>De gouden cirkel stond al op de oude verpakking.</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Het ontwerp was al veranderd in 1940/1941 – om markttechnische redenen – en de atoomaanval vond plaats in 1945.</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De merknaam werd vastgesteld in de tijd van de goudzoekers. De naam “Lucky Strike” is geregistreerd sinds 1871. Op het eerste tabaksblik stond een hamer wijzend naar de hemel – een symbool van de “lucky strike” van een gouddelver.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Caption_492547"/>
          <p:cNvSpPr txBox="1">
            <a:spLocks noChangeArrowheads="1"/>
          </p:cNvSpPr>
          <p:nvPr/>
        </p:nvSpPr>
        <p:spPr bwMode="auto">
          <a:xfrm>
            <a:off x="408955" y="22048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Bestaat er een verband tussen het sigarettenmerk “Lucky Strike” en de atoomaanval op Japan? </a:t>
            </a:r>
            <a:endParaRPr lang="de-DE" altLang="de-DE" sz="2000" dirty="0">
              <a:solidFill>
                <a:srgbClr val="333333"/>
              </a:solidFill>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47956" y="630932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Japanse vlag?</a:t>
            </a:r>
            <a:endParaRPr lang="de-DE" altLang="de-DE" sz="16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2" name="Group 26"/>
          <p:cNvGraphicFramePr>
            <a:graphicFrameLocks noGrp="1"/>
          </p:cNvGraphicFramePr>
          <p:nvPr>
            <p:extLst>
              <p:ext uri="{D42A27DB-BD31-4B8C-83A1-F6EECF244321}">
                <p14:modId xmlns:p14="http://schemas.microsoft.com/office/powerpoint/2010/main" val="752668450"/>
              </p:ext>
            </p:extLst>
          </p:nvPr>
        </p:nvGraphicFramePr>
        <p:xfrm>
          <a:off x="408955" y="2593534"/>
          <a:ext cx="11376000" cy="414528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err="1">
                          <a:ln>
                            <a:noFill/>
                          </a:ln>
                          <a:solidFill>
                            <a:srgbClr val="000000"/>
                          </a:solidFill>
                          <a:effectLst/>
                          <a:latin typeface="Calibri Light"/>
                          <a:cs typeface="Times New Roman" pitchFamily="18" charset="0"/>
                        </a:rPr>
                        <a:t>voor</a:t>
                      </a:r>
                      <a:r>
                        <a:rPr kumimoji="0" lang="es-ES" sz="2000" b="0" i="0" u="none" strike="noStrike" cap="none" normalizeH="0" baseline="0" dirty="0">
                          <a:ln>
                            <a:noFill/>
                          </a:ln>
                          <a:solidFill>
                            <a:srgbClr val="000000"/>
                          </a:solidFill>
                          <a:effectLst/>
                          <a:latin typeface="Calibri Light"/>
                          <a:cs typeface="Times New Roman" pitchFamily="18" charset="0"/>
                        </a:rPr>
                        <a:t> &amp; </a:t>
                      </a:r>
                      <a:r>
                        <a:rPr kumimoji="0" lang="es-ES" sz="2000" b="0" i="0" u="none" strike="noStrike" cap="none" normalizeH="0" baseline="0" dirty="0" err="1">
                          <a:ln>
                            <a:noFill/>
                          </a:ln>
                          <a:solidFill>
                            <a:srgbClr val="000000"/>
                          </a:solidFill>
                          <a:effectLst/>
                          <a:latin typeface="Calibri Light"/>
                          <a:cs typeface="Times New Roman" pitchFamily="18" charset="0"/>
                        </a:rPr>
                        <a:t>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“bewijsstuk”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Het ontwerp van de verpakking leidde steeds weer tot geruchten dat het merk “Lucky Strike” iets te maken had met de atoomaanval op Japan.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4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Japanse vlag bevat – net als de verpakking- een rode cirkel tegen een witte achtergrond.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gouden cirkel zou radioactieve straling kunnen voorstellen.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kan worden vertaald als “successvolle aanval”.</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heeft de verpakking veranderd tijdens de 2e wereldoorlog. Daarvoor was de witte achtergrond groen.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333333"/>
                          </a:solidFill>
                          <a:effectLst/>
                          <a:latin typeface="Calibri Light"/>
                          <a:cs typeface="Times New Roman" pitchFamily="18" charset="0"/>
                        </a:rPr>
                        <a:t>tegen: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gouden cirkel stond al op de oude verpakking.</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Het ontwerp was al veranderd in 1940/1941 – om markttechnische redenen – en de atoomaanval vond plaats in 1945.</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merknaam werd vastgesteld in de tijd van de goudzoekers. De naam “Lucky Strike” is geregistreerd sinds 1871. Op het eerste tabaksblik stond een hamer wijzend naar de hemel – een symbool van de “lucky strike” van een gouddelver.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Caption_492547"/>
          <p:cNvSpPr txBox="1">
            <a:spLocks noChangeArrowheads="1"/>
          </p:cNvSpPr>
          <p:nvPr/>
        </p:nvSpPr>
        <p:spPr bwMode="auto">
          <a:xfrm>
            <a:off x="408955" y="22048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Bestaat er een verband tussen het sigarettenmerk “Lucky Strike” en de atoomaanval op Japan? </a:t>
            </a:r>
            <a:endParaRPr lang="de-DE" altLang="de-DE" sz="2000" dirty="0">
              <a:solidFill>
                <a:srgbClr val="333333"/>
              </a:solidFill>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47956" y="630932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Japanse vlag?</a:t>
            </a:r>
            <a:endParaRPr lang="de-DE" altLang="de-DE" sz="1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15</a:t>
            </a:fld>
            <a:endParaRPr lang="de-DE" altLang="de-DE"/>
          </a:p>
        </p:txBody>
      </p:sp>
    </p:spTree>
    <p:extLst>
      <p:ext uri="{BB962C8B-B14F-4D97-AF65-F5344CB8AC3E}">
        <p14:creationId xmlns:p14="http://schemas.microsoft.com/office/powerpoint/2010/main" val="840998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sp>
        <p:nvSpPr>
          <p:cNvPr id="3" name="Content Placeholder 2"/>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Bestaat er een verband tussen het sigarettenmerk </a:t>
            </a:r>
            <a:r>
              <a:rPr lang="en-US" altLang="nl-NL"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Lucky Strike</a:t>
            </a:r>
            <a:r>
              <a:rPr lang="en-US" altLang="nl-NL"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en</a:t>
            </a:r>
            <a:r>
              <a:rPr lang="en-US" altLang="ja-JP" sz="2400" dirty="0">
                <a:solidFill>
                  <a:srgbClr val="333333"/>
                </a:solidFill>
                <a:latin typeface="Calibri Light"/>
                <a:ea typeface="MS PGothic" panose="020B0600070205080204" pitchFamily="34" charset="-128"/>
              </a:rPr>
              <a:t> de </a:t>
            </a:r>
            <a:r>
              <a:rPr lang="en-US" altLang="ja-JP" sz="2400" dirty="0" err="1">
                <a:solidFill>
                  <a:srgbClr val="333333"/>
                </a:solidFill>
                <a:latin typeface="Calibri Light"/>
                <a:ea typeface="MS PGothic" panose="020B0600070205080204" pitchFamily="34" charset="-128"/>
              </a:rPr>
              <a:t>atoomaanval</a:t>
            </a:r>
            <a:r>
              <a:rPr lang="en-US" altLang="ja-JP" sz="2400" dirty="0">
                <a:solidFill>
                  <a:srgbClr val="333333"/>
                </a:solidFill>
                <a:latin typeface="Calibri Light"/>
                <a:ea typeface="MS PGothic" panose="020B0600070205080204" pitchFamily="34" charset="-128"/>
              </a:rPr>
              <a:t> op</a:t>
            </a:r>
            <a:r>
              <a:rPr lang="de-DE" altLang="ja-JP" sz="2400" dirty="0">
                <a:solidFill>
                  <a:srgbClr val="333333"/>
                </a:solidFill>
                <a:latin typeface="Calibri Light"/>
                <a:ea typeface="MS PGothic" panose="020B0600070205080204" pitchFamily="34" charset="-128"/>
              </a:rPr>
              <a:t> Japan?</a:t>
            </a:r>
            <a:endParaRPr lang="en-US" sz="2400" dirty="0">
              <a:latin typeface="Calibri Light"/>
            </a:endParaRPr>
          </a:p>
        </p:txBody>
      </p:sp>
      <p:sp>
        <p:nvSpPr>
          <p:cNvPr id="10" name="Caption_11"/>
          <p:cNvSpPr txBox="1">
            <a:spLocks noChangeArrowheads="1"/>
          </p:cNvSpPr>
          <p:nvPr/>
        </p:nvSpPr>
        <p:spPr bwMode="auto">
          <a:xfrm>
            <a:off x="5576356" y="5991671"/>
            <a:ext cx="10615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Nee! </a:t>
            </a:r>
            <a:endParaRPr lang="de-DE" altLang="de-DE"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verpakking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Japan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gouden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radioactieve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besmetting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verpakking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Japan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gouden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radioactieve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besmetting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lucky strike</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toevalstreffer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betekenen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bijzondere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opgraving</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Geruchten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verpakking</a:t>
            </a:r>
            <a:r>
              <a:rPr lang="en-US" altLang="de-DE" sz="2400" dirty="0">
                <a:solidFill>
                  <a:srgbClr val="333333"/>
                </a:solidFill>
                <a:latin typeface="Calibri Light"/>
                <a:ea typeface="MS PGothic" panose="020B0600070205080204" pitchFamily="34" charset="-128"/>
              </a:rPr>
              <a:t> was </a:t>
            </a:r>
            <a:r>
              <a:rPr lang="en-US" altLang="de-DE" sz="2400" dirty="0" err="1">
                <a:solidFill>
                  <a:srgbClr val="333333"/>
                </a:solidFill>
                <a:latin typeface="Calibri Light"/>
                <a:ea typeface="MS PGothic" panose="020B0600070205080204" pitchFamily="34" charset="-128"/>
              </a:rPr>
              <a:t>weliswaar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veranderd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tijdens</a:t>
            </a:r>
            <a:r>
              <a:rPr lang="en-US" altLang="de-DE" sz="2400" dirty="0">
                <a:solidFill>
                  <a:srgbClr val="333333"/>
                </a:solidFill>
                <a:latin typeface="Calibri Light"/>
                <a:ea typeface="MS PGothic" panose="020B0600070205080204" pitchFamily="34" charset="-128"/>
              </a:rPr>
              <a:t> de 2e </a:t>
            </a:r>
            <a:r>
              <a:rPr lang="en-US" altLang="de-DE" sz="2400" dirty="0" err="1">
                <a:solidFill>
                  <a:srgbClr val="333333"/>
                </a:solidFill>
                <a:latin typeface="Calibri Light"/>
                <a:ea typeface="MS PGothic" panose="020B0600070205080204" pitchFamily="34" charset="-128"/>
              </a:rPr>
              <a:t>wereldoorlog</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zegt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noodzakelijkerwijs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iets</a:t>
            </a:r>
            <a:r>
              <a:rPr lang="en-US" altLang="de-DE" sz="2400" dirty="0">
                <a:solidFill>
                  <a:srgbClr val="333333"/>
                </a:solidFill>
                <a:latin typeface="Calibri Light"/>
                <a:ea typeface="MS PGothic" panose="020B0600070205080204" pitchFamily="34" charset="-128"/>
              </a:rPr>
              <a:t> ten </a:t>
            </a:r>
            <a:r>
              <a:rPr lang="en-US" altLang="de-DE" sz="2400" dirty="0" err="1">
                <a:solidFill>
                  <a:srgbClr val="333333"/>
                </a:solidFill>
                <a:latin typeface="Calibri Light"/>
                <a:ea typeface="MS PGothic" panose="020B0600070205080204" pitchFamily="34" charset="-128"/>
              </a:rPr>
              <a:t>voordele</a:t>
            </a:r>
            <a:r>
              <a:rPr lang="en-US" altLang="de-DE" sz="2400" dirty="0">
                <a:solidFill>
                  <a:srgbClr val="333333"/>
                </a:solidFill>
                <a:latin typeface="Calibri Light"/>
                <a:ea typeface="MS PGothic" panose="020B0600070205080204" pitchFamily="34" charset="-128"/>
              </a:rPr>
              <a:t> van het </a:t>
            </a:r>
            <a:r>
              <a:rPr lang="en-US" altLang="de-DE" sz="2400" dirty="0" err="1">
                <a:solidFill>
                  <a:srgbClr val="333333"/>
                </a:solidFill>
                <a:latin typeface="Calibri Light"/>
                <a:ea typeface="MS PGothic" panose="020B0600070205080204" pitchFamily="34" charset="-128"/>
              </a:rPr>
              <a:t>gerucht</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19</a:t>
            </a:fld>
            <a:endParaRPr lang="de-DE" altLang="de-DE"/>
          </a:p>
        </p:txBody>
      </p:sp>
    </p:spTree>
    <p:extLst>
      <p:ext uri="{BB962C8B-B14F-4D97-AF65-F5344CB8AC3E}">
        <p14:creationId xmlns:p14="http://schemas.microsoft.com/office/powerpoint/2010/main" val="2149766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defRPr/>
            </a:pPr>
            <a:r>
              <a:rPr lang="nl-NL" altLang="de-DE" sz="2400">
                <a:solidFill>
                  <a:srgbClr val="000000"/>
                </a:solidFill>
                <a:latin typeface="Calibri Light"/>
                <a:ea typeface="MS PGothic" panose="020B0600070205080204" pitchFamily="34" charset="-128"/>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lnSpc>
                <a:spcPct val="100000"/>
              </a:lnSpc>
              <a:spcBef>
                <a:spcPts val="1200"/>
              </a:spcBef>
              <a:buClr>
                <a:srgbClr val="000000"/>
              </a:buClr>
              <a:buFont typeface="WingDings"/>
              <a:buChar char=""/>
              <a:defRPr/>
            </a:pPr>
            <a:r>
              <a:rPr lang="nl-NL" altLang="de-DE" sz="2400" dirty="0">
                <a:solidFill>
                  <a:srgbClr val="000000"/>
                </a:solidFill>
                <a:latin typeface="Calibri Light"/>
                <a:ea typeface="MS PGothic" panose="020B0600070205080204" pitchFamily="34" charset="-128"/>
              </a:rPr>
              <a:t>Dit soort eenvoudige verklaringen verminderde de angst en gaf de illusie van controle.</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panose="020B0600070205080204" pitchFamily="34" charset="-128"/>
              </a:rPr>
              <a:t>Deze manier van beslissen kan snel leiden tot fouten.</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pPr>
              <a:defRPr/>
            </a:pPr>
            <a:fld id="{48F989B4-DDA0-4682-B089-11AB26A50E43}"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panose="020B0600070205080204" pitchFamily="34" charset="-128"/>
              </a:rPr>
              <a:t>Deze manier van beslissen kan snel leiden tot fouten.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een vertekend beeld van de werkelijkheid hebben. Interpretaties van situaties, die anderen ondenkbaar achten, worden geloofd.</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pPr>
              <a:defRPr/>
            </a:pPr>
            <a:fld id="{48F989B4-DDA0-4682-B089-11AB26A50E43}" type="slidenum">
              <a:rPr lang="de-DE" altLang="de-DE" smtClean="0"/>
              <a:pPr>
                <a:defRPr/>
              </a:pPr>
              <a:t>22</a:t>
            </a:fld>
            <a:endParaRPr lang="de-DE" altLang="de-DE"/>
          </a:p>
        </p:txBody>
      </p:sp>
    </p:spTree>
    <p:extLst>
      <p:ext uri="{BB962C8B-B14F-4D97-AF65-F5344CB8AC3E}">
        <p14:creationId xmlns:p14="http://schemas.microsoft.com/office/powerpoint/2010/main" val="3951807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194873458"/>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4005490531"/>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24</a:t>
            </a:fld>
            <a:endParaRPr lang="de-DE" altLang="de-DE"/>
          </a:p>
        </p:txBody>
      </p:sp>
    </p:spTree>
    <p:extLst>
      <p:ext uri="{BB962C8B-B14F-4D97-AF65-F5344CB8AC3E}">
        <p14:creationId xmlns:p14="http://schemas.microsoft.com/office/powerpoint/2010/main" val="1211190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817771283"/>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25</a:t>
            </a:fld>
            <a:endParaRPr lang="de-DE" altLang="de-DE"/>
          </a:p>
        </p:txBody>
      </p:sp>
    </p:spTree>
    <p:extLst>
      <p:ext uri="{BB962C8B-B14F-4D97-AF65-F5344CB8AC3E}">
        <p14:creationId xmlns:p14="http://schemas.microsoft.com/office/powerpoint/2010/main" val="3340266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672006846"/>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26</a:t>
            </a:fld>
            <a:endParaRPr lang="de-DE" altLang="de-DE"/>
          </a:p>
        </p:txBody>
      </p:sp>
    </p:spTree>
    <p:extLst>
      <p:ext uri="{BB962C8B-B14F-4D97-AF65-F5344CB8AC3E}">
        <p14:creationId xmlns:p14="http://schemas.microsoft.com/office/powerpoint/2010/main" val="4289871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115189190"/>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27</a:t>
            </a:fld>
            <a:endParaRPr lang="de-DE" altLang="de-DE"/>
          </a:p>
        </p:txBody>
      </p:sp>
    </p:spTree>
    <p:extLst>
      <p:ext uri="{BB962C8B-B14F-4D97-AF65-F5344CB8AC3E}">
        <p14:creationId xmlns:p14="http://schemas.microsoft.com/office/powerpoint/2010/main" val="1538783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4013470102"/>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28</a:t>
            </a:fld>
            <a:endParaRPr lang="de-DE" altLang="de-DE"/>
          </a:p>
        </p:txBody>
      </p:sp>
    </p:spTree>
    <p:extLst>
      <p:ext uri="{BB962C8B-B14F-4D97-AF65-F5344CB8AC3E}">
        <p14:creationId xmlns:p14="http://schemas.microsoft.com/office/powerpoint/2010/main" val="3648761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082308853"/>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29</a:t>
            </a:fld>
            <a:endParaRPr lang="de-DE" altLang="de-DE"/>
          </a:p>
        </p:txBody>
      </p:sp>
    </p:spTree>
    <p:extLst>
      <p:ext uri="{BB962C8B-B14F-4D97-AF65-F5344CB8AC3E}">
        <p14:creationId xmlns:p14="http://schemas.microsoft.com/office/powerpoint/2010/main" val="150475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849820028"/>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Dit is een geheim teken dat ik ben uitverkoren om de wereld te redden.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30</a:t>
            </a:fld>
            <a:endParaRPr lang="de-DE" altLang="de-DE"/>
          </a:p>
        </p:txBody>
      </p:sp>
    </p:spTree>
    <p:extLst>
      <p:ext uri="{BB962C8B-B14F-4D97-AF65-F5344CB8AC3E}">
        <p14:creationId xmlns:p14="http://schemas.microsoft.com/office/powerpoint/2010/main" val="2724755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626889292"/>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Dit is een geheim teken dat ik ben uitverkoren om de wereld te redden.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Radiostation speelt popmuziek.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31</a:t>
            </a:fld>
            <a:endParaRPr lang="de-DE" altLang="de-DE"/>
          </a:p>
        </p:txBody>
      </p:sp>
    </p:spTree>
    <p:extLst>
      <p:ext uri="{BB962C8B-B14F-4D97-AF65-F5344CB8AC3E}">
        <p14:creationId xmlns:p14="http://schemas.microsoft.com/office/powerpoint/2010/main" val="3197191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7" name="Rechteck 1"/>
          <p:cNvSpPr>
            <a:spLocks noChangeArrowheads="1"/>
          </p:cNvSpPr>
          <p:nvPr/>
        </p:nvSpPr>
        <p:spPr bwMode="auto">
          <a:xfrm>
            <a:off x="408955" y="612523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2000" b="0" dirty="0">
                <a:solidFill>
                  <a:srgbClr val="004992"/>
                </a:solidFill>
                <a:latin typeface="Calibri Light"/>
              </a:rPr>
              <a:t>Heeft iemand een vergelijkbare situatie meegemaakt? </a:t>
            </a:r>
            <a:endParaRPr lang="pt-PT" altLang="de-DE" sz="2000" b="0" dirty="0">
              <a:solidFill>
                <a:srgbClr val="004992"/>
              </a:solidFill>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321380309"/>
              </p:ext>
            </p:extLst>
          </p:nvPr>
        </p:nvGraphicFramePr>
        <p:xfrm>
          <a:off x="409575" y="2203704"/>
          <a:ext cx="11339514" cy="38404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vriendin komt </a:t>
                      </a:r>
                      <a:br>
                        <a:rPr kumimoji="0" lang="nl-NL" sz="2000" b="0" i="0" u="none" strike="noStrike" cap="none" normalizeH="0" baseline="0">
                          <a:ln>
                            <a:noFill/>
                          </a:ln>
                          <a:solidFill>
                            <a:srgbClr val="333333"/>
                          </a:solidFill>
                          <a:effectLst/>
                          <a:latin typeface="Calibri Light"/>
                          <a:cs typeface="Times New Roman" pitchFamily="18" charset="0"/>
                        </a:rPr>
                      </a:br>
                      <a:r>
                        <a:rPr kumimoji="0" lang="nl-NL" sz="2000" b="0" i="0" u="none" strike="noStrike" cap="none" normalizeH="0" baseline="0">
                          <a:ln>
                            <a:noFill/>
                          </a:ln>
                          <a:solidFill>
                            <a:srgbClr val="333333"/>
                          </a:solidFill>
                          <a:effectLst/>
                          <a:latin typeface="Calibri Light"/>
                          <a:cs typeface="Times New Roman" pitchFamily="18" charset="0"/>
                        </a:rPr>
                        <a:t>´s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keer “Hero” (held)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Dit is een geheim teken dat ik ben uitverkoren om de wereld te redden.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Radiostation speelt popmuziek.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32</a:t>
            </a:fld>
            <a:endParaRPr lang="de-DE" altLang="de-DE"/>
          </a:p>
        </p:txBody>
      </p:sp>
    </p:spTree>
    <p:extLst>
      <p:ext uri="{BB962C8B-B14F-4D97-AF65-F5344CB8AC3E}">
        <p14:creationId xmlns:p14="http://schemas.microsoft.com/office/powerpoint/2010/main" val="3903015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ja-JP" sz="2400" dirty="0" err="1">
                <a:solidFill>
                  <a:srgbClr val="333333"/>
                </a:solidFill>
                <a:latin typeface="Calibri Light"/>
                <a:ea typeface="MS PGothic" panose="020B0600070205080204" pitchFamily="34" charset="-128"/>
              </a:rPr>
              <a:t>niet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ja-JP" sz="2400" dirty="0" err="1">
                <a:solidFill>
                  <a:srgbClr val="333333"/>
                </a:solidFill>
                <a:latin typeface="Calibri Light"/>
                <a:ea typeface="MS PGothic" panose="020B0600070205080204" pitchFamily="34" charset="-128"/>
              </a:rPr>
              <a:t>niet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34</a:t>
            </a:fld>
            <a:endParaRPr lang="de-DE" altLang="de-DE"/>
          </a:p>
        </p:txBody>
      </p:sp>
    </p:spTree>
    <p:extLst>
      <p:ext uri="{BB962C8B-B14F-4D97-AF65-F5344CB8AC3E}">
        <p14:creationId xmlns:p14="http://schemas.microsoft.com/office/powerpoint/2010/main" val="4036101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ja-JP" sz="2400" dirty="0" err="1">
                <a:solidFill>
                  <a:srgbClr val="333333"/>
                </a:solidFill>
                <a:latin typeface="Calibri Light"/>
                <a:ea typeface="MS PGothic" panose="020B0600070205080204" pitchFamily="34" charset="-128"/>
              </a:rPr>
              <a:t>niet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35</a:t>
            </a:fld>
            <a:endParaRPr lang="de-DE" altLang="de-DE"/>
          </a:p>
        </p:txBody>
      </p:sp>
    </p:spTree>
    <p:extLst>
      <p:ext uri="{BB962C8B-B14F-4D97-AF65-F5344CB8AC3E}">
        <p14:creationId xmlns:p14="http://schemas.microsoft.com/office/powerpoint/2010/main" val="460343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ja-JP" sz="2400" dirty="0" err="1">
                <a:solidFill>
                  <a:srgbClr val="333333"/>
                </a:solidFill>
                <a:latin typeface="Calibri Light"/>
                <a:ea typeface="MS PGothic" panose="020B0600070205080204" pitchFamily="34" charset="-128"/>
              </a:rPr>
              <a:t>niet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nl-NL" altLang="ko-KR" sz="2400" dirty="0">
                <a:solidFill>
                  <a:srgbClr val="333333"/>
                </a:solidFill>
                <a:latin typeface="Calibri Light"/>
                <a:ea typeface="Gulim" pitchFamily="34" charset="-127"/>
              </a:rPr>
              <a:t>Geef ook aan hoe zeker je bent van je oordeel.</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36</a:t>
            </a:fld>
            <a:endParaRPr lang="de-DE" altLang="de-DE"/>
          </a:p>
        </p:txBody>
      </p:sp>
    </p:spTree>
    <p:extLst>
      <p:ext uri="{BB962C8B-B14F-4D97-AF65-F5344CB8AC3E}">
        <p14:creationId xmlns:p14="http://schemas.microsoft.com/office/powerpoint/2010/main" val="4107163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3"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151" y="2203704"/>
            <a:ext cx="343193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4"/>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Goed nieuws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Het overleden kind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dienstplichtige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Verdrietig bericht</a:t>
            </a:r>
            <a:endParaRPr lang="en-US" altLang="de-DE" sz="2400" b="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151" y="2203704"/>
            <a:ext cx="343193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4"/>
          <p:cNvSpPr txBox="1">
            <a:spLocks noChangeArrowheads="1"/>
          </p:cNvSpPr>
          <p:nvPr/>
        </p:nvSpPr>
        <p:spPr bwMode="auto">
          <a:xfrm>
            <a:off x="6263640" y="2203704"/>
            <a:ext cx="5486400"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Goed nieuws</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Het overleden kind</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dienstplichtige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Verdrietig bericht</a:t>
            </a:r>
            <a:br>
              <a:rPr lang="de-DE" altLang="de-DE" sz="2400" b="0" dirty="0">
                <a:solidFill>
                  <a:srgbClr val="004992"/>
                </a:solidFill>
                <a:latin typeface="Calibri Light"/>
              </a:rPr>
            </a:br>
            <a:r>
              <a:rPr lang="de-DE" altLang="de-DE" sz="1800" b="0" dirty="0">
                <a:solidFill>
                  <a:srgbClr val="004992"/>
                </a:solidFill>
                <a:latin typeface="Calibri Light"/>
              </a:rPr>
              <a:t>(Peter Fendi, 1838)</a:t>
            </a:r>
            <a:endParaRPr lang="en-US" altLang="de-DE" sz="18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077"/>
          <p:cNvSpPr>
            <a:spLocks noChangeArrowheads="1"/>
          </p:cNvSpPr>
          <p:nvPr/>
        </p:nvSpPr>
        <p:spPr bwMode="auto">
          <a:xfrm>
            <a:off x="6263639" y="2203704"/>
            <a:ext cx="5486400"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Scholing 		</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Soep in het klooster</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Voor de kerkdienst</a:t>
            </a:r>
            <a:endParaRPr lang="de-DE" altLang="de-DE" sz="2400" b="0" dirty="0">
              <a:solidFill>
                <a:srgbClr val="336699"/>
              </a:solidFill>
              <a:latin typeface="Calibri Light"/>
            </a:endParaRP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bekering			</a:t>
            </a:r>
          </a:p>
        </p:txBody>
      </p:sp>
      <p:pic>
        <p:nvPicPr>
          <p:cNvPr id="97283" name="Picture 3078"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 y="2203704"/>
            <a:ext cx="5614416" cy="416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Antwoord</a:t>
            </a:r>
            <a:r>
              <a:rPr lang="en-US" sz="3600" dirty="0">
                <a:latin typeface="Calibri Light"/>
              </a:rPr>
              <a:t> b</a:t>
            </a:r>
          </a:p>
        </p:txBody>
      </p:sp>
      <p:sp>
        <p:nvSpPr>
          <p:cNvPr id="8" name="Rectangle 3077"/>
          <p:cNvSpPr>
            <a:spLocks noChangeArrowheads="1"/>
          </p:cNvSpPr>
          <p:nvPr/>
        </p:nvSpPr>
        <p:spPr bwMode="auto">
          <a:xfrm>
            <a:off x="6263640" y="2203704"/>
            <a:ext cx="5486400"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Scholing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Soep in het klooster</a:t>
            </a:r>
            <a:br>
              <a:rPr lang="de-DE" altLang="de-DE" sz="2400" b="0" dirty="0">
                <a:solidFill>
                  <a:srgbClr val="004992"/>
                </a:solidFill>
                <a:latin typeface="Calibri Light"/>
              </a:rPr>
            </a:br>
            <a:r>
              <a:rPr lang="de-DE" altLang="de-DE" sz="1800" b="0" dirty="0">
                <a:solidFill>
                  <a:srgbClr val="004992"/>
                </a:solidFill>
                <a:latin typeface="Calibri Light"/>
              </a:rPr>
              <a:t>(Anton Mangold, 1888)</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Voor de kerkdienst</a:t>
            </a:r>
            <a:endParaRPr lang="de-DE" altLang="de-DE" sz="2400" b="0" dirty="0">
              <a:solidFill>
                <a:srgbClr val="336699"/>
              </a:solidFill>
              <a:latin typeface="Calibri Light"/>
            </a:endParaRP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bekering			</a:t>
            </a:r>
          </a:p>
        </p:txBody>
      </p:sp>
      <p:pic>
        <p:nvPicPr>
          <p:cNvPr id="9" name="Picture 3078"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 y="2203704"/>
            <a:ext cx="5614416" cy="416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263639" y="2203704"/>
            <a:ext cx="557813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oorlog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Aankondiging van de komst van Christus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Het zwarte paard</a:t>
            </a:r>
          </a:p>
          <a:p>
            <a:pPr eaLnBrk="1" hangingPunct="1">
              <a:lnSpc>
                <a:spcPct val="105000"/>
              </a:lnSpc>
              <a:spcBef>
                <a:spcPts val="1999"/>
              </a:spcBef>
              <a:spcAft>
                <a:spcPts val="0"/>
              </a:spcAft>
              <a:buClr>
                <a:srgbClr val="333333"/>
              </a:buClr>
              <a:buFont typeface="WingDings"/>
              <a:buAutoNum type="alphaLcPeriod"/>
            </a:pPr>
            <a:r>
              <a:rPr lang="en-US" altLang="de-DE" sz="2400" b="0">
                <a:latin typeface="Calibri Light"/>
              </a:rPr>
              <a:t>Het hobbelpaard</a:t>
            </a:r>
          </a:p>
        </p:txBody>
      </p:sp>
      <p:pic>
        <p:nvPicPr>
          <p:cNvPr id="101379"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31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6263640" y="2203704"/>
            <a:ext cx="557813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oorlog</a:t>
            </a:r>
            <a:br>
              <a:rPr lang="de-DE" altLang="de-DE" sz="2400" b="0" dirty="0">
                <a:solidFill>
                  <a:srgbClr val="004992"/>
                </a:solidFill>
                <a:latin typeface="Calibri Light"/>
              </a:rPr>
            </a:br>
            <a:r>
              <a:rPr lang="de-DE" altLang="de-DE" sz="1800" b="0" dirty="0">
                <a:solidFill>
                  <a:srgbClr val="004992"/>
                </a:solidFill>
                <a:latin typeface="Calibri Light"/>
              </a:rPr>
              <a:t>(Henri Julien F. Rousseau, 1894)</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Aankondiging van de komst van Christus</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Het zwarte paard</a:t>
            </a:r>
          </a:p>
          <a:p>
            <a:pPr eaLnBrk="1" hangingPunct="1">
              <a:lnSpc>
                <a:spcPct val="105000"/>
              </a:lnSpc>
              <a:spcBef>
                <a:spcPts val="1999"/>
              </a:spcBef>
              <a:spcAft>
                <a:spcPts val="0"/>
              </a:spcAft>
              <a:buClr>
                <a:srgbClr val="000000"/>
              </a:buClr>
              <a:buFont typeface="WingDings"/>
              <a:buAutoNum type="alphaLcPeriod"/>
            </a:pPr>
            <a:r>
              <a:rPr lang="en-US" altLang="de-DE" sz="2400" b="0" dirty="0">
                <a:latin typeface="Calibri Light"/>
              </a:rPr>
              <a:t>Het </a:t>
            </a:r>
            <a:r>
              <a:rPr lang="en-US" altLang="de-DE" sz="2400" b="0" dirty="0" err="1">
                <a:latin typeface="Calibri Light"/>
              </a:rPr>
              <a:t>hobbelpaard</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31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Vergiftiging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Waarom trouwde ik met </a:t>
            </a:r>
            <a:r>
              <a:rPr lang="de-DE" altLang="de-DE" sz="2400" b="0">
                <a:latin typeface="Calibri Light"/>
              </a:rPr>
              <a:t>hem?</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Zelfmoord</a:t>
            </a:r>
            <a:endParaRPr lang="de-DE" altLang="de-DE" sz="2400" b="0" dirty="0">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wanhopige moeder</a:t>
            </a:r>
          </a:p>
        </p:txBody>
      </p:sp>
      <p:pic>
        <p:nvPicPr>
          <p:cNvPr id="105475" name="Picture 3" descr="carter"/>
          <p:cNvPicPr>
            <a:picLocks noChangeAspect="1" noChangeArrowheads="1"/>
          </p:cNvPicPr>
          <p:nvPr/>
        </p:nvPicPr>
        <p:blipFill>
          <a:blip r:embed="rId3">
            <a:extLst>
              <a:ext uri="{28A0092B-C50C-407E-A947-70E740481C1C}">
                <a14:useLocalDpi xmlns:a14="http://schemas.microsoft.com/office/drawing/2010/main" val="0"/>
              </a:ext>
            </a:extLst>
          </a:blip>
          <a:srcRect l="1775" t="2248" r="1775" b="8118"/>
          <a:stretch>
            <a:fillRect/>
          </a:stretch>
        </p:blipFill>
        <p:spPr bwMode="auto">
          <a:xfrm>
            <a:off x="438371" y="2203704"/>
            <a:ext cx="56154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6263640" y="2203704"/>
            <a:ext cx="54864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Vergiftiging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Waarom trouwde ik met hem?</a:t>
            </a:r>
            <a:br>
              <a:rPr lang="de-DE" altLang="de-DE" sz="2400" b="0" dirty="0">
                <a:solidFill>
                  <a:srgbClr val="004992"/>
                </a:solidFill>
                <a:latin typeface="Calibri Light"/>
              </a:rPr>
            </a:br>
            <a:r>
              <a:rPr lang="de-DE" altLang="de-DE" sz="1800" b="0" dirty="0">
                <a:solidFill>
                  <a:srgbClr val="004992"/>
                </a:solidFill>
                <a:latin typeface="Calibri Light"/>
              </a:rPr>
              <a:t>(Murray)</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Zelfmoord</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wanhopige moeder</a:t>
            </a:r>
          </a:p>
        </p:txBody>
      </p:sp>
      <p:pic>
        <p:nvPicPr>
          <p:cNvPr id="107523" name="Picture 3" descr="carter"/>
          <p:cNvPicPr>
            <a:picLocks noChangeAspect="1" noChangeArrowheads="1"/>
          </p:cNvPicPr>
          <p:nvPr/>
        </p:nvPicPr>
        <p:blipFill>
          <a:blip r:embed="rId3">
            <a:extLst>
              <a:ext uri="{28A0092B-C50C-407E-A947-70E740481C1C}">
                <a14:useLocalDpi xmlns:a14="http://schemas.microsoft.com/office/drawing/2010/main" val="0"/>
              </a:ext>
            </a:extLst>
          </a:blip>
          <a:srcRect l="1775" t="2248" r="1775" b="8118"/>
          <a:stretch>
            <a:fillRect/>
          </a:stretch>
        </p:blipFill>
        <p:spPr bwMode="auto">
          <a:xfrm>
            <a:off x="438371" y="2203704"/>
            <a:ext cx="56154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4098"/>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Volksoproer</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Marktdag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Luilekkerland</a:t>
            </a:r>
          </a:p>
          <a:p>
            <a:pPr eaLnBrk="1" hangingPunct="1">
              <a:lnSpc>
                <a:spcPct val="105000"/>
              </a:lnSpc>
              <a:spcBef>
                <a:spcPts val="1999"/>
              </a:spcBef>
              <a:spcAft>
                <a:spcPts val="0"/>
              </a:spcAft>
              <a:buClr>
                <a:srgbClr val="333333"/>
              </a:buClr>
              <a:buFont typeface="WingDings"/>
              <a:buAutoNum type="alphaLcPeriod"/>
            </a:pPr>
            <a:r>
              <a:rPr lang="en-US" altLang="de-DE" sz="2400" b="0">
                <a:latin typeface="Calibri Light"/>
              </a:rPr>
              <a:t>De kinderspelen</a:t>
            </a:r>
          </a:p>
        </p:txBody>
      </p:sp>
      <p:pic>
        <p:nvPicPr>
          <p:cNvPr id="109571" name="Picture 4100"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406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4098"/>
          <p:cNvSpPr txBox="1">
            <a:spLocks noChangeArrowheads="1"/>
          </p:cNvSpPr>
          <p:nvPr/>
        </p:nvSpPr>
        <p:spPr bwMode="auto">
          <a:xfrm>
            <a:off x="6263640" y="2203704"/>
            <a:ext cx="54864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Volksoproer</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Marktdag</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Luilekkerland</a:t>
            </a:r>
          </a:p>
          <a:p>
            <a:pPr eaLnBrk="1" hangingPunct="1">
              <a:lnSpc>
                <a:spcPct val="105000"/>
              </a:lnSpc>
              <a:spcBef>
                <a:spcPts val="1999"/>
              </a:spcBef>
              <a:spcAft>
                <a:spcPts val="0"/>
              </a:spcAft>
              <a:buClr>
                <a:srgbClr val="004992"/>
              </a:buClr>
              <a:buFont typeface="WingDings"/>
              <a:buAutoNum type="alphaLcPeriod"/>
            </a:pPr>
            <a:r>
              <a:rPr lang="en-US" altLang="de-DE" sz="2400" b="0" dirty="0">
                <a:solidFill>
                  <a:srgbClr val="004992"/>
                </a:solidFill>
                <a:latin typeface="Calibri Light"/>
              </a:rPr>
              <a:t>De </a:t>
            </a:r>
            <a:r>
              <a:rPr lang="en-US" altLang="de-DE" sz="2400" b="0" dirty="0" err="1">
                <a:solidFill>
                  <a:srgbClr val="004992"/>
                </a:solidFill>
                <a:latin typeface="Calibri Light"/>
              </a:rPr>
              <a:t>kinderspelen</a:t>
            </a:r>
            <a:br>
              <a:rPr lang="en-US" altLang="de-DE" sz="2400" b="0" dirty="0">
                <a:solidFill>
                  <a:srgbClr val="004992"/>
                </a:solidFill>
                <a:latin typeface="Calibri Light"/>
              </a:rPr>
            </a:br>
            <a:r>
              <a:rPr lang="en-US" altLang="de-DE" sz="1800" b="0" dirty="0">
                <a:solidFill>
                  <a:srgbClr val="004992"/>
                </a:solidFill>
                <a:latin typeface="Calibri Light"/>
              </a:rPr>
              <a:t>(Pieter Bruegel de Oude, 1560)</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pic>
        <p:nvPicPr>
          <p:cNvPr id="7" name="Picture 4100"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406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47</a:t>
            </a:fld>
            <a:endParaRPr lang="de-DE" altLang="de-DE"/>
          </a:p>
        </p:txBody>
      </p:sp>
    </p:spTree>
    <p:extLst>
      <p:ext uri="{BB962C8B-B14F-4D97-AF65-F5344CB8AC3E}">
        <p14:creationId xmlns:p14="http://schemas.microsoft.com/office/powerpoint/2010/main" val="3452162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6263639" y="2203704"/>
            <a:ext cx="4741234"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a:latin typeface="Calibri Light"/>
              </a:rPr>
              <a:t>Illegaal gokken</a:t>
            </a:r>
            <a:endParaRPr lang="de-DE" altLang="de-DE" sz="2400" b="0">
              <a:solidFill>
                <a:srgbClr val="336699"/>
              </a:solidFill>
              <a:latin typeface="Calibri Light"/>
            </a:endParaRPr>
          </a:p>
          <a:p>
            <a:pPr eaLnBrk="1" hangingPunct="1">
              <a:lnSpc>
                <a:spcPct val="105000"/>
              </a:lnSpc>
              <a:spcBef>
                <a:spcPts val="1999"/>
              </a:spcBef>
              <a:spcAft>
                <a:spcPts val="0"/>
              </a:spcAft>
              <a:buClr>
                <a:srgbClr val="000000"/>
              </a:buClr>
              <a:buFont typeface="WingDings"/>
              <a:buAutoNum type="alphaLcPeriod"/>
            </a:pPr>
            <a:r>
              <a:rPr lang="de-DE" altLang="de-DE" sz="2400" b="0">
                <a:latin typeface="Calibri Light"/>
              </a:rPr>
              <a:t>De valsspeler met de ruiten aas</a:t>
            </a:r>
          </a:p>
          <a:p>
            <a:pPr eaLnBrk="1" hangingPunct="1">
              <a:lnSpc>
                <a:spcPct val="105000"/>
              </a:lnSpc>
              <a:spcBef>
                <a:spcPts val="1999"/>
              </a:spcBef>
              <a:spcAft>
                <a:spcPts val="0"/>
              </a:spcAft>
              <a:buClr>
                <a:srgbClr val="000000"/>
              </a:buClr>
              <a:buFont typeface="WingDings"/>
              <a:buAutoNum type="alphaLcPeriod"/>
            </a:pPr>
            <a:r>
              <a:rPr lang="de-DE" altLang="de-DE" sz="2400" b="0">
                <a:latin typeface="Calibri Light"/>
              </a:rPr>
              <a:t>De vergiftiging</a:t>
            </a:r>
          </a:p>
          <a:p>
            <a:pPr eaLnBrk="1" hangingPunct="1">
              <a:lnSpc>
                <a:spcPct val="105000"/>
              </a:lnSpc>
              <a:spcBef>
                <a:spcPts val="1999"/>
              </a:spcBef>
              <a:spcAft>
                <a:spcPts val="0"/>
              </a:spcAft>
              <a:buClr>
                <a:srgbClr val="000000"/>
              </a:buClr>
              <a:buFont typeface="WingDings"/>
              <a:buAutoNum type="alphaLcPeriod"/>
            </a:pPr>
            <a:r>
              <a:rPr lang="en-US" altLang="de-DE" sz="2400" b="0">
                <a:latin typeface="Calibri Light"/>
              </a:rPr>
              <a:t>De gravin verspeelt huis en haard</a:t>
            </a:r>
          </a:p>
        </p:txBody>
      </p:sp>
      <p:pic>
        <p:nvPicPr>
          <p:cNvPr id="114691"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3"/>
            <a:ext cx="5614416" cy="407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6263639" y="2203704"/>
            <a:ext cx="4741234"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Illegaal gokken</a:t>
            </a:r>
            <a:endParaRPr lang="de-DE" altLang="de-DE" sz="2400" b="0" dirty="0">
              <a:solidFill>
                <a:srgbClr val="336699"/>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valsspeler met de ruiten aas </a:t>
            </a:r>
            <a:br>
              <a:rPr lang="de-DE" altLang="de-DE" sz="2400" b="0" dirty="0">
                <a:solidFill>
                  <a:srgbClr val="004992"/>
                </a:solidFill>
                <a:latin typeface="Calibri Light"/>
              </a:rPr>
            </a:br>
            <a:r>
              <a:rPr lang="de-DE"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vergiftiging</a:t>
            </a:r>
          </a:p>
          <a:p>
            <a:pPr eaLnBrk="1" hangingPunct="1">
              <a:lnSpc>
                <a:spcPct val="105000"/>
              </a:lnSpc>
              <a:spcBef>
                <a:spcPts val="1999"/>
              </a:spcBef>
              <a:spcAft>
                <a:spcPts val="0"/>
              </a:spcAft>
              <a:buClr>
                <a:srgbClr val="000000"/>
              </a:buClr>
              <a:buFont typeface="WingDings"/>
              <a:buAutoNum type="alphaLcPeriod"/>
            </a:pPr>
            <a:r>
              <a:rPr lang="en-US" altLang="de-DE" sz="2400" b="0" dirty="0">
                <a:latin typeface="Calibri Light"/>
              </a:rPr>
              <a:t>De </a:t>
            </a:r>
            <a:r>
              <a:rPr lang="en-US" altLang="de-DE" sz="2400" b="0" dirty="0" err="1">
                <a:latin typeface="Calibri Light"/>
              </a:rPr>
              <a:t>gravin</a:t>
            </a:r>
            <a:r>
              <a:rPr lang="en-US" altLang="de-DE" sz="2400" b="0" dirty="0">
                <a:latin typeface="Calibri Light"/>
              </a:rPr>
              <a:t> </a:t>
            </a:r>
            <a:r>
              <a:rPr lang="en-US" altLang="de-DE" sz="2400" b="0" dirty="0" err="1">
                <a:latin typeface="Calibri Light"/>
              </a:rPr>
              <a:t>verspeelt</a:t>
            </a:r>
            <a:r>
              <a:rPr lang="en-US" altLang="de-DE" sz="2400" b="0" dirty="0">
                <a:latin typeface="Calibri Light"/>
              </a:rPr>
              <a:t> huis </a:t>
            </a:r>
            <a:r>
              <a:rPr lang="en-US" altLang="de-DE" sz="2400" b="0" dirty="0" err="1">
                <a:latin typeface="Calibri Light"/>
              </a:rPr>
              <a:t>en</a:t>
            </a:r>
            <a:r>
              <a:rPr lang="en-US" altLang="de-DE" sz="2400" b="0" dirty="0">
                <a:latin typeface="Calibri Light"/>
              </a:rPr>
              <a:t> </a:t>
            </a:r>
            <a:r>
              <a:rPr lang="en-US" altLang="de-DE" sz="2400" b="0" dirty="0" err="1">
                <a:latin typeface="Calibri Light"/>
              </a:rPr>
              <a:t>haard</a:t>
            </a:r>
            <a:endParaRPr lang="en-US" altLang="de-DE" sz="2400" b="0" dirty="0">
              <a:latin typeface="Calibri Light"/>
            </a:endParaRPr>
          </a:p>
        </p:txBody>
      </p:sp>
      <p:pic>
        <p:nvPicPr>
          <p:cNvPr id="116739"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3"/>
            <a:ext cx="5614416" cy="407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2203704"/>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 Box 5"/>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Calibri Light"/>
              </a:rPr>
              <a:t>Grafschennis</a:t>
            </a:r>
            <a:endParaRPr lang="de-DE" altLang="de-DE" sz="2400" b="0" dirty="0">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Calibri Light"/>
              </a:rPr>
              <a:t>Twee</a:t>
            </a:r>
            <a:r>
              <a:rPr lang="de-DE" altLang="de-DE" sz="2400" b="0" dirty="0">
                <a:latin typeface="Calibri Light"/>
              </a:rPr>
              <a:t> </a:t>
            </a:r>
            <a:r>
              <a:rPr lang="de-DE" altLang="de-DE" sz="2400" b="0" dirty="0" err="1">
                <a:latin typeface="Calibri Light"/>
              </a:rPr>
              <a:t>mannen</a:t>
            </a:r>
            <a:r>
              <a:rPr lang="de-DE" altLang="de-DE" sz="2400" b="0" dirty="0">
                <a:latin typeface="Calibri Light"/>
              </a:rPr>
              <a:t> die de </a:t>
            </a:r>
            <a:r>
              <a:rPr lang="de-DE" altLang="de-DE" sz="2400" b="0" dirty="0" err="1">
                <a:latin typeface="Calibri Light"/>
              </a:rPr>
              <a:t>maan</a:t>
            </a:r>
            <a:r>
              <a:rPr lang="de-DE" altLang="de-DE" sz="2400" b="0" dirty="0">
                <a:latin typeface="Calibri Light"/>
              </a:rPr>
              <a:t> </a:t>
            </a:r>
            <a:r>
              <a:rPr lang="de-DE" altLang="de-DE" sz="2400" b="0" dirty="0" err="1">
                <a:latin typeface="Calibri Light"/>
              </a:rPr>
              <a:t>aanschouwen</a:t>
            </a:r>
            <a:endParaRPr lang="de-DE" altLang="de-DE" sz="2400" b="0" dirty="0">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Calibri Light"/>
              </a:rPr>
              <a:t>Afmaken</a:t>
            </a:r>
            <a:r>
              <a:rPr lang="de-DE" altLang="de-DE" sz="2400" b="0" dirty="0">
                <a:latin typeface="Calibri Light"/>
              </a:rPr>
              <a:t> van </a:t>
            </a:r>
            <a:r>
              <a:rPr lang="de-DE" altLang="de-DE" sz="2400" b="0" dirty="0" err="1">
                <a:latin typeface="Calibri Light"/>
              </a:rPr>
              <a:t>vampier</a:t>
            </a:r>
            <a:endParaRPr lang="de-DE" altLang="de-DE" sz="2400" b="0" dirty="0">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Calibri Light"/>
              </a:rPr>
              <a:t>Zonsverduistering</a:t>
            </a:r>
            <a:endParaRPr lang="de-DE"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2203704"/>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Text Box 5"/>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Grafschennis</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Twee</a:t>
            </a:r>
            <a:r>
              <a:rPr lang="de-DE" altLang="de-DE" sz="2400" b="0" dirty="0">
                <a:solidFill>
                  <a:srgbClr val="004992"/>
                </a:solidFill>
                <a:latin typeface="Calibri Light"/>
              </a:rPr>
              <a:t> </a:t>
            </a:r>
            <a:r>
              <a:rPr lang="de-DE" altLang="de-DE" sz="2400" b="0" dirty="0" err="1">
                <a:solidFill>
                  <a:srgbClr val="004992"/>
                </a:solidFill>
                <a:latin typeface="Calibri Light"/>
              </a:rPr>
              <a:t>mannen</a:t>
            </a:r>
            <a:r>
              <a:rPr lang="de-DE" altLang="de-DE" sz="2400" b="0" dirty="0">
                <a:solidFill>
                  <a:srgbClr val="004992"/>
                </a:solidFill>
                <a:latin typeface="Calibri Light"/>
              </a:rPr>
              <a:t> die de maan aanschouwen </a:t>
            </a:r>
            <a:r>
              <a:rPr lang="de-DE" altLang="de-DE" sz="1800" b="0" dirty="0">
                <a:solidFill>
                  <a:srgbClr val="004992"/>
                </a:solidFill>
                <a:latin typeface="Calibri Light"/>
              </a:rPr>
              <a:t>(Caspar David Friedrich, 1819)</a:t>
            </a:r>
          </a:p>
          <a:p>
            <a:pPr eaLnBrk="1" hangingPunct="1">
              <a:lnSpc>
                <a:spcPct val="105000"/>
              </a:lnSpc>
              <a:spcBef>
                <a:spcPts val="1999"/>
              </a:spcBef>
              <a:spcAft>
                <a:spcPts val="0"/>
              </a:spcAft>
              <a:buClr>
                <a:srgbClr val="000000"/>
              </a:buClr>
              <a:buFont typeface="WingDings"/>
              <a:buAutoNum type="alphaLcPeriod"/>
            </a:pPr>
            <a:r>
              <a:rPr lang="de-DE" altLang="de-DE" sz="2400" b="0" dirty="0" err="1">
                <a:latin typeface="Calibri Light"/>
              </a:rPr>
              <a:t>Afmaken</a:t>
            </a:r>
            <a:r>
              <a:rPr lang="de-DE" altLang="de-DE" sz="2400" b="0" dirty="0">
                <a:latin typeface="Calibri Light"/>
              </a:rPr>
              <a:t> van </a:t>
            </a:r>
            <a:r>
              <a:rPr lang="de-DE" altLang="de-DE" sz="2400" b="0" dirty="0" err="1">
                <a:latin typeface="Calibri Light"/>
              </a:rPr>
              <a:t>vampier</a:t>
            </a:r>
            <a:endParaRPr lang="de-DE" altLang="de-DE" sz="2400" b="0" dirty="0">
              <a:latin typeface="Calibri Light"/>
            </a:endParaRPr>
          </a:p>
          <a:p>
            <a:pPr eaLnBrk="1" hangingPunct="1">
              <a:lnSpc>
                <a:spcPct val="105000"/>
              </a:lnSpc>
              <a:spcBef>
                <a:spcPts val="1999"/>
              </a:spcBef>
              <a:spcAft>
                <a:spcPts val="0"/>
              </a:spcAft>
              <a:buClr>
                <a:srgbClr val="000000"/>
              </a:buClr>
              <a:buFont typeface="WingDings"/>
              <a:buAutoNum type="alphaLcPeriod"/>
            </a:pPr>
            <a:r>
              <a:rPr lang="de-DE" altLang="de-DE" sz="2400" b="0" dirty="0" err="1">
                <a:latin typeface="Calibri Light"/>
              </a:rPr>
              <a:t>Zonsverduistering</a:t>
            </a:r>
            <a:endParaRPr lang="de-DE"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3"/>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Uitrusten aan de bosrand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ontsnapping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Uitputting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gewonde</a:t>
            </a:r>
            <a:endParaRPr lang="en-US" altLang="de-DE" sz="2400" b="0">
              <a:latin typeface="Calibri Light"/>
            </a:endParaRPr>
          </a:p>
        </p:txBody>
      </p:sp>
      <p:pic>
        <p:nvPicPr>
          <p:cNvPr id="122883"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2203704"/>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3"/>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Uitrusten aan de bosrand</a:t>
            </a:r>
            <a:br>
              <a:rPr lang="de-DE" altLang="de-DE" sz="2400" b="0" dirty="0">
                <a:solidFill>
                  <a:srgbClr val="004992"/>
                </a:solidFill>
                <a:latin typeface="Calibri Light"/>
              </a:rPr>
            </a:br>
            <a:r>
              <a:rPr lang="de-DE" altLang="de-DE" sz="1800" b="0" dirty="0">
                <a:solidFill>
                  <a:srgbClr val="004992"/>
                </a:solidFill>
                <a:latin typeface="Calibri Light"/>
              </a:rPr>
              <a:t>(F.G. Waldmüller, 1793-1865)</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ontsnapping</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Uitputting</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gewonde</a:t>
            </a:r>
            <a:endParaRPr lang="en-US" altLang="de-DE" sz="2400" b="0" dirty="0">
              <a:latin typeface="Calibri Light"/>
            </a:endParaRPr>
          </a:p>
        </p:txBody>
      </p:sp>
      <p:pic>
        <p:nvPicPr>
          <p:cNvPr id="124931"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2203704"/>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307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2203703"/>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Text Box 3075"/>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Laatste maaltijd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Konijnen voeren</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Speelkameraadjes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Paaszondag</a:t>
            </a:r>
            <a:endParaRPr lang="en-US" altLang="de-DE" sz="2400" b="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307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2203703"/>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 name="Text Box 3075"/>
          <p:cNvSpPr txBox="1">
            <a:spLocks noChangeArrowheads="1"/>
          </p:cNvSpPr>
          <p:nvPr/>
        </p:nvSpPr>
        <p:spPr bwMode="auto">
          <a:xfrm>
            <a:off x="6263640" y="2203704"/>
            <a:ext cx="548640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Laatste maaltijd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Konijnen voeren</a:t>
            </a:r>
            <a:br>
              <a:rPr lang="de-DE" altLang="de-DE" sz="2400" b="0" dirty="0">
                <a:solidFill>
                  <a:srgbClr val="004992"/>
                </a:solidFill>
                <a:latin typeface="Calibri Light"/>
              </a:rPr>
            </a:br>
            <a:r>
              <a:rPr lang="de-DE" altLang="de-DE" sz="1800" b="0" dirty="0">
                <a:solidFill>
                  <a:srgbClr val="004992"/>
                </a:solidFill>
                <a:latin typeface="Calibri Light"/>
              </a:rPr>
              <a:t>(Felix Schlesinger, 1833-1910)</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Speelkameraadjes</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Paaszondag</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6263639"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Laatste ademtocht</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Het stervende kindje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Slaapliedje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Moeder bij wieg</a:t>
            </a:r>
          </a:p>
        </p:txBody>
      </p:sp>
      <p:pic>
        <p:nvPicPr>
          <p:cNvPr id="131075" name="Picture 3"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580" y="2203704"/>
            <a:ext cx="34270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6263639" y="2203704"/>
            <a:ext cx="5486400"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Laatste ademtocht</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Het stervende kindje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Slaapliedje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Moeder bij wieg</a:t>
            </a:r>
            <a:br>
              <a:rPr lang="de-DE" altLang="de-DE" sz="2400" b="0" dirty="0">
                <a:solidFill>
                  <a:srgbClr val="004992"/>
                </a:solidFill>
                <a:latin typeface="Calibri Light"/>
              </a:rPr>
            </a:br>
            <a:r>
              <a:rPr lang="de-DE" altLang="de-DE" sz="1800" b="0" dirty="0">
                <a:solidFill>
                  <a:srgbClr val="004992"/>
                </a:solidFill>
                <a:latin typeface="Calibri Light"/>
              </a:rPr>
              <a:t>(Morisot Berthe, 1872)</a:t>
            </a:r>
          </a:p>
        </p:txBody>
      </p:sp>
      <p:pic>
        <p:nvPicPr>
          <p:cNvPr id="133123" name="Picture 3"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580" y="2203704"/>
            <a:ext cx="34270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263640" y="2203704"/>
            <a:ext cx="5486400" cy="1008063"/>
          </a:xfrm>
          <a:prstGeom prst="rect">
            <a:avLst/>
          </a:prstGeom>
        </p:spPr>
        <p:txBody>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ea typeface="+mn-ea"/>
              </a:rPr>
              <a:t>Ten dans vragen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ea typeface="+mn-ea"/>
              </a:rPr>
              <a:t>Nekmassage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rPr>
              <a:t>Aankleden</a:t>
            </a:r>
            <a:endParaRPr lang="de-DE" sz="2400" b="0" kern="0" dirty="0">
              <a:latin typeface="Calibri Light"/>
              <a:ea typeface="+mn-ea"/>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ea typeface="+mn-ea"/>
              </a:rPr>
              <a:t>Rechtshandig beetgepakt</a:t>
            </a:r>
          </a:p>
        </p:txBody>
      </p:sp>
      <p:pic>
        <p:nvPicPr>
          <p:cNvPr id="135171"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76" y="2203703"/>
            <a:ext cx="549348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pPr>
              <a:defRPr/>
            </a:pPr>
            <a:fld id="{48F989B4-DDA0-4682-B089-11AB26A50E43}"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9"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76" y="2203703"/>
            <a:ext cx="549348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8" name="Rectangle 3"/>
          <p:cNvSpPr txBox="1">
            <a:spLocks noChangeArrowheads="1"/>
          </p:cNvSpPr>
          <p:nvPr/>
        </p:nvSpPr>
        <p:spPr>
          <a:xfrm>
            <a:off x="6263640" y="2203704"/>
            <a:ext cx="5486400" cy="1008063"/>
          </a:xfrm>
          <a:prstGeom prst="rect">
            <a:avLst/>
          </a:prstGeom>
        </p:spPr>
        <p:txBody>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ea typeface="+mn-ea"/>
              </a:rPr>
              <a:t>Ten dans vragen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ea typeface="+mn-ea"/>
              </a:rPr>
              <a:t>Nekmassage</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kern="0" dirty="0">
                <a:solidFill>
                  <a:srgbClr val="004992"/>
                </a:solidFill>
                <a:latin typeface="Calibri Light"/>
              </a:rPr>
              <a:t>Aankleden</a:t>
            </a:r>
            <a:br>
              <a:rPr lang="de-DE" sz="2400" b="0" kern="0" dirty="0">
                <a:solidFill>
                  <a:srgbClr val="004992"/>
                </a:solidFill>
                <a:latin typeface="Calibri Light"/>
              </a:rPr>
            </a:br>
            <a:r>
              <a:rPr lang="de-DE" b="0" kern="0" dirty="0">
                <a:solidFill>
                  <a:srgbClr val="004992"/>
                </a:solidFill>
                <a:latin typeface="Calibri Light"/>
              </a:rPr>
              <a:t>(Joseph Caraud, 1868)</a:t>
            </a:r>
            <a:endParaRPr lang="de-DE" b="0" kern="0" dirty="0">
              <a:solidFill>
                <a:srgbClr val="004992"/>
              </a:solidFill>
              <a:latin typeface="Calibri Light"/>
              <a:ea typeface="+mn-ea"/>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Calibri Light"/>
                <a:ea typeface="+mn-ea"/>
              </a:rPr>
              <a:t>Rechtshandig beetgepakt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pPr>
              <a:defRPr/>
            </a:pPr>
            <a:fld id="{48F989B4-DDA0-4682-B089-11AB26A50E43}"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2203703"/>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7" name="Text Box 3"/>
          <p:cNvSpPr txBox="1">
            <a:spLocks noChangeArrowheads="1"/>
          </p:cNvSpPr>
          <p:nvPr/>
        </p:nvSpPr>
        <p:spPr bwMode="auto">
          <a:xfrm>
            <a:off x="6263639"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alcoholistes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Reanimatie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Schoonmaaksters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Strijkende vrouwen</a:t>
            </a:r>
            <a:endParaRPr lang="en-US" altLang="de-DE" sz="2400" b="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2203703"/>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Text Box 3"/>
          <p:cNvSpPr txBox="1">
            <a:spLocks noChangeArrowheads="1"/>
          </p:cNvSpPr>
          <p:nvPr/>
        </p:nvSpPr>
        <p:spPr bwMode="auto">
          <a:xfrm>
            <a:off x="6263639" y="2203704"/>
            <a:ext cx="5486400"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alcoholistes</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Reanimatie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Schoonmaaksters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Strijkende vrouwen</a:t>
            </a:r>
            <a:br>
              <a:rPr lang="de-DE" altLang="de-DE" sz="2400" b="0" dirty="0">
                <a:solidFill>
                  <a:srgbClr val="004992"/>
                </a:solidFill>
                <a:latin typeface="Calibri Light"/>
              </a:rPr>
            </a:br>
            <a:r>
              <a:rPr lang="de-DE" altLang="de-DE" sz="1800" b="0" dirty="0">
                <a:solidFill>
                  <a:srgbClr val="004992"/>
                </a:solidFill>
                <a:latin typeface="Calibri Light"/>
              </a:rPr>
              <a:t>(Edgar Degas, 1884)</a:t>
            </a:r>
            <a:endParaRPr lang="en-US" altLang="de-DE" sz="18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38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Text Box 3"/>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Na de oogst</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Luilekkerland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Onthoofde kip</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Voedselvergiftiging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38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Text Box 3"/>
          <p:cNvSpPr txBox="1">
            <a:spLocks noChangeArrowheads="1"/>
          </p:cNvSpPr>
          <p:nvPr/>
        </p:nvSpPr>
        <p:spPr bwMode="auto">
          <a:xfrm>
            <a:off x="6263640" y="2203704"/>
            <a:ext cx="54864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Na de oogst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Luilekkerland</a:t>
            </a:r>
            <a:br>
              <a:rPr lang="de-DE" altLang="de-DE" sz="2400" b="0" dirty="0">
                <a:solidFill>
                  <a:srgbClr val="004992"/>
                </a:solidFill>
                <a:latin typeface="Calibri Light"/>
              </a:rPr>
            </a:br>
            <a:r>
              <a:rPr lang="de-DE" altLang="de-DE" sz="1800" b="0" dirty="0">
                <a:solidFill>
                  <a:srgbClr val="004992"/>
                </a:solidFill>
                <a:latin typeface="Calibri Light"/>
              </a:rPr>
              <a:t>(Pieter Bruegel de Oude, 1567)</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Onthoofde kip</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Voedselvergiftiging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2203704"/>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Text Box 3"/>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Tovenarij</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Verbazing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Reizende predikant</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goochelaar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2203704"/>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7" name="Text Box 3"/>
          <p:cNvSpPr txBox="1">
            <a:spLocks noChangeArrowheads="1"/>
          </p:cNvSpPr>
          <p:nvPr/>
        </p:nvSpPr>
        <p:spPr bwMode="auto">
          <a:xfrm>
            <a:off x="6263640" y="2203704"/>
            <a:ext cx="5486400"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Tovenarij</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Verbazing</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Reizende predikant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a:t>
            </a:r>
            <a:r>
              <a:rPr lang="de-DE" altLang="de-DE" sz="2400" b="0" dirty="0" err="1">
                <a:solidFill>
                  <a:srgbClr val="004992"/>
                </a:solidFill>
                <a:latin typeface="Calibri Light"/>
              </a:rPr>
              <a:t>goochelaar</a:t>
            </a:r>
            <a:br>
              <a:rPr lang="de-DE" altLang="de-DE" sz="2400" b="0" dirty="0">
                <a:solidFill>
                  <a:srgbClr val="004992"/>
                </a:solidFill>
                <a:latin typeface="Calibri Light"/>
              </a:rPr>
            </a:br>
            <a:r>
              <a:rPr lang="de-DE" altLang="de-DE" sz="1800" b="0" dirty="0">
                <a:solidFill>
                  <a:srgbClr val="004992"/>
                </a:solidFill>
                <a:latin typeface="Calibri Light"/>
              </a:rPr>
              <a:t>(Hieronymus Bosch, 1480)</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6263639" y="2203704"/>
            <a:ext cx="3252622"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Begrafenisceremonie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Het gebed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Lunch</a:t>
            </a:r>
          </a:p>
          <a:p>
            <a:pPr eaLnBrk="1" hangingPunct="1">
              <a:lnSpc>
                <a:spcPct val="105000"/>
              </a:lnSpc>
              <a:spcBef>
                <a:spcPts val="1999"/>
              </a:spcBef>
              <a:spcAft>
                <a:spcPts val="0"/>
              </a:spcAft>
              <a:buClr>
                <a:srgbClr val="333333"/>
              </a:buClr>
              <a:buFont typeface="WingDings"/>
              <a:buAutoNum type="alphaLcPeriod"/>
            </a:pPr>
            <a:r>
              <a:rPr lang="en-US" altLang="de-DE" sz="2400" b="0">
                <a:latin typeface="Calibri Light"/>
              </a:rPr>
              <a:t>Toespraak</a:t>
            </a:r>
          </a:p>
        </p:txBody>
      </p:sp>
      <p:pic>
        <p:nvPicPr>
          <p:cNvPr id="151555"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77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6263640" y="2203704"/>
            <a:ext cx="3252622"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Begrafenisceremonie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Het gebed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Lunch</a:t>
            </a:r>
            <a:br>
              <a:rPr lang="de-DE" altLang="de-DE" sz="2400" b="0" dirty="0">
                <a:solidFill>
                  <a:srgbClr val="004992"/>
                </a:solidFill>
                <a:latin typeface="Calibri Light"/>
              </a:rPr>
            </a:br>
            <a:r>
              <a:rPr lang="de-DE" altLang="de-DE" sz="1800" b="0" dirty="0">
                <a:solidFill>
                  <a:srgbClr val="004992"/>
                </a:solidFill>
                <a:latin typeface="Calibri Light"/>
              </a:rPr>
              <a:t>(Albin Egger-Lienz, 1910)</a:t>
            </a:r>
          </a:p>
          <a:p>
            <a:pPr eaLnBrk="1" hangingPunct="1">
              <a:lnSpc>
                <a:spcPct val="105000"/>
              </a:lnSpc>
              <a:spcBef>
                <a:spcPts val="1999"/>
              </a:spcBef>
              <a:spcAft>
                <a:spcPts val="0"/>
              </a:spcAft>
              <a:buClr>
                <a:srgbClr val="000000"/>
              </a:buClr>
              <a:buFont typeface="WingDings"/>
              <a:buAutoNum type="alphaLcPeriod"/>
            </a:pPr>
            <a:r>
              <a:rPr lang="en-US" altLang="de-DE" sz="2400" b="0" dirty="0" err="1">
                <a:latin typeface="Calibri Light"/>
              </a:rPr>
              <a:t>Toespraak</a:t>
            </a:r>
            <a:endParaRPr lang="en-US" altLang="de-DE" sz="2400" b="0" dirty="0">
              <a:latin typeface="Calibri Light"/>
            </a:endParaRPr>
          </a:p>
        </p:txBody>
      </p:sp>
      <p:pic>
        <p:nvPicPr>
          <p:cNvPr id="153603"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77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
          <p:cNvSpPr>
            <a:spLocks noChangeArrowheads="1"/>
          </p:cNvSpPr>
          <p:nvPr/>
        </p:nvSpPr>
        <p:spPr bwMode="auto">
          <a:xfrm>
            <a:off x="6263639" y="2203704"/>
            <a:ext cx="54864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Meisje drinkt wijn met </a:t>
            </a:r>
            <a:r>
              <a:rPr lang="de-DE" altLang="de-DE" sz="2400" b="0" dirty="0" err="1">
                <a:latin typeface="Calibri Light"/>
              </a:rPr>
              <a:t>twee</a:t>
            </a:r>
            <a:r>
              <a:rPr lang="de-DE" altLang="de-DE" sz="2400" b="0" dirty="0">
                <a:latin typeface="Calibri Light"/>
              </a:rPr>
              <a:t> </a:t>
            </a:r>
            <a:r>
              <a:rPr lang="de-DE" altLang="de-DE" sz="2400" b="0" dirty="0" err="1">
                <a:latin typeface="Calibri Light"/>
              </a:rPr>
              <a:t>cavaliers</a:t>
            </a:r>
            <a:endParaRPr lang="de-DE" altLang="de-DE" sz="2400" b="0" dirty="0">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Het aanzoek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tweeling</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Het feestmaal</a:t>
            </a:r>
          </a:p>
        </p:txBody>
      </p:sp>
      <p:pic>
        <p:nvPicPr>
          <p:cNvPr id="155651"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029" y="2203704"/>
            <a:ext cx="364818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9"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029" y="2203704"/>
            <a:ext cx="364818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7" name="Rectangle 3"/>
          <p:cNvSpPr>
            <a:spLocks noChangeArrowheads="1"/>
          </p:cNvSpPr>
          <p:nvPr/>
        </p:nvSpPr>
        <p:spPr bwMode="auto">
          <a:xfrm>
            <a:off x="6263640" y="2203704"/>
            <a:ext cx="54864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Meisje drinkt wijn met </a:t>
            </a:r>
            <a:r>
              <a:rPr lang="de-DE" altLang="de-DE" sz="2400" b="0" dirty="0" err="1">
                <a:solidFill>
                  <a:srgbClr val="004992"/>
                </a:solidFill>
                <a:latin typeface="Calibri Light"/>
              </a:rPr>
              <a:t>twee</a:t>
            </a:r>
            <a:r>
              <a:rPr lang="de-DE" altLang="de-DE" sz="2400" b="0" dirty="0">
                <a:solidFill>
                  <a:srgbClr val="004992"/>
                </a:solidFill>
                <a:latin typeface="Calibri Light"/>
              </a:rPr>
              <a:t> </a:t>
            </a:r>
            <a:r>
              <a:rPr lang="de-DE" altLang="de-DE" sz="2400" b="0" dirty="0" err="1">
                <a:solidFill>
                  <a:srgbClr val="004992"/>
                </a:solidFill>
                <a:latin typeface="Calibri Light"/>
              </a:rPr>
              <a:t>cavaliers</a:t>
            </a:r>
            <a:br>
              <a:rPr lang="de-DE" altLang="de-DE" sz="2400" b="0" dirty="0">
                <a:solidFill>
                  <a:srgbClr val="004992"/>
                </a:solidFill>
                <a:latin typeface="Calibri Light"/>
              </a:rPr>
            </a:br>
            <a:r>
              <a:rPr lang="de-DE" altLang="de-DE" sz="1800" b="0" dirty="0">
                <a:solidFill>
                  <a:srgbClr val="004992"/>
                </a:solidFill>
                <a:latin typeface="Calibri Light"/>
              </a:rPr>
              <a:t>(Johannes Vermeer, 1660)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Het aanzoek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tweeling</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Het feestmaal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477" y="2203704"/>
            <a:ext cx="27892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7" name="Text Box 3"/>
          <p:cNvSpPr txBox="1">
            <a:spLocks noChangeArrowheads="1"/>
          </p:cNvSpPr>
          <p:nvPr/>
        </p:nvSpPr>
        <p:spPr bwMode="auto">
          <a:xfrm>
            <a:off x="6263639"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Carnaval in Venetië</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Dame met toneelkijker</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geheim agente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Bovennatuurlijk wezen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477" y="2203704"/>
            <a:ext cx="27892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Text Box 3"/>
          <p:cNvSpPr txBox="1">
            <a:spLocks noChangeArrowheads="1"/>
          </p:cNvSpPr>
          <p:nvPr/>
        </p:nvSpPr>
        <p:spPr bwMode="auto">
          <a:xfrm>
            <a:off x="6263639"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Carnaval in Venetië</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Dame met toneelkijker</a:t>
            </a:r>
            <a:br>
              <a:rPr lang="de-DE" altLang="de-DE" sz="2400" b="0" dirty="0">
                <a:solidFill>
                  <a:srgbClr val="004992"/>
                </a:solidFill>
                <a:latin typeface="Calibri Light"/>
              </a:rPr>
            </a:br>
            <a:r>
              <a:rPr lang="de-DE" altLang="de-DE" sz="1800" b="0" dirty="0">
                <a:solidFill>
                  <a:srgbClr val="004992"/>
                </a:solidFill>
                <a:latin typeface="Calibri Light"/>
              </a:rPr>
              <a:t>(Edgar Degas, 1834-1917)</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geheim agente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Bovennatuurlijk wezen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72</a:t>
            </a:fld>
            <a:endParaRPr lang="de-DE" altLang="de-DE"/>
          </a:p>
        </p:txBody>
      </p:sp>
    </p:spTree>
    <p:extLst>
      <p:ext uri="{BB962C8B-B14F-4D97-AF65-F5344CB8AC3E}">
        <p14:creationId xmlns:p14="http://schemas.microsoft.com/office/powerpoint/2010/main" val="35658082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beleg</a:t>
            </a:r>
            <a:r>
              <a:rPr lang="en-GB" altLang="de-DE" sz="2000" dirty="0">
                <a:solidFill>
                  <a:srgbClr val="333333"/>
                </a:solidFill>
                <a:latin typeface="Calibri Light"/>
                <a:ea typeface="MS PGothic" panose="020B0600070205080204" pitchFamily="34" charset="-128"/>
              </a:rPr>
              <a:t> of </a:t>
            </a:r>
            <a:r>
              <a:rPr lang="en-GB" altLang="de-DE" sz="2000" dirty="0" err="1">
                <a:solidFill>
                  <a:srgbClr val="333333"/>
                </a:solidFill>
                <a:latin typeface="Calibri Light"/>
                <a:ea typeface="MS PGothic" panose="020B0600070205080204" pitchFamily="34" charset="-128"/>
              </a:rPr>
              <a:t>soort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taartje</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74</a:t>
            </a:fld>
            <a:endParaRPr lang="de-DE" altLang="de-DE"/>
          </a:p>
        </p:txBody>
      </p:sp>
    </p:spTree>
    <p:extLst>
      <p:ext uri="{BB962C8B-B14F-4D97-AF65-F5344CB8AC3E}">
        <p14:creationId xmlns:p14="http://schemas.microsoft.com/office/powerpoint/2010/main" val="905171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beleg</a:t>
            </a:r>
            <a:r>
              <a:rPr lang="en-GB" altLang="de-DE" sz="2000" dirty="0">
                <a:solidFill>
                  <a:srgbClr val="333333"/>
                </a:solidFill>
                <a:latin typeface="Calibri Light"/>
                <a:ea typeface="MS PGothic" panose="020B0600070205080204" pitchFamily="34" charset="-128"/>
              </a:rPr>
              <a:t> of </a:t>
            </a:r>
            <a:r>
              <a:rPr lang="en-GB" altLang="de-DE" sz="2000" dirty="0" err="1">
                <a:solidFill>
                  <a:srgbClr val="333333"/>
                </a:solidFill>
                <a:latin typeface="Calibri Light"/>
                <a:ea typeface="MS PGothic" panose="020B0600070205080204" pitchFamily="34" charset="-128"/>
              </a:rPr>
              <a:t>soort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taartje</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75</a:t>
            </a:fld>
            <a:endParaRPr lang="de-DE" altLang="de-DE"/>
          </a:p>
        </p:txBody>
      </p:sp>
    </p:spTree>
    <p:extLst>
      <p:ext uri="{BB962C8B-B14F-4D97-AF65-F5344CB8AC3E}">
        <p14:creationId xmlns:p14="http://schemas.microsoft.com/office/powerpoint/2010/main" val="3010936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beleg</a:t>
            </a:r>
            <a:r>
              <a:rPr lang="en-GB" altLang="de-DE" sz="2000" dirty="0">
                <a:solidFill>
                  <a:srgbClr val="333333"/>
                </a:solidFill>
                <a:latin typeface="Calibri Light"/>
                <a:ea typeface="MS PGothic" panose="020B0600070205080204" pitchFamily="34" charset="-128"/>
              </a:rPr>
              <a:t> of </a:t>
            </a:r>
            <a:r>
              <a:rPr lang="en-GB" altLang="de-DE" sz="2000" dirty="0" err="1">
                <a:solidFill>
                  <a:srgbClr val="333333"/>
                </a:solidFill>
                <a:latin typeface="Calibri Light"/>
                <a:ea typeface="MS PGothic" panose="020B0600070205080204" pitchFamily="34" charset="-128"/>
              </a:rPr>
              <a:t>soort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taartje</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US" altLang="de-DE" sz="2000" dirty="0" err="1">
                <a:solidFill>
                  <a:srgbClr val="333333"/>
                </a:solidFill>
                <a:latin typeface="Calibri Light"/>
                <a:ea typeface="MS PGothic" panose="020B0600070205080204" pitchFamily="34" charset="-128"/>
              </a:rPr>
              <a:t>Baseer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belangrijke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beslissingen</a:t>
            </a:r>
            <a:r>
              <a:rPr lang="en-US" altLang="de-DE" sz="2000" dirty="0">
                <a:solidFill>
                  <a:srgbClr val="333333"/>
                </a:solidFill>
                <a:latin typeface="Calibri Light"/>
                <a:ea typeface="MS PGothic" panose="020B0600070205080204" pitchFamily="34" charset="-128"/>
              </a:rPr>
              <a:t> op </a:t>
            </a:r>
            <a:r>
              <a:rPr lang="en-US" altLang="de-DE" sz="2000" dirty="0" err="1">
                <a:solidFill>
                  <a:srgbClr val="333333"/>
                </a:solidFill>
                <a:latin typeface="Calibri Light"/>
                <a:ea typeface="MS PGothic" panose="020B0600070205080204" pitchFamily="34" charset="-128"/>
              </a:rPr>
              <a:t>deugdelijke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feiten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Lukraak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gokken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leidt</a:t>
            </a:r>
            <a:r>
              <a:rPr lang="en-US" altLang="de-DE" sz="2000" dirty="0">
                <a:solidFill>
                  <a:srgbClr val="333333"/>
                </a:solidFill>
                <a:latin typeface="Calibri Light"/>
                <a:ea typeface="MS PGothic" panose="020B0600070205080204" pitchFamily="34" charset="-128"/>
              </a:rPr>
              <a:t> tot “</a:t>
            </a:r>
            <a:r>
              <a:rPr lang="en-US" altLang="de-DE" sz="2000" dirty="0" err="1">
                <a:solidFill>
                  <a:srgbClr val="333333"/>
                </a:solidFill>
                <a:latin typeface="Calibri Light"/>
                <a:ea typeface="MS PGothic" panose="020B0600070205080204" pitchFamily="34" charset="-128"/>
              </a:rPr>
              <a:t>slechte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adviezen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Overweeg</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altijd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gevolgen</a:t>
            </a:r>
            <a:r>
              <a:rPr lang="en-US" altLang="de-DE" sz="2000" dirty="0">
                <a:solidFill>
                  <a:srgbClr val="333333"/>
                </a:solidFill>
                <a:latin typeface="Calibri Light"/>
                <a:ea typeface="MS PGothic" panose="020B0600070205080204" pitchFamily="34" charset="-128"/>
              </a:rPr>
              <a:t> van </a:t>
            </a:r>
            <a:r>
              <a:rPr lang="en-US" altLang="de-DE" sz="2000" dirty="0" err="1">
                <a:solidFill>
                  <a:srgbClr val="333333"/>
                </a:solidFill>
                <a:latin typeface="Calibri Light"/>
                <a:ea typeface="MS PGothic" panose="020B0600070205080204" pitchFamily="34" charset="-128"/>
              </a:rPr>
              <a:t>een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foute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beoordeling</a:t>
            </a:r>
            <a:r>
              <a:rPr lang="en-US" altLang="de-DE"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76</a:t>
            </a:fld>
            <a:endParaRPr lang="de-DE" altLang="de-DE"/>
          </a:p>
        </p:txBody>
      </p:sp>
    </p:spTree>
    <p:extLst>
      <p:ext uri="{BB962C8B-B14F-4D97-AF65-F5344CB8AC3E}">
        <p14:creationId xmlns:p14="http://schemas.microsoft.com/office/powerpoint/2010/main" val="10043023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altLang="de-DE" sz="2400" dirty="0" err="1">
                <a:solidFill>
                  <a:srgbClr val="333333"/>
                </a:solidFill>
                <a:latin typeface="Calibri Light"/>
                <a:ea typeface="MS PGothic" panose="020B0600070205080204" pitchFamily="34" charset="-128"/>
              </a:rPr>
              <a:t>Veel</a:t>
            </a:r>
            <a:r>
              <a:rPr lang="en-AU" altLang="de-DE" sz="2400" dirty="0">
                <a:solidFill>
                  <a:srgbClr val="333333"/>
                </a:solidFill>
                <a:latin typeface="Calibri Light"/>
                <a:ea typeface="MS PGothic" panose="020B0600070205080204" pitchFamily="34" charset="-128"/>
              </a:rPr>
              <a:t> (maar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met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psychotische</a:t>
            </a:r>
            <a:r>
              <a:rPr lang="en-AU" altLang="de-DE" sz="2400" u="sng"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kwetsbaarheid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snel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extreme </a:t>
            </a:r>
            <a:r>
              <a:rPr lang="en-AU" altLang="de-DE" sz="2400" dirty="0" err="1">
                <a:solidFill>
                  <a:srgbClr val="333333"/>
                </a:solidFill>
                <a:latin typeface="Calibri Light"/>
                <a:ea typeface="MS PGothic" panose="020B0600070205080204" pitchFamily="34" charset="-128"/>
              </a:rPr>
              <a:t>meningen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vormen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nog </a:t>
            </a:r>
            <a:r>
              <a:rPr lang="en-AU" altLang="de-DE" sz="2400" dirty="0" err="1">
                <a:solidFill>
                  <a:srgbClr val="333333"/>
                </a:solidFill>
                <a:latin typeface="Calibri Light"/>
                <a:ea typeface="MS PGothic" panose="020B0600070205080204" pitchFamily="34" charset="-128"/>
              </a:rPr>
              <a:t>sterker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Het is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verleidelijk</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voor</a:t>
            </a:r>
            <a:r>
              <a:rPr lang="en-AU" altLang="de-DE" sz="2400" dirty="0">
                <a:solidFill>
                  <a:srgbClr val="333333"/>
                </a:solidFill>
                <a:latin typeface="Calibri Light"/>
                <a:ea typeface="MS PGothic" panose="020B0600070205080204" pitchFamily="34" charset="-128"/>
              </a:rPr>
              <a:t> de hand </a:t>
            </a:r>
            <a:r>
              <a:rPr lang="en-AU" altLang="de-DE" sz="2400" dirty="0" err="1">
                <a:solidFill>
                  <a:srgbClr val="333333"/>
                </a:solidFill>
                <a:latin typeface="Calibri Light"/>
                <a:ea typeface="MS PGothic" panose="020B0600070205080204" pitchFamily="34" charset="-128"/>
              </a:rPr>
              <a:t>liggende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verklaringen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zoeken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schuld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altLang="de-DE" sz="2400" dirty="0" err="1">
                <a:solidFill>
                  <a:srgbClr val="333333"/>
                </a:solidFill>
                <a:latin typeface="Calibri Light"/>
                <a:ea typeface="MS PGothic" panose="020B0600070205080204" pitchFamily="34" charset="-128"/>
              </a:rPr>
              <a:t>Veel</a:t>
            </a:r>
            <a:r>
              <a:rPr lang="en-AU" altLang="de-DE" sz="2400" dirty="0">
                <a:solidFill>
                  <a:srgbClr val="333333"/>
                </a:solidFill>
                <a:latin typeface="Calibri Light"/>
                <a:ea typeface="MS PGothic" panose="020B0600070205080204" pitchFamily="34" charset="-128"/>
              </a:rPr>
              <a:t> (maar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met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psychotische</a:t>
            </a:r>
            <a:r>
              <a:rPr lang="en-AU" altLang="de-DE" sz="2400" u="sng"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kwetsbaarheid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snel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extreme </a:t>
            </a:r>
            <a:r>
              <a:rPr lang="en-AU" altLang="de-DE" sz="2400" dirty="0" err="1">
                <a:solidFill>
                  <a:srgbClr val="333333"/>
                </a:solidFill>
                <a:latin typeface="Calibri Light"/>
                <a:ea typeface="MS PGothic" panose="020B0600070205080204" pitchFamily="34" charset="-128"/>
              </a:rPr>
              <a:t>meningen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vormen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nog </a:t>
            </a:r>
            <a:r>
              <a:rPr lang="en-AU" altLang="de-DE" sz="2400" dirty="0" err="1">
                <a:solidFill>
                  <a:srgbClr val="333333"/>
                </a:solidFill>
                <a:latin typeface="Calibri Light"/>
                <a:ea typeface="MS PGothic" panose="020B0600070205080204" pitchFamily="34" charset="-128"/>
              </a:rPr>
              <a:t>sterker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Het is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verleidelijk</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voor</a:t>
            </a:r>
            <a:r>
              <a:rPr lang="en-AU" altLang="de-DE" sz="2400" dirty="0">
                <a:solidFill>
                  <a:srgbClr val="333333"/>
                </a:solidFill>
                <a:latin typeface="Calibri Light"/>
                <a:ea typeface="MS PGothic" panose="020B0600070205080204" pitchFamily="34" charset="-128"/>
              </a:rPr>
              <a:t> de hand </a:t>
            </a:r>
            <a:r>
              <a:rPr lang="en-AU" altLang="de-DE" sz="2400" dirty="0" err="1">
                <a:solidFill>
                  <a:srgbClr val="333333"/>
                </a:solidFill>
                <a:latin typeface="Calibri Light"/>
                <a:ea typeface="MS PGothic" panose="020B0600070205080204" pitchFamily="34" charset="-128"/>
              </a:rPr>
              <a:t>liggende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verklaringen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zoeken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schuld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Janine </a:t>
            </a:r>
            <a:r>
              <a:rPr lang="en-AU" altLang="de-DE" sz="2000" dirty="0" err="1">
                <a:solidFill>
                  <a:srgbClr val="333333"/>
                </a:solidFill>
                <a:latin typeface="Calibri Light"/>
                <a:ea typeface="MS PGothic" panose="020B0600070205080204" pitchFamily="34" charset="-128"/>
              </a:rPr>
              <a:t>beweert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dokter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eigenlijk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ex-</a:t>
            </a:r>
            <a:r>
              <a:rPr lang="en-AU" altLang="de-DE" sz="2000" dirty="0" err="1">
                <a:solidFill>
                  <a:srgbClr val="333333"/>
                </a:solidFill>
                <a:latin typeface="Calibri Light"/>
                <a:ea typeface="MS PGothic" panose="020B0600070205080204" pitchFamily="34" charset="-128"/>
              </a:rPr>
              <a:t>vriendje</a:t>
            </a:r>
            <a:r>
              <a:rPr lang="en-AU" altLang="de-DE" sz="2000" dirty="0">
                <a:solidFill>
                  <a:srgbClr val="333333"/>
                </a:solidFill>
                <a:latin typeface="Calibri Light"/>
                <a:ea typeface="MS PGothic" panose="020B0600070205080204" pitchFamily="34" charset="-128"/>
              </a:rPr>
              <a:t> is die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valse </a:t>
            </a:r>
            <a:r>
              <a:rPr lang="en-AU" altLang="de-DE" sz="2000" dirty="0" err="1">
                <a:solidFill>
                  <a:srgbClr val="333333"/>
                </a:solidFill>
                <a:latin typeface="Calibri Light"/>
                <a:ea typeface="MS PGothic" panose="020B0600070205080204" pitchFamily="34" charset="-128"/>
              </a:rPr>
              <a:t>identiteit</a:t>
            </a:r>
            <a:r>
              <a:rPr lang="en-AU" altLang="de-DE" sz="2000" dirty="0">
                <a:solidFill>
                  <a:srgbClr val="333333"/>
                </a:solidFill>
                <a:latin typeface="Calibri Light"/>
                <a:ea typeface="MS PGothic" panose="020B0600070205080204" pitchFamily="34" charset="-128"/>
              </a:rPr>
              <a:t> al </a:t>
            </a:r>
            <a:r>
              <a:rPr lang="en-AU" altLang="de-DE" sz="2000" dirty="0" err="1">
                <a:solidFill>
                  <a:srgbClr val="333333"/>
                </a:solidFill>
                <a:latin typeface="Calibri Light"/>
                <a:ea typeface="MS PGothic" panose="020B0600070205080204" pitchFamily="34" charset="-128"/>
              </a:rPr>
              <a:t>jaren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achter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aanzit</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Beide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mannen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komen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hetzelfde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dorp</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voornaam</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a:solidFill>
                  <a:srgbClr val="004992"/>
                </a:solidFill>
                <a:latin typeface="Calibri Light"/>
                <a:ea typeface="MS PGothic" panose="020B0600070205080204" pitchFamily="34" charset="-128"/>
              </a:rPr>
              <a:t>Maar: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is toe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schrijven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toeval</a:t>
            </a:r>
            <a:r>
              <a:rPr lang="en-AU"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78</a:t>
            </a:fld>
            <a:endParaRPr lang="de-DE" altLang="de-DE"/>
          </a:p>
        </p:txBody>
      </p:sp>
    </p:spTree>
    <p:extLst>
      <p:ext uri="{BB962C8B-B14F-4D97-AF65-F5344CB8AC3E}">
        <p14:creationId xmlns:p14="http://schemas.microsoft.com/office/powerpoint/2010/main" val="21603358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altLang="de-DE" sz="2400" dirty="0" err="1">
                <a:solidFill>
                  <a:srgbClr val="333333"/>
                </a:solidFill>
                <a:latin typeface="Calibri Light"/>
                <a:ea typeface="MS PGothic" panose="020B0600070205080204" pitchFamily="34" charset="-128"/>
              </a:rPr>
              <a:t>Veel</a:t>
            </a:r>
            <a:r>
              <a:rPr lang="en-AU" altLang="de-DE" sz="2400" dirty="0">
                <a:solidFill>
                  <a:srgbClr val="333333"/>
                </a:solidFill>
                <a:latin typeface="Calibri Light"/>
                <a:ea typeface="MS PGothic" panose="020B0600070205080204" pitchFamily="34" charset="-128"/>
              </a:rPr>
              <a:t> (maar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met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psychotische</a:t>
            </a:r>
            <a:r>
              <a:rPr lang="en-AU" altLang="de-DE" sz="2400" u="sng"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kwetsbaarheid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snel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extreme </a:t>
            </a:r>
            <a:r>
              <a:rPr lang="en-AU" altLang="de-DE" sz="2400" dirty="0" err="1">
                <a:solidFill>
                  <a:srgbClr val="333333"/>
                </a:solidFill>
                <a:latin typeface="Calibri Light"/>
                <a:ea typeface="MS PGothic" panose="020B0600070205080204" pitchFamily="34" charset="-128"/>
              </a:rPr>
              <a:t>meningen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vormen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nog </a:t>
            </a:r>
            <a:r>
              <a:rPr lang="en-AU" altLang="de-DE" sz="2400" dirty="0" err="1">
                <a:solidFill>
                  <a:srgbClr val="333333"/>
                </a:solidFill>
                <a:latin typeface="Calibri Light"/>
                <a:ea typeface="MS PGothic" panose="020B0600070205080204" pitchFamily="34" charset="-128"/>
              </a:rPr>
              <a:t>sterker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Het is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verleidelijk</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voor</a:t>
            </a:r>
            <a:r>
              <a:rPr lang="en-AU" altLang="de-DE" sz="2400" dirty="0">
                <a:solidFill>
                  <a:srgbClr val="333333"/>
                </a:solidFill>
                <a:latin typeface="Calibri Light"/>
                <a:ea typeface="MS PGothic" panose="020B0600070205080204" pitchFamily="34" charset="-128"/>
              </a:rPr>
              <a:t> de hand </a:t>
            </a:r>
            <a:r>
              <a:rPr lang="en-AU" altLang="de-DE" sz="2400" dirty="0" err="1">
                <a:solidFill>
                  <a:srgbClr val="333333"/>
                </a:solidFill>
                <a:latin typeface="Calibri Light"/>
                <a:ea typeface="MS PGothic" panose="020B0600070205080204" pitchFamily="34" charset="-128"/>
              </a:rPr>
              <a:t>liggende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verklaringen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zoeken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schuld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Janine </a:t>
            </a:r>
            <a:r>
              <a:rPr lang="en-AU" altLang="de-DE" sz="2000" dirty="0" err="1">
                <a:solidFill>
                  <a:srgbClr val="333333"/>
                </a:solidFill>
                <a:latin typeface="Calibri Light"/>
                <a:ea typeface="MS PGothic" panose="020B0600070205080204" pitchFamily="34" charset="-128"/>
              </a:rPr>
              <a:t>beweert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dokter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eigenlijk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ex-</a:t>
            </a:r>
            <a:r>
              <a:rPr lang="en-AU" altLang="de-DE" sz="2000" dirty="0" err="1">
                <a:solidFill>
                  <a:srgbClr val="333333"/>
                </a:solidFill>
                <a:latin typeface="Calibri Light"/>
                <a:ea typeface="MS PGothic" panose="020B0600070205080204" pitchFamily="34" charset="-128"/>
              </a:rPr>
              <a:t>vriendje</a:t>
            </a:r>
            <a:r>
              <a:rPr lang="en-AU" altLang="de-DE" sz="2000" dirty="0">
                <a:solidFill>
                  <a:srgbClr val="333333"/>
                </a:solidFill>
                <a:latin typeface="Calibri Light"/>
                <a:ea typeface="MS PGothic" panose="020B0600070205080204" pitchFamily="34" charset="-128"/>
              </a:rPr>
              <a:t> is die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valse </a:t>
            </a:r>
            <a:r>
              <a:rPr lang="en-AU" altLang="de-DE" sz="2000" dirty="0" err="1">
                <a:solidFill>
                  <a:srgbClr val="333333"/>
                </a:solidFill>
                <a:latin typeface="Calibri Light"/>
                <a:ea typeface="MS PGothic" panose="020B0600070205080204" pitchFamily="34" charset="-128"/>
              </a:rPr>
              <a:t>identiteit</a:t>
            </a:r>
            <a:r>
              <a:rPr lang="en-AU" altLang="de-DE" sz="2000" dirty="0">
                <a:solidFill>
                  <a:srgbClr val="333333"/>
                </a:solidFill>
                <a:latin typeface="Calibri Light"/>
                <a:ea typeface="MS PGothic" panose="020B0600070205080204" pitchFamily="34" charset="-128"/>
              </a:rPr>
              <a:t> al </a:t>
            </a:r>
            <a:r>
              <a:rPr lang="en-AU" altLang="de-DE" sz="2000" dirty="0" err="1">
                <a:solidFill>
                  <a:srgbClr val="333333"/>
                </a:solidFill>
                <a:latin typeface="Calibri Light"/>
                <a:ea typeface="MS PGothic" panose="020B0600070205080204" pitchFamily="34" charset="-128"/>
              </a:rPr>
              <a:t>jaren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achter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aanzit</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Beide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mannen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komen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hetzelfde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dorp</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voornaam</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a:solidFill>
                  <a:srgbClr val="004992"/>
                </a:solidFill>
                <a:latin typeface="Calibri Light"/>
                <a:ea typeface="MS PGothic" panose="020B0600070205080204" pitchFamily="34" charset="-128"/>
              </a:rPr>
              <a:t>Maar: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is toe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schrijven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toeval</a:t>
            </a:r>
            <a:r>
              <a:rPr lang="en-AU" altLang="de-DE" sz="2000" dirty="0">
                <a:solidFill>
                  <a:srgbClr val="333333"/>
                </a:solidFill>
                <a:latin typeface="Calibri Light"/>
                <a:ea typeface="MS PGothic" panose="020B0600070205080204" pitchFamily="34" charset="-128"/>
              </a:rPr>
              <a:t>.</a:t>
            </a:r>
          </a:p>
          <a:p>
            <a:pPr lvl="0" defTabSz="914400" fontAlgn="base">
              <a:defRPr/>
            </a:pPr>
            <a:r>
              <a:rPr lang="nl-NL" altLang="de-DE" sz="2400" dirty="0">
                <a:solidFill>
                  <a:srgbClr val="333333"/>
                </a:solidFill>
                <a:latin typeface="Calibri Light"/>
                <a:ea typeface="MS PGothic" panose="020B0600070205080204" pitchFamily="34" charset="-128"/>
                <a:cs typeface="Times New Roman"/>
              </a:rPr>
              <a:t>Verzamel informatie uit zoveel mogelijk bronnen en bespreek alle mogelijke verklaringen met mensen die je vertrouwt, voordat je iemand beschuldigt</a:t>
            </a:r>
            <a:r>
              <a:rPr lang="en-AU" altLang="de-DE" sz="2400" dirty="0">
                <a:solidFill>
                  <a:srgbClr val="333333"/>
                </a:solidFill>
                <a:latin typeface="Calibri Light"/>
                <a:ea typeface="MS PGothic" panose="020B0600070205080204" pitchFamily="34" charset="-128"/>
                <a:cs typeface="Times New Roman"/>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79</a:t>
            </a:fld>
            <a:endParaRPr lang="de-DE" altLang="de-DE"/>
          </a:p>
        </p:txBody>
      </p:sp>
    </p:spTree>
    <p:extLst>
      <p:ext uri="{BB962C8B-B14F-4D97-AF65-F5344CB8AC3E}">
        <p14:creationId xmlns:p14="http://schemas.microsoft.com/office/powerpoint/2010/main" val="33208725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80</a:t>
            </a:fld>
            <a:endParaRPr lang="de-DE" altLang="de-DE"/>
          </a:p>
        </p:txBody>
      </p:sp>
    </p:spTree>
    <p:extLst>
      <p:ext uri="{BB962C8B-B14F-4D97-AF65-F5344CB8AC3E}">
        <p14:creationId xmlns:p14="http://schemas.microsoft.com/office/powerpoint/2010/main" val="27889588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900059749"/>
              </p:ext>
            </p:extLst>
          </p:nvPr>
        </p:nvGraphicFramePr>
        <p:xfrm>
          <a:off x="408954" y="2011680"/>
          <a:ext cx="11375999" cy="18257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(„public domain“), da die Schutzfrist des Urheberrechts unseres Wissens abgelaufen ist („public domain”;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9" name="Slide Number Placeholder 8"/>
          <p:cNvSpPr>
            <a:spLocks noGrp="1"/>
          </p:cNvSpPr>
          <p:nvPr>
            <p:ph type="sldNum" sz="quarter" idx="12"/>
          </p:nvPr>
        </p:nvSpPr>
        <p:spPr/>
        <p:txBody>
          <a:bodyPr/>
          <a:lstStyle/>
          <a:p>
            <a:pPr>
              <a:defRPr/>
            </a:pPr>
            <a:fld id="{48F989B4-DDA0-4682-B089-11AB26A50E43}" type="slidenum">
              <a:rPr lang="de-DE" altLang="de-DE" smtClean="0"/>
              <a:pPr>
                <a:defRPr/>
              </a:pPr>
              <a:t>81</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4872</Words>
  <Application>Microsoft Office PowerPoint</Application>
  <PresentationFormat>Benutzerdefiniert</PresentationFormat>
  <Paragraphs>753</Paragraphs>
  <Slides>81</Slides>
  <Notes>81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81</vt:i4>
      </vt:variant>
    </vt:vector>
  </HeadingPairs>
  <TitlesOfParts>
    <vt:vector size="88" baseType="lpstr">
      <vt:lpstr>Arial</vt:lpstr>
      <vt:lpstr>Calibri</vt:lpstr>
      <vt:lpstr>Calibri Light</vt:lpstr>
      <vt:lpstr>Symbol</vt:lpstr>
      <vt:lpstr>Verdana</vt:lpstr>
      <vt:lpstr>WingDings</vt:lpstr>
      <vt:lpstr>UKE_PPT-Vorlage_16zu9</vt:lpstr>
      <vt:lpstr>MCT 7 B – Overhaaste conclusies II</vt:lpstr>
      <vt:lpstr>Overhaaste conclusies</vt:lpstr>
      <vt:lpstr>Overhaaste conclusies</vt:lpstr>
      <vt:lpstr>Overhaaste conclusies</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praktijkvoorbeeld</vt:lpstr>
      <vt:lpstr>Overhaaste conclusies, praktijkvoorbeeld</vt:lpstr>
      <vt:lpstr>Overhaaste conclusies, voorbeeld  - geruchten -</vt:lpstr>
      <vt:lpstr>Overhaaste conclusies, voorbeeld  - geruchten -</vt:lpstr>
      <vt:lpstr>Overhaaste conclusies, voorbeeld  - geruchten -</vt:lpstr>
      <vt:lpstr>Overhaaste conclusies, voorbeeld - geruchten -</vt:lpstr>
      <vt:lpstr>Hoe ontstaat dit soort vergezochte theorieën?</vt:lpstr>
      <vt:lpstr>Hoe ontstaat dit soort vergezochte theorieën?</vt:lpstr>
      <vt:lpstr>Hoe ontstaat dit soort vergezochte theorieën?</vt:lpstr>
      <vt:lpstr>Hoe ontstaat dit soort vergezochte theorieën?</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is de titel?</vt:lpstr>
      <vt:lpstr>Antwoord d</vt:lpstr>
      <vt:lpstr>Wat is de titel?</vt:lpstr>
      <vt:lpstr>Antwoord b</vt:lpstr>
      <vt:lpstr>Wat is de titel?</vt:lpstr>
      <vt:lpstr>Antwoord a</vt:lpstr>
      <vt:lpstr>Wat is de titel?</vt:lpstr>
      <vt:lpstr>Antwoord b</vt:lpstr>
      <vt:lpstr>Wat is de titel?</vt:lpstr>
      <vt:lpstr>Antwoord d</vt:lpstr>
      <vt:lpstr>optioneel: videoclip</vt:lpstr>
      <vt:lpstr>Wat is de titel?</vt:lpstr>
      <vt:lpstr>Antwoord b</vt:lpstr>
      <vt:lpstr>Wat is de titel?</vt:lpstr>
      <vt:lpstr>Antwoord b</vt:lpstr>
      <vt:lpstr>Wat is de titel?</vt:lpstr>
      <vt:lpstr>Antwoord a</vt:lpstr>
      <vt:lpstr>Wat is de titel?</vt:lpstr>
      <vt:lpstr>Antwoord b</vt:lpstr>
      <vt:lpstr>Wat is de titel?</vt:lpstr>
      <vt:lpstr>Antwoord d</vt:lpstr>
      <vt:lpstr>Wat is de titel?</vt:lpstr>
      <vt:lpstr>Antwoord c</vt:lpstr>
      <vt:lpstr>Wat is de titel?</vt:lpstr>
      <vt:lpstr>Antwoord d</vt:lpstr>
      <vt:lpstr>Wat is de titel?</vt:lpstr>
      <vt:lpstr>Antwoord b</vt:lpstr>
      <vt:lpstr>Wat is de titel?</vt:lpstr>
      <vt:lpstr>Antwoord d</vt:lpstr>
      <vt:lpstr>Wat is de titel?</vt:lpstr>
      <vt:lpstr>Antwoord c</vt:lpstr>
      <vt:lpstr>Wat is de titel?</vt:lpstr>
      <vt:lpstr>Antwoord a</vt:lpstr>
      <vt:lpstr>Wat is de titel?</vt:lpstr>
      <vt:lpstr>Antwoord b</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285</cp:revision>
  <dcterms:created xsi:type="dcterms:W3CDTF">2004-06-30T16:15:23Z</dcterms:created>
  <dcterms:modified xsi:type="dcterms:W3CDTF">2022-12-23T11:37:39Z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