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29" r:id="rId1"/>
  </p:sldMasterIdLst>
  <p:notesMasterIdLst>
    <p:notesMasterId r:id="rId131"/>
  </p:notesMasterIdLst>
  <p:handoutMasterIdLst>
    <p:handoutMasterId r:id="rId132"/>
  </p:handoutMasterIdLst>
  <p:sldIdLst>
    <p:sldId id="901" r:id="rId2"/>
    <p:sldId id="879" r:id="rId3"/>
    <p:sldId id="936" r:id="rId4"/>
    <p:sldId id="903" r:id="rId5"/>
    <p:sldId id="904" r:id="rId6"/>
    <p:sldId id="902" r:id="rId7"/>
    <p:sldId id="905" r:id="rId8"/>
    <p:sldId id="906" r:id="rId9"/>
    <p:sldId id="907" r:id="rId10"/>
    <p:sldId id="887" r:id="rId11"/>
    <p:sldId id="908" r:id="rId12"/>
    <p:sldId id="909" r:id="rId13"/>
    <p:sldId id="910" r:id="rId14"/>
    <p:sldId id="912" r:id="rId15"/>
    <p:sldId id="913" r:id="rId16"/>
    <p:sldId id="911" r:id="rId17"/>
    <p:sldId id="914" r:id="rId18"/>
    <p:sldId id="800" r:id="rId19"/>
    <p:sldId id="801" r:id="rId20"/>
    <p:sldId id="916" r:id="rId21"/>
    <p:sldId id="918" r:id="rId22"/>
    <p:sldId id="824" r:id="rId23"/>
    <p:sldId id="870" r:id="rId24"/>
    <p:sldId id="566" r:id="rId25"/>
    <p:sldId id="919" r:id="rId26"/>
    <p:sldId id="843" r:id="rId27"/>
    <p:sldId id="920" r:id="rId28"/>
    <p:sldId id="921" r:id="rId29"/>
    <p:sldId id="922" r:id="rId30"/>
    <p:sldId id="571" r:id="rId31"/>
    <p:sldId id="923" r:id="rId32"/>
    <p:sldId id="847" r:id="rId33"/>
    <p:sldId id="852" r:id="rId34"/>
    <p:sldId id="853" r:id="rId35"/>
    <p:sldId id="572" r:id="rId36"/>
    <p:sldId id="573" r:id="rId37"/>
    <p:sldId id="647" r:id="rId38"/>
    <p:sldId id="648" r:id="rId39"/>
    <p:sldId id="854" r:id="rId40"/>
    <p:sldId id="855" r:id="rId41"/>
    <p:sldId id="576" r:id="rId42"/>
    <p:sldId id="577" r:id="rId43"/>
    <p:sldId id="924" r:id="rId44"/>
    <p:sldId id="856" r:id="rId45"/>
    <p:sldId id="857" r:id="rId46"/>
    <p:sldId id="582" r:id="rId47"/>
    <p:sldId id="638" r:id="rId48"/>
    <p:sldId id="583" r:id="rId49"/>
    <p:sldId id="639" r:id="rId50"/>
    <p:sldId id="640" r:id="rId51"/>
    <p:sldId id="641" r:id="rId52"/>
    <p:sldId id="642" r:id="rId53"/>
    <p:sldId id="643" r:id="rId54"/>
    <p:sldId id="589" r:id="rId55"/>
    <p:sldId id="590" r:id="rId56"/>
    <p:sldId id="886" r:id="rId57"/>
    <p:sldId id="925" r:id="rId58"/>
    <p:sldId id="926" r:id="rId59"/>
    <p:sldId id="871" r:id="rId60"/>
    <p:sldId id="737" r:id="rId61"/>
    <p:sldId id="738" r:id="rId62"/>
    <p:sldId id="739" r:id="rId63"/>
    <p:sldId id="740" r:id="rId64"/>
    <p:sldId id="741" r:id="rId65"/>
    <p:sldId id="742" r:id="rId66"/>
    <p:sldId id="743" r:id="rId67"/>
    <p:sldId id="744" r:id="rId68"/>
    <p:sldId id="745" r:id="rId69"/>
    <p:sldId id="746" r:id="rId70"/>
    <p:sldId id="747" r:id="rId71"/>
    <p:sldId id="748" r:id="rId72"/>
    <p:sldId id="749" r:id="rId73"/>
    <p:sldId id="750" r:id="rId74"/>
    <p:sldId id="751" r:id="rId75"/>
    <p:sldId id="752" r:id="rId76"/>
    <p:sldId id="753" r:id="rId77"/>
    <p:sldId id="754" r:id="rId78"/>
    <p:sldId id="755" r:id="rId79"/>
    <p:sldId id="756" r:id="rId80"/>
    <p:sldId id="757" r:id="rId81"/>
    <p:sldId id="758" r:id="rId82"/>
    <p:sldId id="759" r:id="rId83"/>
    <p:sldId id="760" r:id="rId84"/>
    <p:sldId id="761" r:id="rId85"/>
    <p:sldId id="762" r:id="rId86"/>
    <p:sldId id="763" r:id="rId87"/>
    <p:sldId id="764" r:id="rId88"/>
    <p:sldId id="765" r:id="rId89"/>
    <p:sldId id="766" r:id="rId90"/>
    <p:sldId id="767" r:id="rId91"/>
    <p:sldId id="768" r:id="rId92"/>
    <p:sldId id="769" r:id="rId93"/>
    <p:sldId id="770" r:id="rId94"/>
    <p:sldId id="771" r:id="rId95"/>
    <p:sldId id="772" r:id="rId96"/>
    <p:sldId id="773" r:id="rId97"/>
    <p:sldId id="774" r:id="rId98"/>
    <p:sldId id="775" r:id="rId99"/>
    <p:sldId id="776" r:id="rId100"/>
    <p:sldId id="849" r:id="rId101"/>
    <p:sldId id="927" r:id="rId102"/>
    <p:sldId id="928" r:id="rId103"/>
    <p:sldId id="929" r:id="rId104"/>
    <p:sldId id="781" r:id="rId105"/>
    <p:sldId id="783" r:id="rId106"/>
    <p:sldId id="890" r:id="rId107"/>
    <p:sldId id="784" r:id="rId108"/>
    <p:sldId id="785" r:id="rId109"/>
    <p:sldId id="786" r:id="rId110"/>
    <p:sldId id="788" r:id="rId111"/>
    <p:sldId id="891" r:id="rId112"/>
    <p:sldId id="789" r:id="rId113"/>
    <p:sldId id="790" r:id="rId114"/>
    <p:sldId id="791" r:id="rId115"/>
    <p:sldId id="793" r:id="rId116"/>
    <p:sldId id="892" r:id="rId117"/>
    <p:sldId id="794" r:id="rId118"/>
    <p:sldId id="795" r:id="rId119"/>
    <p:sldId id="894" r:id="rId120"/>
    <p:sldId id="930" r:id="rId121"/>
    <p:sldId id="931" r:id="rId122"/>
    <p:sldId id="932" r:id="rId123"/>
    <p:sldId id="897" r:id="rId124"/>
    <p:sldId id="933" r:id="rId125"/>
    <p:sldId id="934" r:id="rId126"/>
    <p:sldId id="935" r:id="rId127"/>
    <p:sldId id="858" r:id="rId128"/>
    <p:sldId id="859" r:id="rId129"/>
    <p:sldId id="860" r:id="rId130"/>
  </p:sldIdLst>
  <p:sldSz cx="12195175" cy="6858000"/>
  <p:notesSz cx="7099300" cy="10234613"/>
  <p:defaultTextStyle>
    <a:defPPr>
      <a:defRPr lang="de-DE"/>
    </a:defPPr>
    <a:lvl1pPr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430">
          <p15:clr>
            <a:srgbClr val="A4A3A4"/>
          </p15:clr>
        </p15:guide>
        <p15:guide id="2" pos="204">
          <p15:clr>
            <a:srgbClr val="A4A3A4"/>
          </p15:clr>
        </p15:guide>
        <p15:guide id="3" pos="2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C0C0C0"/>
    <a:srgbClr val="66CCFF"/>
    <a:srgbClr val="33CCFF"/>
    <a:srgbClr val="FFFF00"/>
    <a:srgbClr val="DDDDDD"/>
    <a:srgbClr val="3333CC"/>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630" y="66"/>
      </p:cViewPr>
      <p:guideLst>
        <p:guide orient="horz" pos="3430"/>
        <p:guide pos="204"/>
        <p:guide pos="272"/>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2355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_rels/viewProps.xml.rels><?xml version="1.0" encoding="UTF-8" standalone="yes"?>
<Relationships xmlns="http://schemas.openxmlformats.org/package/2006/relationships"><Relationship Id="rId1" Type="http://schemas.openxmlformats.org/officeDocument/2006/relationships/slide" Target="slides/slide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cs typeface="+mn-cs"/>
              </a:defRPr>
            </a:lvl1pPr>
          </a:lstStyle>
          <a:p>
            <a:pPr>
              <a:defRPr/>
            </a:pPr>
            <a:endParaRPr lang="en-GB"/>
          </a:p>
        </p:txBody>
      </p:sp>
      <p:sp>
        <p:nvSpPr>
          <p:cNvPr id="24064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cs typeface="+mn-cs"/>
              </a:defRPr>
            </a:lvl1pPr>
          </a:lstStyle>
          <a:p>
            <a:pPr>
              <a:defRPr/>
            </a:pPr>
            <a:endParaRPr lang="en-GB"/>
          </a:p>
        </p:txBody>
      </p:sp>
      <p:sp>
        <p:nvSpPr>
          <p:cNvPr id="24064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BC6ED36C-F1F1-4B59-8507-D57B9F7AF390}" type="slidenum">
              <a:rPr lang="en-GB" altLang="de-DE"/>
              <a:pPr/>
              <a:t>‹Nr.›</a:t>
            </a:fld>
            <a:endParaRPr lang="en-GB" altLang="de-DE"/>
          </a:p>
        </p:txBody>
      </p:sp>
    </p:spTree>
    <p:extLst>
      <p:ext uri="{BB962C8B-B14F-4D97-AF65-F5344CB8AC3E}">
        <p14:creationId xmlns:p14="http://schemas.microsoft.com/office/powerpoint/2010/main" val="993028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cs typeface="+mn-cs"/>
              </a:defRPr>
            </a:lvl1pPr>
          </a:lstStyle>
          <a:p>
            <a:pPr>
              <a:defRPr/>
            </a:pPr>
            <a:endParaRPr lang="en-US"/>
          </a:p>
        </p:txBody>
      </p:sp>
      <p:sp>
        <p:nvSpPr>
          <p:cNvPr id="14746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de-DE" noProof="0"/>
              <a:t>Klicken Sie, um die Formate des Vorlagentextes zu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4A6280D2-AF1B-4EC3-8460-733E8F568F64}" type="slidenum">
              <a:rPr lang="en-US" altLang="de-DE"/>
              <a:pPr/>
              <a:t>‹Nr.›</a:t>
            </a:fld>
            <a:endParaRPr lang="en-US" altLang="de-DE"/>
          </a:p>
        </p:txBody>
      </p:sp>
    </p:spTree>
    <p:extLst>
      <p:ext uri="{BB962C8B-B14F-4D97-AF65-F5344CB8AC3E}">
        <p14:creationId xmlns:p14="http://schemas.microsoft.com/office/powerpoint/2010/main" val="39864841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E74946-A925-444A-A85D-96C7CA305D78}" type="slidenum">
              <a:rPr lang="en-US" altLang="de-DE" sz="1300">
                <a:cs typeface="Times New Roman" panose="02020603050405020304" pitchFamily="18" charset="0"/>
              </a:rPr>
              <a:pPr eaLnBrk="1" hangingPunct="1">
                <a:spcBef>
                  <a:spcPct val="0"/>
                </a:spcBef>
              </a:pPr>
              <a:t>2</a:t>
            </a:fld>
            <a:endParaRPr lang="en-US" altLang="de-DE" sz="13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8189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E74946-A925-444A-A85D-96C7CA305D78}" type="slidenum">
              <a:rPr lang="en-US" altLang="de-DE" sz="1300">
                <a:cs typeface="Times New Roman" panose="02020603050405020304" pitchFamily="18" charset="0"/>
              </a:rPr>
              <a:pPr eaLnBrk="1" hangingPunct="1">
                <a:spcBef>
                  <a:spcPct val="0"/>
                </a:spcBef>
              </a:pPr>
              <a:t>3</a:t>
            </a:fld>
            <a:endParaRPr lang="en-US" altLang="de-DE" sz="13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8189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E74946-A925-444A-A85D-96C7CA305D78}" type="slidenum">
              <a:rPr lang="en-US" altLang="de-DE" sz="1300">
                <a:cs typeface="Times New Roman" panose="02020603050405020304" pitchFamily="18" charset="0"/>
              </a:rPr>
              <a:pPr eaLnBrk="1" hangingPunct="1">
                <a:spcBef>
                  <a:spcPct val="0"/>
                </a:spcBef>
              </a:pPr>
              <a:t>4</a:t>
            </a:fld>
            <a:endParaRPr lang="en-US" altLang="de-DE" sz="13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8189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E74946-A925-444A-A85D-96C7CA305D78}" type="slidenum">
              <a:rPr lang="en-US" altLang="de-DE" sz="1300">
                <a:cs typeface="Times New Roman" panose="02020603050405020304" pitchFamily="18" charset="0"/>
              </a:rPr>
              <a:pPr eaLnBrk="1" hangingPunct="1">
                <a:spcBef>
                  <a:spcPct val="0"/>
                </a:spcBef>
              </a:pPr>
              <a:t>5</a:t>
            </a:fld>
            <a:endParaRPr lang="en-US" altLang="de-DE" sz="13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8189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E74946-A925-444A-A85D-96C7CA305D78}" type="slidenum">
              <a:rPr lang="en-US" altLang="de-DE" sz="1300">
                <a:cs typeface="Times New Roman" panose="02020603050405020304" pitchFamily="18" charset="0"/>
              </a:rPr>
              <a:pPr eaLnBrk="1" hangingPunct="1">
                <a:spcBef>
                  <a:spcPct val="0"/>
                </a:spcBef>
              </a:pPr>
              <a:t>6</a:t>
            </a:fld>
            <a:endParaRPr lang="en-US" altLang="de-DE" sz="13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8189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E74946-A925-444A-A85D-96C7CA305D78}" type="slidenum">
              <a:rPr lang="en-US" altLang="de-DE" sz="1300">
                <a:cs typeface="Times New Roman" panose="02020603050405020304" pitchFamily="18" charset="0"/>
              </a:rPr>
              <a:pPr eaLnBrk="1" hangingPunct="1">
                <a:spcBef>
                  <a:spcPct val="0"/>
                </a:spcBef>
              </a:pPr>
              <a:t>7</a:t>
            </a:fld>
            <a:endParaRPr lang="en-US" altLang="de-DE" sz="13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8189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E74946-A925-444A-A85D-96C7CA305D78}" type="slidenum">
              <a:rPr lang="en-US" altLang="de-DE" sz="1300">
                <a:cs typeface="Times New Roman" panose="02020603050405020304" pitchFamily="18" charset="0"/>
              </a:rPr>
              <a:pPr eaLnBrk="1" hangingPunct="1">
                <a:spcBef>
                  <a:spcPct val="0"/>
                </a:spcBef>
              </a:pPr>
              <a:t>8</a:t>
            </a:fld>
            <a:endParaRPr lang="en-US" altLang="de-DE" sz="13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81897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9E74946-A925-444A-A85D-96C7CA305D78}" type="slidenum">
              <a:rPr lang="en-US" altLang="de-DE" sz="1300">
                <a:cs typeface="Times New Roman" panose="02020603050405020304" pitchFamily="18" charset="0"/>
              </a:rPr>
              <a:pPr eaLnBrk="1" hangingPunct="1">
                <a:spcBef>
                  <a:spcPct val="0"/>
                </a:spcBef>
              </a:pPr>
              <a:t>9</a:t>
            </a:fld>
            <a:endParaRPr lang="en-US" altLang="de-DE" sz="1300">
              <a:cs typeface="Times New Roman" panose="02020603050405020304" pitchFamily="18" charset="0"/>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81897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C6CDBBB-6EF5-4E03-8B09-C840B8CDD7E1}" type="slidenum">
              <a:rPr lang="en-US" altLang="de-DE" sz="1300">
                <a:cs typeface="Times New Roman" panose="02020603050405020304" pitchFamily="18" charset="0"/>
              </a:rPr>
              <a:pPr eaLnBrk="1" hangingPunct="1">
                <a:spcBef>
                  <a:spcPct val="0"/>
                </a:spcBef>
              </a:pPr>
              <a:t>10</a:t>
            </a:fld>
            <a:endParaRPr lang="en-US" altLang="de-DE" sz="13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1876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C6CDBBB-6EF5-4E03-8B09-C840B8CDD7E1}" type="slidenum">
              <a:rPr lang="en-US" altLang="de-DE" sz="1300">
                <a:cs typeface="Times New Roman" panose="02020603050405020304" pitchFamily="18" charset="0"/>
              </a:rPr>
              <a:pPr eaLnBrk="1" hangingPunct="1">
                <a:spcBef>
                  <a:spcPct val="0"/>
                </a:spcBef>
              </a:pPr>
              <a:t>11</a:t>
            </a:fld>
            <a:endParaRPr lang="en-US" altLang="de-DE" sz="13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1876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C6CDBBB-6EF5-4E03-8B09-C840B8CDD7E1}" type="slidenum">
              <a:rPr lang="en-US" altLang="de-DE" sz="1300">
                <a:cs typeface="Times New Roman" panose="02020603050405020304" pitchFamily="18" charset="0"/>
              </a:rPr>
              <a:pPr eaLnBrk="1" hangingPunct="1">
                <a:spcBef>
                  <a:spcPct val="0"/>
                </a:spcBef>
              </a:pPr>
              <a:t>12</a:t>
            </a:fld>
            <a:endParaRPr lang="en-US" altLang="de-DE" sz="13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18762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C6CDBBB-6EF5-4E03-8B09-C840B8CDD7E1}" type="slidenum">
              <a:rPr lang="en-US" altLang="de-DE" sz="1300">
                <a:cs typeface="Times New Roman" panose="02020603050405020304" pitchFamily="18" charset="0"/>
              </a:rPr>
              <a:pPr eaLnBrk="1" hangingPunct="1">
                <a:spcBef>
                  <a:spcPct val="0"/>
                </a:spcBef>
              </a:pPr>
              <a:t>13</a:t>
            </a:fld>
            <a:endParaRPr lang="en-US" altLang="de-DE" sz="1300">
              <a:cs typeface="Times New Roman" panose="02020603050405020304" pitchFamily="18" charset="0"/>
            </a:endParaRPr>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1876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A21F66C-54A7-408A-B92B-2E58BCA4A98B}" type="slidenum">
              <a:rPr lang="en-US" altLang="de-DE" sz="1300">
                <a:cs typeface="Times New Roman" panose="02020603050405020304" pitchFamily="18" charset="0"/>
              </a:rPr>
              <a:pPr eaLnBrk="1" hangingPunct="1">
                <a:spcBef>
                  <a:spcPct val="0"/>
                </a:spcBef>
              </a:pPr>
              <a:t>14</a:t>
            </a:fld>
            <a:endParaRPr lang="en-US" altLang="de-DE" sz="1300">
              <a:cs typeface="Times New Roman" panose="02020603050405020304" pitchFamily="18" charset="0"/>
            </a:endParaRPr>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75545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A21F66C-54A7-408A-B92B-2E58BCA4A98B}" type="slidenum">
              <a:rPr lang="en-US" altLang="de-DE" sz="1300">
                <a:cs typeface="Times New Roman" panose="02020603050405020304" pitchFamily="18" charset="0"/>
              </a:rPr>
              <a:pPr eaLnBrk="1" hangingPunct="1">
                <a:spcBef>
                  <a:spcPct val="0"/>
                </a:spcBef>
              </a:pPr>
              <a:t>15</a:t>
            </a:fld>
            <a:endParaRPr lang="en-US" altLang="de-DE" sz="1300">
              <a:cs typeface="Times New Roman" panose="02020603050405020304" pitchFamily="18" charset="0"/>
            </a:endParaRPr>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75545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A21F66C-54A7-408A-B92B-2E58BCA4A98B}" type="slidenum">
              <a:rPr lang="en-US" altLang="de-DE" sz="1300">
                <a:cs typeface="Times New Roman" panose="02020603050405020304" pitchFamily="18" charset="0"/>
              </a:rPr>
              <a:pPr eaLnBrk="1" hangingPunct="1">
                <a:spcBef>
                  <a:spcPct val="0"/>
                </a:spcBef>
              </a:pPr>
              <a:t>16</a:t>
            </a:fld>
            <a:endParaRPr lang="en-US" altLang="de-DE" sz="1300">
              <a:cs typeface="Times New Roman" panose="02020603050405020304" pitchFamily="18" charset="0"/>
            </a:endParaRPr>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75545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A21F66C-54A7-408A-B92B-2E58BCA4A98B}" type="slidenum">
              <a:rPr lang="en-US" altLang="de-DE" sz="1300">
                <a:cs typeface="Times New Roman" panose="02020603050405020304" pitchFamily="18" charset="0"/>
              </a:rPr>
              <a:pPr eaLnBrk="1" hangingPunct="1">
                <a:spcBef>
                  <a:spcPct val="0"/>
                </a:spcBef>
              </a:pPr>
              <a:t>17</a:t>
            </a:fld>
            <a:endParaRPr lang="en-US" altLang="de-DE" sz="1300">
              <a:cs typeface="Times New Roman" panose="02020603050405020304" pitchFamily="18" charset="0"/>
            </a:endParaRPr>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575545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1641E2B-4B9B-49BD-9085-725BFD9FAD28}" type="slidenum">
              <a:rPr lang="en-US" altLang="de-DE" sz="1300">
                <a:cs typeface="Times New Roman" panose="02020603050405020304" pitchFamily="18" charset="0"/>
              </a:rPr>
              <a:pPr eaLnBrk="1" hangingPunct="1">
                <a:spcBef>
                  <a:spcPct val="0"/>
                </a:spcBef>
              </a:pPr>
              <a:t>18</a:t>
            </a:fld>
            <a:endParaRPr lang="en-US" altLang="de-DE" sz="1300">
              <a:cs typeface="Times New Roman" panose="02020603050405020304" pitchFamily="18" charset="0"/>
            </a:endParaRPr>
          </a:p>
        </p:txBody>
      </p:sp>
      <p:sp>
        <p:nvSpPr>
          <p:cNvPr id="16589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5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5125872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A1A2074-6AE0-4502-94C8-C7F05435F89E}" type="slidenum">
              <a:rPr lang="en-US" altLang="de-DE" sz="1300">
                <a:cs typeface="Times New Roman" panose="02020603050405020304" pitchFamily="18" charset="0"/>
              </a:rPr>
              <a:pPr eaLnBrk="1" hangingPunct="1">
                <a:spcBef>
                  <a:spcPct val="0"/>
                </a:spcBef>
              </a:pPr>
              <a:t>19</a:t>
            </a:fld>
            <a:endParaRPr lang="en-US" altLang="de-DE" sz="1300">
              <a:cs typeface="Times New Roman" panose="02020603050405020304" pitchFamily="18" charset="0"/>
            </a:endParaRPr>
          </a:p>
        </p:txBody>
      </p:sp>
      <p:sp>
        <p:nvSpPr>
          <p:cNvPr id="16691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69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6808928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957" eaLnBrk="0" hangingPunct="0">
              <a:spcBef>
                <a:spcPct val="30000"/>
              </a:spcBef>
              <a:defRPr sz="1300">
                <a:solidFill>
                  <a:schemeClr val="tx1"/>
                </a:solidFill>
                <a:latin typeface="Arial" panose="020B0604020202020204" pitchFamily="34" charset="0"/>
                <a:ea typeface="MS PGothic" panose="020B0600070205080204" pitchFamily="34" charset="-128"/>
              </a:defRPr>
            </a:lvl1pPr>
            <a:lvl2pPr marL="777349" indent="-298980" defTabSz="989957" eaLnBrk="0" hangingPunct="0">
              <a:spcBef>
                <a:spcPct val="30000"/>
              </a:spcBef>
              <a:defRPr sz="1300">
                <a:solidFill>
                  <a:schemeClr val="tx1"/>
                </a:solidFill>
                <a:latin typeface="Arial" panose="020B0604020202020204" pitchFamily="34" charset="0"/>
                <a:ea typeface="MS PGothic" panose="020B0600070205080204" pitchFamily="34" charset="-128"/>
              </a:defRPr>
            </a:lvl2pPr>
            <a:lvl3pPr marL="1195921" indent="-239184" defTabSz="989957" eaLnBrk="0" hangingPunct="0">
              <a:spcBef>
                <a:spcPct val="30000"/>
              </a:spcBef>
              <a:defRPr sz="1300">
                <a:solidFill>
                  <a:schemeClr val="tx1"/>
                </a:solidFill>
                <a:latin typeface="Arial" panose="020B0604020202020204" pitchFamily="34" charset="0"/>
                <a:ea typeface="MS PGothic" panose="020B0600070205080204" pitchFamily="34" charset="-128"/>
              </a:defRPr>
            </a:lvl3pPr>
            <a:lvl4pPr marL="1674289" indent="-239184" defTabSz="989957" eaLnBrk="0" hangingPunct="0">
              <a:spcBef>
                <a:spcPct val="30000"/>
              </a:spcBef>
              <a:defRPr sz="1300">
                <a:solidFill>
                  <a:schemeClr val="tx1"/>
                </a:solidFill>
                <a:latin typeface="Arial" panose="020B0604020202020204" pitchFamily="34" charset="0"/>
                <a:ea typeface="MS PGothic" panose="020B0600070205080204" pitchFamily="34" charset="-128"/>
              </a:defRPr>
            </a:lvl4pPr>
            <a:lvl5pPr marL="2152658" indent="-239184" defTabSz="989957" eaLnBrk="0" hangingPunct="0">
              <a:spcBef>
                <a:spcPct val="30000"/>
              </a:spcBef>
              <a:defRPr sz="1300">
                <a:solidFill>
                  <a:schemeClr val="tx1"/>
                </a:solidFill>
                <a:latin typeface="Arial" panose="020B0604020202020204" pitchFamily="34" charset="0"/>
                <a:ea typeface="MS PGothic" panose="020B0600070205080204" pitchFamily="34" charset="-128"/>
              </a:defRPr>
            </a:lvl5pPr>
            <a:lvl6pPr marL="2631026" indent="-239184" defTabSz="989957" eaLnBrk="0" fontAlgn="base" hangingPunct="0">
              <a:spcBef>
                <a:spcPct val="30000"/>
              </a:spcBef>
              <a:spcAft>
                <a:spcPct val="0"/>
              </a:spcAft>
              <a:defRPr sz="1300">
                <a:solidFill>
                  <a:schemeClr val="tx1"/>
                </a:solidFill>
                <a:latin typeface="Arial" panose="020B0604020202020204" pitchFamily="34" charset="0"/>
                <a:ea typeface="MS PGothic" panose="020B0600070205080204" pitchFamily="34" charset="-128"/>
              </a:defRPr>
            </a:lvl6pPr>
            <a:lvl7pPr marL="3109394" indent="-239184" defTabSz="989957" eaLnBrk="0" fontAlgn="base" hangingPunct="0">
              <a:spcBef>
                <a:spcPct val="30000"/>
              </a:spcBef>
              <a:spcAft>
                <a:spcPct val="0"/>
              </a:spcAft>
              <a:defRPr sz="1300">
                <a:solidFill>
                  <a:schemeClr val="tx1"/>
                </a:solidFill>
                <a:latin typeface="Arial" panose="020B0604020202020204" pitchFamily="34" charset="0"/>
                <a:ea typeface="MS PGothic" panose="020B0600070205080204" pitchFamily="34" charset="-128"/>
              </a:defRPr>
            </a:lvl7pPr>
            <a:lvl8pPr marL="3587763" indent="-239184" defTabSz="989957" eaLnBrk="0" fontAlgn="base" hangingPunct="0">
              <a:spcBef>
                <a:spcPct val="30000"/>
              </a:spcBef>
              <a:spcAft>
                <a:spcPct val="0"/>
              </a:spcAft>
              <a:defRPr sz="1300">
                <a:solidFill>
                  <a:schemeClr val="tx1"/>
                </a:solidFill>
                <a:latin typeface="Arial" panose="020B0604020202020204" pitchFamily="34" charset="0"/>
                <a:ea typeface="MS PGothic" panose="020B0600070205080204" pitchFamily="34" charset="-128"/>
              </a:defRPr>
            </a:lvl8pPr>
            <a:lvl9pPr marL="4066131" indent="-239184" defTabSz="989957" eaLnBrk="0" fontAlgn="base" hangingPunct="0">
              <a:spcBef>
                <a:spcPct val="30000"/>
              </a:spcBef>
              <a:spcAft>
                <a:spcPct val="0"/>
              </a:spcAft>
              <a:defRPr sz="13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31E9DB7-BFE7-4B3E-A3CB-DCC65B29CFA1}" type="slidenum">
              <a:rPr lang="en-US" altLang="de-DE">
                <a:cs typeface="Times New Roman" panose="02020603050405020304" pitchFamily="18" charset="0"/>
              </a:rPr>
              <a:pPr eaLnBrk="1" hangingPunct="1">
                <a:spcBef>
                  <a:spcPct val="0"/>
                </a:spcBef>
              </a:pPr>
              <a:t>20</a:t>
            </a:fld>
            <a:endParaRPr lang="en-US" altLang="de-DE">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39700" y="768350"/>
            <a:ext cx="6823075"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91426" tIns="45713" rIns="91426" bIns="45713"/>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31991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957" eaLnBrk="0" hangingPunct="0">
              <a:spcBef>
                <a:spcPct val="30000"/>
              </a:spcBef>
              <a:defRPr sz="1300">
                <a:solidFill>
                  <a:schemeClr val="tx1"/>
                </a:solidFill>
                <a:latin typeface="Arial" panose="020B0604020202020204" pitchFamily="34" charset="0"/>
                <a:ea typeface="MS PGothic" panose="020B0600070205080204" pitchFamily="34" charset="-128"/>
              </a:defRPr>
            </a:lvl1pPr>
            <a:lvl2pPr marL="777349" indent="-298980" defTabSz="989957" eaLnBrk="0" hangingPunct="0">
              <a:spcBef>
                <a:spcPct val="30000"/>
              </a:spcBef>
              <a:defRPr sz="1300">
                <a:solidFill>
                  <a:schemeClr val="tx1"/>
                </a:solidFill>
                <a:latin typeface="Arial" panose="020B0604020202020204" pitchFamily="34" charset="0"/>
                <a:ea typeface="MS PGothic" panose="020B0600070205080204" pitchFamily="34" charset="-128"/>
              </a:defRPr>
            </a:lvl2pPr>
            <a:lvl3pPr marL="1195921" indent="-239184" defTabSz="989957" eaLnBrk="0" hangingPunct="0">
              <a:spcBef>
                <a:spcPct val="30000"/>
              </a:spcBef>
              <a:defRPr sz="1300">
                <a:solidFill>
                  <a:schemeClr val="tx1"/>
                </a:solidFill>
                <a:latin typeface="Arial" panose="020B0604020202020204" pitchFamily="34" charset="0"/>
                <a:ea typeface="MS PGothic" panose="020B0600070205080204" pitchFamily="34" charset="-128"/>
              </a:defRPr>
            </a:lvl3pPr>
            <a:lvl4pPr marL="1674289" indent="-239184" defTabSz="989957" eaLnBrk="0" hangingPunct="0">
              <a:spcBef>
                <a:spcPct val="30000"/>
              </a:spcBef>
              <a:defRPr sz="1300">
                <a:solidFill>
                  <a:schemeClr val="tx1"/>
                </a:solidFill>
                <a:latin typeface="Arial" panose="020B0604020202020204" pitchFamily="34" charset="0"/>
                <a:ea typeface="MS PGothic" panose="020B0600070205080204" pitchFamily="34" charset="-128"/>
              </a:defRPr>
            </a:lvl4pPr>
            <a:lvl5pPr marL="2152658" indent="-239184" defTabSz="989957" eaLnBrk="0" hangingPunct="0">
              <a:spcBef>
                <a:spcPct val="30000"/>
              </a:spcBef>
              <a:defRPr sz="1300">
                <a:solidFill>
                  <a:schemeClr val="tx1"/>
                </a:solidFill>
                <a:latin typeface="Arial" panose="020B0604020202020204" pitchFamily="34" charset="0"/>
                <a:ea typeface="MS PGothic" panose="020B0600070205080204" pitchFamily="34" charset="-128"/>
              </a:defRPr>
            </a:lvl5pPr>
            <a:lvl6pPr marL="2631026" indent="-239184" defTabSz="989957" eaLnBrk="0" fontAlgn="base" hangingPunct="0">
              <a:spcBef>
                <a:spcPct val="30000"/>
              </a:spcBef>
              <a:spcAft>
                <a:spcPct val="0"/>
              </a:spcAft>
              <a:defRPr sz="1300">
                <a:solidFill>
                  <a:schemeClr val="tx1"/>
                </a:solidFill>
                <a:latin typeface="Arial" panose="020B0604020202020204" pitchFamily="34" charset="0"/>
                <a:ea typeface="MS PGothic" panose="020B0600070205080204" pitchFamily="34" charset="-128"/>
              </a:defRPr>
            </a:lvl6pPr>
            <a:lvl7pPr marL="3109394" indent="-239184" defTabSz="989957" eaLnBrk="0" fontAlgn="base" hangingPunct="0">
              <a:spcBef>
                <a:spcPct val="30000"/>
              </a:spcBef>
              <a:spcAft>
                <a:spcPct val="0"/>
              </a:spcAft>
              <a:defRPr sz="1300">
                <a:solidFill>
                  <a:schemeClr val="tx1"/>
                </a:solidFill>
                <a:latin typeface="Arial" panose="020B0604020202020204" pitchFamily="34" charset="0"/>
                <a:ea typeface="MS PGothic" panose="020B0600070205080204" pitchFamily="34" charset="-128"/>
              </a:defRPr>
            </a:lvl7pPr>
            <a:lvl8pPr marL="3587763" indent="-239184" defTabSz="989957" eaLnBrk="0" fontAlgn="base" hangingPunct="0">
              <a:spcBef>
                <a:spcPct val="30000"/>
              </a:spcBef>
              <a:spcAft>
                <a:spcPct val="0"/>
              </a:spcAft>
              <a:defRPr sz="1300">
                <a:solidFill>
                  <a:schemeClr val="tx1"/>
                </a:solidFill>
                <a:latin typeface="Arial" panose="020B0604020202020204" pitchFamily="34" charset="0"/>
                <a:ea typeface="MS PGothic" panose="020B0600070205080204" pitchFamily="34" charset="-128"/>
              </a:defRPr>
            </a:lvl8pPr>
            <a:lvl9pPr marL="4066131" indent="-239184" defTabSz="989957" eaLnBrk="0" fontAlgn="base" hangingPunct="0">
              <a:spcBef>
                <a:spcPct val="30000"/>
              </a:spcBef>
              <a:spcAft>
                <a:spcPct val="0"/>
              </a:spcAft>
              <a:defRPr sz="13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31E9DB7-BFE7-4B3E-A3CB-DCC65B29CFA1}" type="slidenum">
              <a:rPr lang="en-US" altLang="de-DE">
                <a:cs typeface="Times New Roman" panose="02020603050405020304" pitchFamily="18" charset="0"/>
              </a:rPr>
              <a:pPr eaLnBrk="1" hangingPunct="1">
                <a:spcBef>
                  <a:spcPct val="0"/>
                </a:spcBef>
              </a:pPr>
              <a:t>21</a:t>
            </a:fld>
            <a:endParaRPr lang="en-US" altLang="de-DE">
              <a:cs typeface="Times New Roman" panose="02020603050405020304" pitchFamily="18" charset="0"/>
            </a:endParaRPr>
          </a:p>
        </p:txBody>
      </p:sp>
      <p:sp>
        <p:nvSpPr>
          <p:cNvPr id="159747" name="Rectangle 2"/>
          <p:cNvSpPr>
            <a:spLocks noGrp="1" noRot="1" noChangeAspect="1" noChangeArrowheads="1" noTextEdit="1"/>
          </p:cNvSpPr>
          <p:nvPr>
            <p:ph type="sldImg"/>
          </p:nvPr>
        </p:nvSpPr>
        <p:spPr>
          <a:xfrm>
            <a:off x="139700" y="768350"/>
            <a:ext cx="6823075" cy="3836988"/>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91426" tIns="45713" rIns="91426" bIns="45713"/>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31991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BC5F300-3D18-4DAD-BC99-B060F4EE3AB4}" type="slidenum">
              <a:rPr lang="en-US" altLang="de-DE" sz="1300">
                <a:cs typeface="Times New Roman" panose="02020603050405020304" pitchFamily="18" charset="0"/>
              </a:rPr>
              <a:pPr eaLnBrk="1" hangingPunct="1">
                <a:spcBef>
                  <a:spcPct val="0"/>
                </a:spcBef>
              </a:pPr>
              <a:t>22</a:t>
            </a:fld>
            <a:endParaRPr lang="en-US" altLang="de-DE" sz="1300">
              <a:cs typeface="Times New Roman" panose="02020603050405020304" pitchFamily="18" charset="0"/>
            </a:endParaRPr>
          </a:p>
        </p:txBody>
      </p:sp>
      <p:sp>
        <p:nvSpPr>
          <p:cNvPr id="1699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0025347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1CAF948-D784-4D70-9FBC-07175F3D19F4}" type="slidenum">
              <a:rPr lang="en-US" altLang="de-DE" sz="1300">
                <a:cs typeface="Times New Roman" panose="02020603050405020304" pitchFamily="18" charset="0"/>
              </a:rPr>
              <a:pPr eaLnBrk="1" hangingPunct="1">
                <a:spcBef>
                  <a:spcPct val="0"/>
                </a:spcBef>
              </a:pPr>
              <a:t>23</a:t>
            </a:fld>
            <a:endParaRPr lang="en-US" altLang="de-DE" sz="1300">
              <a:cs typeface="Times New Roman" panose="02020603050405020304" pitchFamily="18" charset="0"/>
            </a:endParaRPr>
          </a:p>
        </p:txBody>
      </p:sp>
      <p:sp>
        <p:nvSpPr>
          <p:cNvPr id="17101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41301711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7C20EB1-9A6A-46BE-83D3-35FFAAFE31EF}" type="slidenum">
              <a:rPr lang="en-US" altLang="de-DE" sz="1300">
                <a:cs typeface="Times New Roman" panose="02020603050405020304" pitchFamily="18" charset="0"/>
              </a:rPr>
              <a:pPr eaLnBrk="1" hangingPunct="1">
                <a:spcBef>
                  <a:spcPct val="0"/>
                </a:spcBef>
              </a:pPr>
              <a:t>24</a:t>
            </a:fld>
            <a:endParaRPr lang="en-US" altLang="de-DE" sz="13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84458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7C20EB1-9A6A-46BE-83D3-35FFAAFE31EF}" type="slidenum">
              <a:rPr lang="en-US" altLang="de-DE" sz="1300">
                <a:cs typeface="Times New Roman" panose="02020603050405020304" pitchFamily="18" charset="0"/>
              </a:rPr>
              <a:pPr eaLnBrk="1" hangingPunct="1">
                <a:spcBef>
                  <a:spcPct val="0"/>
                </a:spcBef>
              </a:pPr>
              <a:t>25</a:t>
            </a:fld>
            <a:endParaRPr lang="en-US" altLang="de-DE" sz="1300">
              <a:cs typeface="Times New Roman" panose="02020603050405020304" pitchFamily="18" charset="0"/>
            </a:endParaRPr>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084458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7CFAF59-7159-4E16-92DD-3A9C6E9E6B9C}" type="slidenum">
              <a:rPr lang="en-US" altLang="de-DE" sz="1300">
                <a:cs typeface="Times New Roman" panose="02020603050405020304" pitchFamily="18" charset="0"/>
              </a:rPr>
              <a:pPr eaLnBrk="1" hangingPunct="1">
                <a:spcBef>
                  <a:spcPct val="0"/>
                </a:spcBef>
              </a:pPr>
              <a:t>26</a:t>
            </a:fld>
            <a:endParaRPr lang="en-US" altLang="de-DE" sz="1300">
              <a:cs typeface="Times New Roman" panose="02020603050405020304" pitchFamily="18" charset="0"/>
            </a:endParaRPr>
          </a:p>
        </p:txBody>
      </p:sp>
      <p:sp>
        <p:nvSpPr>
          <p:cNvPr id="177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6769715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7CFAF59-7159-4E16-92DD-3A9C6E9E6B9C}" type="slidenum">
              <a:rPr lang="en-US" altLang="de-DE" sz="1300">
                <a:cs typeface="Times New Roman" panose="02020603050405020304" pitchFamily="18" charset="0"/>
              </a:rPr>
              <a:pPr eaLnBrk="1" hangingPunct="1">
                <a:spcBef>
                  <a:spcPct val="0"/>
                </a:spcBef>
              </a:pPr>
              <a:t>27</a:t>
            </a:fld>
            <a:endParaRPr lang="en-US" altLang="de-DE" sz="1300">
              <a:cs typeface="Times New Roman" panose="02020603050405020304" pitchFamily="18" charset="0"/>
            </a:endParaRPr>
          </a:p>
        </p:txBody>
      </p:sp>
      <p:sp>
        <p:nvSpPr>
          <p:cNvPr id="177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6769715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7CFAF59-7159-4E16-92DD-3A9C6E9E6B9C}" type="slidenum">
              <a:rPr lang="en-US" altLang="de-DE" sz="1300">
                <a:cs typeface="Times New Roman" panose="02020603050405020304" pitchFamily="18" charset="0"/>
              </a:rPr>
              <a:pPr eaLnBrk="1" hangingPunct="1">
                <a:spcBef>
                  <a:spcPct val="0"/>
                </a:spcBef>
              </a:pPr>
              <a:t>28</a:t>
            </a:fld>
            <a:endParaRPr lang="en-US" altLang="de-DE" sz="1300">
              <a:cs typeface="Times New Roman" panose="02020603050405020304" pitchFamily="18" charset="0"/>
            </a:endParaRPr>
          </a:p>
        </p:txBody>
      </p:sp>
      <p:sp>
        <p:nvSpPr>
          <p:cNvPr id="177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6769715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7CFAF59-7159-4E16-92DD-3A9C6E9E6B9C}" type="slidenum">
              <a:rPr lang="en-US" altLang="de-DE" sz="1300">
                <a:cs typeface="Times New Roman" panose="02020603050405020304" pitchFamily="18" charset="0"/>
              </a:rPr>
              <a:pPr eaLnBrk="1" hangingPunct="1">
                <a:spcBef>
                  <a:spcPct val="0"/>
                </a:spcBef>
              </a:pPr>
              <a:t>29</a:t>
            </a:fld>
            <a:endParaRPr lang="en-US" altLang="de-DE" sz="1300">
              <a:cs typeface="Times New Roman" panose="02020603050405020304" pitchFamily="18" charset="0"/>
            </a:endParaRPr>
          </a:p>
        </p:txBody>
      </p:sp>
      <p:sp>
        <p:nvSpPr>
          <p:cNvPr id="177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6769715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C22B52-4C44-431B-A2BC-FA8B84B32DBD}" type="slidenum">
              <a:rPr lang="en-US" altLang="de-DE" sz="1300">
                <a:cs typeface="Times New Roman" panose="02020603050405020304" pitchFamily="18" charset="0"/>
              </a:rPr>
              <a:pPr eaLnBrk="1" hangingPunct="1">
                <a:spcBef>
                  <a:spcPct val="0"/>
                </a:spcBef>
              </a:pPr>
              <a:t>30</a:t>
            </a:fld>
            <a:endParaRPr lang="en-US" altLang="de-DE" sz="13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54423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C22B52-4C44-431B-A2BC-FA8B84B32DBD}" type="slidenum">
              <a:rPr lang="en-US" altLang="de-DE" sz="1300">
                <a:cs typeface="Times New Roman" panose="02020603050405020304" pitchFamily="18" charset="0"/>
              </a:rPr>
              <a:pPr eaLnBrk="1" hangingPunct="1">
                <a:spcBef>
                  <a:spcPct val="0"/>
                </a:spcBef>
              </a:pPr>
              <a:t>31</a:t>
            </a:fld>
            <a:endParaRPr lang="en-US" altLang="de-DE" sz="1300">
              <a:cs typeface="Times New Roman" panose="02020603050405020304" pitchFamily="18" charset="0"/>
            </a:endParaRPr>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154423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EBA3103-A848-44E5-886B-3F65F80F1A4D}" type="slidenum">
              <a:rPr lang="en-US" altLang="de-DE" sz="1300">
                <a:cs typeface="Times New Roman" panose="02020603050405020304" pitchFamily="18" charset="0"/>
              </a:rPr>
              <a:pPr eaLnBrk="1" hangingPunct="1">
                <a:spcBef>
                  <a:spcPct val="0"/>
                </a:spcBef>
              </a:pPr>
              <a:t>32</a:t>
            </a:fld>
            <a:endParaRPr lang="en-US" altLang="de-DE" sz="1300">
              <a:cs typeface="Times New Roman" panose="02020603050405020304" pitchFamily="18" charset="0"/>
            </a:endParaRPr>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36720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E3A9C9C-3210-48D2-B9C2-09E8E48DC388}" type="slidenum">
              <a:rPr lang="en-US" altLang="de-DE" sz="1300">
                <a:cs typeface="Times New Roman" panose="02020603050405020304" pitchFamily="18" charset="0"/>
              </a:rPr>
              <a:pPr eaLnBrk="1" hangingPunct="1">
                <a:spcBef>
                  <a:spcPct val="0"/>
                </a:spcBef>
              </a:pPr>
              <a:t>33</a:t>
            </a:fld>
            <a:endParaRPr lang="en-US" altLang="de-DE" sz="1300">
              <a:cs typeface="Times New Roman" panose="02020603050405020304" pitchFamily="18" charset="0"/>
            </a:endParaRPr>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427337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C533D87-E218-4C2D-BCAC-716756777AA5}" type="slidenum">
              <a:rPr lang="en-US" altLang="de-DE" sz="1300">
                <a:cs typeface="Times New Roman" panose="02020603050405020304" pitchFamily="18" charset="0"/>
              </a:rPr>
              <a:pPr eaLnBrk="1" hangingPunct="1">
                <a:spcBef>
                  <a:spcPct val="0"/>
                </a:spcBef>
              </a:pPr>
              <a:t>34</a:t>
            </a:fld>
            <a:endParaRPr lang="en-US" altLang="de-DE" sz="1300">
              <a:cs typeface="Times New Roman" panose="02020603050405020304" pitchFamily="18" charset="0"/>
            </a:endParaRPr>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05053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4698412-D8BD-4C2F-9EF4-8A8328AC4211}" type="slidenum">
              <a:rPr lang="en-US" altLang="de-DE" sz="1300">
                <a:cs typeface="Times New Roman" panose="02020603050405020304" pitchFamily="18" charset="0"/>
              </a:rPr>
              <a:pPr eaLnBrk="1" hangingPunct="1">
                <a:spcBef>
                  <a:spcPct val="0"/>
                </a:spcBef>
              </a:pPr>
              <a:t>35</a:t>
            </a:fld>
            <a:endParaRPr lang="en-US" altLang="de-DE" sz="1300">
              <a:cs typeface="Times New Roman" panose="02020603050405020304" pitchFamily="18" charset="0"/>
            </a:endParaRPr>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91067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11BDAB1-99C2-459A-9495-072934A3C7F6}" type="slidenum">
              <a:rPr lang="en-US" altLang="de-DE" sz="1300">
                <a:cs typeface="Times New Roman" panose="02020603050405020304" pitchFamily="18" charset="0"/>
              </a:rPr>
              <a:pPr eaLnBrk="1" hangingPunct="1">
                <a:spcBef>
                  <a:spcPct val="0"/>
                </a:spcBef>
              </a:pPr>
              <a:t>36</a:t>
            </a:fld>
            <a:endParaRPr lang="en-US" altLang="de-DE" sz="1300">
              <a:cs typeface="Times New Roman" panose="02020603050405020304" pitchFamily="18" charset="0"/>
            </a:endParaRPr>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015432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DA36F08-DFD8-49A3-8EFE-3D0970032684}" type="slidenum">
              <a:rPr lang="en-US" altLang="de-DE" sz="1300">
                <a:cs typeface="Times New Roman" panose="02020603050405020304" pitchFamily="18" charset="0"/>
              </a:rPr>
              <a:pPr eaLnBrk="1" hangingPunct="1">
                <a:spcBef>
                  <a:spcPct val="0"/>
                </a:spcBef>
              </a:pPr>
              <a:t>37</a:t>
            </a:fld>
            <a:endParaRPr lang="en-US" altLang="de-DE" sz="1300">
              <a:cs typeface="Times New Roman" panose="02020603050405020304" pitchFamily="18" charset="0"/>
            </a:endParaRPr>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863914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0BCEED5-F903-4F30-8EB4-5CF91CCE2B51}" type="slidenum">
              <a:rPr lang="en-US" altLang="de-DE" sz="1300">
                <a:cs typeface="Times New Roman" panose="02020603050405020304" pitchFamily="18" charset="0"/>
              </a:rPr>
              <a:pPr eaLnBrk="1" hangingPunct="1">
                <a:spcBef>
                  <a:spcPct val="0"/>
                </a:spcBef>
              </a:pPr>
              <a:t>38</a:t>
            </a:fld>
            <a:endParaRPr lang="en-US" altLang="de-DE" sz="1300">
              <a:cs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298029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FFAFA42-5774-445B-A750-1A8ADB50A707}" type="slidenum">
              <a:rPr lang="en-US" altLang="de-DE" sz="1300">
                <a:cs typeface="Times New Roman" panose="02020603050405020304" pitchFamily="18" charset="0"/>
              </a:rPr>
              <a:pPr eaLnBrk="1" hangingPunct="1">
                <a:spcBef>
                  <a:spcPct val="0"/>
                </a:spcBef>
              </a:pPr>
              <a:t>39</a:t>
            </a:fld>
            <a:endParaRPr lang="en-US" altLang="de-DE" sz="1300">
              <a:cs typeface="Times New Roman" panose="02020603050405020304" pitchFamily="18" charset="0"/>
            </a:endParaRPr>
          </a:p>
        </p:txBody>
      </p:sp>
      <p:sp>
        <p:nvSpPr>
          <p:cNvPr id="18739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BAA28778-747A-4C60-87EC-53801A8134AF}" type="slidenum">
              <a:rPr lang="en-US" altLang="de-DE" sz="1300">
                <a:cs typeface="Times New Roman" panose="02020603050405020304" pitchFamily="18" charset="0"/>
              </a:rPr>
              <a:pPr algn="r" eaLnBrk="1" hangingPunct="1">
                <a:spcBef>
                  <a:spcPct val="0"/>
                </a:spcBef>
              </a:pPr>
              <a:t>39</a:t>
            </a:fld>
            <a:endParaRPr lang="en-US" altLang="de-DE" sz="1300">
              <a:cs typeface="Times New Roman" panose="02020603050405020304" pitchFamily="18" charset="0"/>
            </a:endParaRPr>
          </a:p>
        </p:txBody>
      </p:sp>
      <p:sp>
        <p:nvSpPr>
          <p:cNvPr id="187396" name="Rectangle 2"/>
          <p:cNvSpPr>
            <a:spLocks noGrp="1" noRot="1" noChangeAspect="1" noChangeArrowheads="1" noTextEdit="1"/>
          </p:cNvSpPr>
          <p:nvPr>
            <p:ph type="sldImg"/>
          </p:nvPr>
        </p:nvSpPr>
        <p:spPr>
          <a:xfrm>
            <a:off x="138113" y="768350"/>
            <a:ext cx="6823075" cy="3836988"/>
          </a:xfrm>
          <a:ln/>
        </p:spPr>
      </p:sp>
      <p:sp>
        <p:nvSpPr>
          <p:cNvPr id="1873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9786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6C45C27-A34A-49A5-BCF0-9472D4F0BE55}" type="slidenum">
              <a:rPr lang="en-US" altLang="de-DE" sz="1300">
                <a:cs typeface="Times New Roman" panose="02020603050405020304" pitchFamily="18" charset="0"/>
              </a:rPr>
              <a:pPr eaLnBrk="1" hangingPunct="1">
                <a:spcBef>
                  <a:spcPct val="0"/>
                </a:spcBef>
              </a:pPr>
              <a:t>40</a:t>
            </a:fld>
            <a:endParaRPr lang="en-US" altLang="de-DE" sz="1300">
              <a:cs typeface="Times New Roman" panose="02020603050405020304" pitchFamily="18" charset="0"/>
            </a:endParaRPr>
          </a:p>
        </p:txBody>
      </p:sp>
      <p:sp>
        <p:nvSpPr>
          <p:cNvPr id="188419"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67C34625-2A69-46B2-815A-DFEDA2E1244A}" type="slidenum">
              <a:rPr lang="en-US" altLang="de-DE" sz="1300">
                <a:cs typeface="Times New Roman" panose="02020603050405020304" pitchFamily="18" charset="0"/>
              </a:rPr>
              <a:pPr algn="r" eaLnBrk="1" hangingPunct="1">
                <a:spcBef>
                  <a:spcPct val="0"/>
                </a:spcBef>
              </a:pPr>
              <a:t>40</a:t>
            </a:fld>
            <a:endParaRPr lang="en-US" altLang="de-DE" sz="1300">
              <a:cs typeface="Times New Roman" panose="02020603050405020304" pitchFamily="18" charset="0"/>
            </a:endParaRPr>
          </a:p>
        </p:txBody>
      </p:sp>
      <p:sp>
        <p:nvSpPr>
          <p:cNvPr id="188420" name="Rectangle 2"/>
          <p:cNvSpPr>
            <a:spLocks noGrp="1" noRot="1" noChangeAspect="1" noChangeArrowheads="1" noTextEdit="1"/>
          </p:cNvSpPr>
          <p:nvPr>
            <p:ph type="sldImg"/>
          </p:nvPr>
        </p:nvSpPr>
        <p:spPr>
          <a:xfrm>
            <a:off x="138113" y="768350"/>
            <a:ext cx="6823075" cy="3836988"/>
          </a:xfrm>
          <a:ln/>
        </p:spPr>
      </p:sp>
      <p:sp>
        <p:nvSpPr>
          <p:cNvPr id="1884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4231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48334C6-3B5D-487A-AAEE-7B6FCFACE7EA}" type="slidenum">
              <a:rPr lang="en-US" altLang="de-DE" sz="1300">
                <a:cs typeface="Times New Roman" panose="02020603050405020304" pitchFamily="18" charset="0"/>
              </a:rPr>
              <a:pPr eaLnBrk="1" hangingPunct="1">
                <a:spcBef>
                  <a:spcPct val="0"/>
                </a:spcBef>
              </a:pPr>
              <a:t>41</a:t>
            </a:fld>
            <a:endParaRPr lang="en-US" altLang="de-DE" sz="1300">
              <a:cs typeface="Times New Roman" panose="02020603050405020304" pitchFamily="18" charset="0"/>
            </a:endParaRPr>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11897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F36D073-4F3F-4A29-AB7B-C1484E726E5E}" type="slidenum">
              <a:rPr lang="en-US" altLang="de-DE" sz="1300">
                <a:cs typeface="Times New Roman" panose="02020603050405020304" pitchFamily="18" charset="0"/>
              </a:rPr>
              <a:pPr eaLnBrk="1" hangingPunct="1">
                <a:spcBef>
                  <a:spcPct val="0"/>
                </a:spcBef>
              </a:pPr>
              <a:t>42</a:t>
            </a:fld>
            <a:endParaRPr lang="en-US" altLang="de-DE" sz="1300">
              <a:cs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78827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5F95B0D-587F-4E6E-BCBD-9AA283489341}" type="slidenum">
              <a:rPr lang="en-US" altLang="de-DE" sz="1300">
                <a:cs typeface="Times New Roman" panose="02020603050405020304" pitchFamily="18" charset="0"/>
              </a:rPr>
              <a:pPr eaLnBrk="1" hangingPunct="1">
                <a:spcBef>
                  <a:spcPct val="0"/>
                </a:spcBef>
              </a:pPr>
              <a:t>44</a:t>
            </a:fld>
            <a:endParaRPr lang="en-US" altLang="de-DE" sz="1300">
              <a:cs typeface="Times New Roman" panose="02020603050405020304" pitchFamily="18" charset="0"/>
            </a:endParaRPr>
          </a:p>
        </p:txBody>
      </p:sp>
      <p:sp>
        <p:nvSpPr>
          <p:cNvPr id="19149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8E8DE22B-8B97-4D0E-B41A-C76D0F44B969}" type="slidenum">
              <a:rPr lang="en-US" altLang="de-DE" sz="1300">
                <a:cs typeface="Times New Roman" panose="02020603050405020304" pitchFamily="18" charset="0"/>
              </a:rPr>
              <a:pPr algn="r" eaLnBrk="1" hangingPunct="1">
                <a:spcBef>
                  <a:spcPct val="0"/>
                </a:spcBef>
              </a:pPr>
              <a:t>44</a:t>
            </a:fld>
            <a:endParaRPr lang="en-US" altLang="de-DE" sz="1300">
              <a:cs typeface="Times New Roman" panose="02020603050405020304" pitchFamily="18" charset="0"/>
            </a:endParaRPr>
          </a:p>
        </p:txBody>
      </p:sp>
      <p:sp>
        <p:nvSpPr>
          <p:cNvPr id="191492" name="Rectangle 2"/>
          <p:cNvSpPr>
            <a:spLocks noGrp="1" noRot="1" noChangeAspect="1" noChangeArrowheads="1" noTextEdit="1"/>
          </p:cNvSpPr>
          <p:nvPr>
            <p:ph type="sldImg"/>
          </p:nvPr>
        </p:nvSpPr>
        <p:spPr>
          <a:xfrm>
            <a:off x="138113" y="768350"/>
            <a:ext cx="6823075" cy="3836988"/>
          </a:xfrm>
          <a:ln/>
        </p:spPr>
      </p:sp>
      <p:sp>
        <p:nvSpPr>
          <p:cNvPr id="1914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59891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DAC165A-D9ED-49E9-A42D-70C43722ABFA}" type="slidenum">
              <a:rPr lang="en-US" altLang="de-DE" sz="1300">
                <a:cs typeface="Times New Roman" panose="02020603050405020304" pitchFamily="18" charset="0"/>
              </a:rPr>
              <a:pPr eaLnBrk="1" hangingPunct="1">
                <a:spcBef>
                  <a:spcPct val="0"/>
                </a:spcBef>
              </a:pPr>
              <a:t>45</a:t>
            </a:fld>
            <a:endParaRPr lang="en-US" altLang="de-DE" sz="1300">
              <a:cs typeface="Times New Roman" panose="02020603050405020304" pitchFamily="18" charset="0"/>
            </a:endParaRPr>
          </a:p>
        </p:txBody>
      </p:sp>
      <p:sp>
        <p:nvSpPr>
          <p:cNvPr id="19251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lgn="r" eaLnBrk="1" hangingPunct="1">
              <a:spcBef>
                <a:spcPct val="0"/>
              </a:spcBef>
            </a:pPr>
            <a:fld id="{F568526F-8080-40FA-BC7A-AB8C7CD0EFC5}" type="slidenum">
              <a:rPr lang="en-US" altLang="de-DE" sz="1300">
                <a:cs typeface="Times New Roman" panose="02020603050405020304" pitchFamily="18" charset="0"/>
              </a:rPr>
              <a:pPr algn="r" eaLnBrk="1" hangingPunct="1">
                <a:spcBef>
                  <a:spcPct val="0"/>
                </a:spcBef>
              </a:pPr>
              <a:t>45</a:t>
            </a:fld>
            <a:endParaRPr lang="en-US" altLang="de-DE" sz="1300">
              <a:cs typeface="Times New Roman" panose="02020603050405020304" pitchFamily="18" charset="0"/>
            </a:endParaRPr>
          </a:p>
        </p:txBody>
      </p:sp>
      <p:sp>
        <p:nvSpPr>
          <p:cNvPr id="192516" name="Rectangle 2"/>
          <p:cNvSpPr>
            <a:spLocks noGrp="1" noRot="1" noChangeAspect="1" noChangeArrowheads="1" noTextEdit="1"/>
          </p:cNvSpPr>
          <p:nvPr>
            <p:ph type="sldImg"/>
          </p:nvPr>
        </p:nvSpPr>
        <p:spPr>
          <a:xfrm>
            <a:off x="138113" y="768350"/>
            <a:ext cx="6823075" cy="3836988"/>
          </a:xfrm>
          <a:ln/>
        </p:spPr>
      </p:sp>
      <p:sp>
        <p:nvSpPr>
          <p:cNvPr id="1925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94762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1EDC6CC-9207-4C5C-8CA1-803B2E865166}" type="slidenum">
              <a:rPr lang="en-US" altLang="de-DE" sz="1300">
                <a:cs typeface="Times New Roman" panose="02020603050405020304" pitchFamily="18" charset="0"/>
              </a:rPr>
              <a:pPr eaLnBrk="1" hangingPunct="1">
                <a:spcBef>
                  <a:spcPct val="0"/>
                </a:spcBef>
              </a:pPr>
              <a:t>46</a:t>
            </a:fld>
            <a:endParaRPr lang="en-US" altLang="de-DE" sz="1300">
              <a:cs typeface="Times New Roman" panose="02020603050405020304" pitchFamily="18" charset="0"/>
            </a:endParaRPr>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116227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3130E80-9CD2-476C-969C-92D44DFFB71E}" type="slidenum">
              <a:rPr lang="en-US" altLang="de-DE" sz="1300">
                <a:cs typeface="Times New Roman" panose="02020603050405020304" pitchFamily="18" charset="0"/>
              </a:rPr>
              <a:pPr eaLnBrk="1" hangingPunct="1">
                <a:spcBef>
                  <a:spcPct val="0"/>
                </a:spcBef>
              </a:pPr>
              <a:t>47</a:t>
            </a:fld>
            <a:endParaRPr lang="en-US" altLang="de-DE" sz="1300">
              <a:cs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626025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9C4A235-DB61-4BBF-9BA1-A56760F446B6}" type="slidenum">
              <a:rPr lang="en-US" altLang="de-DE" sz="1300">
                <a:cs typeface="Times New Roman" panose="02020603050405020304" pitchFamily="18" charset="0"/>
              </a:rPr>
              <a:pPr eaLnBrk="1" hangingPunct="1">
                <a:spcBef>
                  <a:spcPct val="0"/>
                </a:spcBef>
              </a:pPr>
              <a:t>48</a:t>
            </a:fld>
            <a:endParaRPr lang="en-US" altLang="de-DE" sz="1300">
              <a:cs typeface="Times New Roman" panose="02020603050405020304" pitchFamily="18" charset="0"/>
            </a:endParaRPr>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69250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3A0AA38-052D-46A0-A4FE-E4E48A2FF80C}" type="slidenum">
              <a:rPr lang="en-US" altLang="de-DE" sz="1300">
                <a:cs typeface="Times New Roman" panose="02020603050405020304" pitchFamily="18" charset="0"/>
              </a:rPr>
              <a:pPr eaLnBrk="1" hangingPunct="1">
                <a:spcBef>
                  <a:spcPct val="0"/>
                </a:spcBef>
              </a:pPr>
              <a:t>49</a:t>
            </a:fld>
            <a:endParaRPr lang="en-US" altLang="de-DE" sz="1300">
              <a:cs typeface="Times New Roman" panose="02020603050405020304" pitchFamily="18" charset="0"/>
            </a:endParaRPr>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07884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81CFF72-F782-43AE-A5C7-81259241EB6C}" type="slidenum">
              <a:rPr lang="en-US" altLang="de-DE" sz="1300">
                <a:cs typeface="Times New Roman" panose="02020603050405020304" pitchFamily="18" charset="0"/>
              </a:rPr>
              <a:pPr eaLnBrk="1" hangingPunct="1">
                <a:spcBef>
                  <a:spcPct val="0"/>
                </a:spcBef>
              </a:pPr>
              <a:t>50</a:t>
            </a:fld>
            <a:endParaRPr lang="en-US" altLang="de-DE" sz="1300">
              <a:cs typeface="Times New Roman" panose="02020603050405020304" pitchFamily="18" charset="0"/>
            </a:endParaRPr>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461221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A81322A-8F22-4D2E-8C05-93D1768C1168}" type="slidenum">
              <a:rPr lang="en-US" altLang="de-DE" sz="1300">
                <a:cs typeface="Times New Roman" panose="02020603050405020304" pitchFamily="18" charset="0"/>
              </a:rPr>
              <a:pPr eaLnBrk="1" hangingPunct="1">
                <a:spcBef>
                  <a:spcPct val="0"/>
                </a:spcBef>
              </a:pPr>
              <a:t>51</a:t>
            </a:fld>
            <a:endParaRPr lang="en-US" altLang="de-DE" sz="1300">
              <a:cs typeface="Times New Roman" panose="02020603050405020304" pitchFamily="18" charset="0"/>
            </a:endParaRPr>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47430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1000E0D-0FD2-4127-AFD7-68C70B4D23E0}" type="slidenum">
              <a:rPr lang="en-US" altLang="de-DE" sz="1300">
                <a:cs typeface="Times New Roman" panose="02020603050405020304" pitchFamily="18" charset="0"/>
              </a:rPr>
              <a:pPr eaLnBrk="1" hangingPunct="1">
                <a:spcBef>
                  <a:spcPct val="0"/>
                </a:spcBef>
              </a:pPr>
              <a:t>52</a:t>
            </a:fld>
            <a:endParaRPr lang="en-US" altLang="de-DE" sz="1300">
              <a:cs typeface="Times New Roman" panose="02020603050405020304" pitchFamily="18" charset="0"/>
            </a:endParaRPr>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0779040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6DC37A0-363F-46B5-BB88-42B776831079}" type="slidenum">
              <a:rPr lang="en-US" altLang="de-DE" sz="1300">
                <a:cs typeface="Times New Roman" panose="02020603050405020304" pitchFamily="18" charset="0"/>
              </a:rPr>
              <a:pPr eaLnBrk="1" hangingPunct="1">
                <a:spcBef>
                  <a:spcPct val="0"/>
                </a:spcBef>
              </a:pPr>
              <a:t>53</a:t>
            </a:fld>
            <a:endParaRPr lang="en-US" altLang="de-DE" sz="1300">
              <a:cs typeface="Times New Roman" panose="02020603050405020304" pitchFamily="18" charset="0"/>
            </a:endParaRPr>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972222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00BB5B8-DB6F-477D-AC0B-B3F5F8108998}" type="slidenum">
              <a:rPr lang="en-US" altLang="de-DE" sz="1300">
                <a:cs typeface="Times New Roman" panose="02020603050405020304" pitchFamily="18" charset="0"/>
              </a:rPr>
              <a:pPr eaLnBrk="1" hangingPunct="1">
                <a:spcBef>
                  <a:spcPct val="0"/>
                </a:spcBef>
              </a:pPr>
              <a:t>54</a:t>
            </a:fld>
            <a:endParaRPr lang="en-US" altLang="de-DE" sz="1300">
              <a:cs typeface="Times New Roman" panose="02020603050405020304" pitchFamily="18" charset="0"/>
            </a:endParaRPr>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95536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235F0DD-DD38-4B26-918C-6B8EA83D5DDF}" type="slidenum">
              <a:rPr lang="en-US" altLang="de-DE" sz="1300">
                <a:cs typeface="Times New Roman" panose="02020603050405020304" pitchFamily="18" charset="0"/>
              </a:rPr>
              <a:pPr eaLnBrk="1" hangingPunct="1">
                <a:spcBef>
                  <a:spcPct val="0"/>
                </a:spcBef>
              </a:pPr>
              <a:t>55</a:t>
            </a:fld>
            <a:endParaRPr lang="en-US" altLang="de-DE" sz="1300">
              <a:cs typeface="Times New Roman" panose="02020603050405020304" pitchFamily="18" charset="0"/>
            </a:endParaRPr>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3379528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0CD9E93-4C64-4090-AAF5-97ABEAC8D8B7}" type="slidenum">
              <a:rPr lang="en-US" altLang="de-DE" sz="1300">
                <a:cs typeface="Times New Roman" panose="02020603050405020304" pitchFamily="18" charset="0"/>
              </a:rPr>
              <a:pPr eaLnBrk="1" hangingPunct="1">
                <a:spcBef>
                  <a:spcPct val="0"/>
                </a:spcBef>
              </a:pPr>
              <a:t>56</a:t>
            </a:fld>
            <a:endParaRPr lang="en-US" altLang="de-DE" sz="1300">
              <a:cs typeface="Times New Roman" panose="02020603050405020304" pitchFamily="18" charset="0"/>
            </a:endParaRPr>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86429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0CD9E93-4C64-4090-AAF5-97ABEAC8D8B7}" type="slidenum">
              <a:rPr lang="en-US" altLang="de-DE" sz="1300">
                <a:cs typeface="Times New Roman" panose="02020603050405020304" pitchFamily="18" charset="0"/>
              </a:rPr>
              <a:pPr eaLnBrk="1" hangingPunct="1">
                <a:spcBef>
                  <a:spcPct val="0"/>
                </a:spcBef>
              </a:pPr>
              <a:t>57</a:t>
            </a:fld>
            <a:endParaRPr lang="en-US" altLang="de-DE" sz="1300">
              <a:cs typeface="Times New Roman" panose="02020603050405020304" pitchFamily="18" charset="0"/>
            </a:endParaRPr>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86429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0CD9E93-4C64-4090-AAF5-97ABEAC8D8B7}" type="slidenum">
              <a:rPr lang="en-US" altLang="de-DE" sz="1300">
                <a:cs typeface="Times New Roman" panose="02020603050405020304" pitchFamily="18" charset="0"/>
              </a:rPr>
              <a:pPr eaLnBrk="1" hangingPunct="1">
                <a:spcBef>
                  <a:spcPct val="0"/>
                </a:spcBef>
              </a:pPr>
              <a:t>58</a:t>
            </a:fld>
            <a:endParaRPr lang="en-US" altLang="de-DE" sz="1300">
              <a:cs typeface="Times New Roman" panose="02020603050405020304" pitchFamily="18" charset="0"/>
            </a:endParaRPr>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1864292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6C8E7A3-D2DD-4A1B-A374-A86FCE546B0F}" type="slidenum">
              <a:rPr lang="en-US" altLang="de-DE" sz="1300">
                <a:cs typeface="Times New Roman" panose="02020603050405020304" pitchFamily="18" charset="0"/>
              </a:rPr>
              <a:pPr eaLnBrk="1" hangingPunct="1">
                <a:spcBef>
                  <a:spcPct val="0"/>
                </a:spcBef>
              </a:pPr>
              <a:t>59</a:t>
            </a:fld>
            <a:endParaRPr lang="en-US" altLang="de-DE" sz="1300">
              <a:cs typeface="Times New Roman" panose="02020603050405020304" pitchFamily="18" charset="0"/>
            </a:endParaRPr>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54996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EFCE3B6-62CF-4B4E-8354-B688028A98BC}" type="slidenum">
              <a:rPr lang="en-US" altLang="de-DE" sz="1300">
                <a:cs typeface="Times New Roman" panose="02020603050405020304" pitchFamily="18" charset="0"/>
              </a:rPr>
              <a:pPr eaLnBrk="1" hangingPunct="1">
                <a:spcBef>
                  <a:spcPct val="0"/>
                </a:spcBef>
              </a:pPr>
              <a:t>60</a:t>
            </a:fld>
            <a:endParaRPr lang="en-US" altLang="de-DE" sz="1300">
              <a:cs typeface="Times New Roman" panose="02020603050405020304" pitchFamily="18" charset="0"/>
            </a:endParaRPr>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900561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7491109-6F26-4C5A-920F-5158B8524CEC}" type="slidenum">
              <a:rPr lang="en-US" altLang="de-DE" sz="1300">
                <a:cs typeface="Times New Roman" panose="02020603050405020304" pitchFamily="18" charset="0"/>
              </a:rPr>
              <a:pPr eaLnBrk="1" hangingPunct="1">
                <a:spcBef>
                  <a:spcPct val="0"/>
                </a:spcBef>
              </a:pPr>
              <a:t>61</a:t>
            </a:fld>
            <a:endParaRPr lang="en-US" altLang="de-DE" sz="1300">
              <a:cs typeface="Times New Roman" panose="02020603050405020304" pitchFamily="18" charset="0"/>
            </a:endParaRPr>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5648337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8CBB588-5579-4D91-BBF1-A8F1D8666893}" type="slidenum">
              <a:rPr lang="en-US" altLang="de-DE" sz="1300">
                <a:cs typeface="Times New Roman" panose="02020603050405020304" pitchFamily="18" charset="0"/>
              </a:rPr>
              <a:pPr eaLnBrk="1" hangingPunct="1">
                <a:spcBef>
                  <a:spcPct val="0"/>
                </a:spcBef>
              </a:pPr>
              <a:t>62</a:t>
            </a:fld>
            <a:endParaRPr lang="en-US" altLang="de-DE" sz="1300">
              <a:cs typeface="Times New Roman" panose="02020603050405020304" pitchFamily="18" charset="0"/>
            </a:endParaRPr>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64882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2D45295-9C77-4377-8C40-E0DC3DF5C332}" type="slidenum">
              <a:rPr lang="en-US" altLang="de-DE" sz="1300">
                <a:cs typeface="Times New Roman" panose="02020603050405020304" pitchFamily="18" charset="0"/>
              </a:rPr>
              <a:pPr eaLnBrk="1" hangingPunct="1">
                <a:spcBef>
                  <a:spcPct val="0"/>
                </a:spcBef>
              </a:pPr>
              <a:t>63</a:t>
            </a:fld>
            <a:endParaRPr lang="en-US" altLang="de-DE" sz="1300">
              <a:cs typeface="Times New Roman" panose="02020603050405020304" pitchFamily="18" charset="0"/>
            </a:endParaRPr>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09419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CC3D441-86E3-4426-A566-B4A6E4585B55}" type="slidenum">
              <a:rPr lang="en-US" altLang="de-DE" sz="1300">
                <a:cs typeface="Times New Roman" panose="02020603050405020304" pitchFamily="18" charset="0"/>
              </a:rPr>
              <a:pPr eaLnBrk="1" hangingPunct="1">
                <a:spcBef>
                  <a:spcPct val="0"/>
                </a:spcBef>
              </a:pPr>
              <a:t>64</a:t>
            </a:fld>
            <a:endParaRPr lang="en-US" altLang="de-DE" sz="1300">
              <a:cs typeface="Times New Roman" panose="02020603050405020304" pitchFamily="18" charset="0"/>
            </a:endParaRPr>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225600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6FFBC75-EA93-4AB0-AC92-0929BBF8CC76}" type="slidenum">
              <a:rPr lang="en-US" altLang="de-DE" sz="1300">
                <a:cs typeface="Times New Roman" panose="02020603050405020304" pitchFamily="18" charset="0"/>
              </a:rPr>
              <a:pPr eaLnBrk="1" hangingPunct="1">
                <a:spcBef>
                  <a:spcPct val="0"/>
                </a:spcBef>
              </a:pPr>
              <a:t>65</a:t>
            </a:fld>
            <a:endParaRPr lang="en-US" altLang="de-DE" sz="1300">
              <a:cs typeface="Times New Roman" panose="02020603050405020304" pitchFamily="18" charset="0"/>
            </a:endParaRPr>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0697950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A570053-1670-40A0-9F28-3CE5AC5C3765}" type="slidenum">
              <a:rPr lang="en-US" altLang="de-DE" sz="1300">
                <a:cs typeface="Times New Roman" panose="02020603050405020304" pitchFamily="18" charset="0"/>
              </a:rPr>
              <a:pPr eaLnBrk="1" hangingPunct="1">
                <a:spcBef>
                  <a:spcPct val="0"/>
                </a:spcBef>
              </a:pPr>
              <a:t>66</a:t>
            </a:fld>
            <a:endParaRPr lang="en-US" altLang="de-DE" sz="1300">
              <a:cs typeface="Times New Roman" panose="02020603050405020304" pitchFamily="18" charset="0"/>
            </a:endParaRPr>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825334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F38C327-1F10-4AF5-B946-C3037F6E90FE}" type="slidenum">
              <a:rPr lang="en-US" altLang="de-DE" sz="1300">
                <a:cs typeface="Times New Roman" panose="02020603050405020304" pitchFamily="18" charset="0"/>
              </a:rPr>
              <a:pPr eaLnBrk="1" hangingPunct="1">
                <a:spcBef>
                  <a:spcPct val="0"/>
                </a:spcBef>
              </a:pPr>
              <a:t>67</a:t>
            </a:fld>
            <a:endParaRPr lang="en-US" altLang="de-DE" sz="1300">
              <a:cs typeface="Times New Roman" panose="02020603050405020304" pitchFamily="18" charset="0"/>
            </a:endParaRPr>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156508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E9219BD-9820-4DB8-8CEC-F33624A7B016}" type="slidenum">
              <a:rPr lang="en-US" altLang="de-DE" sz="1300">
                <a:cs typeface="Times New Roman" panose="02020603050405020304" pitchFamily="18" charset="0"/>
              </a:rPr>
              <a:pPr eaLnBrk="1" hangingPunct="1">
                <a:spcBef>
                  <a:spcPct val="0"/>
                </a:spcBef>
              </a:pPr>
              <a:t>68</a:t>
            </a:fld>
            <a:endParaRPr lang="en-US" altLang="de-DE" sz="1300">
              <a:cs typeface="Times New Roman" panose="02020603050405020304" pitchFamily="18" charset="0"/>
            </a:endParaRPr>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958307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D1D0F24-20AB-4377-9B27-C2B62AB58692}" type="slidenum">
              <a:rPr lang="en-US" altLang="de-DE" sz="1300">
                <a:cs typeface="Times New Roman" panose="02020603050405020304" pitchFamily="18" charset="0"/>
              </a:rPr>
              <a:pPr eaLnBrk="1" hangingPunct="1">
                <a:spcBef>
                  <a:spcPct val="0"/>
                </a:spcBef>
              </a:pPr>
              <a:t>69</a:t>
            </a:fld>
            <a:endParaRPr lang="en-US" altLang="de-DE" sz="1300">
              <a:cs typeface="Times New Roman" panose="02020603050405020304" pitchFamily="18" charset="0"/>
            </a:endParaRPr>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74585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70E5C00-B208-44F0-98AA-A4BFDC18CFDB}" type="slidenum">
              <a:rPr lang="en-US" altLang="de-DE" sz="1300">
                <a:cs typeface="Times New Roman" panose="02020603050405020304" pitchFamily="18" charset="0"/>
              </a:rPr>
              <a:pPr eaLnBrk="1" hangingPunct="1">
                <a:spcBef>
                  <a:spcPct val="0"/>
                </a:spcBef>
              </a:pPr>
              <a:t>70</a:t>
            </a:fld>
            <a:endParaRPr lang="en-US" altLang="de-DE" sz="1300">
              <a:cs typeface="Times New Roman" panose="02020603050405020304" pitchFamily="18" charset="0"/>
            </a:endParaRPr>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110554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7EB24D1-3BEE-43F3-AE2D-10A9C056D344}" type="slidenum">
              <a:rPr lang="en-US" altLang="de-DE" sz="1300">
                <a:cs typeface="Times New Roman" panose="02020603050405020304" pitchFamily="18" charset="0"/>
              </a:rPr>
              <a:pPr eaLnBrk="1" hangingPunct="1">
                <a:spcBef>
                  <a:spcPct val="0"/>
                </a:spcBef>
              </a:pPr>
              <a:t>71</a:t>
            </a:fld>
            <a:endParaRPr lang="en-US" altLang="de-DE" sz="1300">
              <a:cs typeface="Times New Roman" panose="02020603050405020304" pitchFamily="18" charset="0"/>
            </a:endParaRPr>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921873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D208FB4-CD65-4478-9A83-65FCD18A93CB}" type="slidenum">
              <a:rPr lang="en-US" altLang="de-DE" sz="1300">
                <a:cs typeface="Times New Roman" panose="02020603050405020304" pitchFamily="18" charset="0"/>
              </a:rPr>
              <a:pPr eaLnBrk="1" hangingPunct="1">
                <a:spcBef>
                  <a:spcPct val="0"/>
                </a:spcBef>
              </a:pPr>
              <a:t>72</a:t>
            </a:fld>
            <a:endParaRPr lang="en-US" altLang="de-DE" sz="1300">
              <a:cs typeface="Times New Roman" panose="02020603050405020304" pitchFamily="18" charset="0"/>
            </a:endParaRPr>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099603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8ECB0DD-D190-4AED-8514-BAE4DF12FE7F}" type="slidenum">
              <a:rPr lang="en-US" altLang="de-DE" sz="1300">
                <a:cs typeface="Times New Roman" panose="02020603050405020304" pitchFamily="18" charset="0"/>
              </a:rPr>
              <a:pPr eaLnBrk="1" hangingPunct="1">
                <a:spcBef>
                  <a:spcPct val="0"/>
                </a:spcBef>
              </a:pPr>
              <a:t>73</a:t>
            </a:fld>
            <a:endParaRPr lang="en-US" altLang="de-DE" sz="1300">
              <a:cs typeface="Times New Roman" panose="02020603050405020304" pitchFamily="18" charset="0"/>
            </a:endParaRPr>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838437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1B7BDBA-BCB8-4385-B87F-141F458C4005}" type="slidenum">
              <a:rPr lang="en-US" altLang="de-DE" sz="1300">
                <a:cs typeface="Times New Roman" panose="02020603050405020304" pitchFamily="18" charset="0"/>
              </a:rPr>
              <a:pPr eaLnBrk="1" hangingPunct="1">
                <a:spcBef>
                  <a:spcPct val="0"/>
                </a:spcBef>
              </a:pPr>
              <a:t>74</a:t>
            </a:fld>
            <a:endParaRPr lang="en-US" altLang="de-DE" sz="1300">
              <a:cs typeface="Times New Roman" panose="02020603050405020304" pitchFamily="18" charset="0"/>
            </a:endParaRPr>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7291673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9482B1D-050F-444B-95AC-AD8B43CA1D82}" type="slidenum">
              <a:rPr lang="en-US" altLang="de-DE" sz="1300">
                <a:cs typeface="Times New Roman" panose="02020603050405020304" pitchFamily="18" charset="0"/>
              </a:rPr>
              <a:pPr eaLnBrk="1" hangingPunct="1">
                <a:spcBef>
                  <a:spcPct val="0"/>
                </a:spcBef>
              </a:pPr>
              <a:t>75</a:t>
            </a:fld>
            <a:endParaRPr lang="en-US" altLang="de-DE" sz="1300">
              <a:cs typeface="Times New Roman" panose="02020603050405020304" pitchFamily="18" charset="0"/>
            </a:endParaRPr>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034850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E20A2DD-DB6B-471F-850D-4E81564DC3FF}" type="slidenum">
              <a:rPr lang="en-US" altLang="de-DE" sz="1300">
                <a:cs typeface="Times New Roman" panose="02020603050405020304" pitchFamily="18" charset="0"/>
              </a:rPr>
              <a:pPr eaLnBrk="1" hangingPunct="1">
                <a:spcBef>
                  <a:spcPct val="0"/>
                </a:spcBef>
              </a:pPr>
              <a:t>76</a:t>
            </a:fld>
            <a:endParaRPr lang="en-US" altLang="de-DE" sz="1300">
              <a:cs typeface="Times New Roman" panose="02020603050405020304" pitchFamily="18" charset="0"/>
            </a:endParaRPr>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308586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5E3C731-B068-4CBC-A243-0C19F54F09D4}" type="slidenum">
              <a:rPr lang="en-US" altLang="de-DE" sz="1300">
                <a:cs typeface="Times New Roman" panose="02020603050405020304" pitchFamily="18" charset="0"/>
              </a:rPr>
              <a:pPr eaLnBrk="1" hangingPunct="1">
                <a:spcBef>
                  <a:spcPct val="0"/>
                </a:spcBef>
              </a:pPr>
              <a:t>77</a:t>
            </a:fld>
            <a:endParaRPr lang="en-US" altLang="de-DE" sz="1300">
              <a:cs typeface="Times New Roman" panose="02020603050405020304" pitchFamily="18" charset="0"/>
            </a:endParaRPr>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2627778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6A818F6-2290-4043-A311-06BDD46F5383}" type="slidenum">
              <a:rPr lang="en-US" altLang="de-DE" sz="1300">
                <a:cs typeface="Times New Roman" panose="02020603050405020304" pitchFamily="18" charset="0"/>
              </a:rPr>
              <a:pPr eaLnBrk="1" hangingPunct="1">
                <a:spcBef>
                  <a:spcPct val="0"/>
                </a:spcBef>
              </a:pPr>
              <a:t>78</a:t>
            </a:fld>
            <a:endParaRPr lang="en-US" altLang="de-DE" sz="1300">
              <a:cs typeface="Times New Roman" panose="02020603050405020304" pitchFamily="18" charset="0"/>
            </a:endParaRPr>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0763133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FF14005-41C9-4793-B859-DA07004230E3}" type="slidenum">
              <a:rPr lang="en-US" altLang="de-DE" sz="1300">
                <a:cs typeface="Times New Roman" panose="02020603050405020304" pitchFamily="18" charset="0"/>
              </a:rPr>
              <a:pPr eaLnBrk="1" hangingPunct="1">
                <a:spcBef>
                  <a:spcPct val="0"/>
                </a:spcBef>
              </a:pPr>
              <a:t>79</a:t>
            </a:fld>
            <a:endParaRPr lang="en-US" altLang="de-DE" sz="1300">
              <a:cs typeface="Times New Roman" panose="02020603050405020304" pitchFamily="18" charset="0"/>
            </a:endParaRPr>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7362050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0440817-085B-430A-9FF8-2B2742EA3762}" type="slidenum">
              <a:rPr lang="en-US" altLang="de-DE" sz="1300">
                <a:cs typeface="Times New Roman" panose="02020603050405020304" pitchFamily="18" charset="0"/>
              </a:rPr>
              <a:pPr eaLnBrk="1" hangingPunct="1">
                <a:spcBef>
                  <a:spcPct val="0"/>
                </a:spcBef>
              </a:pPr>
              <a:t>80</a:t>
            </a:fld>
            <a:endParaRPr lang="en-US" altLang="de-DE" sz="1300">
              <a:cs typeface="Times New Roman" panose="02020603050405020304" pitchFamily="18" charset="0"/>
            </a:endParaRPr>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962106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5F394B4-E109-4508-9DA8-A22C21690D3F}" type="slidenum">
              <a:rPr lang="en-US" altLang="de-DE" sz="1300">
                <a:cs typeface="Times New Roman" panose="02020603050405020304" pitchFamily="18" charset="0"/>
              </a:rPr>
              <a:pPr eaLnBrk="1" hangingPunct="1">
                <a:spcBef>
                  <a:spcPct val="0"/>
                </a:spcBef>
              </a:pPr>
              <a:t>81</a:t>
            </a:fld>
            <a:endParaRPr lang="en-US" altLang="de-DE" sz="1300">
              <a:cs typeface="Times New Roman" panose="02020603050405020304" pitchFamily="18" charset="0"/>
            </a:endParaRPr>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838947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19B84E1-5D4E-4E19-A275-AF59417F7520}" type="slidenum">
              <a:rPr lang="en-US" altLang="de-DE" sz="1300">
                <a:cs typeface="Times New Roman" panose="02020603050405020304" pitchFamily="18" charset="0"/>
              </a:rPr>
              <a:pPr eaLnBrk="1" hangingPunct="1">
                <a:spcBef>
                  <a:spcPct val="0"/>
                </a:spcBef>
              </a:pPr>
              <a:t>82</a:t>
            </a:fld>
            <a:endParaRPr lang="en-US" altLang="de-DE" sz="1300">
              <a:cs typeface="Times New Roman" panose="02020603050405020304" pitchFamily="18" charset="0"/>
            </a:endParaRPr>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513367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465805E-4611-445B-A14C-77387F332F8E}" type="slidenum">
              <a:rPr lang="en-US" altLang="de-DE" sz="1300">
                <a:cs typeface="Times New Roman" panose="02020603050405020304" pitchFamily="18" charset="0"/>
              </a:rPr>
              <a:pPr eaLnBrk="1" hangingPunct="1">
                <a:spcBef>
                  <a:spcPct val="0"/>
                </a:spcBef>
              </a:pPr>
              <a:t>83</a:t>
            </a:fld>
            <a:endParaRPr lang="en-US" altLang="de-DE" sz="1300">
              <a:cs typeface="Times New Roman" panose="02020603050405020304" pitchFamily="18" charset="0"/>
            </a:endParaRPr>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516158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B3BA62F-C51D-4DAB-A588-1601DB94B61C}" type="slidenum">
              <a:rPr lang="en-US" altLang="de-DE" sz="1300">
                <a:cs typeface="Times New Roman" panose="02020603050405020304" pitchFamily="18" charset="0"/>
              </a:rPr>
              <a:pPr eaLnBrk="1" hangingPunct="1">
                <a:spcBef>
                  <a:spcPct val="0"/>
                </a:spcBef>
              </a:pPr>
              <a:t>84</a:t>
            </a:fld>
            <a:endParaRPr lang="en-US" altLang="de-DE" sz="1300">
              <a:cs typeface="Times New Roman" panose="02020603050405020304" pitchFamily="18" charset="0"/>
            </a:endParaRPr>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971258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89C82F4-2A10-476D-8418-6B16D15329D1}" type="slidenum">
              <a:rPr lang="en-US" altLang="de-DE" sz="1300">
                <a:cs typeface="Times New Roman" panose="02020603050405020304" pitchFamily="18" charset="0"/>
              </a:rPr>
              <a:pPr eaLnBrk="1" hangingPunct="1">
                <a:spcBef>
                  <a:spcPct val="0"/>
                </a:spcBef>
              </a:pPr>
              <a:t>85</a:t>
            </a:fld>
            <a:endParaRPr lang="en-US" altLang="de-DE" sz="1300">
              <a:cs typeface="Times New Roman" panose="02020603050405020304" pitchFamily="18" charset="0"/>
            </a:endParaRPr>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7305130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B1C4289-93A3-412C-9C83-B43469F78667}" type="slidenum">
              <a:rPr lang="en-US" altLang="de-DE" sz="1300">
                <a:cs typeface="Times New Roman" panose="02020603050405020304" pitchFamily="18" charset="0"/>
              </a:rPr>
              <a:pPr eaLnBrk="1" hangingPunct="1">
                <a:spcBef>
                  <a:spcPct val="0"/>
                </a:spcBef>
              </a:pPr>
              <a:t>86</a:t>
            </a:fld>
            <a:endParaRPr lang="en-US" altLang="de-DE" sz="1300">
              <a:cs typeface="Times New Roman" panose="02020603050405020304" pitchFamily="18" charset="0"/>
            </a:endParaRPr>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595623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3F89EEA-B4D0-458F-9CC9-5AA9A263EF1C}" type="slidenum">
              <a:rPr lang="en-US" altLang="de-DE" sz="1300">
                <a:cs typeface="Times New Roman" panose="02020603050405020304" pitchFamily="18" charset="0"/>
              </a:rPr>
              <a:pPr eaLnBrk="1" hangingPunct="1">
                <a:spcBef>
                  <a:spcPct val="0"/>
                </a:spcBef>
              </a:pPr>
              <a:t>87</a:t>
            </a:fld>
            <a:endParaRPr lang="en-US" altLang="de-DE" sz="1300">
              <a:cs typeface="Times New Roman" panose="02020603050405020304" pitchFamily="18" charset="0"/>
            </a:endParaRPr>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9910738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C6FB883-B2AC-49E9-98D5-57C372C671DD}" type="slidenum">
              <a:rPr lang="en-US" altLang="de-DE" sz="1300">
                <a:cs typeface="Times New Roman" panose="02020603050405020304" pitchFamily="18" charset="0"/>
              </a:rPr>
              <a:pPr eaLnBrk="1" hangingPunct="1">
                <a:spcBef>
                  <a:spcPct val="0"/>
                </a:spcBef>
              </a:pPr>
              <a:t>88</a:t>
            </a:fld>
            <a:endParaRPr lang="en-US" altLang="de-DE" sz="1300">
              <a:cs typeface="Times New Roman" panose="02020603050405020304" pitchFamily="18" charset="0"/>
            </a:endParaRPr>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020860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11F92F3-E692-435C-8FD1-E05B8209BE6B}" type="slidenum">
              <a:rPr lang="en-US" altLang="de-DE" sz="1300">
                <a:cs typeface="Times New Roman" panose="02020603050405020304" pitchFamily="18" charset="0"/>
              </a:rPr>
              <a:pPr eaLnBrk="1" hangingPunct="1">
                <a:spcBef>
                  <a:spcPct val="0"/>
                </a:spcBef>
              </a:pPr>
              <a:t>89</a:t>
            </a:fld>
            <a:endParaRPr lang="en-US" altLang="de-DE" sz="1300">
              <a:cs typeface="Times New Roman" panose="02020603050405020304" pitchFamily="18" charset="0"/>
            </a:endParaRPr>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314414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96447C1-B8E8-407C-A742-0BCBFC31797F}" type="slidenum">
              <a:rPr lang="en-US" altLang="de-DE" sz="1300">
                <a:cs typeface="Times New Roman" panose="02020603050405020304" pitchFamily="18" charset="0"/>
              </a:rPr>
              <a:pPr eaLnBrk="1" hangingPunct="1">
                <a:spcBef>
                  <a:spcPct val="0"/>
                </a:spcBef>
              </a:pPr>
              <a:t>90</a:t>
            </a:fld>
            <a:endParaRPr lang="en-US" altLang="de-DE" sz="1300">
              <a:cs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557502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665E40F-7095-4F7E-BBBC-EE80C57EBF81}" type="slidenum">
              <a:rPr lang="en-US" altLang="de-DE" sz="1300">
                <a:cs typeface="Times New Roman" panose="02020603050405020304" pitchFamily="18" charset="0"/>
              </a:rPr>
              <a:pPr eaLnBrk="1" hangingPunct="1">
                <a:spcBef>
                  <a:spcPct val="0"/>
                </a:spcBef>
              </a:pPr>
              <a:t>91</a:t>
            </a:fld>
            <a:endParaRPr lang="en-US" altLang="de-DE" sz="1300">
              <a:cs typeface="Times New Roman" panose="02020603050405020304" pitchFamily="18" charset="0"/>
            </a:endParaRPr>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1974172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2AB798E-9455-4FC0-8D26-692F3BBC01A8}" type="slidenum">
              <a:rPr lang="en-US" altLang="de-DE" sz="1300">
                <a:cs typeface="Times New Roman" panose="02020603050405020304" pitchFamily="18" charset="0"/>
              </a:rPr>
              <a:pPr eaLnBrk="1" hangingPunct="1">
                <a:spcBef>
                  <a:spcPct val="0"/>
                </a:spcBef>
              </a:pPr>
              <a:t>92</a:t>
            </a:fld>
            <a:endParaRPr lang="en-US" altLang="de-DE" sz="1300">
              <a:cs typeface="Times New Roman" panose="02020603050405020304" pitchFamily="18" charset="0"/>
            </a:endParaRPr>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0127141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C807434-C521-4D5E-994F-DCCCA9944730}" type="slidenum">
              <a:rPr lang="en-US" altLang="de-DE" sz="1300">
                <a:cs typeface="Times New Roman" panose="02020603050405020304" pitchFamily="18" charset="0"/>
              </a:rPr>
              <a:pPr eaLnBrk="1" hangingPunct="1">
                <a:spcBef>
                  <a:spcPct val="0"/>
                </a:spcBef>
              </a:pPr>
              <a:t>93</a:t>
            </a:fld>
            <a:endParaRPr lang="en-US" altLang="de-DE" sz="1300">
              <a:cs typeface="Times New Roman" panose="02020603050405020304" pitchFamily="18" charset="0"/>
            </a:endParaRPr>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485173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09A88D2-19B7-4291-81D3-64B3D227A565}" type="slidenum">
              <a:rPr lang="en-US" altLang="de-DE" sz="1300">
                <a:cs typeface="Times New Roman" panose="02020603050405020304" pitchFamily="18" charset="0"/>
              </a:rPr>
              <a:pPr eaLnBrk="1" hangingPunct="1">
                <a:spcBef>
                  <a:spcPct val="0"/>
                </a:spcBef>
              </a:pPr>
              <a:t>94</a:t>
            </a:fld>
            <a:endParaRPr lang="en-US" altLang="de-DE" sz="1300">
              <a:cs typeface="Times New Roman" panose="02020603050405020304" pitchFamily="18" charset="0"/>
            </a:endParaRPr>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791054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D01B0E9-6064-4903-A164-6F66BBF5E57B}" type="slidenum">
              <a:rPr lang="en-US" altLang="de-DE" sz="1300">
                <a:cs typeface="Times New Roman" panose="02020603050405020304" pitchFamily="18" charset="0"/>
              </a:rPr>
              <a:pPr eaLnBrk="1" hangingPunct="1">
                <a:spcBef>
                  <a:spcPct val="0"/>
                </a:spcBef>
              </a:pPr>
              <a:t>95</a:t>
            </a:fld>
            <a:endParaRPr lang="en-US" altLang="de-DE" sz="1300">
              <a:cs typeface="Times New Roman" panose="02020603050405020304" pitchFamily="18" charset="0"/>
            </a:endParaRPr>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18132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62D7AA6-E971-4520-B374-3D6EE9A549FE}" type="slidenum">
              <a:rPr lang="en-US" altLang="de-DE" sz="1300">
                <a:cs typeface="Times New Roman" panose="02020603050405020304" pitchFamily="18" charset="0"/>
              </a:rPr>
              <a:pPr eaLnBrk="1" hangingPunct="1">
                <a:spcBef>
                  <a:spcPct val="0"/>
                </a:spcBef>
              </a:pPr>
              <a:t>96</a:t>
            </a:fld>
            <a:endParaRPr lang="en-US" altLang="de-DE" sz="1300">
              <a:cs typeface="Times New Roman" panose="02020603050405020304" pitchFamily="18" charset="0"/>
            </a:endParaRPr>
          </a:p>
        </p:txBody>
      </p:sp>
      <p:sp>
        <p:nvSpPr>
          <p:cNvPr id="244739" name="Rectangle 2"/>
          <p:cNvSpPr>
            <a:spLocks noGrp="1" noRot="1" noChangeAspect="1" noChangeArrowheads="1" noTextEdit="1"/>
          </p:cNvSpPr>
          <p:nvPr>
            <p:ph type="sldImg"/>
          </p:nvPr>
        </p:nvSpPr>
        <p:spPr>
          <a:xfrm>
            <a:off x="138113" y="768350"/>
            <a:ext cx="6823075"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6403550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065DF1A-7320-4706-9C91-21B321A4BDEE}" type="slidenum">
              <a:rPr lang="en-US" altLang="de-DE" sz="1300">
                <a:cs typeface="Times New Roman" panose="02020603050405020304" pitchFamily="18" charset="0"/>
              </a:rPr>
              <a:pPr eaLnBrk="1" hangingPunct="1">
                <a:spcBef>
                  <a:spcPct val="0"/>
                </a:spcBef>
              </a:pPr>
              <a:t>97</a:t>
            </a:fld>
            <a:endParaRPr lang="en-US" altLang="de-DE" sz="1300">
              <a:cs typeface="Times New Roman" panose="02020603050405020304" pitchFamily="18" charset="0"/>
            </a:endParaRPr>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838907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F79BD4B-59E3-4520-8FF8-9794B5414676}" type="slidenum">
              <a:rPr lang="en-US" altLang="de-DE" sz="1300">
                <a:cs typeface="Times New Roman" panose="02020603050405020304" pitchFamily="18" charset="0"/>
              </a:rPr>
              <a:pPr eaLnBrk="1" hangingPunct="1">
                <a:spcBef>
                  <a:spcPct val="0"/>
                </a:spcBef>
              </a:pPr>
              <a:t>98</a:t>
            </a:fld>
            <a:endParaRPr lang="en-US" altLang="de-DE" sz="1300">
              <a:cs typeface="Times New Roman" panose="02020603050405020304" pitchFamily="18" charset="0"/>
            </a:endParaRPr>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316014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2D36D9A-3B20-4186-8445-14F162C34A52}" type="slidenum">
              <a:rPr lang="en-US" altLang="de-DE" sz="1300">
                <a:cs typeface="Times New Roman" panose="02020603050405020304" pitchFamily="18" charset="0"/>
              </a:rPr>
              <a:pPr eaLnBrk="1" hangingPunct="1">
                <a:spcBef>
                  <a:spcPct val="0"/>
                </a:spcBef>
              </a:pPr>
              <a:t>99</a:t>
            </a:fld>
            <a:endParaRPr lang="en-US" altLang="de-DE" sz="1300">
              <a:cs typeface="Times New Roman" panose="02020603050405020304" pitchFamily="18" charset="0"/>
            </a:endParaRPr>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455003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BD55DB0-F7EA-4818-8E37-C73B449E016F}" type="slidenum">
              <a:rPr lang="en-US" altLang="de-DE" sz="1300">
                <a:cs typeface="Times New Roman" panose="02020603050405020304" pitchFamily="18" charset="0"/>
              </a:rPr>
              <a:pPr eaLnBrk="1" hangingPunct="1">
                <a:spcBef>
                  <a:spcPct val="0"/>
                </a:spcBef>
              </a:pPr>
              <a:t>100</a:t>
            </a:fld>
            <a:endParaRPr lang="en-US" altLang="de-DE" sz="1300">
              <a:cs typeface="Times New Roman" panose="02020603050405020304" pitchFamily="18" charset="0"/>
            </a:endParaRPr>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886534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BD55DB0-F7EA-4818-8E37-C73B449E016F}" type="slidenum">
              <a:rPr lang="en-US" altLang="de-DE" sz="1300">
                <a:cs typeface="Times New Roman" panose="02020603050405020304" pitchFamily="18" charset="0"/>
              </a:rPr>
              <a:pPr eaLnBrk="1" hangingPunct="1">
                <a:spcBef>
                  <a:spcPct val="0"/>
                </a:spcBef>
              </a:pPr>
              <a:t>101</a:t>
            </a:fld>
            <a:endParaRPr lang="en-US" altLang="de-DE" sz="1300">
              <a:cs typeface="Times New Roman" panose="02020603050405020304" pitchFamily="18" charset="0"/>
            </a:endParaRPr>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886534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BD55DB0-F7EA-4818-8E37-C73B449E016F}" type="slidenum">
              <a:rPr lang="en-US" altLang="de-DE" sz="1300">
                <a:cs typeface="Times New Roman" panose="02020603050405020304" pitchFamily="18" charset="0"/>
              </a:rPr>
              <a:pPr eaLnBrk="1" hangingPunct="1">
                <a:spcBef>
                  <a:spcPct val="0"/>
                </a:spcBef>
              </a:pPr>
              <a:t>102</a:t>
            </a:fld>
            <a:endParaRPr lang="en-US" altLang="de-DE" sz="1300">
              <a:cs typeface="Times New Roman" panose="02020603050405020304" pitchFamily="18" charset="0"/>
            </a:endParaRPr>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886534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BD55DB0-F7EA-4818-8E37-C73B449E016F}" type="slidenum">
              <a:rPr lang="en-US" altLang="de-DE" sz="1300">
                <a:cs typeface="Times New Roman" panose="02020603050405020304" pitchFamily="18" charset="0"/>
              </a:rPr>
              <a:pPr eaLnBrk="1" hangingPunct="1">
                <a:spcBef>
                  <a:spcPct val="0"/>
                </a:spcBef>
              </a:pPr>
              <a:t>103</a:t>
            </a:fld>
            <a:endParaRPr lang="en-US" altLang="de-DE" sz="1300">
              <a:cs typeface="Times New Roman" panose="02020603050405020304" pitchFamily="18" charset="0"/>
            </a:endParaRPr>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886534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1D578B8-4A74-4484-AE0C-B9C1BCE4EEE1}" type="slidenum">
              <a:rPr lang="en-US" altLang="de-DE" sz="1300">
                <a:cs typeface="Times New Roman" panose="02020603050405020304" pitchFamily="18" charset="0"/>
              </a:rPr>
              <a:pPr eaLnBrk="1" hangingPunct="1">
                <a:spcBef>
                  <a:spcPct val="0"/>
                </a:spcBef>
              </a:pPr>
              <a:t>104</a:t>
            </a:fld>
            <a:endParaRPr lang="en-US" altLang="de-DE" sz="1300">
              <a:cs typeface="Times New Roman" panose="02020603050405020304" pitchFamily="18" charset="0"/>
            </a:endParaRPr>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53312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3302AB6-5325-44CC-BBA6-C2182F114645}" type="slidenum">
              <a:rPr lang="en-US" altLang="de-DE" sz="1300">
                <a:cs typeface="Times New Roman" panose="02020603050405020304" pitchFamily="18" charset="0"/>
              </a:rPr>
              <a:pPr eaLnBrk="1" hangingPunct="1">
                <a:spcBef>
                  <a:spcPct val="0"/>
                </a:spcBef>
              </a:pPr>
              <a:t>105</a:t>
            </a:fld>
            <a:endParaRPr lang="en-US" altLang="de-DE" sz="1300">
              <a:cs typeface="Times New Roman" panose="02020603050405020304" pitchFamily="18" charset="0"/>
            </a:endParaRPr>
          </a:p>
        </p:txBody>
      </p:sp>
      <p:sp>
        <p:nvSpPr>
          <p:cNvPr id="253955" name="Rectangle 2"/>
          <p:cNvSpPr>
            <a:spLocks noGrp="1" noRot="1" noChangeAspect="1" noChangeArrowheads="1" noTextEdit="1"/>
          </p:cNvSpPr>
          <p:nvPr>
            <p:ph type="sldImg"/>
          </p:nvPr>
        </p:nvSpPr>
        <p:spPr>
          <a:xfrm>
            <a:off x="138113" y="768350"/>
            <a:ext cx="6823075" cy="3836988"/>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6436026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DD3225B-F863-4646-A3DF-E4AF4126FD91}" type="slidenum">
              <a:rPr lang="en-US" altLang="de-DE" sz="1300">
                <a:cs typeface="Times New Roman" panose="02020603050405020304" pitchFamily="18" charset="0"/>
              </a:rPr>
              <a:pPr eaLnBrk="1" hangingPunct="1">
                <a:spcBef>
                  <a:spcPct val="0"/>
                </a:spcBef>
              </a:pPr>
              <a:t>106</a:t>
            </a:fld>
            <a:endParaRPr lang="en-US" altLang="de-DE" sz="1300">
              <a:cs typeface="Times New Roman" panose="02020603050405020304" pitchFamily="18" charset="0"/>
            </a:endParaRPr>
          </a:p>
        </p:txBody>
      </p:sp>
      <p:sp>
        <p:nvSpPr>
          <p:cNvPr id="254979" name="Rectangle 2"/>
          <p:cNvSpPr>
            <a:spLocks noGrp="1" noRot="1" noChangeAspect="1" noChangeArrowheads="1" noTextEdit="1"/>
          </p:cNvSpPr>
          <p:nvPr>
            <p:ph type="sldImg"/>
          </p:nvPr>
        </p:nvSpPr>
        <p:spPr>
          <a:xfrm>
            <a:off x="138113" y="768350"/>
            <a:ext cx="6823075"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655634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A1F370C-0CF6-4E12-A6DE-4DDFE363F812}" type="slidenum">
              <a:rPr lang="en-US" altLang="de-DE" sz="1300">
                <a:cs typeface="Times New Roman" panose="02020603050405020304" pitchFamily="18" charset="0"/>
              </a:rPr>
              <a:pPr eaLnBrk="1" hangingPunct="1">
                <a:spcBef>
                  <a:spcPct val="0"/>
                </a:spcBef>
              </a:pPr>
              <a:t>107</a:t>
            </a:fld>
            <a:endParaRPr lang="en-US" altLang="de-DE" sz="1300">
              <a:cs typeface="Times New Roman" panose="02020603050405020304" pitchFamily="18" charset="0"/>
            </a:endParaRPr>
          </a:p>
        </p:txBody>
      </p:sp>
      <p:sp>
        <p:nvSpPr>
          <p:cNvPr id="256003" name="Rectangle 2"/>
          <p:cNvSpPr>
            <a:spLocks noGrp="1" noRot="1" noChangeAspect="1" noChangeArrowheads="1" noTextEdit="1"/>
          </p:cNvSpPr>
          <p:nvPr>
            <p:ph type="sldImg"/>
          </p:nvPr>
        </p:nvSpPr>
        <p:spPr>
          <a:xfrm>
            <a:off x="138113" y="768350"/>
            <a:ext cx="6823075" cy="3836988"/>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692024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C665CBF-9691-4044-94B7-566B50AC3EAC}" type="slidenum">
              <a:rPr lang="en-US" altLang="de-DE" sz="1300">
                <a:cs typeface="Times New Roman" panose="02020603050405020304" pitchFamily="18" charset="0"/>
              </a:rPr>
              <a:pPr eaLnBrk="1" hangingPunct="1">
                <a:spcBef>
                  <a:spcPct val="0"/>
                </a:spcBef>
              </a:pPr>
              <a:t>108</a:t>
            </a:fld>
            <a:endParaRPr lang="en-US" altLang="de-DE" sz="1300">
              <a:cs typeface="Times New Roman" panose="02020603050405020304" pitchFamily="18" charset="0"/>
            </a:endParaRPr>
          </a:p>
        </p:txBody>
      </p:sp>
      <p:sp>
        <p:nvSpPr>
          <p:cNvPr id="257027" name="Rectangle 2"/>
          <p:cNvSpPr>
            <a:spLocks noGrp="1" noRot="1" noChangeAspect="1" noChangeArrowheads="1" noTextEdit="1"/>
          </p:cNvSpPr>
          <p:nvPr>
            <p:ph type="sldImg"/>
          </p:nvPr>
        </p:nvSpPr>
        <p:spPr>
          <a:xfrm>
            <a:off x="138113" y="768350"/>
            <a:ext cx="6823075"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79485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5BDFDDE-A0F6-44B1-A61D-5CE07E828850}" type="slidenum">
              <a:rPr lang="en-US" altLang="de-DE" sz="1300">
                <a:cs typeface="Times New Roman" panose="02020603050405020304" pitchFamily="18" charset="0"/>
              </a:rPr>
              <a:pPr eaLnBrk="1" hangingPunct="1">
                <a:spcBef>
                  <a:spcPct val="0"/>
                </a:spcBef>
              </a:pPr>
              <a:t>109</a:t>
            </a:fld>
            <a:endParaRPr lang="en-US" altLang="de-DE" sz="1300">
              <a:cs typeface="Times New Roman" panose="02020603050405020304" pitchFamily="18" charset="0"/>
            </a:endParaRPr>
          </a:p>
        </p:txBody>
      </p:sp>
      <p:sp>
        <p:nvSpPr>
          <p:cNvPr id="258051" name="Rectangle 2"/>
          <p:cNvSpPr>
            <a:spLocks noGrp="1" noRot="1" noChangeAspect="1" noChangeArrowheads="1" noTextEdit="1"/>
          </p:cNvSpPr>
          <p:nvPr>
            <p:ph type="sldImg"/>
          </p:nvPr>
        </p:nvSpPr>
        <p:spPr>
          <a:xfrm>
            <a:off x="138113" y="768350"/>
            <a:ext cx="6823075" cy="3836988"/>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827920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5A7FBDF-D9BA-4065-8AEE-4ACD32994F3B}" type="slidenum">
              <a:rPr lang="en-US" altLang="de-DE" sz="1300">
                <a:cs typeface="Times New Roman" panose="02020603050405020304" pitchFamily="18" charset="0"/>
              </a:rPr>
              <a:pPr eaLnBrk="1" hangingPunct="1">
                <a:spcBef>
                  <a:spcPct val="0"/>
                </a:spcBef>
              </a:pPr>
              <a:t>110</a:t>
            </a:fld>
            <a:endParaRPr lang="en-US" altLang="de-DE" sz="1300">
              <a:cs typeface="Times New Roman" panose="02020603050405020304" pitchFamily="18" charset="0"/>
            </a:endParaRPr>
          </a:p>
        </p:txBody>
      </p:sp>
      <p:sp>
        <p:nvSpPr>
          <p:cNvPr id="259075" name="Rectangle 2"/>
          <p:cNvSpPr>
            <a:spLocks noGrp="1" noRot="1" noChangeAspect="1" noChangeArrowheads="1" noTextEdit="1"/>
          </p:cNvSpPr>
          <p:nvPr>
            <p:ph type="sldImg"/>
          </p:nvPr>
        </p:nvSpPr>
        <p:spPr>
          <a:xfrm>
            <a:off x="138113" y="768350"/>
            <a:ext cx="6823075"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098869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1117B98-9C6C-4447-AF60-F1C17064EFDC}" type="slidenum">
              <a:rPr lang="en-US" altLang="de-DE" sz="1300">
                <a:cs typeface="Times New Roman" panose="02020603050405020304" pitchFamily="18" charset="0"/>
              </a:rPr>
              <a:pPr eaLnBrk="1" hangingPunct="1">
                <a:spcBef>
                  <a:spcPct val="0"/>
                </a:spcBef>
              </a:pPr>
              <a:t>111</a:t>
            </a:fld>
            <a:endParaRPr lang="en-US" altLang="de-DE" sz="1300">
              <a:cs typeface="Times New Roman" panose="02020603050405020304" pitchFamily="18" charset="0"/>
            </a:endParaRPr>
          </a:p>
        </p:txBody>
      </p:sp>
      <p:sp>
        <p:nvSpPr>
          <p:cNvPr id="260099" name="Rectangle 2"/>
          <p:cNvSpPr>
            <a:spLocks noGrp="1" noRot="1" noChangeAspect="1" noChangeArrowheads="1" noTextEdit="1"/>
          </p:cNvSpPr>
          <p:nvPr>
            <p:ph type="sldImg"/>
          </p:nvPr>
        </p:nvSpPr>
        <p:spPr>
          <a:xfrm>
            <a:off x="138113" y="768350"/>
            <a:ext cx="6823075" cy="3836988"/>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898673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EF46FA8-7F08-468B-B24B-2214B3B5A82F}" type="slidenum">
              <a:rPr lang="en-US" altLang="de-DE" sz="1300">
                <a:cs typeface="Times New Roman" panose="02020603050405020304" pitchFamily="18" charset="0"/>
              </a:rPr>
              <a:pPr eaLnBrk="1" hangingPunct="1">
                <a:spcBef>
                  <a:spcPct val="0"/>
                </a:spcBef>
              </a:pPr>
              <a:t>112</a:t>
            </a:fld>
            <a:endParaRPr lang="en-US" altLang="de-DE" sz="1300">
              <a:cs typeface="Times New Roman" panose="02020603050405020304" pitchFamily="18" charset="0"/>
            </a:endParaRPr>
          </a:p>
        </p:txBody>
      </p:sp>
      <p:sp>
        <p:nvSpPr>
          <p:cNvPr id="261123" name="Rectangle 2"/>
          <p:cNvSpPr>
            <a:spLocks noGrp="1" noRot="1" noChangeAspect="1" noChangeArrowheads="1" noTextEdit="1"/>
          </p:cNvSpPr>
          <p:nvPr>
            <p:ph type="sldImg"/>
          </p:nvPr>
        </p:nvSpPr>
        <p:spPr>
          <a:xfrm>
            <a:off x="138113" y="768350"/>
            <a:ext cx="6823075"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026877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4584995-DDDE-4D30-9680-6D6DB3F64FFB}" type="slidenum">
              <a:rPr lang="en-US" altLang="de-DE" sz="1300">
                <a:cs typeface="Times New Roman" panose="02020603050405020304" pitchFamily="18" charset="0"/>
              </a:rPr>
              <a:pPr eaLnBrk="1" hangingPunct="1">
                <a:spcBef>
                  <a:spcPct val="0"/>
                </a:spcBef>
              </a:pPr>
              <a:t>113</a:t>
            </a:fld>
            <a:endParaRPr lang="en-US" altLang="de-DE" sz="1300">
              <a:cs typeface="Times New Roman" panose="02020603050405020304" pitchFamily="18" charset="0"/>
            </a:endParaRPr>
          </a:p>
        </p:txBody>
      </p:sp>
      <p:sp>
        <p:nvSpPr>
          <p:cNvPr id="262147" name="Rectangle 2"/>
          <p:cNvSpPr>
            <a:spLocks noGrp="1" noRot="1" noChangeAspect="1" noChangeArrowheads="1" noTextEdit="1"/>
          </p:cNvSpPr>
          <p:nvPr>
            <p:ph type="sldImg"/>
          </p:nvPr>
        </p:nvSpPr>
        <p:spPr>
          <a:xfrm>
            <a:off x="138113" y="768350"/>
            <a:ext cx="6823075" cy="3836988"/>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55745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4BE009E-F85B-49F3-AFC3-2746490F6D49}" type="slidenum">
              <a:rPr lang="en-US" altLang="de-DE" sz="1300">
                <a:cs typeface="Times New Roman" panose="02020603050405020304" pitchFamily="18" charset="0"/>
              </a:rPr>
              <a:pPr eaLnBrk="1" hangingPunct="1">
                <a:spcBef>
                  <a:spcPct val="0"/>
                </a:spcBef>
              </a:pPr>
              <a:t>114</a:t>
            </a:fld>
            <a:endParaRPr lang="en-US" altLang="de-DE" sz="1300">
              <a:cs typeface="Times New Roman" panose="02020603050405020304" pitchFamily="18" charset="0"/>
            </a:endParaRPr>
          </a:p>
        </p:txBody>
      </p:sp>
      <p:sp>
        <p:nvSpPr>
          <p:cNvPr id="263171" name="Rectangle 2"/>
          <p:cNvSpPr>
            <a:spLocks noGrp="1" noRot="1" noChangeAspect="1" noChangeArrowheads="1" noTextEdit="1"/>
          </p:cNvSpPr>
          <p:nvPr>
            <p:ph type="sldImg"/>
          </p:nvPr>
        </p:nvSpPr>
        <p:spPr>
          <a:xfrm>
            <a:off x="138113" y="768350"/>
            <a:ext cx="6823075"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037145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6123586-DBF7-46CD-9FBA-01FC15B6146F}" type="slidenum">
              <a:rPr lang="en-US" altLang="de-DE" sz="1300">
                <a:cs typeface="Times New Roman" panose="02020603050405020304" pitchFamily="18" charset="0"/>
              </a:rPr>
              <a:pPr eaLnBrk="1" hangingPunct="1">
                <a:spcBef>
                  <a:spcPct val="0"/>
                </a:spcBef>
              </a:pPr>
              <a:t>115</a:t>
            </a:fld>
            <a:endParaRPr lang="en-US" altLang="de-DE" sz="1300">
              <a:cs typeface="Times New Roman" panose="02020603050405020304" pitchFamily="18" charset="0"/>
            </a:endParaRPr>
          </a:p>
        </p:txBody>
      </p:sp>
      <p:sp>
        <p:nvSpPr>
          <p:cNvPr id="264195" name="Rectangle 2"/>
          <p:cNvSpPr>
            <a:spLocks noGrp="1" noRot="1" noChangeAspect="1" noChangeArrowheads="1" noTextEdit="1"/>
          </p:cNvSpPr>
          <p:nvPr>
            <p:ph type="sldImg"/>
          </p:nvPr>
        </p:nvSpPr>
        <p:spPr>
          <a:xfrm>
            <a:off x="138113" y="768350"/>
            <a:ext cx="6823075" cy="3836988"/>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813303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2ED51E8-5969-4873-8D9B-84927E99A1C7}" type="slidenum">
              <a:rPr lang="en-US" altLang="de-DE" sz="1300">
                <a:cs typeface="Times New Roman" panose="02020603050405020304" pitchFamily="18" charset="0"/>
              </a:rPr>
              <a:pPr eaLnBrk="1" hangingPunct="1">
                <a:spcBef>
                  <a:spcPct val="0"/>
                </a:spcBef>
              </a:pPr>
              <a:t>116</a:t>
            </a:fld>
            <a:endParaRPr lang="en-US" altLang="de-DE" sz="1300">
              <a:cs typeface="Times New Roman" panose="02020603050405020304" pitchFamily="18" charset="0"/>
            </a:endParaRPr>
          </a:p>
        </p:txBody>
      </p:sp>
      <p:sp>
        <p:nvSpPr>
          <p:cNvPr id="265219" name="Rectangle 2"/>
          <p:cNvSpPr>
            <a:spLocks noGrp="1" noRot="1" noChangeAspect="1" noChangeArrowheads="1" noTextEdit="1"/>
          </p:cNvSpPr>
          <p:nvPr>
            <p:ph type="sldImg"/>
          </p:nvPr>
        </p:nvSpPr>
        <p:spPr>
          <a:xfrm>
            <a:off x="138113" y="768350"/>
            <a:ext cx="6823075"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2352668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8A51CDE-5FE3-421F-B27D-7A8E6BC7E385}" type="slidenum">
              <a:rPr lang="en-US" altLang="de-DE" sz="1300">
                <a:cs typeface="Times New Roman" panose="02020603050405020304" pitchFamily="18" charset="0"/>
              </a:rPr>
              <a:pPr eaLnBrk="1" hangingPunct="1">
                <a:spcBef>
                  <a:spcPct val="0"/>
                </a:spcBef>
              </a:pPr>
              <a:t>117</a:t>
            </a:fld>
            <a:endParaRPr lang="en-US" altLang="de-DE" sz="1300">
              <a:cs typeface="Times New Roman" panose="02020603050405020304" pitchFamily="18" charset="0"/>
            </a:endParaRPr>
          </a:p>
        </p:txBody>
      </p:sp>
      <p:sp>
        <p:nvSpPr>
          <p:cNvPr id="266243" name="Rectangle 2"/>
          <p:cNvSpPr>
            <a:spLocks noGrp="1" noRot="1" noChangeAspect="1" noChangeArrowheads="1" noTextEdit="1"/>
          </p:cNvSpPr>
          <p:nvPr>
            <p:ph type="sldImg"/>
          </p:nvPr>
        </p:nvSpPr>
        <p:spPr>
          <a:xfrm>
            <a:off x="138113" y="768350"/>
            <a:ext cx="6823075" cy="3836988"/>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711667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860305C-0813-4422-915D-CFD60CBFF223}" type="slidenum">
              <a:rPr lang="en-US" altLang="de-DE" sz="1300">
                <a:cs typeface="Times New Roman" panose="02020603050405020304" pitchFamily="18" charset="0"/>
              </a:rPr>
              <a:pPr eaLnBrk="1" hangingPunct="1">
                <a:spcBef>
                  <a:spcPct val="0"/>
                </a:spcBef>
              </a:pPr>
              <a:t>118</a:t>
            </a:fld>
            <a:endParaRPr lang="en-US" altLang="de-DE" sz="1300">
              <a:cs typeface="Times New Roman" panose="02020603050405020304" pitchFamily="18" charset="0"/>
            </a:endParaRPr>
          </a:p>
        </p:txBody>
      </p:sp>
      <p:sp>
        <p:nvSpPr>
          <p:cNvPr id="267267" name="Rectangle 2"/>
          <p:cNvSpPr>
            <a:spLocks noGrp="1" noRot="1" noChangeAspect="1" noChangeArrowheads="1" noTextEdit="1"/>
          </p:cNvSpPr>
          <p:nvPr>
            <p:ph type="sldImg"/>
          </p:nvPr>
        </p:nvSpPr>
        <p:spPr>
          <a:xfrm>
            <a:off x="138113" y="768350"/>
            <a:ext cx="6823075" cy="3836988"/>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7667699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C84022E-7615-4AEB-9758-BAFDD1778230}" type="slidenum">
              <a:rPr lang="en-US" altLang="de-DE" sz="1300">
                <a:cs typeface="Times New Roman" panose="02020603050405020304" pitchFamily="18" charset="0"/>
              </a:rPr>
              <a:pPr eaLnBrk="1" hangingPunct="1">
                <a:spcBef>
                  <a:spcPct val="0"/>
                </a:spcBef>
              </a:pPr>
              <a:t>119</a:t>
            </a:fld>
            <a:endParaRPr lang="en-US" altLang="de-DE" sz="1300">
              <a:cs typeface="Times New Roman" panose="02020603050405020304" pitchFamily="18" charset="0"/>
            </a:endParaRPr>
          </a:p>
        </p:txBody>
      </p:sp>
      <p:sp>
        <p:nvSpPr>
          <p:cNvPr id="271363" name="Rectangle 2"/>
          <p:cNvSpPr>
            <a:spLocks noGrp="1" noRot="1" noChangeAspect="1" noChangeArrowheads="1" noTextEdit="1"/>
          </p:cNvSpPr>
          <p:nvPr>
            <p:ph type="sldImg"/>
          </p:nvPr>
        </p:nvSpPr>
        <p:spPr>
          <a:xfrm>
            <a:off x="138113" y="768350"/>
            <a:ext cx="6823075" cy="3836988"/>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766234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C84022E-7615-4AEB-9758-BAFDD1778230}" type="slidenum">
              <a:rPr lang="en-US" altLang="de-DE" sz="1300">
                <a:cs typeface="Times New Roman" panose="02020603050405020304" pitchFamily="18" charset="0"/>
              </a:rPr>
              <a:pPr eaLnBrk="1" hangingPunct="1">
                <a:spcBef>
                  <a:spcPct val="0"/>
                </a:spcBef>
              </a:pPr>
              <a:t>120</a:t>
            </a:fld>
            <a:endParaRPr lang="en-US" altLang="de-DE" sz="1300">
              <a:cs typeface="Times New Roman" panose="02020603050405020304" pitchFamily="18" charset="0"/>
            </a:endParaRPr>
          </a:p>
        </p:txBody>
      </p:sp>
      <p:sp>
        <p:nvSpPr>
          <p:cNvPr id="271363" name="Rectangle 2"/>
          <p:cNvSpPr>
            <a:spLocks noGrp="1" noRot="1" noChangeAspect="1" noChangeArrowheads="1" noTextEdit="1"/>
          </p:cNvSpPr>
          <p:nvPr>
            <p:ph type="sldImg"/>
          </p:nvPr>
        </p:nvSpPr>
        <p:spPr>
          <a:xfrm>
            <a:off x="138113" y="768350"/>
            <a:ext cx="6823075" cy="3836988"/>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766234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C84022E-7615-4AEB-9758-BAFDD1778230}" type="slidenum">
              <a:rPr lang="en-US" altLang="de-DE" sz="1300">
                <a:cs typeface="Times New Roman" panose="02020603050405020304" pitchFamily="18" charset="0"/>
              </a:rPr>
              <a:pPr eaLnBrk="1" hangingPunct="1">
                <a:spcBef>
                  <a:spcPct val="0"/>
                </a:spcBef>
              </a:pPr>
              <a:t>121</a:t>
            </a:fld>
            <a:endParaRPr lang="en-US" altLang="de-DE" sz="1300">
              <a:cs typeface="Times New Roman" panose="02020603050405020304" pitchFamily="18" charset="0"/>
            </a:endParaRPr>
          </a:p>
        </p:txBody>
      </p:sp>
      <p:sp>
        <p:nvSpPr>
          <p:cNvPr id="271363" name="Rectangle 2"/>
          <p:cNvSpPr>
            <a:spLocks noGrp="1" noRot="1" noChangeAspect="1" noChangeArrowheads="1" noTextEdit="1"/>
          </p:cNvSpPr>
          <p:nvPr>
            <p:ph type="sldImg"/>
          </p:nvPr>
        </p:nvSpPr>
        <p:spPr>
          <a:xfrm>
            <a:off x="138113" y="768350"/>
            <a:ext cx="6823075" cy="3836988"/>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766234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C84022E-7615-4AEB-9758-BAFDD1778230}" type="slidenum">
              <a:rPr lang="en-US" altLang="de-DE" sz="1300">
                <a:cs typeface="Times New Roman" panose="02020603050405020304" pitchFamily="18" charset="0"/>
              </a:rPr>
              <a:pPr eaLnBrk="1" hangingPunct="1">
                <a:spcBef>
                  <a:spcPct val="0"/>
                </a:spcBef>
              </a:pPr>
              <a:t>122</a:t>
            </a:fld>
            <a:endParaRPr lang="en-US" altLang="de-DE" sz="1300">
              <a:cs typeface="Times New Roman" panose="02020603050405020304" pitchFamily="18" charset="0"/>
            </a:endParaRPr>
          </a:p>
        </p:txBody>
      </p:sp>
      <p:sp>
        <p:nvSpPr>
          <p:cNvPr id="271363" name="Rectangle 2"/>
          <p:cNvSpPr>
            <a:spLocks noGrp="1" noRot="1" noChangeAspect="1" noChangeArrowheads="1" noTextEdit="1"/>
          </p:cNvSpPr>
          <p:nvPr>
            <p:ph type="sldImg"/>
          </p:nvPr>
        </p:nvSpPr>
        <p:spPr>
          <a:xfrm>
            <a:off x="138113" y="768350"/>
            <a:ext cx="6823075" cy="3836988"/>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766234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CC8DBFF-1318-4A50-B32E-E40DD6D17553}" type="slidenum">
              <a:rPr lang="en-US" altLang="de-DE" sz="1300">
                <a:cs typeface="Times New Roman" panose="02020603050405020304" pitchFamily="18" charset="0"/>
              </a:rPr>
              <a:pPr eaLnBrk="1" hangingPunct="1">
                <a:spcBef>
                  <a:spcPct val="0"/>
                </a:spcBef>
              </a:pPr>
              <a:t>123</a:t>
            </a:fld>
            <a:endParaRPr lang="en-US" altLang="de-DE" sz="1300">
              <a:cs typeface="Times New Roman" panose="02020603050405020304" pitchFamily="18" charset="0"/>
            </a:endParaRPr>
          </a:p>
        </p:txBody>
      </p:sp>
      <p:sp>
        <p:nvSpPr>
          <p:cNvPr id="274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74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81973713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CC8DBFF-1318-4A50-B32E-E40DD6D17553}" type="slidenum">
              <a:rPr lang="en-US" altLang="de-DE" sz="1300">
                <a:cs typeface="Times New Roman" panose="02020603050405020304" pitchFamily="18" charset="0"/>
              </a:rPr>
              <a:pPr eaLnBrk="1" hangingPunct="1">
                <a:spcBef>
                  <a:spcPct val="0"/>
                </a:spcBef>
              </a:pPr>
              <a:t>124</a:t>
            </a:fld>
            <a:endParaRPr lang="en-US" altLang="de-DE" sz="1300">
              <a:cs typeface="Times New Roman" panose="02020603050405020304" pitchFamily="18" charset="0"/>
            </a:endParaRPr>
          </a:p>
        </p:txBody>
      </p:sp>
      <p:sp>
        <p:nvSpPr>
          <p:cNvPr id="274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74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81973713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CC8DBFF-1318-4A50-B32E-E40DD6D17553}" type="slidenum">
              <a:rPr lang="en-US" altLang="de-DE" sz="1300">
                <a:cs typeface="Times New Roman" panose="02020603050405020304" pitchFamily="18" charset="0"/>
              </a:rPr>
              <a:pPr eaLnBrk="1" hangingPunct="1">
                <a:spcBef>
                  <a:spcPct val="0"/>
                </a:spcBef>
              </a:pPr>
              <a:t>125</a:t>
            </a:fld>
            <a:endParaRPr lang="en-US" altLang="de-DE" sz="1300">
              <a:cs typeface="Times New Roman" panose="02020603050405020304" pitchFamily="18" charset="0"/>
            </a:endParaRPr>
          </a:p>
        </p:txBody>
      </p:sp>
      <p:sp>
        <p:nvSpPr>
          <p:cNvPr id="274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74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81973713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0B11D8E-B531-49A6-AC03-5A831A5D0B9A}" type="slidenum">
              <a:rPr lang="en-US" altLang="de-DE" sz="1300">
                <a:cs typeface="Times New Roman" panose="02020603050405020304" pitchFamily="18" charset="0"/>
              </a:rPr>
              <a:pPr eaLnBrk="1" hangingPunct="1">
                <a:spcBef>
                  <a:spcPct val="0"/>
                </a:spcBef>
              </a:pPr>
              <a:t>127</a:t>
            </a:fld>
            <a:endParaRPr lang="en-US" altLang="de-DE" sz="1300">
              <a:cs typeface="Times New Roman" panose="02020603050405020304" pitchFamily="18" charset="0"/>
            </a:endParaRPr>
          </a:p>
        </p:txBody>
      </p:sp>
      <p:sp>
        <p:nvSpPr>
          <p:cNvPr id="276483" name="Rectangle 2"/>
          <p:cNvSpPr>
            <a:spLocks noGrp="1" noRot="1" noChangeAspect="1" noChangeArrowheads="1" noTextEdit="1"/>
          </p:cNvSpPr>
          <p:nvPr>
            <p:ph type="sldImg"/>
          </p:nvPr>
        </p:nvSpPr>
        <p:spPr>
          <a:xfrm>
            <a:off x="138113" y="768350"/>
            <a:ext cx="6823075" cy="3836988"/>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79382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53BF863-962C-4E65-8E17-6C920543C9AD}" type="slidenum">
              <a:rPr lang="en-US" altLang="de-DE" sz="1300">
                <a:cs typeface="Times New Roman" panose="02020603050405020304" pitchFamily="18" charset="0"/>
              </a:rPr>
              <a:pPr eaLnBrk="1" hangingPunct="1">
                <a:spcBef>
                  <a:spcPct val="0"/>
                </a:spcBef>
              </a:pPr>
              <a:t>128</a:t>
            </a:fld>
            <a:endParaRPr lang="en-US" altLang="de-DE" sz="1300">
              <a:cs typeface="Times New Roman" panose="02020603050405020304" pitchFamily="18" charset="0"/>
            </a:endParaRPr>
          </a:p>
        </p:txBody>
      </p:sp>
      <p:sp>
        <p:nvSpPr>
          <p:cNvPr id="277507" name="Rectangle 2"/>
          <p:cNvSpPr>
            <a:spLocks noGrp="1" noRot="1" noChangeAspect="1" noChangeArrowheads="1" noTextEdit="1"/>
          </p:cNvSpPr>
          <p:nvPr>
            <p:ph type="sldImg"/>
          </p:nvPr>
        </p:nvSpPr>
        <p:spPr>
          <a:xfrm>
            <a:off x="138113" y="768350"/>
            <a:ext cx="6823075" cy="3836988"/>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3977548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A19F863-397B-4393-A557-C29CEDA70FE2}" type="slidenum">
              <a:rPr lang="en-US" altLang="de-DE" sz="1300">
                <a:cs typeface="Times New Roman" panose="02020603050405020304" pitchFamily="18" charset="0"/>
              </a:rPr>
              <a:pPr eaLnBrk="1" hangingPunct="1">
                <a:spcBef>
                  <a:spcPct val="0"/>
                </a:spcBef>
              </a:pPr>
              <a:t>129</a:t>
            </a:fld>
            <a:endParaRPr lang="en-US" altLang="de-DE" sz="1300">
              <a:cs typeface="Times New Roman" panose="02020603050405020304" pitchFamily="18" charset="0"/>
            </a:endParaRPr>
          </a:p>
        </p:txBody>
      </p:sp>
      <p:sp>
        <p:nvSpPr>
          <p:cNvPr id="278531" name="Rectangle 2"/>
          <p:cNvSpPr>
            <a:spLocks noGrp="1" noRot="1" noChangeAspect="1" noChangeArrowheads="1" noTextEdit="1"/>
          </p:cNvSpPr>
          <p:nvPr>
            <p:ph type="sldImg"/>
          </p:nvPr>
        </p:nvSpPr>
        <p:spPr>
          <a:xfrm>
            <a:off x="138113" y="768350"/>
            <a:ext cx="6823075" cy="3836988"/>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474990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bwMode="gray"/>
        <p:txBody>
          <a:bodyPr/>
          <a:lstStyle>
            <a:lvl1pPr>
              <a:defRPr b="0"/>
            </a:lvl1pPr>
          </a:lstStyle>
          <a:p>
            <a:fld id="{828AEF49-BCF6-4F9E-9370-70EB332184BE}"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4 - Inlevingsvermogen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828AEF49-BCF6-4F9E-9370-70EB332184BE}"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7" name="Slide Number Placeholder 6"/>
          <p:cNvSpPr>
            <a:spLocks noGrp="1"/>
          </p:cNvSpPr>
          <p:nvPr>
            <p:ph type="sldNum" sz="quarter" idx="12"/>
          </p:nvPr>
        </p:nvSpPr>
        <p:spPr bwMode="gray"/>
        <p:txBody>
          <a:bodyPr/>
          <a:lstStyle>
            <a:lvl1pPr>
              <a:defRPr b="0"/>
            </a:lvl1pPr>
          </a:lstStyle>
          <a:p>
            <a:fld id="{828AEF49-BCF6-4F9E-9370-70EB332184BE}"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7" name="Slide Number Placeholder 6"/>
          <p:cNvSpPr>
            <a:spLocks noGrp="1"/>
          </p:cNvSpPr>
          <p:nvPr>
            <p:ph type="sldNum" sz="quarter" idx="12"/>
          </p:nvPr>
        </p:nvSpPr>
        <p:spPr bwMode="gray"/>
        <p:txBody>
          <a:bodyPr/>
          <a:lstStyle>
            <a:lvl1pPr>
              <a:defRPr b="0"/>
            </a:lvl1pPr>
          </a:lstStyle>
          <a:p>
            <a:fld id="{828AEF49-BCF6-4F9E-9370-70EB332184BE}"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7" name="Slide Number Placeholder 6"/>
          <p:cNvSpPr>
            <a:spLocks noGrp="1"/>
          </p:cNvSpPr>
          <p:nvPr>
            <p:ph type="sldNum" sz="quarter" idx="12"/>
          </p:nvPr>
        </p:nvSpPr>
        <p:spPr bwMode="gray"/>
        <p:txBody>
          <a:bodyPr/>
          <a:lstStyle>
            <a:lvl1pPr>
              <a:defRPr b="0"/>
            </a:lvl1pPr>
          </a:lstStyle>
          <a:p>
            <a:fld id="{828AEF49-BCF6-4F9E-9370-70EB332184BE}"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5" name="Slide Number Placeholder 4"/>
          <p:cNvSpPr>
            <a:spLocks noGrp="1"/>
          </p:cNvSpPr>
          <p:nvPr>
            <p:ph type="sldNum" sz="quarter" idx="12"/>
          </p:nvPr>
        </p:nvSpPr>
        <p:spPr bwMode="gray"/>
        <p:txBody>
          <a:bodyPr/>
          <a:lstStyle>
            <a:lvl1pPr>
              <a:defRPr b="0"/>
            </a:lvl1pPr>
          </a:lstStyle>
          <a:p>
            <a:fld id="{828AEF49-BCF6-4F9E-9370-70EB332184BE}"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bwMode="gray"/>
        <p:txBody>
          <a:bodyPr/>
          <a:lstStyle>
            <a:lvl1pPr>
              <a:defRPr b="0"/>
            </a:lvl1pPr>
          </a:lstStyle>
          <a:p>
            <a:fld id="{828AEF49-BCF6-4F9E-9370-70EB332184BE}"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4 - Inlevingsvermogen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828AEF49-BCF6-4F9E-9370-70EB332184BE}"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1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1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10.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6.jpeg"/><Relationship Id="rId7"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6.png"/></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1.xml"/><Relationship Id="rId1" Type="http://schemas.openxmlformats.org/officeDocument/2006/relationships/slideLayout" Target="../slideLayouts/slideLayout10.xml"/><Relationship Id="rId4" Type="http://schemas.openxmlformats.org/officeDocument/2006/relationships/image" Target="../media/image46.png"/></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61.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62.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65.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66.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7.jpeg"/><Relationship Id="rId7" Type="http://schemas.openxmlformats.org/officeDocument/2006/relationships/image" Target="../media/image61.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6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69.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6.jpeg"/></Relationships>
</file>

<file path=ppt/slides/_rels/slide70.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5.jpeg"/><Relationship Id="rId7" Type="http://schemas.openxmlformats.org/officeDocument/2006/relationships/image" Target="../media/image67.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6.jpeg"/></Relationships>
</file>

<file path=ppt/slides/_rels/slide7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4.jpeg"/></Relationships>
</file>

<file path=ppt/slides/_rels/slide7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73.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73.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74.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69.jpeg"/><Relationship Id="rId7" Type="http://schemas.openxmlformats.org/officeDocument/2006/relationships/image" Target="../media/image73.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7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77.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78.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75.jpeg"/><Relationship Id="rId7" Type="http://schemas.openxmlformats.org/officeDocument/2006/relationships/image" Target="../media/image79.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7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8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81.xml.rels><?xml version="1.0" encoding="UTF-8" standalone="yes"?>
<Relationships xmlns="http://schemas.openxmlformats.org/package/2006/relationships"><Relationship Id="rId3" Type="http://schemas.openxmlformats.org/officeDocument/2006/relationships/image" Target="../media/image81.jpeg"/><Relationship Id="rId7" Type="http://schemas.openxmlformats.org/officeDocument/2006/relationships/image" Target="../media/image85.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82.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image" Target="../media/image81.jpeg"/><Relationship Id="rId7"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8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8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85.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91.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86.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87.jpeg"/><Relationship Id="rId7" Type="http://schemas.openxmlformats.org/officeDocument/2006/relationships/image" Target="../media/image91.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8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89.xml.rels><?xml version="1.0" encoding="UTF-8" standalone="yes"?>
<Relationships xmlns="http://schemas.openxmlformats.org/package/2006/relationships"><Relationship Id="rId3" Type="http://schemas.openxmlformats.org/officeDocument/2006/relationships/image" Target="../media/image93.jpeg"/><Relationship Id="rId7"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90.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93.jpeg"/><Relationship Id="rId7" Type="http://schemas.openxmlformats.org/officeDocument/2006/relationships/image" Target="../media/image97.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9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9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93.xml.rels><?xml version="1.0" encoding="UTF-8" standalone="yes"?>
<Relationships xmlns="http://schemas.openxmlformats.org/package/2006/relationships"><Relationship Id="rId3" Type="http://schemas.openxmlformats.org/officeDocument/2006/relationships/image" Target="../media/image99.jpeg"/><Relationship Id="rId7" Type="http://schemas.openxmlformats.org/officeDocument/2006/relationships/image" Target="../media/image103.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94.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image" Target="../media/image99.jpeg"/><Relationship Id="rId7" Type="http://schemas.openxmlformats.org/officeDocument/2006/relationships/image" Target="../media/image103.jpeg"/><Relationship Id="rId2" Type="http://schemas.openxmlformats.org/officeDocument/2006/relationships/notesSlide" Target="../notesSlides/notesSlide94.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9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5.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6.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7.jpeg"/><Relationship Id="rId4" Type="http://schemas.openxmlformats.org/officeDocument/2006/relationships/image" Target="../media/image106.jpeg"/></Relationships>
</file>

<file path=ppt/slides/_rels/slide97.xml.rels><?xml version="1.0" encoding="UTF-8" standalone="yes"?>
<Relationships xmlns="http://schemas.openxmlformats.org/package/2006/relationships"><Relationship Id="rId3" Type="http://schemas.openxmlformats.org/officeDocument/2006/relationships/image" Target="../media/image105.jpeg"/><Relationship Id="rId7" Type="http://schemas.openxmlformats.org/officeDocument/2006/relationships/image" Target="../media/image109.jpeg"/><Relationship Id="rId2" Type="http://schemas.openxmlformats.org/officeDocument/2006/relationships/notesSlide" Target="../notesSlides/notesSlide97.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7.jpeg"/><Relationship Id="rId4" Type="http://schemas.openxmlformats.org/officeDocument/2006/relationships/image" Target="../media/image106.jpeg"/></Relationships>
</file>

<file path=ppt/slides/_rels/slide98.xml.rels><?xml version="1.0" encoding="UTF-8" standalone="yes"?>
<Relationships xmlns="http://schemas.openxmlformats.org/package/2006/relationships"><Relationship Id="rId8" Type="http://schemas.openxmlformats.org/officeDocument/2006/relationships/image" Target="../media/image110.jpeg"/><Relationship Id="rId3" Type="http://schemas.openxmlformats.org/officeDocument/2006/relationships/image" Target="../media/image105.jpeg"/><Relationship Id="rId7" Type="http://schemas.openxmlformats.org/officeDocument/2006/relationships/image" Target="../media/image109.jpeg"/><Relationship Id="rId2" Type="http://schemas.openxmlformats.org/officeDocument/2006/relationships/notesSlide" Target="../notesSlides/notesSlide98.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7.jpeg"/><Relationship Id="rId4" Type="http://schemas.openxmlformats.org/officeDocument/2006/relationships/image" Target="../media/image106.jpeg"/></Relationships>
</file>

<file path=ppt/slides/_rels/slide9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9.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09.jpeg"/><Relationship Id="rId4" Type="http://schemas.openxmlformats.org/officeDocument/2006/relationships/image" Target="../media/image108.jpeg"/></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5.xml"/><Relationship Id="rId1" Type="http://schemas.openxmlformats.org/officeDocument/2006/relationships/slideLayout" Target="../slideLayouts/slideLayout10.xml"/><Relationship Id="rId4" Type="http://schemas.openxmlformats.org/officeDocument/2006/relationships/image" Target="../media/image111.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6.xml"/><Relationship Id="rId1" Type="http://schemas.openxmlformats.org/officeDocument/2006/relationships/slideLayout" Target="../slideLayouts/slideLayout10.xml"/><Relationship Id="rId5" Type="http://schemas.openxmlformats.org/officeDocument/2006/relationships/image" Target="../media/image111.jpeg"/><Relationship Id="rId4" Type="http://schemas.openxmlformats.org/officeDocument/2006/relationships/image" Target="../media/image113.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15.jpeg"/><Relationship Id="rId4" Type="http://schemas.openxmlformats.org/officeDocument/2006/relationships/image" Target="../media/image112.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8.xml"/><Relationship Id="rId1" Type="http://schemas.openxmlformats.org/officeDocument/2006/relationships/slideLayout" Target="../slideLayouts/slideLayout10.xml"/><Relationship Id="rId6" Type="http://schemas.openxmlformats.org/officeDocument/2006/relationships/image" Target="../media/image111.jpeg"/><Relationship Id="rId5" Type="http://schemas.openxmlformats.org/officeDocument/2006/relationships/image" Target="../media/image115.jpeg"/><Relationship Id="rId4" Type="http://schemas.openxmlformats.org/officeDocument/2006/relationships/image" Target="../media/image112.jpeg"/></Relationships>
</file>

<file path=ppt/slides/_rels/slide10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0.xml"/><Relationship Id="rId1" Type="http://schemas.openxmlformats.org/officeDocument/2006/relationships/slideLayout" Target="../slideLayouts/slideLayout10.xml"/><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10.xml"/><Relationship Id="rId5" Type="http://schemas.openxmlformats.org/officeDocument/2006/relationships/image" Target="../media/image118.jpeg"/><Relationship Id="rId4" Type="http://schemas.openxmlformats.org/officeDocument/2006/relationships/image" Target="../media/image117.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9.jpeg"/><Relationship Id="rId5" Type="http://schemas.openxmlformats.org/officeDocument/2006/relationships/image" Target="../media/image120.jpeg"/><Relationship Id="rId4" Type="http://schemas.openxmlformats.org/officeDocument/2006/relationships/image" Target="../media/image117.jpeg"/></Relationships>
</file>

<file path=ppt/slides/_rels/slide113.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3.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19.jpeg"/></Relationships>
</file>

<file path=ppt/slides/_rels/slide114.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5.xml"/><Relationship Id="rId1" Type="http://schemas.openxmlformats.org/officeDocument/2006/relationships/slideLayout" Target="../slideLayouts/slideLayout10.xml"/><Relationship Id="rId4" Type="http://schemas.openxmlformats.org/officeDocument/2006/relationships/image" Target="../media/image121.jpeg"/></Relationships>
</file>

<file path=ppt/slides/_rels/slide116.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6.xml"/><Relationship Id="rId1" Type="http://schemas.openxmlformats.org/officeDocument/2006/relationships/slideLayout" Target="../slideLayouts/slideLayout10.xml"/><Relationship Id="rId5" Type="http://schemas.openxmlformats.org/officeDocument/2006/relationships/image" Target="../media/image123.jpeg"/><Relationship Id="rId4" Type="http://schemas.openxmlformats.org/officeDocument/2006/relationships/image" Target="../media/image121.jpeg"/></Relationships>
</file>

<file path=ppt/slides/_rels/slide11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7.xml"/><Relationship Id="rId1" Type="http://schemas.openxmlformats.org/officeDocument/2006/relationships/slideLayout" Target="../slideLayouts/slideLayout10.xml"/><Relationship Id="rId6" Type="http://schemas.openxmlformats.org/officeDocument/2006/relationships/image" Target="../media/image123.jpeg"/><Relationship Id="rId5" Type="http://schemas.openxmlformats.org/officeDocument/2006/relationships/image" Target="../media/image124.jpeg"/><Relationship Id="rId4" Type="http://schemas.openxmlformats.org/officeDocument/2006/relationships/image" Target="../media/image121.jpeg"/></Relationships>
</file>

<file path=ppt/slides/_rels/slide118.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8.xml"/><Relationship Id="rId1" Type="http://schemas.openxmlformats.org/officeDocument/2006/relationships/slideLayout" Target="../slideLayouts/slideLayout10.xml"/><Relationship Id="rId6" Type="http://schemas.openxmlformats.org/officeDocument/2006/relationships/image" Target="../media/image123.jpeg"/><Relationship Id="rId5" Type="http://schemas.openxmlformats.org/officeDocument/2006/relationships/image" Target="../media/image124.jpeg"/><Relationship Id="rId4" Type="http://schemas.openxmlformats.org/officeDocument/2006/relationships/image" Target="../media/image121.jpeg"/></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26.xml"/><Relationship Id="rId1" Type="http://schemas.openxmlformats.org/officeDocument/2006/relationships/slideLayout" Target="../slideLayouts/slideLayout5.xml"/><Relationship Id="rId4" Type="http://schemas.openxmlformats.org/officeDocument/2006/relationships/image" Target="../media/image126.pn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4 B – </a:t>
            </a:r>
            <a:r>
              <a:rPr lang="nl-NL" dirty="0"/>
              <a:t>Inlevingsvermogen I</a:t>
            </a:r>
            <a:endParaRPr lang="en-US" dirty="0"/>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a:t>
            </a:r>
            <a:r>
              <a:rPr lang="nl-NL" sz="1600">
                <a:solidFill>
                  <a:srgbClr val="004992"/>
                </a:solidFill>
                <a:latin typeface="+mj-lt"/>
              </a:rPr>
              <a:t>Lemmers-Jansen (12|22</a:t>
            </a:r>
            <a:r>
              <a:rPr lang="nl-NL" sz="1600" dirty="0">
                <a:solidFill>
                  <a:srgbClr val="004992"/>
                </a:solidFill>
                <a:latin typeface="+mj-lt"/>
              </a:rPr>
              <a:t>)</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277972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mij in iemand verplaatsen?</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ea typeface="MS PGothic" panose="020B0600070205080204" pitchFamily="34" charset="-128"/>
              </a:rPr>
              <a:t>???</a:t>
            </a:r>
            <a:endParaRPr lang="en-US" sz="2400" b="1" dirty="0">
              <a:solidFill>
                <a:srgbClr val="333333"/>
              </a:solidFill>
              <a:latin typeface="Calibri Light"/>
              <a:ea typeface="MS PGothic" panose="020B0600070205080204" pitchFamily="34" charset="-128"/>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mij in iemand verplaatsen?</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ea typeface="MS PGothic" panose="020B0600070205080204" pitchFamily="34" charset="-128"/>
              </a:rPr>
              <a:t>Voorbeeld: iemand kruist zijn armen.</a:t>
            </a:r>
          </a:p>
          <a:p>
            <a:pPr lvl="0" defTabSz="914400" fontAlgn="base">
              <a:lnSpc>
                <a:spcPct val="100000"/>
              </a:lnSpc>
              <a:spcBef>
                <a:spcPts val="1200"/>
              </a:spcBef>
              <a:defRPr/>
            </a:pPr>
            <a:r>
              <a:rPr lang="de-DE" sz="2400" i="1" dirty="0">
                <a:solidFill>
                  <a:srgbClr val="004992"/>
                </a:solidFill>
                <a:latin typeface="Calibri Light"/>
                <a:ea typeface="MS PGothic" panose="020B0600070205080204" pitchFamily="34" charset="-128"/>
              </a:rPr>
              <a:t>Waarom</a:t>
            </a:r>
            <a:r>
              <a:rPr lang="de-DE" sz="2400" dirty="0">
                <a:solidFill>
                  <a:srgbClr val="333333"/>
                </a:solidFill>
                <a:latin typeface="Calibri Light"/>
                <a:ea typeface="MS PGothic" panose="020B0600070205080204" pitchFamily="34" charset="-128"/>
              </a:rPr>
              <a:t>?</a:t>
            </a:r>
            <a:endParaRPr lang="en-US" sz="2400" b="1" dirty="0">
              <a:solidFill>
                <a:srgbClr val="333333"/>
              </a:solidFill>
              <a:latin typeface="Calibri Light"/>
              <a:ea typeface="MS PGothic" panose="020B0600070205080204" pitchFamily="34" charset="-128"/>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3</a:t>
            </a:fld>
            <a:endParaRPr lang="de-DE" altLang="de-DE"/>
          </a:p>
        </p:txBody>
      </p:sp>
      <p:pic>
        <p:nvPicPr>
          <p:cNvPr id="7" name="Picture 6"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5989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mij in iemand verplaatsen?</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ea typeface="MS PGothic" panose="020B0600070205080204" pitchFamily="34" charset="-128"/>
              </a:rPr>
              <a:t>Voorbeeld: iemand kruist zijn armen.</a:t>
            </a:r>
          </a:p>
          <a:p>
            <a:pPr lvl="0" defTabSz="914400" fontAlgn="base">
              <a:lnSpc>
                <a:spcPct val="100000"/>
              </a:lnSpc>
              <a:spcBef>
                <a:spcPts val="1200"/>
              </a:spcBef>
              <a:defRPr/>
            </a:pPr>
            <a:r>
              <a:rPr lang="de-DE" sz="2400" i="1" dirty="0">
                <a:solidFill>
                  <a:srgbClr val="004992"/>
                </a:solidFill>
                <a:latin typeface="Calibri Light"/>
                <a:ea typeface="MS PGothic" panose="020B0600070205080204" pitchFamily="34" charset="-128"/>
              </a:rPr>
              <a:t>Waarom</a:t>
            </a:r>
            <a:r>
              <a:rPr lang="de-DE" sz="2400" dirty="0">
                <a:solidFill>
                  <a:srgbClr val="333333"/>
                </a:solidFill>
                <a:latin typeface="Calibri Light"/>
                <a:ea typeface="MS PGothic" panose="020B0600070205080204" pitchFamily="34" charset="-128"/>
              </a:rPr>
              <a:t>? Ontspannen, koud, indruk maken, gesloten?</a:t>
            </a:r>
            <a:endParaRPr lang="de-DE" sz="2400" b="1" dirty="0">
              <a:solidFill>
                <a:srgbClr val="333333"/>
              </a:solidFill>
              <a:latin typeface="Calibri Light"/>
              <a:ea typeface="MS PGothic" panose="020B0600070205080204" pitchFamily="34" charset="-128"/>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4</a:t>
            </a:fld>
            <a:endParaRPr lang="de-DE" altLang="de-DE"/>
          </a:p>
        </p:txBody>
      </p:sp>
      <p:pic>
        <p:nvPicPr>
          <p:cNvPr id="6"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4410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mij in iemand verplaatsen?</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ea typeface="MS PGothic" panose="020B0600070205080204" pitchFamily="34" charset="-128"/>
              </a:rPr>
              <a:t>Voorbeeld: iemand kruist zijn armen.</a:t>
            </a:r>
          </a:p>
          <a:p>
            <a:pPr lvl="0" defTabSz="914400" fontAlgn="base">
              <a:lnSpc>
                <a:spcPct val="100000"/>
              </a:lnSpc>
              <a:spcBef>
                <a:spcPts val="1200"/>
              </a:spcBef>
              <a:defRPr/>
            </a:pPr>
            <a:r>
              <a:rPr lang="de-DE" sz="2400" i="1" dirty="0">
                <a:solidFill>
                  <a:srgbClr val="004992"/>
                </a:solidFill>
                <a:latin typeface="Calibri Light"/>
                <a:ea typeface="MS PGothic" panose="020B0600070205080204" pitchFamily="34" charset="-128"/>
              </a:rPr>
              <a:t>Waarom</a:t>
            </a:r>
            <a:r>
              <a:rPr lang="de-DE" sz="2400" dirty="0">
                <a:solidFill>
                  <a:srgbClr val="333333"/>
                </a:solidFill>
                <a:latin typeface="Calibri Light"/>
                <a:ea typeface="MS PGothic" panose="020B0600070205080204" pitchFamily="34" charset="-128"/>
              </a:rPr>
              <a:t>? Ontspannen, koud, indruk maken, gesloten?</a:t>
            </a:r>
            <a:endParaRPr lang="de-DE" sz="2400" b="1" dirty="0">
              <a:solidFill>
                <a:srgbClr val="333333"/>
              </a:solidFill>
              <a:latin typeface="Calibri Light"/>
              <a:ea typeface="MS PGothic" panose="020B0600070205080204" pitchFamily="34" charset="-128"/>
            </a:endParaRPr>
          </a:p>
          <a:p>
            <a:pPr lvl="0" algn="ctr" defTabSz="914400" fontAlgn="base">
              <a:lnSpc>
                <a:spcPct val="100000"/>
              </a:lnSpc>
              <a:spcBef>
                <a:spcPts val="1200"/>
              </a:spcBef>
              <a:defRPr/>
            </a:pPr>
            <a:r>
              <a:rPr lang="de-DE" sz="2400" b="1" dirty="0">
                <a:solidFill>
                  <a:srgbClr val="333333"/>
                </a:solidFill>
                <a:latin typeface="Calibri Light"/>
                <a:ea typeface="MS PGothic" panose="020B0600070205080204" pitchFamily="34" charset="-128"/>
              </a:rPr>
              <a:t>Wat helpt bij het beantwoorden?</a:t>
            </a:r>
            <a:endParaRPr lang="en-US" sz="2400" b="1" dirty="0">
              <a:solidFill>
                <a:srgbClr val="333333"/>
              </a:solidFill>
              <a:latin typeface="Calibri Light"/>
              <a:ea typeface="MS PGothic" panose="020B0600070205080204" pitchFamily="34" charset="-128"/>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5</a:t>
            </a:fld>
            <a:endParaRPr lang="de-DE" altLang="de-DE"/>
          </a:p>
        </p:txBody>
      </p:sp>
      <p:pic>
        <p:nvPicPr>
          <p:cNvPr id="6"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784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mij in iemand verplaatsen?</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ea typeface="MS PGothic" panose="020B0600070205080204" pitchFamily="34" charset="-128"/>
              </a:rPr>
              <a:t>Voorbeeld: iemand kruist zijn armen.</a:t>
            </a:r>
          </a:p>
          <a:p>
            <a:pPr lvl="0" defTabSz="914400" fontAlgn="base">
              <a:lnSpc>
                <a:spcPct val="100000"/>
              </a:lnSpc>
              <a:spcBef>
                <a:spcPts val="1200"/>
              </a:spcBef>
              <a:defRPr/>
            </a:pPr>
            <a:r>
              <a:rPr lang="de-DE" sz="2400" i="1" dirty="0">
                <a:solidFill>
                  <a:srgbClr val="004992"/>
                </a:solidFill>
                <a:latin typeface="Calibri Light"/>
                <a:ea typeface="MS PGothic" panose="020B0600070205080204" pitchFamily="34" charset="-128"/>
              </a:rPr>
              <a:t>Waarom</a:t>
            </a:r>
            <a:r>
              <a:rPr lang="de-DE" sz="2400" dirty="0">
                <a:solidFill>
                  <a:srgbClr val="333333"/>
                </a:solidFill>
                <a:latin typeface="Calibri Light"/>
                <a:ea typeface="MS PGothic" panose="020B0600070205080204" pitchFamily="34" charset="-128"/>
              </a:rPr>
              <a:t>? Ontspannen, koud, indruk maken, gesloten?</a:t>
            </a:r>
            <a:endParaRPr lang="de-DE" sz="2400" b="1" dirty="0">
              <a:solidFill>
                <a:srgbClr val="333333"/>
              </a:solidFill>
              <a:latin typeface="Calibri Light"/>
              <a:ea typeface="MS PGothic" panose="020B0600070205080204" pitchFamily="34" charset="-128"/>
            </a:endParaRPr>
          </a:p>
          <a:p>
            <a:pPr lvl="0" algn="ctr" defTabSz="914400" fontAlgn="base">
              <a:lnSpc>
                <a:spcPct val="100000"/>
              </a:lnSpc>
              <a:spcBef>
                <a:spcPts val="1200"/>
              </a:spcBef>
              <a:defRPr/>
            </a:pPr>
            <a:r>
              <a:rPr lang="de-DE" sz="2400" b="1" dirty="0">
                <a:solidFill>
                  <a:srgbClr val="333333"/>
                </a:solidFill>
                <a:latin typeface="Calibri Light"/>
                <a:ea typeface="MS PGothic" panose="020B0600070205080204" pitchFamily="34" charset="-128"/>
              </a:rPr>
              <a:t>Wat helpt bij het beantwoorden?</a:t>
            </a:r>
            <a:endParaRPr lang="en-US" sz="2400" b="1"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US" sz="2000" dirty="0" err="1">
                <a:solidFill>
                  <a:srgbClr val="004992"/>
                </a:solidFill>
                <a:latin typeface="Calibri Light"/>
                <a:ea typeface="MS PGothic" panose="020B0600070205080204" pitchFamily="34" charset="-128"/>
              </a:rPr>
              <a:t>Kennis</a:t>
            </a:r>
            <a:r>
              <a:rPr lang="en-US" sz="2000" dirty="0">
                <a:solidFill>
                  <a:srgbClr val="004992"/>
                </a:solidFill>
                <a:latin typeface="Calibri Light"/>
                <a:ea typeface="MS PGothic" panose="020B0600070205080204" pitchFamily="34" charset="-128"/>
              </a:rPr>
              <a:t> over de </a:t>
            </a:r>
            <a:r>
              <a:rPr lang="en-US" sz="2000" err="1">
                <a:solidFill>
                  <a:srgbClr val="004992"/>
                </a:solidFill>
                <a:latin typeface="Calibri Light"/>
                <a:ea typeface="MS PGothic" panose="020B0600070205080204" pitchFamily="34" charset="-128"/>
              </a:rPr>
              <a:t>persoon</a:t>
            </a:r>
            <a:r>
              <a:rPr lang="en-US" sz="2000" b="1">
                <a:solidFill>
                  <a:srgbClr val="333333"/>
                </a:solidFill>
                <a:latin typeface="Calibri Light"/>
                <a:ea typeface="MS PGothic" panose="020B0600070205080204" pitchFamily="34" charset="-128"/>
              </a:rPr>
              <a:t> </a:t>
            </a:r>
            <a:r>
              <a:rPr lang="en-US" sz="2000">
                <a:solidFill>
                  <a:srgbClr val="333333"/>
                </a:solidFill>
                <a:latin typeface="Times New Roman"/>
                <a:ea typeface="MS PGothic" panose="020B0600070205080204" pitchFamily="34" charset="-128"/>
                <a:sym typeface="Wingdings" pitchFamily="2" charset="2"/>
              </a:rPr>
              <a:t>→</a:t>
            </a:r>
            <a:r>
              <a:rPr lang="en-US" sz="2000">
                <a:solidFill>
                  <a:srgbClr val="333333"/>
                </a:solidFill>
                <a:latin typeface="Calibri Light"/>
                <a:ea typeface="MS PGothic" panose="020B0600070205080204" pitchFamily="34" charset="-128"/>
              </a:rPr>
              <a:t> </a:t>
            </a:r>
            <a:r>
              <a:rPr lang="en-US" sz="2000" dirty="0">
                <a:solidFill>
                  <a:srgbClr val="333333"/>
                </a:solidFill>
                <a:latin typeface="Calibri Light"/>
                <a:ea typeface="MS PGothic" panose="020B0600070205080204" pitchFamily="34" charset="-128"/>
              </a:rPr>
              <a:t>Is </a:t>
            </a:r>
            <a:r>
              <a:rPr lang="en-US" sz="2000" dirty="0" err="1">
                <a:solidFill>
                  <a:srgbClr val="333333"/>
                </a:solidFill>
                <a:latin typeface="Calibri Light"/>
                <a:ea typeface="MS PGothic" panose="020B0600070205080204" pitchFamily="34" charset="-128"/>
              </a:rPr>
              <a:t>iemand</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geneigd</a:t>
            </a:r>
            <a:r>
              <a:rPr lang="en-US" sz="2000" dirty="0">
                <a:solidFill>
                  <a:srgbClr val="333333"/>
                </a:solidFill>
                <a:latin typeface="Calibri Light"/>
                <a:ea typeface="MS PGothic" panose="020B0600070205080204" pitchFamily="34" charset="-128"/>
              </a:rPr>
              <a:t> tot </a:t>
            </a:r>
            <a:r>
              <a:rPr lang="en-US" sz="2000" dirty="0" err="1">
                <a:solidFill>
                  <a:srgbClr val="333333"/>
                </a:solidFill>
                <a:latin typeface="Calibri Light"/>
                <a:ea typeface="MS PGothic" panose="020B0600070205080204" pitchFamily="34" charset="-128"/>
              </a:rPr>
              <a:t>arrogantie</a:t>
            </a:r>
            <a:r>
              <a:rPr lang="en-US" sz="2000" dirty="0">
                <a:solidFill>
                  <a:srgbClr val="333333"/>
                </a:solidFill>
                <a:latin typeface="Calibri Light"/>
                <a:ea typeface="MS PGothic" panose="020B0600070205080204" pitchFamily="34" charset="-128"/>
              </a:rPr>
              <a:t> of </a:t>
            </a:r>
            <a:r>
              <a:rPr lang="en-US" sz="2000" dirty="0" err="1">
                <a:solidFill>
                  <a:srgbClr val="333333"/>
                </a:solidFill>
                <a:latin typeface="Calibri Light"/>
                <a:ea typeface="MS PGothic" panose="020B0600070205080204" pitchFamily="34" charset="-128"/>
              </a:rPr>
              <a:t>verlegenheid</a:t>
            </a:r>
            <a:r>
              <a:rPr lang="en-US" sz="20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6</a:t>
            </a:fld>
            <a:endParaRPr lang="de-DE" altLang="de-DE"/>
          </a:p>
        </p:txBody>
      </p:sp>
    </p:spTree>
    <p:extLst>
      <p:ext uri="{BB962C8B-B14F-4D97-AF65-F5344CB8AC3E}">
        <p14:creationId xmlns:p14="http://schemas.microsoft.com/office/powerpoint/2010/main" val="3862631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mij in iemand verplaatsen?</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ea typeface="MS PGothic" panose="020B0600070205080204" pitchFamily="34" charset="-128"/>
              </a:rPr>
              <a:t>Voorbeeld: iemand kruist zijn armen.</a:t>
            </a:r>
          </a:p>
          <a:p>
            <a:pPr lvl="0" defTabSz="914400" fontAlgn="base">
              <a:lnSpc>
                <a:spcPct val="100000"/>
              </a:lnSpc>
              <a:spcBef>
                <a:spcPts val="1200"/>
              </a:spcBef>
              <a:defRPr/>
            </a:pPr>
            <a:r>
              <a:rPr lang="de-DE" sz="2400" i="1" dirty="0">
                <a:solidFill>
                  <a:srgbClr val="004992"/>
                </a:solidFill>
                <a:latin typeface="Calibri Light"/>
                <a:ea typeface="MS PGothic" panose="020B0600070205080204" pitchFamily="34" charset="-128"/>
              </a:rPr>
              <a:t>Waarom</a:t>
            </a:r>
            <a:r>
              <a:rPr lang="de-DE" sz="2400" dirty="0">
                <a:solidFill>
                  <a:srgbClr val="333333"/>
                </a:solidFill>
                <a:latin typeface="Calibri Light"/>
                <a:ea typeface="MS PGothic" panose="020B0600070205080204" pitchFamily="34" charset="-128"/>
              </a:rPr>
              <a:t>? Ontspannen, koud, indruk maken, gesloten?</a:t>
            </a:r>
            <a:endParaRPr lang="de-DE" sz="2400" b="1" dirty="0">
              <a:solidFill>
                <a:srgbClr val="333333"/>
              </a:solidFill>
              <a:latin typeface="Calibri Light"/>
              <a:ea typeface="MS PGothic" panose="020B0600070205080204" pitchFamily="34" charset="-128"/>
            </a:endParaRPr>
          </a:p>
          <a:p>
            <a:pPr lvl="0" algn="ctr" defTabSz="914400" fontAlgn="base">
              <a:lnSpc>
                <a:spcPct val="100000"/>
              </a:lnSpc>
              <a:spcBef>
                <a:spcPts val="1200"/>
              </a:spcBef>
              <a:defRPr/>
            </a:pPr>
            <a:r>
              <a:rPr lang="de-DE" sz="2400" b="1" dirty="0">
                <a:solidFill>
                  <a:srgbClr val="333333"/>
                </a:solidFill>
                <a:latin typeface="Calibri Light"/>
                <a:ea typeface="MS PGothic" panose="020B0600070205080204" pitchFamily="34" charset="-128"/>
              </a:rPr>
              <a:t>Wat helpt bij het beantwoorden?</a:t>
            </a:r>
            <a:endParaRPr lang="en-US" sz="2400" b="1"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US" sz="2000" dirty="0" err="1">
                <a:solidFill>
                  <a:srgbClr val="004992"/>
                </a:solidFill>
                <a:latin typeface="Calibri Light"/>
                <a:ea typeface="MS PGothic" panose="020B0600070205080204" pitchFamily="34" charset="-128"/>
              </a:rPr>
              <a:t>Kennis</a:t>
            </a:r>
            <a:r>
              <a:rPr lang="en-US" sz="2000" dirty="0">
                <a:solidFill>
                  <a:srgbClr val="004992"/>
                </a:solidFill>
                <a:latin typeface="Calibri Light"/>
                <a:ea typeface="MS PGothic" panose="020B0600070205080204" pitchFamily="34" charset="-128"/>
              </a:rPr>
              <a:t> over de </a:t>
            </a:r>
            <a:r>
              <a:rPr lang="en-US" sz="2000" err="1">
                <a:solidFill>
                  <a:srgbClr val="004992"/>
                </a:solidFill>
                <a:latin typeface="Calibri Light"/>
                <a:ea typeface="MS PGothic" panose="020B0600070205080204" pitchFamily="34" charset="-128"/>
              </a:rPr>
              <a:t>persoon</a:t>
            </a:r>
            <a:r>
              <a:rPr lang="en-US" sz="2000" b="1">
                <a:solidFill>
                  <a:srgbClr val="333333"/>
                </a:solidFill>
                <a:latin typeface="Calibri Light"/>
                <a:ea typeface="MS PGothic" panose="020B0600070205080204" pitchFamily="34" charset="-128"/>
              </a:rPr>
              <a:t> </a:t>
            </a:r>
            <a:r>
              <a:rPr lang="en-US" sz="2000">
                <a:solidFill>
                  <a:srgbClr val="333333"/>
                </a:solidFill>
                <a:latin typeface="Times New Roman"/>
                <a:ea typeface="MS PGothic" panose="020B0600070205080204" pitchFamily="34" charset="-128"/>
                <a:sym typeface="Wingdings" pitchFamily="2" charset="2"/>
              </a:rPr>
              <a:t>→</a:t>
            </a:r>
            <a:r>
              <a:rPr lang="en-US" sz="2000">
                <a:solidFill>
                  <a:srgbClr val="333333"/>
                </a:solidFill>
                <a:latin typeface="Calibri Light"/>
                <a:ea typeface="MS PGothic" panose="020B0600070205080204" pitchFamily="34" charset="-128"/>
              </a:rPr>
              <a:t> </a:t>
            </a:r>
            <a:r>
              <a:rPr lang="en-US" sz="2000" dirty="0">
                <a:solidFill>
                  <a:srgbClr val="333333"/>
                </a:solidFill>
                <a:latin typeface="Calibri Light"/>
                <a:ea typeface="MS PGothic" panose="020B0600070205080204" pitchFamily="34" charset="-128"/>
              </a:rPr>
              <a:t>Is </a:t>
            </a:r>
            <a:r>
              <a:rPr lang="en-US" sz="2000" dirty="0" err="1">
                <a:solidFill>
                  <a:srgbClr val="333333"/>
                </a:solidFill>
                <a:latin typeface="Calibri Light"/>
                <a:ea typeface="MS PGothic" panose="020B0600070205080204" pitchFamily="34" charset="-128"/>
              </a:rPr>
              <a:t>iemand</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geneigd</a:t>
            </a:r>
            <a:r>
              <a:rPr lang="en-US" sz="2000" dirty="0">
                <a:solidFill>
                  <a:srgbClr val="333333"/>
                </a:solidFill>
                <a:latin typeface="Calibri Light"/>
                <a:ea typeface="MS PGothic" panose="020B0600070205080204" pitchFamily="34" charset="-128"/>
              </a:rPr>
              <a:t> tot </a:t>
            </a:r>
            <a:r>
              <a:rPr lang="en-US" sz="2000" dirty="0" err="1">
                <a:solidFill>
                  <a:srgbClr val="333333"/>
                </a:solidFill>
                <a:latin typeface="Calibri Light"/>
                <a:ea typeface="MS PGothic" panose="020B0600070205080204" pitchFamily="34" charset="-128"/>
              </a:rPr>
              <a:t>arrogantie</a:t>
            </a:r>
            <a:r>
              <a:rPr lang="en-US" sz="2000" dirty="0">
                <a:solidFill>
                  <a:srgbClr val="333333"/>
                </a:solidFill>
                <a:latin typeface="Calibri Light"/>
                <a:ea typeface="MS PGothic" panose="020B0600070205080204" pitchFamily="34" charset="-128"/>
              </a:rPr>
              <a:t> of </a:t>
            </a:r>
            <a:r>
              <a:rPr lang="en-US" sz="2000" dirty="0" err="1">
                <a:solidFill>
                  <a:srgbClr val="333333"/>
                </a:solidFill>
                <a:latin typeface="Calibri Light"/>
                <a:ea typeface="MS PGothic" panose="020B0600070205080204" pitchFamily="34" charset="-128"/>
              </a:rPr>
              <a:t>verlegenheid</a:t>
            </a:r>
            <a:r>
              <a:rPr lang="en-US" sz="20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000" err="1">
                <a:solidFill>
                  <a:srgbClr val="004992"/>
                </a:solidFill>
                <a:latin typeface="Calibri Light"/>
                <a:ea typeface="MS PGothic" panose="020B0600070205080204" pitchFamily="34" charset="-128"/>
              </a:rPr>
              <a:t>Omgeving</a:t>
            </a:r>
            <a:r>
              <a:rPr lang="en-US" sz="2000">
                <a:solidFill>
                  <a:srgbClr val="004992"/>
                </a:solidFill>
                <a:latin typeface="Calibri Light"/>
                <a:ea typeface="MS PGothic" panose="020B0600070205080204" pitchFamily="34" charset="-128"/>
              </a:rPr>
              <a:t>/</a:t>
            </a:r>
            <a:r>
              <a:rPr lang="en-US" sz="2000" err="1">
                <a:solidFill>
                  <a:srgbClr val="004992"/>
                </a:solidFill>
                <a:latin typeface="Calibri Light"/>
                <a:ea typeface="MS PGothic" panose="020B0600070205080204" pitchFamily="34" charset="-128"/>
              </a:rPr>
              <a:t>situatie</a:t>
            </a:r>
            <a:r>
              <a:rPr lang="en-US" sz="2000">
                <a:solidFill>
                  <a:srgbClr val="333333"/>
                </a:solidFill>
                <a:latin typeface="Calibri Light"/>
                <a:ea typeface="MS PGothic" panose="020B0600070205080204" pitchFamily="34" charset="-128"/>
              </a:rPr>
              <a:t> </a:t>
            </a:r>
            <a:r>
              <a:rPr lang="en-US" sz="2000">
                <a:solidFill>
                  <a:srgbClr val="333333"/>
                </a:solidFill>
                <a:latin typeface="Times New Roman"/>
                <a:ea typeface="MS PGothic" panose="020B0600070205080204" pitchFamily="34" charset="-128"/>
                <a:sym typeface="Wingdings" pitchFamily="2" charset="2"/>
              </a:rPr>
              <a:t>→</a:t>
            </a:r>
            <a:r>
              <a:rPr lang="en-US" sz="200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Kruist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iemand</a:t>
            </a:r>
            <a:r>
              <a:rPr lang="en-US" sz="2000" dirty="0">
                <a:solidFill>
                  <a:srgbClr val="333333"/>
                </a:solidFill>
                <a:latin typeface="Calibri Light"/>
                <a:ea typeface="MS PGothic" panose="020B0600070205080204" pitchFamily="34" charset="-128"/>
              </a:rPr>
              <a:t> de </a:t>
            </a:r>
            <a:r>
              <a:rPr lang="en-US" sz="2000" dirty="0" err="1">
                <a:solidFill>
                  <a:srgbClr val="333333"/>
                </a:solidFill>
                <a:latin typeface="Calibri Light"/>
                <a:ea typeface="MS PGothic" panose="020B0600070205080204" pitchFamily="34" charset="-128"/>
              </a:rPr>
              <a:t>armen</a:t>
            </a:r>
            <a:r>
              <a:rPr lang="en-US" sz="2000" dirty="0">
                <a:solidFill>
                  <a:srgbClr val="333333"/>
                </a:solidFill>
                <a:latin typeface="Calibri Light"/>
                <a:ea typeface="MS PGothic" panose="020B0600070205080204" pitchFamily="34" charset="-128"/>
              </a:rPr>
              <a:t> in de winter, </a:t>
            </a:r>
            <a:r>
              <a:rPr lang="en-US" sz="2000" dirty="0" err="1">
                <a:solidFill>
                  <a:srgbClr val="333333"/>
                </a:solidFill>
                <a:latin typeface="Calibri Light"/>
                <a:ea typeface="MS PGothic" panose="020B0600070205080204" pitchFamily="34" charset="-128"/>
              </a:rPr>
              <a:t>dan</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heeft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hij</a:t>
            </a:r>
            <a:r>
              <a:rPr lang="en-US" sz="2000" dirty="0">
                <a:solidFill>
                  <a:srgbClr val="333333"/>
                </a:solidFill>
                <a:latin typeface="Calibri Light"/>
                <a:ea typeface="MS PGothic" panose="020B0600070205080204" pitchFamily="34" charset="-128"/>
              </a:rPr>
              <a:t>/</a:t>
            </a:r>
            <a:r>
              <a:rPr lang="en-US" sz="2000" dirty="0" err="1">
                <a:solidFill>
                  <a:srgbClr val="333333"/>
                </a:solidFill>
                <a:latin typeface="Calibri Light"/>
                <a:ea typeface="MS PGothic" panose="020B0600070205080204" pitchFamily="34" charset="-128"/>
              </a:rPr>
              <a:t>zij</a:t>
            </a:r>
            <a:r>
              <a:rPr lang="en-US" sz="2000" dirty="0">
                <a:solidFill>
                  <a:srgbClr val="333333"/>
                </a:solidFill>
                <a:latin typeface="Calibri Light"/>
                <a:ea typeface="MS PGothic" panose="020B0600070205080204" pitchFamily="34" charset="-128"/>
              </a:rPr>
              <a:t> het </a:t>
            </a:r>
            <a:r>
              <a:rPr lang="en-US" sz="2000" dirty="0" err="1">
                <a:solidFill>
                  <a:srgbClr val="333333"/>
                </a:solidFill>
                <a:latin typeface="Calibri Light"/>
                <a:ea typeface="MS PGothic" panose="020B0600070205080204" pitchFamily="34" charset="-128"/>
              </a:rPr>
              <a:t>waarschijnlijk</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koud</a:t>
            </a:r>
            <a:r>
              <a:rPr lang="en-US" sz="20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7</a:t>
            </a:fld>
            <a:endParaRPr lang="de-DE" altLang="de-DE"/>
          </a:p>
        </p:txBody>
      </p:sp>
    </p:spTree>
    <p:extLst>
      <p:ext uri="{BB962C8B-B14F-4D97-AF65-F5344CB8AC3E}">
        <p14:creationId xmlns:p14="http://schemas.microsoft.com/office/powerpoint/2010/main" val="3813235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kan ik mij in iemand verplaatsen?</a:t>
            </a:r>
            <a:endParaRPr lang="en-US" sz="360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ea typeface="MS PGothic" panose="020B0600070205080204" pitchFamily="34" charset="-128"/>
              </a:rPr>
              <a:t>Voorbeeld: iemand kruist zijn armen.</a:t>
            </a:r>
          </a:p>
          <a:p>
            <a:pPr lvl="0" defTabSz="914400" fontAlgn="base">
              <a:lnSpc>
                <a:spcPct val="100000"/>
              </a:lnSpc>
              <a:spcBef>
                <a:spcPts val="1200"/>
              </a:spcBef>
              <a:defRPr/>
            </a:pPr>
            <a:r>
              <a:rPr lang="de-DE" sz="2400" i="1" dirty="0">
                <a:solidFill>
                  <a:srgbClr val="004992"/>
                </a:solidFill>
                <a:latin typeface="Calibri Light"/>
                <a:ea typeface="MS PGothic" panose="020B0600070205080204" pitchFamily="34" charset="-128"/>
              </a:rPr>
              <a:t>Waarom</a:t>
            </a:r>
            <a:r>
              <a:rPr lang="de-DE" sz="2400" dirty="0">
                <a:solidFill>
                  <a:srgbClr val="333333"/>
                </a:solidFill>
                <a:latin typeface="Calibri Light"/>
                <a:ea typeface="MS PGothic" panose="020B0600070205080204" pitchFamily="34" charset="-128"/>
              </a:rPr>
              <a:t>? Ontspannen, koud, indruk maken, gesloten?</a:t>
            </a:r>
            <a:endParaRPr lang="de-DE" sz="2400" b="1" dirty="0">
              <a:solidFill>
                <a:srgbClr val="333333"/>
              </a:solidFill>
              <a:latin typeface="Calibri Light"/>
              <a:ea typeface="MS PGothic" panose="020B0600070205080204" pitchFamily="34" charset="-128"/>
            </a:endParaRPr>
          </a:p>
          <a:p>
            <a:pPr lvl="0" algn="ctr" defTabSz="914400" fontAlgn="base">
              <a:lnSpc>
                <a:spcPct val="100000"/>
              </a:lnSpc>
              <a:spcBef>
                <a:spcPts val="1200"/>
              </a:spcBef>
              <a:defRPr/>
            </a:pPr>
            <a:r>
              <a:rPr lang="de-DE" sz="2400" b="1" dirty="0">
                <a:solidFill>
                  <a:srgbClr val="333333"/>
                </a:solidFill>
                <a:latin typeface="Calibri Light"/>
                <a:ea typeface="MS PGothic" panose="020B0600070205080204" pitchFamily="34" charset="-128"/>
              </a:rPr>
              <a:t>Wat helpt bij het beantwoorden?</a:t>
            </a:r>
            <a:endParaRPr lang="en-US" sz="2400" b="1"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US" sz="2000" dirty="0" err="1">
                <a:solidFill>
                  <a:srgbClr val="004992"/>
                </a:solidFill>
                <a:latin typeface="Calibri Light"/>
                <a:ea typeface="MS PGothic" panose="020B0600070205080204" pitchFamily="34" charset="-128"/>
              </a:rPr>
              <a:t>Kennis</a:t>
            </a:r>
            <a:r>
              <a:rPr lang="en-US" sz="2000" dirty="0">
                <a:solidFill>
                  <a:srgbClr val="004992"/>
                </a:solidFill>
                <a:latin typeface="Calibri Light"/>
                <a:ea typeface="MS PGothic" panose="020B0600070205080204" pitchFamily="34" charset="-128"/>
              </a:rPr>
              <a:t> over de </a:t>
            </a:r>
            <a:r>
              <a:rPr lang="en-US" sz="2000" err="1">
                <a:solidFill>
                  <a:srgbClr val="004992"/>
                </a:solidFill>
                <a:latin typeface="Calibri Light"/>
                <a:ea typeface="MS PGothic" panose="020B0600070205080204" pitchFamily="34" charset="-128"/>
              </a:rPr>
              <a:t>persoon</a:t>
            </a:r>
            <a:r>
              <a:rPr lang="en-US" sz="2000" b="1">
                <a:solidFill>
                  <a:srgbClr val="333333"/>
                </a:solidFill>
                <a:latin typeface="Calibri Light"/>
                <a:ea typeface="MS PGothic" panose="020B0600070205080204" pitchFamily="34" charset="-128"/>
              </a:rPr>
              <a:t> </a:t>
            </a:r>
            <a:r>
              <a:rPr lang="en-US" sz="2000">
                <a:solidFill>
                  <a:srgbClr val="333333"/>
                </a:solidFill>
                <a:latin typeface="Times New Roman"/>
                <a:ea typeface="MS PGothic" panose="020B0600070205080204" pitchFamily="34" charset="-128"/>
                <a:sym typeface="Wingdings" pitchFamily="2" charset="2"/>
              </a:rPr>
              <a:t>→</a:t>
            </a:r>
            <a:r>
              <a:rPr lang="en-US" sz="2000">
                <a:solidFill>
                  <a:srgbClr val="333333"/>
                </a:solidFill>
                <a:latin typeface="Calibri Light"/>
                <a:ea typeface="MS PGothic" panose="020B0600070205080204" pitchFamily="34" charset="-128"/>
              </a:rPr>
              <a:t> </a:t>
            </a:r>
            <a:r>
              <a:rPr lang="en-US" sz="2000" dirty="0">
                <a:solidFill>
                  <a:srgbClr val="333333"/>
                </a:solidFill>
                <a:latin typeface="Calibri Light"/>
                <a:ea typeface="MS PGothic" panose="020B0600070205080204" pitchFamily="34" charset="-128"/>
              </a:rPr>
              <a:t>Is </a:t>
            </a:r>
            <a:r>
              <a:rPr lang="en-US" sz="2000" dirty="0" err="1">
                <a:solidFill>
                  <a:srgbClr val="333333"/>
                </a:solidFill>
                <a:latin typeface="Calibri Light"/>
                <a:ea typeface="MS PGothic" panose="020B0600070205080204" pitchFamily="34" charset="-128"/>
              </a:rPr>
              <a:t>iemand</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geneigd</a:t>
            </a:r>
            <a:r>
              <a:rPr lang="en-US" sz="2000" dirty="0">
                <a:solidFill>
                  <a:srgbClr val="333333"/>
                </a:solidFill>
                <a:latin typeface="Calibri Light"/>
                <a:ea typeface="MS PGothic" panose="020B0600070205080204" pitchFamily="34" charset="-128"/>
              </a:rPr>
              <a:t> tot </a:t>
            </a:r>
            <a:r>
              <a:rPr lang="en-US" sz="2000" dirty="0" err="1">
                <a:solidFill>
                  <a:srgbClr val="333333"/>
                </a:solidFill>
                <a:latin typeface="Calibri Light"/>
                <a:ea typeface="MS PGothic" panose="020B0600070205080204" pitchFamily="34" charset="-128"/>
              </a:rPr>
              <a:t>arrogantie</a:t>
            </a:r>
            <a:r>
              <a:rPr lang="en-US" sz="2000" dirty="0">
                <a:solidFill>
                  <a:srgbClr val="333333"/>
                </a:solidFill>
                <a:latin typeface="Calibri Light"/>
                <a:ea typeface="MS PGothic" panose="020B0600070205080204" pitchFamily="34" charset="-128"/>
              </a:rPr>
              <a:t> of </a:t>
            </a:r>
            <a:r>
              <a:rPr lang="en-US" sz="2000" dirty="0" err="1">
                <a:solidFill>
                  <a:srgbClr val="333333"/>
                </a:solidFill>
                <a:latin typeface="Calibri Light"/>
                <a:ea typeface="MS PGothic" panose="020B0600070205080204" pitchFamily="34" charset="-128"/>
              </a:rPr>
              <a:t>verlegenheid</a:t>
            </a:r>
            <a:r>
              <a:rPr lang="en-US" sz="20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000" err="1">
                <a:solidFill>
                  <a:srgbClr val="004992"/>
                </a:solidFill>
                <a:latin typeface="Calibri Light"/>
                <a:ea typeface="MS PGothic" panose="020B0600070205080204" pitchFamily="34" charset="-128"/>
              </a:rPr>
              <a:t>Omgeving</a:t>
            </a:r>
            <a:r>
              <a:rPr lang="en-US" sz="2000">
                <a:solidFill>
                  <a:srgbClr val="004992"/>
                </a:solidFill>
                <a:latin typeface="Calibri Light"/>
                <a:ea typeface="MS PGothic" panose="020B0600070205080204" pitchFamily="34" charset="-128"/>
              </a:rPr>
              <a:t>/</a:t>
            </a:r>
            <a:r>
              <a:rPr lang="en-US" sz="2000" err="1">
                <a:solidFill>
                  <a:srgbClr val="004992"/>
                </a:solidFill>
                <a:latin typeface="Calibri Light"/>
                <a:ea typeface="MS PGothic" panose="020B0600070205080204" pitchFamily="34" charset="-128"/>
              </a:rPr>
              <a:t>situatie</a:t>
            </a:r>
            <a:r>
              <a:rPr lang="en-US" sz="2000">
                <a:solidFill>
                  <a:srgbClr val="333333"/>
                </a:solidFill>
                <a:latin typeface="Calibri Light"/>
                <a:ea typeface="MS PGothic" panose="020B0600070205080204" pitchFamily="34" charset="-128"/>
              </a:rPr>
              <a:t> </a:t>
            </a:r>
            <a:r>
              <a:rPr lang="en-US" sz="2000">
                <a:solidFill>
                  <a:srgbClr val="333333"/>
                </a:solidFill>
                <a:latin typeface="Times New Roman"/>
                <a:ea typeface="MS PGothic" panose="020B0600070205080204" pitchFamily="34" charset="-128"/>
                <a:sym typeface="Wingdings" pitchFamily="2" charset="2"/>
              </a:rPr>
              <a:t>→</a:t>
            </a:r>
            <a:r>
              <a:rPr lang="en-US" sz="200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Kruist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iemand</a:t>
            </a:r>
            <a:r>
              <a:rPr lang="en-US" sz="2000" dirty="0">
                <a:solidFill>
                  <a:srgbClr val="333333"/>
                </a:solidFill>
                <a:latin typeface="Calibri Light"/>
                <a:ea typeface="MS PGothic" panose="020B0600070205080204" pitchFamily="34" charset="-128"/>
              </a:rPr>
              <a:t> de </a:t>
            </a:r>
            <a:r>
              <a:rPr lang="en-US" sz="2000" dirty="0" err="1">
                <a:solidFill>
                  <a:srgbClr val="333333"/>
                </a:solidFill>
                <a:latin typeface="Calibri Light"/>
                <a:ea typeface="MS PGothic" panose="020B0600070205080204" pitchFamily="34" charset="-128"/>
              </a:rPr>
              <a:t>armen</a:t>
            </a:r>
            <a:r>
              <a:rPr lang="en-US" sz="2000" dirty="0">
                <a:solidFill>
                  <a:srgbClr val="333333"/>
                </a:solidFill>
                <a:latin typeface="Calibri Light"/>
                <a:ea typeface="MS PGothic" panose="020B0600070205080204" pitchFamily="34" charset="-128"/>
              </a:rPr>
              <a:t> in de winter, </a:t>
            </a:r>
            <a:r>
              <a:rPr lang="en-US" sz="2000" dirty="0" err="1">
                <a:solidFill>
                  <a:srgbClr val="333333"/>
                </a:solidFill>
                <a:latin typeface="Calibri Light"/>
                <a:ea typeface="MS PGothic" panose="020B0600070205080204" pitchFamily="34" charset="-128"/>
              </a:rPr>
              <a:t>dan</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heeft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hij</a:t>
            </a:r>
            <a:r>
              <a:rPr lang="en-US" sz="2000" dirty="0">
                <a:solidFill>
                  <a:srgbClr val="333333"/>
                </a:solidFill>
                <a:latin typeface="Calibri Light"/>
                <a:ea typeface="MS PGothic" panose="020B0600070205080204" pitchFamily="34" charset="-128"/>
              </a:rPr>
              <a:t>/</a:t>
            </a:r>
            <a:r>
              <a:rPr lang="en-US" sz="2000" dirty="0" err="1">
                <a:solidFill>
                  <a:srgbClr val="333333"/>
                </a:solidFill>
                <a:latin typeface="Calibri Light"/>
                <a:ea typeface="MS PGothic" panose="020B0600070205080204" pitchFamily="34" charset="-128"/>
              </a:rPr>
              <a:t>zij</a:t>
            </a:r>
            <a:r>
              <a:rPr lang="en-US" sz="2000" dirty="0">
                <a:solidFill>
                  <a:srgbClr val="333333"/>
                </a:solidFill>
                <a:latin typeface="Calibri Light"/>
                <a:ea typeface="MS PGothic" panose="020B0600070205080204" pitchFamily="34" charset="-128"/>
              </a:rPr>
              <a:t> het </a:t>
            </a:r>
            <a:r>
              <a:rPr lang="en-US" sz="2000" dirty="0" err="1">
                <a:solidFill>
                  <a:srgbClr val="333333"/>
                </a:solidFill>
                <a:latin typeface="Calibri Light"/>
                <a:ea typeface="MS PGothic" panose="020B0600070205080204" pitchFamily="34" charset="-128"/>
              </a:rPr>
              <a:t>waarschijnlijk</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koud</a:t>
            </a:r>
            <a:r>
              <a:rPr lang="en-US" sz="20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000" err="1">
                <a:solidFill>
                  <a:srgbClr val="004992"/>
                </a:solidFill>
                <a:latin typeface="Calibri Light"/>
                <a:ea typeface="MS PGothic" panose="020B0600070205080204" pitchFamily="34" charset="-128"/>
              </a:rPr>
              <a:t>Zelfobservatie</a:t>
            </a:r>
            <a:r>
              <a:rPr lang="en-US" sz="2000">
                <a:solidFill>
                  <a:srgbClr val="333333"/>
                </a:solidFill>
                <a:latin typeface="Calibri Light"/>
                <a:ea typeface="MS PGothic" panose="020B0600070205080204" pitchFamily="34" charset="-128"/>
              </a:rPr>
              <a:t> </a:t>
            </a:r>
            <a:r>
              <a:rPr lang="en-US" sz="2000">
                <a:solidFill>
                  <a:srgbClr val="333333"/>
                </a:solidFill>
                <a:latin typeface="Times New Roman"/>
                <a:ea typeface="MS PGothic" panose="020B0600070205080204" pitchFamily="34" charset="-128"/>
                <a:sym typeface="Wingdings" pitchFamily="2" charset="2"/>
              </a:rPr>
              <a:t>→</a:t>
            </a:r>
            <a:r>
              <a:rPr lang="en-US" sz="200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Bij</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welke</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gebeurtenis</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kruis</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ik</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mijn</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armen</a:t>
            </a:r>
            <a:r>
              <a:rPr lang="en-US" sz="2000" dirty="0">
                <a:solidFill>
                  <a:srgbClr val="333333"/>
                </a:solidFill>
                <a:latin typeface="Calibri Light"/>
                <a:ea typeface="MS PGothic" panose="020B0600070205080204" pitchFamily="34" charset="-128"/>
              </a:rPr>
              <a:t>? (Pas op: </a:t>
            </a:r>
            <a:r>
              <a:rPr lang="en-US" sz="2000" dirty="0" err="1">
                <a:solidFill>
                  <a:srgbClr val="333333"/>
                </a:solidFill>
                <a:latin typeface="Calibri Light"/>
                <a:ea typeface="MS PGothic" panose="020B0600070205080204" pitchFamily="34" charset="-128"/>
              </a:rPr>
              <a:t>denk</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niet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dat</a:t>
            </a:r>
            <a:r>
              <a:rPr lang="en-US" sz="2000" dirty="0">
                <a:solidFill>
                  <a:srgbClr val="333333"/>
                </a:solidFill>
                <a:latin typeface="Calibri Light"/>
                <a:ea typeface="MS PGothic" panose="020B0600070205080204" pitchFamily="34" charset="-128"/>
              </a:rPr>
              <a:t> wat </a:t>
            </a:r>
            <a:r>
              <a:rPr lang="en-US" sz="2000" dirty="0" err="1">
                <a:solidFill>
                  <a:srgbClr val="333333"/>
                </a:solidFill>
                <a:latin typeface="Calibri Light"/>
                <a:ea typeface="MS PGothic" panose="020B0600070205080204" pitchFamily="34" charset="-128"/>
              </a:rPr>
              <a:t>voor</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jou</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geldt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ook</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altijd</a:t>
            </a:r>
            <a:r>
              <a:rPr lang="en-US" sz="2000" dirty="0">
                <a:solidFill>
                  <a:srgbClr val="333333"/>
                </a:solidFill>
                <a:latin typeface="Calibri Light"/>
                <a:ea typeface="MS PGothic" panose="020B0600070205080204" pitchFamily="34" charset="-128"/>
              </a:rPr>
              <a:t> op </a:t>
            </a:r>
            <a:r>
              <a:rPr lang="en-US" sz="2000" dirty="0" err="1">
                <a:solidFill>
                  <a:srgbClr val="333333"/>
                </a:solidFill>
                <a:latin typeface="Calibri Light"/>
                <a:ea typeface="MS PGothic" panose="020B0600070205080204" pitchFamily="34" charset="-128"/>
              </a:rPr>
              <a:t>een</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ander</a:t>
            </a:r>
            <a:r>
              <a:rPr lang="en-US" sz="2000" dirty="0">
                <a:solidFill>
                  <a:srgbClr val="333333"/>
                </a:solidFill>
                <a:latin typeface="Calibri Light"/>
                <a:ea typeface="MS PGothic" panose="020B0600070205080204" pitchFamily="34" charset="-128"/>
              </a:rPr>
              <a:t> van </a:t>
            </a:r>
            <a:r>
              <a:rPr lang="en-US" sz="2000" dirty="0" err="1">
                <a:solidFill>
                  <a:srgbClr val="333333"/>
                </a:solidFill>
                <a:latin typeface="Calibri Light"/>
                <a:ea typeface="MS PGothic" panose="020B0600070205080204" pitchFamily="34" charset="-128"/>
              </a:rPr>
              <a:t>toepassing</a:t>
            </a:r>
            <a:r>
              <a:rPr lang="en-US" sz="2000" dirty="0">
                <a:solidFill>
                  <a:srgbClr val="333333"/>
                </a:solidFill>
                <a:latin typeface="Calibri Light"/>
                <a:ea typeface="MS PGothic" panose="020B0600070205080204" pitchFamily="34" charset="-128"/>
              </a:rPr>
              <a:t> is</a:t>
            </a:r>
            <a:r>
              <a:rPr lang="de-DE" sz="2000" dirty="0">
                <a:solidFill>
                  <a:srgbClr val="333333"/>
                </a:solidFill>
                <a:latin typeface="Calibri Light"/>
                <a:ea typeface="MS PGothic" panose="020B0600070205080204" pitchFamily="34" charset="-128"/>
              </a:rPr>
              <a:t>!</a:t>
            </a:r>
            <a:r>
              <a:rPr lang="en-US" sz="20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8</a:t>
            </a:fld>
            <a:endParaRPr lang="de-DE" altLang="de-DE"/>
          </a:p>
        </p:txBody>
      </p:sp>
    </p:spTree>
    <p:extLst>
      <p:ext uri="{BB962C8B-B14F-4D97-AF65-F5344CB8AC3E}">
        <p14:creationId xmlns:p14="http://schemas.microsoft.com/office/powerpoint/2010/main" val="2792620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Hoe kan ik mij in iemand verplaatsen?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de-DE" sz="2400" dirty="0">
                <a:solidFill>
                  <a:srgbClr val="333333"/>
                </a:solidFill>
                <a:latin typeface="Calibri Light"/>
                <a:ea typeface="MS PGothic" panose="020B0600070205080204" pitchFamily="34" charset="-128"/>
              </a:rPr>
              <a:t>Voorbeeld: iemand kruist zijn armen.</a:t>
            </a:r>
          </a:p>
          <a:p>
            <a:pPr lvl="0" defTabSz="914400" fontAlgn="base">
              <a:lnSpc>
                <a:spcPct val="100000"/>
              </a:lnSpc>
              <a:spcBef>
                <a:spcPts val="1200"/>
              </a:spcBef>
              <a:defRPr/>
            </a:pPr>
            <a:r>
              <a:rPr lang="de-DE" sz="2400" i="1" dirty="0">
                <a:solidFill>
                  <a:srgbClr val="004992"/>
                </a:solidFill>
                <a:latin typeface="Calibri Light"/>
                <a:ea typeface="MS PGothic" panose="020B0600070205080204" pitchFamily="34" charset="-128"/>
              </a:rPr>
              <a:t>Waarom</a:t>
            </a:r>
            <a:r>
              <a:rPr lang="de-DE" sz="2400" dirty="0">
                <a:solidFill>
                  <a:srgbClr val="333333"/>
                </a:solidFill>
                <a:latin typeface="Calibri Light"/>
                <a:ea typeface="MS PGothic" panose="020B0600070205080204" pitchFamily="34" charset="-128"/>
              </a:rPr>
              <a:t>? Ontspannen, koud, indruk maken, gesloten?</a:t>
            </a:r>
            <a:endParaRPr lang="de-DE" sz="2400" b="1" dirty="0">
              <a:solidFill>
                <a:srgbClr val="333333"/>
              </a:solidFill>
              <a:latin typeface="Calibri Light"/>
              <a:ea typeface="MS PGothic" panose="020B0600070205080204" pitchFamily="34" charset="-128"/>
            </a:endParaRPr>
          </a:p>
          <a:p>
            <a:pPr lvl="0" algn="ctr" defTabSz="914400" fontAlgn="base">
              <a:lnSpc>
                <a:spcPct val="100000"/>
              </a:lnSpc>
              <a:spcBef>
                <a:spcPts val="1200"/>
              </a:spcBef>
              <a:defRPr/>
            </a:pPr>
            <a:r>
              <a:rPr lang="de-DE" sz="2400" b="1" dirty="0">
                <a:solidFill>
                  <a:srgbClr val="333333"/>
                </a:solidFill>
                <a:latin typeface="Calibri Light"/>
                <a:ea typeface="MS PGothic" panose="020B0600070205080204" pitchFamily="34" charset="-128"/>
              </a:rPr>
              <a:t>Wat helpt bij het beantwoorden?</a:t>
            </a:r>
            <a:endParaRPr lang="en-US" sz="2400" b="1"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US" sz="2000" dirty="0" err="1">
                <a:solidFill>
                  <a:srgbClr val="004992"/>
                </a:solidFill>
                <a:latin typeface="Calibri Light"/>
                <a:ea typeface="MS PGothic" panose="020B0600070205080204" pitchFamily="34" charset="-128"/>
              </a:rPr>
              <a:t>Kennis</a:t>
            </a:r>
            <a:r>
              <a:rPr lang="en-US" sz="2000" dirty="0">
                <a:solidFill>
                  <a:srgbClr val="004992"/>
                </a:solidFill>
                <a:latin typeface="Calibri Light"/>
                <a:ea typeface="MS PGothic" panose="020B0600070205080204" pitchFamily="34" charset="-128"/>
              </a:rPr>
              <a:t> over de </a:t>
            </a:r>
            <a:r>
              <a:rPr lang="en-US" sz="2000" err="1">
                <a:solidFill>
                  <a:srgbClr val="004992"/>
                </a:solidFill>
                <a:latin typeface="Calibri Light"/>
                <a:ea typeface="MS PGothic" panose="020B0600070205080204" pitchFamily="34" charset="-128"/>
              </a:rPr>
              <a:t>persoon</a:t>
            </a:r>
            <a:r>
              <a:rPr lang="en-US" sz="2000" b="1">
                <a:solidFill>
                  <a:srgbClr val="333333"/>
                </a:solidFill>
                <a:latin typeface="Calibri Light"/>
                <a:ea typeface="MS PGothic" panose="020B0600070205080204" pitchFamily="34" charset="-128"/>
              </a:rPr>
              <a:t> </a:t>
            </a:r>
            <a:r>
              <a:rPr lang="en-US" sz="2000">
                <a:solidFill>
                  <a:srgbClr val="333333"/>
                </a:solidFill>
                <a:latin typeface="Times New Roman"/>
                <a:ea typeface="MS PGothic" panose="020B0600070205080204" pitchFamily="34" charset="-128"/>
                <a:sym typeface="Wingdings" pitchFamily="2" charset="2"/>
              </a:rPr>
              <a:t>→</a:t>
            </a:r>
            <a:r>
              <a:rPr lang="en-US" sz="2000">
                <a:solidFill>
                  <a:srgbClr val="333333"/>
                </a:solidFill>
                <a:latin typeface="Calibri Light"/>
                <a:ea typeface="MS PGothic" panose="020B0600070205080204" pitchFamily="34" charset="-128"/>
              </a:rPr>
              <a:t> </a:t>
            </a:r>
            <a:r>
              <a:rPr lang="en-US" sz="2000" dirty="0">
                <a:solidFill>
                  <a:srgbClr val="333333"/>
                </a:solidFill>
                <a:latin typeface="Calibri Light"/>
                <a:ea typeface="MS PGothic" panose="020B0600070205080204" pitchFamily="34" charset="-128"/>
              </a:rPr>
              <a:t>Is </a:t>
            </a:r>
            <a:r>
              <a:rPr lang="en-US" sz="2000" dirty="0" err="1">
                <a:solidFill>
                  <a:srgbClr val="333333"/>
                </a:solidFill>
                <a:latin typeface="Calibri Light"/>
                <a:ea typeface="MS PGothic" panose="020B0600070205080204" pitchFamily="34" charset="-128"/>
              </a:rPr>
              <a:t>iemand</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geneigd</a:t>
            </a:r>
            <a:r>
              <a:rPr lang="en-US" sz="2000" dirty="0">
                <a:solidFill>
                  <a:srgbClr val="333333"/>
                </a:solidFill>
                <a:latin typeface="Calibri Light"/>
                <a:ea typeface="MS PGothic" panose="020B0600070205080204" pitchFamily="34" charset="-128"/>
              </a:rPr>
              <a:t> tot </a:t>
            </a:r>
            <a:r>
              <a:rPr lang="en-US" sz="2000" dirty="0" err="1">
                <a:solidFill>
                  <a:srgbClr val="333333"/>
                </a:solidFill>
                <a:latin typeface="Calibri Light"/>
                <a:ea typeface="MS PGothic" panose="020B0600070205080204" pitchFamily="34" charset="-128"/>
              </a:rPr>
              <a:t>arrogantie</a:t>
            </a:r>
            <a:r>
              <a:rPr lang="en-US" sz="2000" dirty="0">
                <a:solidFill>
                  <a:srgbClr val="333333"/>
                </a:solidFill>
                <a:latin typeface="Calibri Light"/>
                <a:ea typeface="MS PGothic" panose="020B0600070205080204" pitchFamily="34" charset="-128"/>
              </a:rPr>
              <a:t> of </a:t>
            </a:r>
            <a:r>
              <a:rPr lang="en-US" sz="2000" dirty="0" err="1">
                <a:solidFill>
                  <a:srgbClr val="333333"/>
                </a:solidFill>
                <a:latin typeface="Calibri Light"/>
                <a:ea typeface="MS PGothic" panose="020B0600070205080204" pitchFamily="34" charset="-128"/>
              </a:rPr>
              <a:t>verlegenheid</a:t>
            </a:r>
            <a:r>
              <a:rPr lang="en-US" sz="20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000" err="1">
                <a:solidFill>
                  <a:srgbClr val="004992"/>
                </a:solidFill>
                <a:latin typeface="Calibri Light"/>
                <a:ea typeface="MS PGothic" panose="020B0600070205080204" pitchFamily="34" charset="-128"/>
              </a:rPr>
              <a:t>Omgeving</a:t>
            </a:r>
            <a:r>
              <a:rPr lang="en-US" sz="2000">
                <a:solidFill>
                  <a:srgbClr val="004992"/>
                </a:solidFill>
                <a:latin typeface="Calibri Light"/>
                <a:ea typeface="MS PGothic" panose="020B0600070205080204" pitchFamily="34" charset="-128"/>
              </a:rPr>
              <a:t>/</a:t>
            </a:r>
            <a:r>
              <a:rPr lang="en-US" sz="2000" err="1">
                <a:solidFill>
                  <a:srgbClr val="004992"/>
                </a:solidFill>
                <a:latin typeface="Calibri Light"/>
                <a:ea typeface="MS PGothic" panose="020B0600070205080204" pitchFamily="34" charset="-128"/>
              </a:rPr>
              <a:t>situatie</a:t>
            </a:r>
            <a:r>
              <a:rPr lang="en-US" sz="2000">
                <a:solidFill>
                  <a:srgbClr val="333333"/>
                </a:solidFill>
                <a:latin typeface="Calibri Light"/>
                <a:ea typeface="MS PGothic" panose="020B0600070205080204" pitchFamily="34" charset="-128"/>
              </a:rPr>
              <a:t> </a:t>
            </a:r>
            <a:r>
              <a:rPr lang="en-US" sz="2000">
                <a:solidFill>
                  <a:srgbClr val="333333"/>
                </a:solidFill>
                <a:latin typeface="Times New Roman"/>
                <a:ea typeface="MS PGothic" panose="020B0600070205080204" pitchFamily="34" charset="-128"/>
                <a:sym typeface="Wingdings" pitchFamily="2" charset="2"/>
              </a:rPr>
              <a:t>→</a:t>
            </a:r>
            <a:r>
              <a:rPr lang="en-US" sz="200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Kruist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iemand</a:t>
            </a:r>
            <a:r>
              <a:rPr lang="en-US" sz="2000" dirty="0">
                <a:solidFill>
                  <a:srgbClr val="333333"/>
                </a:solidFill>
                <a:latin typeface="Calibri Light"/>
                <a:ea typeface="MS PGothic" panose="020B0600070205080204" pitchFamily="34" charset="-128"/>
              </a:rPr>
              <a:t> de </a:t>
            </a:r>
            <a:r>
              <a:rPr lang="en-US" sz="2000" dirty="0" err="1">
                <a:solidFill>
                  <a:srgbClr val="333333"/>
                </a:solidFill>
                <a:latin typeface="Calibri Light"/>
                <a:ea typeface="MS PGothic" panose="020B0600070205080204" pitchFamily="34" charset="-128"/>
              </a:rPr>
              <a:t>armen</a:t>
            </a:r>
            <a:r>
              <a:rPr lang="en-US" sz="2000" dirty="0">
                <a:solidFill>
                  <a:srgbClr val="333333"/>
                </a:solidFill>
                <a:latin typeface="Calibri Light"/>
                <a:ea typeface="MS PGothic" panose="020B0600070205080204" pitchFamily="34" charset="-128"/>
              </a:rPr>
              <a:t> in de winter, </a:t>
            </a:r>
            <a:r>
              <a:rPr lang="en-US" sz="2000" dirty="0" err="1">
                <a:solidFill>
                  <a:srgbClr val="333333"/>
                </a:solidFill>
                <a:latin typeface="Calibri Light"/>
                <a:ea typeface="MS PGothic" panose="020B0600070205080204" pitchFamily="34" charset="-128"/>
              </a:rPr>
              <a:t>dan</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heeft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hij</a:t>
            </a:r>
            <a:r>
              <a:rPr lang="en-US" sz="2000" dirty="0">
                <a:solidFill>
                  <a:srgbClr val="333333"/>
                </a:solidFill>
                <a:latin typeface="Calibri Light"/>
                <a:ea typeface="MS PGothic" panose="020B0600070205080204" pitchFamily="34" charset="-128"/>
              </a:rPr>
              <a:t>/</a:t>
            </a:r>
            <a:r>
              <a:rPr lang="en-US" sz="2000" dirty="0" err="1">
                <a:solidFill>
                  <a:srgbClr val="333333"/>
                </a:solidFill>
                <a:latin typeface="Calibri Light"/>
                <a:ea typeface="MS PGothic" panose="020B0600070205080204" pitchFamily="34" charset="-128"/>
              </a:rPr>
              <a:t>zij</a:t>
            </a:r>
            <a:r>
              <a:rPr lang="en-US" sz="2000" dirty="0">
                <a:solidFill>
                  <a:srgbClr val="333333"/>
                </a:solidFill>
                <a:latin typeface="Calibri Light"/>
                <a:ea typeface="MS PGothic" panose="020B0600070205080204" pitchFamily="34" charset="-128"/>
              </a:rPr>
              <a:t> het </a:t>
            </a:r>
            <a:r>
              <a:rPr lang="en-US" sz="2000" dirty="0" err="1">
                <a:solidFill>
                  <a:srgbClr val="333333"/>
                </a:solidFill>
                <a:latin typeface="Calibri Light"/>
                <a:ea typeface="MS PGothic" panose="020B0600070205080204" pitchFamily="34" charset="-128"/>
              </a:rPr>
              <a:t>waarschijnlijk</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koud</a:t>
            </a:r>
            <a:r>
              <a:rPr lang="en-US" sz="20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000" err="1">
                <a:solidFill>
                  <a:srgbClr val="004992"/>
                </a:solidFill>
                <a:latin typeface="Calibri Light"/>
                <a:ea typeface="MS PGothic" panose="020B0600070205080204" pitchFamily="34" charset="-128"/>
              </a:rPr>
              <a:t>Zelfobservatie</a:t>
            </a:r>
            <a:r>
              <a:rPr lang="en-US" sz="2000">
                <a:solidFill>
                  <a:srgbClr val="333333"/>
                </a:solidFill>
                <a:latin typeface="Calibri Light"/>
                <a:ea typeface="MS PGothic" panose="020B0600070205080204" pitchFamily="34" charset="-128"/>
              </a:rPr>
              <a:t> </a:t>
            </a:r>
            <a:r>
              <a:rPr lang="en-US" sz="2000">
                <a:solidFill>
                  <a:srgbClr val="333333"/>
                </a:solidFill>
                <a:latin typeface="Times New Roman"/>
                <a:ea typeface="MS PGothic" panose="020B0600070205080204" pitchFamily="34" charset="-128"/>
                <a:sym typeface="Wingdings" pitchFamily="2" charset="2"/>
              </a:rPr>
              <a:t>→</a:t>
            </a:r>
            <a:r>
              <a:rPr lang="en-US" sz="200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Bij</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welke</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gebeurtenis</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kruis</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ik</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mijn</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armen</a:t>
            </a:r>
            <a:r>
              <a:rPr lang="en-US" sz="2000" dirty="0">
                <a:solidFill>
                  <a:srgbClr val="333333"/>
                </a:solidFill>
                <a:latin typeface="Calibri Light"/>
                <a:ea typeface="MS PGothic" panose="020B0600070205080204" pitchFamily="34" charset="-128"/>
              </a:rPr>
              <a:t>? (Pas op: </a:t>
            </a:r>
            <a:r>
              <a:rPr lang="en-US" sz="2000" dirty="0" err="1">
                <a:solidFill>
                  <a:srgbClr val="333333"/>
                </a:solidFill>
                <a:latin typeface="Calibri Light"/>
                <a:ea typeface="MS PGothic" panose="020B0600070205080204" pitchFamily="34" charset="-128"/>
              </a:rPr>
              <a:t>denk</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niet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dat</a:t>
            </a:r>
            <a:r>
              <a:rPr lang="en-US" sz="2000" dirty="0">
                <a:solidFill>
                  <a:srgbClr val="333333"/>
                </a:solidFill>
                <a:latin typeface="Calibri Light"/>
                <a:ea typeface="MS PGothic" panose="020B0600070205080204" pitchFamily="34" charset="-128"/>
              </a:rPr>
              <a:t> wat </a:t>
            </a:r>
            <a:r>
              <a:rPr lang="en-US" sz="2000" dirty="0" err="1">
                <a:solidFill>
                  <a:srgbClr val="333333"/>
                </a:solidFill>
                <a:latin typeface="Calibri Light"/>
                <a:ea typeface="MS PGothic" panose="020B0600070205080204" pitchFamily="34" charset="-128"/>
              </a:rPr>
              <a:t>voor</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jou</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geldt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ook</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altijd</a:t>
            </a:r>
            <a:r>
              <a:rPr lang="en-US" sz="2000" dirty="0">
                <a:solidFill>
                  <a:srgbClr val="333333"/>
                </a:solidFill>
                <a:latin typeface="Calibri Light"/>
                <a:ea typeface="MS PGothic" panose="020B0600070205080204" pitchFamily="34" charset="-128"/>
              </a:rPr>
              <a:t> op </a:t>
            </a:r>
            <a:r>
              <a:rPr lang="en-US" sz="2000" dirty="0" err="1">
                <a:solidFill>
                  <a:srgbClr val="333333"/>
                </a:solidFill>
                <a:latin typeface="Calibri Light"/>
                <a:ea typeface="MS PGothic" panose="020B0600070205080204" pitchFamily="34" charset="-128"/>
              </a:rPr>
              <a:t>een</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ander</a:t>
            </a:r>
            <a:r>
              <a:rPr lang="en-US" sz="2000" dirty="0">
                <a:solidFill>
                  <a:srgbClr val="333333"/>
                </a:solidFill>
                <a:latin typeface="Calibri Light"/>
                <a:ea typeface="MS PGothic" panose="020B0600070205080204" pitchFamily="34" charset="-128"/>
              </a:rPr>
              <a:t> van </a:t>
            </a:r>
            <a:r>
              <a:rPr lang="en-US" sz="2000" dirty="0" err="1">
                <a:solidFill>
                  <a:srgbClr val="333333"/>
                </a:solidFill>
                <a:latin typeface="Calibri Light"/>
                <a:ea typeface="MS PGothic" panose="020B0600070205080204" pitchFamily="34" charset="-128"/>
              </a:rPr>
              <a:t>toepassing</a:t>
            </a:r>
            <a:r>
              <a:rPr lang="en-US" sz="2000" dirty="0">
                <a:solidFill>
                  <a:srgbClr val="333333"/>
                </a:solidFill>
                <a:latin typeface="Calibri Light"/>
                <a:ea typeface="MS PGothic" panose="020B0600070205080204" pitchFamily="34" charset="-128"/>
              </a:rPr>
              <a:t> is</a:t>
            </a:r>
            <a:r>
              <a:rPr lang="de-DE" sz="2000" dirty="0">
                <a:solidFill>
                  <a:srgbClr val="333333"/>
                </a:solidFill>
                <a:latin typeface="Calibri Light"/>
                <a:ea typeface="MS PGothic" panose="020B0600070205080204" pitchFamily="34" charset="-128"/>
              </a:rPr>
              <a:t>!</a:t>
            </a:r>
            <a:r>
              <a:rPr lang="en-US" sz="20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000" err="1">
                <a:solidFill>
                  <a:srgbClr val="004992"/>
                </a:solidFill>
                <a:latin typeface="Calibri Light"/>
                <a:ea typeface="MS PGothic" panose="020B0600070205080204" pitchFamily="34" charset="-128"/>
              </a:rPr>
              <a:t>Gezichtsuitdrukking</a:t>
            </a:r>
            <a:r>
              <a:rPr lang="en-US" sz="2000">
                <a:solidFill>
                  <a:srgbClr val="333333"/>
                </a:solidFill>
                <a:latin typeface="Calibri Light"/>
                <a:ea typeface="MS PGothic" panose="020B0600070205080204" pitchFamily="34" charset="-128"/>
              </a:rPr>
              <a:t> </a:t>
            </a:r>
            <a:r>
              <a:rPr lang="en-US" sz="2000">
                <a:solidFill>
                  <a:srgbClr val="333333"/>
                </a:solidFill>
                <a:latin typeface="Times New Roman"/>
                <a:ea typeface="MS PGothic" panose="020B0600070205080204" pitchFamily="34" charset="-128"/>
                <a:sym typeface="Wingdings" pitchFamily="2" charset="2"/>
              </a:rPr>
              <a:t>→</a:t>
            </a:r>
            <a:r>
              <a:rPr lang="en-US" sz="200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Ziet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iemand</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er</a:t>
            </a:r>
            <a:r>
              <a:rPr lang="en-US" sz="2000" dirty="0">
                <a:solidFill>
                  <a:srgbClr val="333333"/>
                </a:solidFill>
                <a:latin typeface="Calibri Light"/>
                <a:ea typeface="MS PGothic" panose="020B0600070205080204" pitchFamily="34" charset="-128"/>
              </a:rPr>
              <a:t> boos of </a:t>
            </a:r>
            <a:r>
              <a:rPr lang="en-US" sz="2000" dirty="0" err="1">
                <a:solidFill>
                  <a:srgbClr val="333333"/>
                </a:solidFill>
                <a:latin typeface="Calibri Light"/>
                <a:ea typeface="MS PGothic" panose="020B0600070205080204" pitchFamily="34" charset="-128"/>
              </a:rPr>
              <a:t>vriendelijk</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enzovoort</a:t>
            </a:r>
            <a:r>
              <a:rPr lang="en-US" sz="2000" dirty="0">
                <a:solidFill>
                  <a:srgbClr val="333333"/>
                </a:solidFill>
                <a:latin typeface="Calibri Light"/>
                <a:ea typeface="MS PGothic" panose="020B0600070205080204" pitchFamily="34" charset="-128"/>
              </a:rPr>
              <a:t>, </a:t>
            </a:r>
            <a:r>
              <a:rPr lang="en-US" sz="2000" dirty="0" err="1">
                <a:solidFill>
                  <a:srgbClr val="333333"/>
                </a:solidFill>
                <a:latin typeface="Calibri Light"/>
                <a:ea typeface="MS PGothic" panose="020B0600070205080204" pitchFamily="34" charset="-128"/>
              </a:rPr>
              <a:t>uit</a:t>
            </a:r>
            <a:r>
              <a:rPr lang="en-US" sz="2000" dirty="0">
                <a:solidFill>
                  <a:srgbClr val="333333"/>
                </a:solidFill>
                <a:latin typeface="Calibri Light"/>
                <a:ea typeface="MS PGothic" panose="020B0600070205080204" pitchFamily="34" charset="-128"/>
              </a:rPr>
              <a:t>?</a:t>
            </a:r>
            <a:endParaRPr lang="en-US"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9</a:t>
            </a:fld>
            <a:endParaRPr lang="de-DE" altLang="de-DE"/>
          </a:p>
        </p:txBody>
      </p:sp>
    </p:spTree>
    <p:extLst>
      <p:ext uri="{BB962C8B-B14F-4D97-AF65-F5344CB8AC3E}">
        <p14:creationId xmlns:p14="http://schemas.microsoft.com/office/powerpoint/2010/main" val="712682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4" name="Content Placeholder 3"/>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4" name="Content Placeholder 3"/>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mj-lt"/>
              <a:buAutoNum type="arabicPeriod"/>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11</a:t>
            </a:fld>
            <a:endParaRPr lang="de-DE" altLang="de-DE"/>
          </a:p>
        </p:txBody>
      </p:sp>
    </p:spTree>
    <p:extLst>
      <p:ext uri="{BB962C8B-B14F-4D97-AF65-F5344CB8AC3E}">
        <p14:creationId xmlns:p14="http://schemas.microsoft.com/office/powerpoint/2010/main" val="1886290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4" name="Content Placeholder 3"/>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mj-lt"/>
              <a:buAutoNum type="arabicPeriod"/>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mj-lt"/>
              <a:buAutoNum type="arabicPeriod"/>
              <a:defRPr/>
            </a:pPr>
            <a:r>
              <a:rPr lang="en-US" sz="2400" dirty="0" err="1">
                <a:solidFill>
                  <a:srgbClr val="004992"/>
                </a:solidFill>
                <a:latin typeface="Calibri Light"/>
                <a:ea typeface="MS PGothic" panose="020B0600070205080204" pitchFamily="34" charset="-128"/>
              </a:rPr>
              <a:t>Begrijpen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bedoelingen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en-US" sz="2400" dirty="0">
                <a:solidFill>
                  <a:srgbClr val="004992"/>
                </a:solidFill>
                <a:latin typeface="Calibri Light"/>
                <a:ea typeface="MS PGothic" panose="020B0600070205080204" pitchFamily="34" charset="-128"/>
              </a:rPr>
              <a:t> op </a:t>
            </a:r>
            <a:r>
              <a:rPr lang="en-US" sz="2400" dirty="0" err="1">
                <a:solidFill>
                  <a:srgbClr val="004992"/>
                </a:solidFill>
                <a:latin typeface="Calibri Light"/>
                <a:ea typeface="MS PGothic" panose="020B0600070205080204" pitchFamily="34" charset="-128"/>
              </a:rPr>
              <a:t>grond</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hun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lichaamstaal</a:t>
            </a:r>
            <a:r>
              <a:rPr lang="en-US" sz="2400" dirty="0">
                <a:solidFill>
                  <a:srgbClr val="004992"/>
                </a:solidFill>
                <a:latin typeface="Calibri Light"/>
                <a:ea typeface="MS PGothic" panose="020B0600070205080204" pitchFamily="34" charset="-128"/>
              </a:rPr>
              <a:t>.</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12</a:t>
            </a:fld>
            <a:endParaRPr lang="de-DE" altLang="de-DE"/>
          </a:p>
        </p:txBody>
      </p:sp>
    </p:spTree>
    <p:extLst>
      <p:ext uri="{BB962C8B-B14F-4D97-AF65-F5344CB8AC3E}">
        <p14:creationId xmlns:p14="http://schemas.microsoft.com/office/powerpoint/2010/main" val="162015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4" name="Content Placeholder 3"/>
          <p:cNvSpPr>
            <a:spLocks noGrp="1"/>
          </p:cNvSpPr>
          <p:nvPr>
            <p:ph idx="1"/>
          </p:nvPr>
        </p:nvSpPr>
        <p:spPr/>
        <p:txBody>
          <a:bodyPr/>
          <a:lstStyle/>
          <a:p>
            <a:pPr lvl="0" defTabSz="914400" fontAlgn="base">
              <a:defRPr/>
            </a:pPr>
            <a:r>
              <a:rPr lang="en-US" sz="2400" dirty="0" err="1">
                <a:solidFill>
                  <a:srgbClr val="333333"/>
                </a:solidFill>
                <a:latin typeface="Calibri Light"/>
                <a:ea typeface="MS PGothic" panose="020B0600070205080204" pitchFamily="34" charset="-128"/>
              </a:rPr>
              <a:t>Uit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onderzoek</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blijkt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dat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veel</a:t>
            </a:r>
            <a:r>
              <a:rPr lang="en-US" sz="2400" dirty="0">
                <a:solidFill>
                  <a:srgbClr val="333333"/>
                </a:solidFill>
                <a:latin typeface="Calibri Light"/>
                <a:ea typeface="MS PGothic" panose="020B0600070205080204" pitchFamily="34" charset="-128"/>
              </a:rPr>
              <a:t> (maar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met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psychotische</a:t>
            </a:r>
            <a:r>
              <a:rPr lang="en-US" sz="2400" u="sng" dirty="0">
                <a:solidFill>
                  <a:srgbClr val="333333"/>
                </a:solidFill>
                <a:latin typeface="Calibri Light"/>
                <a:ea typeface="MS PGothic" panose="020B0600070205080204" pitchFamily="34" charset="-128"/>
              </a:rPr>
              <a:t> </a:t>
            </a:r>
            <a:r>
              <a:rPr lang="en-US" sz="2400" u="sng" dirty="0" err="1">
                <a:solidFill>
                  <a:srgbClr val="333333"/>
                </a:solidFill>
                <a:latin typeface="Calibri Light"/>
                <a:ea typeface="MS PGothic" panose="020B0600070205080204" pitchFamily="34" charset="-128"/>
              </a:rPr>
              <a:t>kwetsbaarheid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moeilijkheden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ondervinden</a:t>
            </a:r>
            <a:r>
              <a:rPr lang="en-US" sz="2400" dirty="0">
                <a:solidFill>
                  <a:srgbClr val="333333"/>
                </a:solidFill>
                <a:latin typeface="Calibri Light"/>
                <a:ea typeface="MS PGothic" panose="020B0600070205080204" pitchFamily="34" charset="-128"/>
              </a:rPr>
              <a:t> op de </a:t>
            </a:r>
            <a:r>
              <a:rPr lang="en-US" sz="2400" dirty="0" err="1">
                <a:solidFill>
                  <a:srgbClr val="333333"/>
                </a:solidFill>
                <a:latin typeface="Calibri Light"/>
                <a:ea typeface="MS PGothic" panose="020B0600070205080204" pitchFamily="34" charset="-128"/>
              </a:rPr>
              <a:t>volgende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gebieden</a:t>
            </a:r>
            <a:r>
              <a:rPr lang="en-US" sz="2400" dirty="0">
                <a:solidFill>
                  <a:srgbClr val="333333"/>
                </a:solidFill>
                <a:latin typeface="Calibri Light"/>
                <a:ea typeface="MS PGothic" panose="020B0600070205080204" pitchFamily="34" charset="-128"/>
              </a:rPr>
              <a:t>:</a:t>
            </a:r>
          </a:p>
          <a:p>
            <a:pPr marL="457200" lvl="0" indent="-457200" defTabSz="914400" fontAlgn="base">
              <a:buClr>
                <a:srgbClr val="333333"/>
              </a:buClr>
              <a:buFont typeface="+mj-lt"/>
              <a:buAutoNum type="arabicPeriod"/>
              <a:defRPr/>
            </a:pPr>
            <a:r>
              <a:rPr lang="en-US" sz="2400" dirty="0" err="1">
                <a:solidFill>
                  <a:srgbClr val="004992"/>
                </a:solidFill>
                <a:latin typeface="Calibri Light"/>
                <a:ea typeface="MS PGothic" panose="020B0600070205080204" pitchFamily="34" charset="-128"/>
              </a:rPr>
              <a:t>Herkennen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beoordelen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gezichtsuitdrukkingen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de-DE" sz="2400" dirty="0">
                <a:solidFill>
                  <a:srgbClr val="004992"/>
                </a:solidFill>
                <a:latin typeface="Calibri Light"/>
                <a:ea typeface="MS PGothic" panose="020B0600070205080204" pitchFamily="34" charset="-128"/>
              </a:rPr>
              <a:t> (bv. woede, verdriet)</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mj-lt"/>
              <a:buAutoNum type="arabicPeriod"/>
              <a:defRPr/>
            </a:pPr>
            <a:r>
              <a:rPr lang="en-US" sz="2400" dirty="0" err="1">
                <a:solidFill>
                  <a:srgbClr val="004992"/>
                </a:solidFill>
                <a:latin typeface="Calibri Light"/>
                <a:ea typeface="MS PGothic" panose="020B0600070205080204" pitchFamily="34" charset="-128"/>
              </a:rPr>
              <a:t>Begrijpen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bedoelingen</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anderen</a:t>
            </a:r>
            <a:r>
              <a:rPr lang="en-US" sz="2400" dirty="0">
                <a:solidFill>
                  <a:srgbClr val="004992"/>
                </a:solidFill>
                <a:latin typeface="Calibri Light"/>
                <a:ea typeface="MS PGothic" panose="020B0600070205080204" pitchFamily="34" charset="-128"/>
              </a:rPr>
              <a:t> op </a:t>
            </a:r>
            <a:r>
              <a:rPr lang="en-US" sz="2400" dirty="0" err="1">
                <a:solidFill>
                  <a:srgbClr val="004992"/>
                </a:solidFill>
                <a:latin typeface="Calibri Light"/>
                <a:ea typeface="MS PGothic" panose="020B0600070205080204" pitchFamily="34" charset="-128"/>
              </a:rPr>
              <a:t>grond</a:t>
            </a:r>
            <a:r>
              <a:rPr lang="en-US" sz="2400" dirty="0">
                <a:solidFill>
                  <a:srgbClr val="004992"/>
                </a:solidFill>
                <a:latin typeface="Calibri Light"/>
                <a:ea typeface="MS PGothic" panose="020B0600070205080204" pitchFamily="34" charset="-128"/>
              </a:rPr>
              <a:t> van </a:t>
            </a:r>
            <a:r>
              <a:rPr lang="en-US" sz="2400" dirty="0" err="1">
                <a:solidFill>
                  <a:srgbClr val="004992"/>
                </a:solidFill>
                <a:latin typeface="Calibri Light"/>
                <a:ea typeface="MS PGothic" panose="020B0600070205080204" pitchFamily="34" charset="-128"/>
              </a:rPr>
              <a:t>hun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lichaamstaal</a:t>
            </a:r>
            <a:r>
              <a:rPr lang="en-US" sz="2400" dirty="0">
                <a:solidFill>
                  <a:srgbClr val="004992"/>
                </a:solidFill>
                <a:latin typeface="Calibri Light"/>
                <a:ea typeface="MS PGothic" panose="020B0600070205080204" pitchFamily="34" charset="-128"/>
              </a:rPr>
              <a:t>.</a:t>
            </a:r>
          </a:p>
          <a:p>
            <a:pPr marL="457200" lvl="0" indent="-457200" defTabSz="914400" fontAlgn="base">
              <a:buClr>
                <a:srgbClr val="333333"/>
              </a:buClr>
              <a:buFont typeface="+mj-lt"/>
              <a:buAutoNum type="arabicPeriod"/>
              <a:defRPr/>
            </a:pPr>
            <a:r>
              <a:rPr lang="en-US" sz="2400" dirty="0" err="1">
                <a:solidFill>
                  <a:srgbClr val="004992"/>
                </a:solidFill>
                <a:latin typeface="Calibri Light"/>
                <a:ea typeface="MS PGothic" panose="020B0600070205080204" pitchFamily="34" charset="-128"/>
              </a:rPr>
              <a:t>Voorspellingen</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doen</a:t>
            </a:r>
            <a:r>
              <a:rPr lang="en-US" sz="2400" dirty="0">
                <a:solidFill>
                  <a:srgbClr val="004992"/>
                </a:solidFill>
                <a:latin typeface="Calibri Light"/>
                <a:ea typeface="MS PGothic" panose="020B0600070205080204" pitchFamily="34" charset="-128"/>
              </a:rPr>
              <a:t> op basis van </a:t>
            </a:r>
            <a:r>
              <a:rPr lang="en-US" sz="2400" dirty="0" err="1">
                <a:solidFill>
                  <a:srgbClr val="004992"/>
                </a:solidFill>
                <a:latin typeface="Calibri Light"/>
                <a:ea typeface="MS PGothic" panose="020B0600070205080204" pitchFamily="34" charset="-128"/>
              </a:rPr>
              <a:t>andermans</a:t>
            </a:r>
            <a:r>
              <a:rPr lang="en-US" sz="2400" dirty="0">
                <a:solidFill>
                  <a:srgbClr val="004992"/>
                </a:solidFill>
                <a:latin typeface="Calibri Light"/>
                <a:ea typeface="MS PGothic" panose="020B0600070205080204" pitchFamily="34" charset="-128"/>
              </a:rPr>
              <a:t> </a:t>
            </a:r>
            <a:r>
              <a:rPr lang="en-US" sz="2400" dirty="0" err="1">
                <a:solidFill>
                  <a:srgbClr val="004992"/>
                </a:solidFill>
                <a:latin typeface="Calibri Light"/>
                <a:ea typeface="MS PGothic" panose="020B0600070205080204" pitchFamily="34" charset="-128"/>
              </a:rPr>
              <a:t>lichaamstaal</a:t>
            </a:r>
            <a:r>
              <a:rPr lang="en-US" sz="2400" dirty="0">
                <a:solidFill>
                  <a:srgbClr val="004992"/>
                </a:solidFill>
                <a:latin typeface="Calibri Light"/>
                <a:ea typeface="MS PGothic" panose="020B0600070205080204" pitchFamily="34" charset="-128"/>
              </a:rPr>
              <a:t>.</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13</a:t>
            </a:fld>
            <a:endParaRPr lang="de-DE" altLang="de-DE"/>
          </a:p>
        </p:txBody>
      </p:sp>
    </p:spTree>
    <p:extLst>
      <p:ext uri="{BB962C8B-B14F-4D97-AF65-F5344CB8AC3E}">
        <p14:creationId xmlns:p14="http://schemas.microsoft.com/office/powerpoint/2010/main" val="2371541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Hoe moeite met herkennen van emoties misinterpretaties bevordert</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US" sz="2400" dirty="0">
                <a:solidFill>
                  <a:srgbClr val="333333"/>
                </a:solidFill>
                <a:latin typeface="Calibri Light"/>
                <a:ea typeface="MS PGothic" panose="020B0600070205080204" pitchFamily="34" charset="-128"/>
              </a:rPr>
              <a:t>Angst of </a:t>
            </a:r>
            <a:r>
              <a:rPr lang="en-US" sz="2400" dirty="0" err="1">
                <a:solidFill>
                  <a:srgbClr val="333333"/>
                </a:solidFill>
                <a:latin typeface="Calibri Light"/>
                <a:ea typeface="MS PGothic" panose="020B0600070205080204" pitchFamily="34" charset="-128"/>
              </a:rPr>
              <a:t>paniekgevoelens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staan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objectieve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beoordeling</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andere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of </a:t>
            </a:r>
            <a:r>
              <a:rPr lang="en-US" sz="2400" dirty="0" err="1">
                <a:solidFill>
                  <a:srgbClr val="333333"/>
                </a:solidFill>
                <a:latin typeface="Calibri Light"/>
                <a:ea typeface="MS PGothic" panose="020B0600070205080204" pitchFamily="34" charset="-128"/>
              </a:rPr>
              <a:t>situaties</a:t>
            </a:r>
            <a:r>
              <a:rPr lang="en-US" sz="2400" dirty="0">
                <a:solidFill>
                  <a:srgbClr val="333333"/>
                </a:solidFill>
                <a:latin typeface="Calibri Light"/>
                <a:ea typeface="MS PGothic" panose="020B0600070205080204" pitchFamily="34" charset="-128"/>
              </a:rPr>
              <a:t> in de </a:t>
            </a:r>
            <a:r>
              <a:rPr lang="en-US" sz="2400" dirty="0" err="1">
                <a:solidFill>
                  <a:srgbClr val="333333"/>
                </a:solidFill>
                <a:latin typeface="Calibri Light"/>
                <a:ea typeface="MS PGothic" panose="020B0600070205080204" pitchFamily="34" charset="-128"/>
              </a:rPr>
              <a:t>weg</a:t>
            </a:r>
            <a:r>
              <a:rPr lang="en-US" sz="24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US" altLang="en-US" sz="2400" b="1" dirty="0" err="1">
                <a:solidFill>
                  <a:srgbClr val="333333"/>
                </a:solidFill>
                <a:latin typeface="Calibri Light"/>
                <a:ea typeface="MS PGothic" panose="020B0600070205080204" pitchFamily="34" charset="-128"/>
              </a:rPr>
              <a:t>Voorbeelden</a:t>
            </a:r>
            <a:r>
              <a:rPr lang="en-US" altLang="en-US" sz="2400" b="1"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neutrale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gezichtsuitdruking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wordt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verkeerd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beoordeeld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kille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minachtende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blik</a:t>
            </a:r>
            <a:r>
              <a:rPr lang="en-US" sz="24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14</a:t>
            </a:fld>
            <a:endParaRPr lang="de-DE" altLang="de-DE"/>
          </a:p>
        </p:txBody>
      </p:sp>
    </p:spTree>
    <p:extLst>
      <p:ext uri="{BB962C8B-B14F-4D97-AF65-F5344CB8AC3E}">
        <p14:creationId xmlns:p14="http://schemas.microsoft.com/office/powerpoint/2010/main" val="2252752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Hoe moeite met herkennen van emoties misinterpretaties bevordert</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US" sz="2400" dirty="0">
                <a:solidFill>
                  <a:srgbClr val="333333"/>
                </a:solidFill>
                <a:latin typeface="Calibri Light"/>
                <a:ea typeface="MS PGothic" panose="020B0600070205080204" pitchFamily="34" charset="-128"/>
              </a:rPr>
              <a:t>Angst of </a:t>
            </a:r>
            <a:r>
              <a:rPr lang="en-US" sz="2400" dirty="0" err="1">
                <a:solidFill>
                  <a:srgbClr val="333333"/>
                </a:solidFill>
                <a:latin typeface="Calibri Light"/>
                <a:ea typeface="MS PGothic" panose="020B0600070205080204" pitchFamily="34" charset="-128"/>
              </a:rPr>
              <a:t>paniekgevoelens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staan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objectieve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beoordeling</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andere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of </a:t>
            </a:r>
            <a:r>
              <a:rPr lang="en-US" sz="2400" dirty="0" err="1">
                <a:solidFill>
                  <a:srgbClr val="333333"/>
                </a:solidFill>
                <a:latin typeface="Calibri Light"/>
                <a:ea typeface="MS PGothic" panose="020B0600070205080204" pitchFamily="34" charset="-128"/>
              </a:rPr>
              <a:t>situaties</a:t>
            </a:r>
            <a:r>
              <a:rPr lang="en-US" sz="2400" dirty="0">
                <a:solidFill>
                  <a:srgbClr val="333333"/>
                </a:solidFill>
                <a:latin typeface="Calibri Light"/>
                <a:ea typeface="MS PGothic" panose="020B0600070205080204" pitchFamily="34" charset="-128"/>
              </a:rPr>
              <a:t> in de </a:t>
            </a:r>
            <a:r>
              <a:rPr lang="en-US" sz="2400" dirty="0" err="1">
                <a:solidFill>
                  <a:srgbClr val="333333"/>
                </a:solidFill>
                <a:latin typeface="Calibri Light"/>
                <a:ea typeface="MS PGothic" panose="020B0600070205080204" pitchFamily="34" charset="-128"/>
              </a:rPr>
              <a:t>weg</a:t>
            </a:r>
            <a:r>
              <a:rPr lang="en-US" sz="24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US" altLang="en-US" sz="2400" b="1" dirty="0" err="1">
                <a:solidFill>
                  <a:srgbClr val="333333"/>
                </a:solidFill>
                <a:latin typeface="Calibri Light"/>
                <a:ea typeface="MS PGothic" panose="020B0600070205080204" pitchFamily="34" charset="-128"/>
              </a:rPr>
              <a:t>Voorbeelden</a:t>
            </a:r>
            <a:r>
              <a:rPr lang="en-US" altLang="en-US" sz="2400" b="1"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neutrale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gezichtsuitdruking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wordt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verkeerd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beoordeeld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kille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minachtende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blik</a:t>
            </a:r>
            <a:r>
              <a:rPr lang="en-US"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333333"/>
                </a:solidFill>
                <a:latin typeface="Calibri Light"/>
                <a:ea typeface="MS PGothic" panose="020B0600070205080204" pitchFamily="34" charset="-128"/>
              </a:rPr>
              <a:t>Bemoedigende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woorden</a:t>
            </a:r>
            <a:r>
              <a:rPr lang="en-US" sz="2400" dirty="0">
                <a:solidFill>
                  <a:srgbClr val="333333"/>
                </a:solidFill>
                <a:latin typeface="Calibri Light"/>
                <a:ea typeface="MS PGothic" panose="020B0600070205080204" pitchFamily="34" charset="-128"/>
              </a:rPr>
              <a:t> van je </a:t>
            </a:r>
            <a:r>
              <a:rPr lang="en-US" sz="2400" dirty="0" err="1">
                <a:solidFill>
                  <a:srgbClr val="333333"/>
                </a:solidFill>
                <a:latin typeface="Calibri Light"/>
                <a:ea typeface="MS PGothic" panose="020B0600070205080204" pitchFamily="34" charset="-128"/>
              </a:rPr>
              <a:t>vrienden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worden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geloofd</a:t>
            </a:r>
            <a:r>
              <a:rPr lang="en-US" sz="24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15</a:t>
            </a:fld>
            <a:endParaRPr lang="de-DE" altLang="de-DE"/>
          </a:p>
        </p:txBody>
      </p:sp>
    </p:spTree>
    <p:extLst>
      <p:ext uri="{BB962C8B-B14F-4D97-AF65-F5344CB8AC3E}">
        <p14:creationId xmlns:p14="http://schemas.microsoft.com/office/powerpoint/2010/main" val="1525583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Hoe moeite met herkennen van emoties misinterpretaties bevordert</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US" sz="2400" dirty="0">
                <a:solidFill>
                  <a:srgbClr val="333333"/>
                </a:solidFill>
                <a:latin typeface="Calibri Light"/>
                <a:ea typeface="MS PGothic" panose="020B0600070205080204" pitchFamily="34" charset="-128"/>
              </a:rPr>
              <a:t>Angst of </a:t>
            </a:r>
            <a:r>
              <a:rPr lang="en-US" sz="2400" dirty="0" err="1">
                <a:solidFill>
                  <a:srgbClr val="333333"/>
                </a:solidFill>
                <a:latin typeface="Calibri Light"/>
                <a:ea typeface="MS PGothic" panose="020B0600070205080204" pitchFamily="34" charset="-128"/>
              </a:rPr>
              <a:t>paniekgevoelens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staan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objectieve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beoordeling</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andere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of </a:t>
            </a:r>
            <a:r>
              <a:rPr lang="en-US" sz="2400" dirty="0" err="1">
                <a:solidFill>
                  <a:srgbClr val="333333"/>
                </a:solidFill>
                <a:latin typeface="Calibri Light"/>
                <a:ea typeface="MS PGothic" panose="020B0600070205080204" pitchFamily="34" charset="-128"/>
              </a:rPr>
              <a:t>situaties</a:t>
            </a:r>
            <a:r>
              <a:rPr lang="en-US" sz="2400" dirty="0">
                <a:solidFill>
                  <a:srgbClr val="333333"/>
                </a:solidFill>
                <a:latin typeface="Calibri Light"/>
                <a:ea typeface="MS PGothic" panose="020B0600070205080204" pitchFamily="34" charset="-128"/>
              </a:rPr>
              <a:t> in de </a:t>
            </a:r>
            <a:r>
              <a:rPr lang="en-US" sz="2400" dirty="0" err="1">
                <a:solidFill>
                  <a:srgbClr val="333333"/>
                </a:solidFill>
                <a:latin typeface="Calibri Light"/>
                <a:ea typeface="MS PGothic" panose="020B0600070205080204" pitchFamily="34" charset="-128"/>
              </a:rPr>
              <a:t>weg</a:t>
            </a:r>
            <a:r>
              <a:rPr lang="en-US" sz="24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US" altLang="en-US" sz="2400" b="1" dirty="0" err="1">
                <a:solidFill>
                  <a:srgbClr val="333333"/>
                </a:solidFill>
                <a:latin typeface="Calibri Light"/>
                <a:ea typeface="MS PGothic" panose="020B0600070205080204" pitchFamily="34" charset="-128"/>
              </a:rPr>
              <a:t>Voorbeelden</a:t>
            </a:r>
            <a:r>
              <a:rPr lang="en-US" altLang="en-US" sz="2400" b="1"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neutrale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gezichtsuitdruking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wordt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verkeerd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beoordeeld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kille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minachtende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blik</a:t>
            </a:r>
            <a:r>
              <a:rPr lang="en-US"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333333"/>
                </a:solidFill>
                <a:latin typeface="Calibri Light"/>
                <a:ea typeface="MS PGothic" panose="020B0600070205080204" pitchFamily="34" charset="-128"/>
              </a:rPr>
              <a:t>Bemoedigende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woorden</a:t>
            </a:r>
            <a:r>
              <a:rPr lang="en-US" sz="2400" dirty="0">
                <a:solidFill>
                  <a:srgbClr val="333333"/>
                </a:solidFill>
                <a:latin typeface="Calibri Light"/>
                <a:ea typeface="MS PGothic" panose="020B0600070205080204" pitchFamily="34" charset="-128"/>
              </a:rPr>
              <a:t> van je </a:t>
            </a:r>
            <a:r>
              <a:rPr lang="en-US" sz="2400" dirty="0" err="1">
                <a:solidFill>
                  <a:srgbClr val="333333"/>
                </a:solidFill>
                <a:latin typeface="Calibri Light"/>
                <a:ea typeface="MS PGothic" panose="020B0600070205080204" pitchFamily="34" charset="-128"/>
              </a:rPr>
              <a:t>vrienden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worden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geloofd</a:t>
            </a:r>
            <a:r>
              <a:rPr lang="en-US"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nerveus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gezicht</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medereiziger</a:t>
            </a:r>
            <a:r>
              <a:rPr lang="en-US" sz="2400" dirty="0">
                <a:solidFill>
                  <a:srgbClr val="333333"/>
                </a:solidFill>
                <a:latin typeface="Calibri Light"/>
                <a:ea typeface="MS PGothic" panose="020B0600070205080204" pitchFamily="34" charset="-128"/>
              </a:rPr>
              <a:t> in de bus </a:t>
            </a:r>
            <a:r>
              <a:rPr lang="en-US" sz="2400" dirty="0" err="1">
                <a:solidFill>
                  <a:srgbClr val="333333"/>
                </a:solidFill>
                <a:latin typeface="Calibri Light"/>
                <a:ea typeface="MS PGothic" panose="020B0600070205080204" pitchFamily="34" charset="-128"/>
              </a:rPr>
              <a:t>wordt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foutief</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beoordeeld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waarschuwingsignaal</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bv</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er</a:t>
            </a:r>
            <a:r>
              <a:rPr lang="en-US" sz="2400" dirty="0">
                <a:solidFill>
                  <a:srgbClr val="333333"/>
                </a:solidFill>
                <a:latin typeface="Calibri Light"/>
                <a:ea typeface="MS PGothic" panose="020B0600070205080204" pitchFamily="34" charset="-128"/>
              </a:rPr>
              <a:t> is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aanslag</a:t>
            </a:r>
            <a:r>
              <a:rPr lang="en-US" sz="2400" dirty="0">
                <a:solidFill>
                  <a:srgbClr val="333333"/>
                </a:solidFill>
                <a:latin typeface="Calibri Light"/>
                <a:ea typeface="MS PGothic" panose="020B0600070205080204" pitchFamily="34" charset="-128"/>
              </a:rPr>
              <a:t> op </a:t>
            </a:r>
            <a:r>
              <a:rPr lang="en-US" sz="2400" dirty="0" err="1">
                <a:solidFill>
                  <a:srgbClr val="333333"/>
                </a:solidFill>
                <a:latin typeface="Calibri Light"/>
                <a:ea typeface="MS PGothic" panose="020B0600070205080204" pitchFamily="34" charset="-128"/>
              </a:rPr>
              <a:t>komst</a:t>
            </a:r>
            <a:r>
              <a:rPr lang="en-US"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16</a:t>
            </a:fld>
            <a:endParaRPr lang="de-DE" altLang="de-DE"/>
          </a:p>
        </p:txBody>
      </p:sp>
    </p:spTree>
    <p:extLst>
      <p:ext uri="{BB962C8B-B14F-4D97-AF65-F5344CB8AC3E}">
        <p14:creationId xmlns:p14="http://schemas.microsoft.com/office/powerpoint/2010/main" val="3463347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hteck 2"/>
          <p:cNvSpPr>
            <a:spLocks noChangeArrowheads="1"/>
          </p:cNvSpPr>
          <p:nvPr/>
        </p:nvSpPr>
        <p:spPr bwMode="auto">
          <a:xfrm>
            <a:off x="408955" y="6021388"/>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en-US" altLang="de-DE" sz="2400" dirty="0" err="1">
                <a:solidFill>
                  <a:srgbClr val="004992"/>
                </a:solidFill>
                <a:latin typeface="Calibri Light"/>
              </a:rPr>
              <a:t>Heeft</a:t>
            </a:r>
            <a:r>
              <a:rPr lang="en-US" altLang="de-DE" sz="2400" dirty="0">
                <a:solidFill>
                  <a:srgbClr val="004992"/>
                </a:solidFill>
                <a:latin typeface="Calibri Light"/>
              </a:rPr>
              <a:t> </a:t>
            </a:r>
            <a:r>
              <a:rPr lang="en-US" altLang="de-DE" sz="2400" dirty="0" err="1">
                <a:solidFill>
                  <a:srgbClr val="004992"/>
                </a:solidFill>
                <a:latin typeface="Calibri Light"/>
              </a:rPr>
              <a:t>iemand</a:t>
            </a:r>
            <a:r>
              <a:rPr lang="en-US" altLang="de-DE" sz="2400" dirty="0">
                <a:solidFill>
                  <a:srgbClr val="004992"/>
                </a:solidFill>
                <a:latin typeface="Calibri Light"/>
              </a:rPr>
              <a:t> </a:t>
            </a:r>
            <a:r>
              <a:rPr lang="en-US" altLang="de-DE" sz="2400" dirty="0" err="1">
                <a:solidFill>
                  <a:srgbClr val="004992"/>
                </a:solidFill>
                <a:latin typeface="Calibri Light"/>
              </a:rPr>
              <a:t>een</a:t>
            </a:r>
            <a:r>
              <a:rPr lang="en-US" altLang="de-DE" sz="2400" dirty="0">
                <a:solidFill>
                  <a:srgbClr val="004992"/>
                </a:solidFill>
                <a:latin typeface="Calibri Light"/>
              </a:rPr>
              <a:t> </a:t>
            </a:r>
            <a:r>
              <a:rPr lang="en-US" altLang="de-DE" sz="2400" dirty="0" err="1">
                <a:solidFill>
                  <a:srgbClr val="004992"/>
                </a:solidFill>
                <a:latin typeface="Calibri Light"/>
              </a:rPr>
              <a:t>vergelijkbare</a:t>
            </a:r>
            <a:r>
              <a:rPr lang="en-US" altLang="de-DE" sz="2400" dirty="0">
                <a:solidFill>
                  <a:srgbClr val="004992"/>
                </a:solidFill>
                <a:latin typeface="Calibri Light"/>
              </a:rPr>
              <a:t> </a:t>
            </a:r>
            <a:r>
              <a:rPr lang="en-US" altLang="de-DE" sz="2400" dirty="0" err="1">
                <a:solidFill>
                  <a:srgbClr val="004992"/>
                </a:solidFill>
                <a:latin typeface="Calibri Light"/>
              </a:rPr>
              <a:t>situatie</a:t>
            </a:r>
            <a:r>
              <a:rPr lang="en-US" altLang="de-DE" sz="2400" dirty="0">
                <a:solidFill>
                  <a:srgbClr val="004992"/>
                </a:solidFill>
                <a:latin typeface="Calibri Light"/>
              </a:rPr>
              <a:t> </a:t>
            </a:r>
            <a:r>
              <a:rPr lang="en-US" altLang="de-DE" sz="2400" dirty="0" err="1">
                <a:solidFill>
                  <a:srgbClr val="004992"/>
                </a:solidFill>
                <a:latin typeface="Calibri Light"/>
              </a:rPr>
              <a:t>meegemaakt</a:t>
            </a:r>
            <a:r>
              <a:rPr lang="en-US" altLang="de-DE" sz="2400" dirty="0">
                <a:solidFill>
                  <a:srgbClr val="004992"/>
                </a:solidFill>
                <a:latin typeface="Calibri Light"/>
              </a:rPr>
              <a:t>? </a:t>
            </a:r>
            <a:endParaRPr lang="de-DE" altLang="de-DE" sz="2400" dirty="0">
              <a:solidFill>
                <a:srgbClr val="004992"/>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Hoe moeite met herkennen van emoties misinterpretaties bevordert</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US" sz="2400" dirty="0">
                <a:solidFill>
                  <a:srgbClr val="333333"/>
                </a:solidFill>
                <a:latin typeface="Calibri Light"/>
                <a:ea typeface="MS PGothic" panose="020B0600070205080204" pitchFamily="34" charset="-128"/>
              </a:rPr>
              <a:t>Angst of </a:t>
            </a:r>
            <a:r>
              <a:rPr lang="en-US" sz="2400" dirty="0" err="1">
                <a:solidFill>
                  <a:srgbClr val="333333"/>
                </a:solidFill>
                <a:latin typeface="Calibri Light"/>
                <a:ea typeface="MS PGothic" panose="020B0600070205080204" pitchFamily="34" charset="-128"/>
              </a:rPr>
              <a:t>paniekgevoelens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staan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objectieve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beoordeling</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andere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mensen</a:t>
            </a:r>
            <a:r>
              <a:rPr lang="en-US" sz="2400" dirty="0">
                <a:solidFill>
                  <a:srgbClr val="333333"/>
                </a:solidFill>
                <a:latin typeface="Calibri Light"/>
                <a:ea typeface="MS PGothic" panose="020B0600070205080204" pitchFamily="34" charset="-128"/>
              </a:rPr>
              <a:t> of </a:t>
            </a:r>
            <a:r>
              <a:rPr lang="en-US" sz="2400" dirty="0" err="1">
                <a:solidFill>
                  <a:srgbClr val="333333"/>
                </a:solidFill>
                <a:latin typeface="Calibri Light"/>
                <a:ea typeface="MS PGothic" panose="020B0600070205080204" pitchFamily="34" charset="-128"/>
              </a:rPr>
              <a:t>situaties</a:t>
            </a:r>
            <a:r>
              <a:rPr lang="en-US" sz="2400" dirty="0">
                <a:solidFill>
                  <a:srgbClr val="333333"/>
                </a:solidFill>
                <a:latin typeface="Calibri Light"/>
                <a:ea typeface="MS PGothic" panose="020B0600070205080204" pitchFamily="34" charset="-128"/>
              </a:rPr>
              <a:t> in de </a:t>
            </a:r>
            <a:r>
              <a:rPr lang="en-US" sz="2400" dirty="0" err="1">
                <a:solidFill>
                  <a:srgbClr val="333333"/>
                </a:solidFill>
                <a:latin typeface="Calibri Light"/>
                <a:ea typeface="MS PGothic" panose="020B0600070205080204" pitchFamily="34" charset="-128"/>
              </a:rPr>
              <a:t>weg</a:t>
            </a:r>
            <a:r>
              <a:rPr lang="en-US" sz="24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US" altLang="en-US" sz="2400" b="1" dirty="0" err="1">
                <a:solidFill>
                  <a:srgbClr val="333333"/>
                </a:solidFill>
                <a:latin typeface="Calibri Light"/>
                <a:ea typeface="MS PGothic" panose="020B0600070205080204" pitchFamily="34" charset="-128"/>
              </a:rPr>
              <a:t>Voorbeelden</a:t>
            </a:r>
            <a:r>
              <a:rPr lang="en-US" altLang="en-US" sz="2400" b="1"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neutrale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gezichtsuitdruking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wordt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verkeerd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beoordeeld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kille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minachtende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blik</a:t>
            </a:r>
            <a:r>
              <a:rPr lang="en-US"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333333"/>
                </a:solidFill>
                <a:latin typeface="Calibri Light"/>
                <a:ea typeface="MS PGothic" panose="020B0600070205080204" pitchFamily="34" charset="-128"/>
              </a:rPr>
              <a:t>Bemoedigende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woorden</a:t>
            </a:r>
            <a:r>
              <a:rPr lang="en-US" sz="2400" dirty="0">
                <a:solidFill>
                  <a:srgbClr val="333333"/>
                </a:solidFill>
                <a:latin typeface="Calibri Light"/>
                <a:ea typeface="MS PGothic" panose="020B0600070205080204" pitchFamily="34" charset="-128"/>
              </a:rPr>
              <a:t> van je </a:t>
            </a:r>
            <a:r>
              <a:rPr lang="en-US" sz="2400" dirty="0" err="1">
                <a:solidFill>
                  <a:srgbClr val="333333"/>
                </a:solidFill>
                <a:latin typeface="Calibri Light"/>
                <a:ea typeface="MS PGothic" panose="020B0600070205080204" pitchFamily="34" charset="-128"/>
              </a:rPr>
              <a:t>vrienden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worden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geloofd</a:t>
            </a:r>
            <a:r>
              <a:rPr lang="en-US" sz="2400" dirty="0">
                <a:solidFill>
                  <a:srgbClr val="333333"/>
                </a:solidFill>
                <a:latin typeface="Calibri Light"/>
                <a:ea typeface="MS PGothic" panose="020B0600070205080204" pitchFamily="34" charset="-128"/>
              </a:rPr>
              <a:t>.</a:t>
            </a:r>
          </a:p>
          <a:p>
            <a:pPr marL="342900" lvl="0" indent="-342900" defTabSz="914400" fontAlgn="base">
              <a:lnSpc>
                <a:spcPct val="100000"/>
              </a:lnSpc>
              <a:spcBef>
                <a:spcPts val="1200"/>
              </a:spcBef>
              <a:buClr>
                <a:srgbClr val="333333"/>
              </a:buClr>
              <a:buFont typeface="WingDings"/>
              <a:buChar char=""/>
              <a:defRPr/>
            </a:pP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nerveus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gezicht</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medereiziger</a:t>
            </a:r>
            <a:r>
              <a:rPr lang="en-US" sz="2400" dirty="0">
                <a:solidFill>
                  <a:srgbClr val="333333"/>
                </a:solidFill>
                <a:latin typeface="Calibri Light"/>
                <a:ea typeface="MS PGothic" panose="020B0600070205080204" pitchFamily="34" charset="-128"/>
              </a:rPr>
              <a:t> in de bus </a:t>
            </a:r>
            <a:r>
              <a:rPr lang="en-US" sz="2400" dirty="0" err="1">
                <a:solidFill>
                  <a:srgbClr val="333333"/>
                </a:solidFill>
                <a:latin typeface="Calibri Light"/>
                <a:ea typeface="MS PGothic" panose="020B0600070205080204" pitchFamily="34" charset="-128"/>
              </a:rPr>
              <a:t>wordt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foutief</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beoordeeld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waarschuwingsignaal</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bv</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er</a:t>
            </a:r>
            <a:r>
              <a:rPr lang="en-US" sz="2400" dirty="0">
                <a:solidFill>
                  <a:srgbClr val="333333"/>
                </a:solidFill>
                <a:latin typeface="Calibri Light"/>
                <a:ea typeface="MS PGothic" panose="020B0600070205080204" pitchFamily="34" charset="-128"/>
              </a:rPr>
              <a:t> is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aanslag</a:t>
            </a:r>
            <a:r>
              <a:rPr lang="en-US" sz="2400" dirty="0">
                <a:solidFill>
                  <a:srgbClr val="333333"/>
                </a:solidFill>
                <a:latin typeface="Calibri Light"/>
                <a:ea typeface="MS PGothic" panose="020B0600070205080204" pitchFamily="34" charset="-128"/>
              </a:rPr>
              <a:t> op </a:t>
            </a:r>
            <a:r>
              <a:rPr lang="en-US" sz="2400" dirty="0" err="1">
                <a:solidFill>
                  <a:srgbClr val="333333"/>
                </a:solidFill>
                <a:latin typeface="Calibri Light"/>
                <a:ea typeface="MS PGothic" panose="020B0600070205080204" pitchFamily="34" charset="-128"/>
              </a:rPr>
              <a:t>komst</a:t>
            </a:r>
            <a:r>
              <a:rPr lang="en-US"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17</a:t>
            </a:fld>
            <a:endParaRPr lang="de-DE" altLang="de-DE"/>
          </a:p>
        </p:txBody>
      </p:sp>
    </p:spTree>
    <p:extLst>
      <p:ext uri="{BB962C8B-B14F-4D97-AF65-F5344CB8AC3E}">
        <p14:creationId xmlns:p14="http://schemas.microsoft.com/office/powerpoint/2010/main" val="3996306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5" name="Content Placeholder 4"/>
          <p:cNvSpPr>
            <a:spLocks noGrp="1"/>
          </p:cNvSpPr>
          <p:nvPr>
            <p:ph idx="1"/>
          </p:nvPr>
        </p:nvSpPr>
        <p:spPr/>
        <p:txBody>
          <a:bodyPr/>
          <a:lstStyle/>
          <a:p>
            <a:pPr lvl="0" defTabSz="914400" fontAlgn="base">
              <a:defRPr/>
            </a:pPr>
            <a:r>
              <a:rPr lang="de-DE" altLang="de-DE" sz="2400" dirty="0">
                <a:solidFill>
                  <a:srgbClr val="333333"/>
                </a:solidFill>
                <a:latin typeface="Calibri Light"/>
                <a:ea typeface="MS PGothic" panose="020B0600070205080204" pitchFamily="34" charset="-128"/>
              </a:rPr>
              <a:t>Noem een aantal menselijke gevoelens/emoties</a:t>
            </a:r>
          </a:p>
          <a:p>
            <a:pPr lvl="0" defTabSz="914400" fontAlgn="base">
              <a:defRPr/>
            </a:pPr>
            <a:r>
              <a:rPr lang="de-DE" altLang="de-DE" sz="2400" b="1"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dirty="0">
                <a:solidFill>
                  <a:srgbClr val="333333"/>
                </a:solidFill>
                <a:latin typeface="Calibri Light"/>
                <a:ea typeface="MS PGothic" panose="020B0600070205080204" pitchFamily="34" charset="-128"/>
              </a:rPr>
              <a:t>Menselijke gevoelens/emoties</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Blij</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Verbaasd</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Bang</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Bedroefd</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Boos</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Walging</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latin typeface="Calibri Light"/>
                <a:ea typeface="MS PGothic" panose="020B0600070205080204" pitchFamily="34" charset="-128"/>
              </a:rPr>
              <a:t>Pijn</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4" name="Text Box 16"/>
          <p:cNvSpPr txBox="1">
            <a:spLocks noChangeArrowheads="1"/>
          </p:cNvSpPr>
          <p:nvPr/>
        </p:nvSpPr>
        <p:spPr bwMode="auto">
          <a:xfrm>
            <a:off x="4801443" y="2203704"/>
            <a:ext cx="6948597" cy="151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nl-NL" altLang="de-DE" sz="2400" dirty="0">
                <a:solidFill>
                  <a:srgbClr val="333333"/>
                </a:solidFill>
                <a:latin typeface="Calibri Light"/>
              </a:rPr>
              <a:t>Welke emotionele uitdrukkingen passen bij de plaatjes 1 t/m 6?</a:t>
            </a:r>
          </a:p>
          <a:p>
            <a:pPr eaLnBrk="1" hangingPunct="1">
              <a:lnSpc>
                <a:spcPct val="105000"/>
              </a:lnSpc>
              <a:spcBef>
                <a:spcPts val="1999"/>
              </a:spcBef>
              <a:spcAft>
                <a:spcPts val="0"/>
              </a:spcAft>
              <a:buClr>
                <a:srgbClr val="333333"/>
              </a:buClr>
              <a:buNone/>
            </a:pPr>
            <a:r>
              <a:rPr lang="nl-NL" altLang="de-DE" sz="2400" dirty="0">
                <a:solidFill>
                  <a:srgbClr val="004992"/>
                </a:solidFill>
                <a:latin typeface="Calibri Light"/>
              </a:rPr>
              <a:t>Hoe zeker ben je van je antwoorden?</a:t>
            </a:r>
            <a:endParaRPr lang="de-DE"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latin typeface="Calibri Light"/>
              </a:rPr>
              <a:t>Metacognitieve Training 4 - Inlevingsvermogen I</a:t>
            </a:r>
            <a:endParaRPr lang="de-DE">
              <a:latin typeface="Calibri Light"/>
            </a:endParaRP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20</a:t>
            </a:fld>
            <a:endParaRPr lang="de-DE" altLang="de-DE">
              <a:latin typeface="Calibri Light"/>
            </a:endParaRPr>
          </a:p>
        </p:txBody>
      </p:sp>
      <p:pic>
        <p:nvPicPr>
          <p:cNvPr id="25"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32"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3"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4"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5"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6"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Tree>
    <p:extLst>
      <p:ext uri="{BB962C8B-B14F-4D97-AF65-F5344CB8AC3E}">
        <p14:creationId xmlns:p14="http://schemas.microsoft.com/office/powerpoint/2010/main" val="11746285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4" name="Text Box 16"/>
          <p:cNvSpPr txBox="1">
            <a:spLocks noChangeArrowheads="1"/>
          </p:cNvSpPr>
          <p:nvPr/>
        </p:nvSpPr>
        <p:spPr bwMode="auto">
          <a:xfrm>
            <a:off x="4801443" y="2203704"/>
            <a:ext cx="6948597" cy="4268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j-lt"/>
              <a:buAutoNum type="arabicPeriod"/>
            </a:pPr>
            <a:r>
              <a:rPr lang="de-DE" altLang="de-DE" sz="2400" dirty="0" err="1">
                <a:solidFill>
                  <a:srgbClr val="333333"/>
                </a:solidFill>
                <a:latin typeface="Calibri Light"/>
              </a:rPr>
              <a:t>Vreugde</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err="1">
                <a:solidFill>
                  <a:srgbClr val="333333"/>
                </a:solidFill>
                <a:latin typeface="Calibri Light"/>
              </a:rPr>
              <a:t>Verrassing</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a:solidFill>
                  <a:srgbClr val="333333"/>
                </a:solidFill>
                <a:latin typeface="Calibri Light"/>
              </a:rPr>
              <a:t>Angst</a:t>
            </a: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err="1">
                <a:solidFill>
                  <a:srgbClr val="333333"/>
                </a:solidFill>
                <a:latin typeface="Calibri Light"/>
              </a:rPr>
              <a:t>Treurigheid</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err="1">
                <a:solidFill>
                  <a:srgbClr val="333333"/>
                </a:solidFill>
                <a:latin typeface="Calibri Light"/>
              </a:rPr>
              <a:t>Woede</a:t>
            </a:r>
            <a:endParaRPr lang="de-DE" altLang="de-DE" sz="2400" dirty="0">
              <a:solidFill>
                <a:srgbClr val="333333"/>
              </a:solidFill>
              <a:latin typeface="Calibri Light"/>
            </a:endParaRPr>
          </a:p>
          <a:p>
            <a:pPr marL="457200" indent="-457200" eaLnBrk="1" hangingPunct="1">
              <a:lnSpc>
                <a:spcPct val="105000"/>
              </a:lnSpc>
              <a:spcBef>
                <a:spcPts val="1999"/>
              </a:spcBef>
              <a:spcAft>
                <a:spcPts val="0"/>
              </a:spcAft>
              <a:buClr>
                <a:srgbClr val="333333"/>
              </a:buClr>
              <a:buFont typeface="+mj-lt"/>
              <a:buAutoNum type="arabicPeriod"/>
            </a:pPr>
            <a:r>
              <a:rPr lang="de-DE" altLang="de-DE" sz="2400" dirty="0" err="1">
                <a:solidFill>
                  <a:srgbClr val="333333"/>
                </a:solidFill>
                <a:latin typeface="Calibri Light"/>
              </a:rPr>
              <a:t>Walging</a:t>
            </a:r>
            <a:endParaRPr lang="de-DE" altLang="de-DE" sz="2400" dirty="0">
              <a:solidFill>
                <a:srgbClr val="333333"/>
              </a:solidFill>
              <a:latin typeface="Calibri Light"/>
            </a:endParaRPr>
          </a:p>
          <a:p>
            <a:pPr eaLnBrk="1" hangingPunct="1">
              <a:lnSpc>
                <a:spcPct val="105000"/>
              </a:lnSpc>
              <a:spcBef>
                <a:spcPts val="1999"/>
              </a:spcBef>
              <a:spcAft>
                <a:spcPts val="0"/>
              </a:spcAft>
              <a:buClr>
                <a:srgbClr val="333333"/>
              </a:buClr>
              <a:buNone/>
            </a:pPr>
            <a:r>
              <a:rPr lang="nl-NL" altLang="de-DE" sz="2000" dirty="0">
                <a:solidFill>
                  <a:srgbClr val="333333"/>
                </a:solidFill>
                <a:latin typeface="Calibri Light"/>
              </a:rPr>
              <a:t>Het is moeilijk als je de persoon of omstandigheden niet kent.</a:t>
            </a:r>
            <a:endParaRPr lang="de-DE" altLang="de-DE" sz="20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latin typeface="Calibri Light"/>
              </a:rPr>
              <a:t>Metacognitieve Training 4 - Inlevingsvermogen I</a:t>
            </a:r>
            <a:endParaRPr lang="de-DE">
              <a:latin typeface="Calibri Light"/>
            </a:endParaRPr>
          </a:p>
        </p:txBody>
      </p:sp>
      <p:sp>
        <p:nvSpPr>
          <p:cNvPr id="4" name="Slide Number Placeholder 3"/>
          <p:cNvSpPr>
            <a:spLocks noGrp="1"/>
          </p:cNvSpPr>
          <p:nvPr>
            <p:ph type="sldNum" sz="quarter" idx="12"/>
          </p:nvPr>
        </p:nvSpPr>
        <p:spPr/>
        <p:txBody>
          <a:bodyPr/>
          <a:lstStyle/>
          <a:p>
            <a:fld id="{0346914D-6ABC-4F1D-B340-0C9A8E314B1B}" type="slidenum">
              <a:rPr lang="de-DE" altLang="de-DE" smtClean="0">
                <a:latin typeface="Calibri Light"/>
              </a:rPr>
              <a:pPr/>
              <a:t>21</a:t>
            </a:fld>
            <a:endParaRPr lang="de-DE" altLang="de-DE">
              <a:latin typeface="Calibri Light"/>
            </a:endParaRPr>
          </a:p>
        </p:txBody>
      </p:sp>
      <p:pic>
        <p:nvPicPr>
          <p:cNvPr id="25"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1.</a:t>
            </a:r>
          </a:p>
        </p:txBody>
      </p:sp>
      <p:sp>
        <p:nvSpPr>
          <p:cNvPr id="32"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3.</a:t>
            </a:r>
          </a:p>
        </p:txBody>
      </p:sp>
      <p:sp>
        <p:nvSpPr>
          <p:cNvPr id="33"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5.</a:t>
            </a:r>
          </a:p>
        </p:txBody>
      </p:sp>
      <p:sp>
        <p:nvSpPr>
          <p:cNvPr id="34"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2.</a:t>
            </a:r>
          </a:p>
        </p:txBody>
      </p:sp>
      <p:sp>
        <p:nvSpPr>
          <p:cNvPr id="35"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4.</a:t>
            </a:r>
          </a:p>
        </p:txBody>
      </p:sp>
      <p:sp>
        <p:nvSpPr>
          <p:cNvPr id="36"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Calibri Light"/>
              </a:rPr>
              <a:t>6.</a:t>
            </a:r>
          </a:p>
        </p:txBody>
      </p:sp>
    </p:spTree>
    <p:extLst>
      <p:ext uri="{BB962C8B-B14F-4D97-AF65-F5344CB8AC3E}">
        <p14:creationId xmlns:p14="http://schemas.microsoft.com/office/powerpoint/2010/main" val="1939441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a:solidFill>
                  <a:srgbClr val="004992"/>
                </a:solidFill>
                <a:latin typeface="Calibri Light"/>
              </a:rPr>
              <a:t>Oefening 1</a:t>
            </a:r>
            <a:br>
              <a:rPr lang="nl-NL" sz="3600">
                <a:solidFill>
                  <a:srgbClr val="004992"/>
                </a:solidFill>
                <a:latin typeface="Calibri Light"/>
              </a:rPr>
            </a:br>
            <a:r>
              <a:rPr lang="nl-NL">
                <a:solidFill>
                  <a:srgbClr val="004992"/>
                </a:solidFill>
                <a:latin typeface="Calibri Light"/>
              </a:rPr>
              <a:t>Vul de emoties/gevoelens in</a:t>
            </a:r>
            <a:endParaRPr lang="en-US">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22</a:t>
            </a:fld>
            <a:endParaRPr lang="de-DE" altLang="de-DE"/>
          </a:p>
        </p:txBody>
      </p:sp>
      <p:pic>
        <p:nvPicPr>
          <p:cNvPr id="11" name="Picture 10"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2" descr="super anger grrr von meghantosh (flickr) attribution and weitergab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6" descr="In pain! - signither - flickr - cc - zugeschnitt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18"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19"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0"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1"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2"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nl-NL" sz="3600" dirty="0">
                <a:solidFill>
                  <a:srgbClr val="004992"/>
                </a:solidFill>
                <a:latin typeface="Calibri Light"/>
              </a:rPr>
              <a:t>Oefening 1</a:t>
            </a:r>
            <a:br>
              <a:rPr lang="nl-NL" sz="3600" dirty="0">
                <a:solidFill>
                  <a:srgbClr val="004992"/>
                </a:solidFill>
                <a:latin typeface="Calibri Light"/>
              </a:rPr>
            </a:br>
            <a:r>
              <a:rPr lang="nl-NL" dirty="0">
                <a:solidFill>
                  <a:srgbClr val="004992"/>
                </a:solidFill>
                <a:latin typeface="Calibri Light"/>
              </a:rPr>
              <a:t>Vul de emoties/gevoelens </a:t>
            </a:r>
            <a:r>
              <a:rPr lang="nl-NL" dirty="0">
                <a:solidFill>
                  <a:srgbClr val="004992"/>
                </a:solidFill>
              </a:rPr>
              <a:t>in. Het is gemakkelijker te begrijpen hoe een ander zich voelt, als je over meer informatie beschikt.</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23</a:t>
            </a:fld>
            <a:endParaRPr lang="de-DE" altLang="de-DE"/>
          </a:p>
        </p:txBody>
      </p:sp>
      <p:pic>
        <p:nvPicPr>
          <p:cNvPr id="18" name="Picture 17"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6" descr="In pain! - signither - flickr - cc - zugeschnitt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32" descr="super anger grrr von meghantosh (flickr) attribution and weitergab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Bedroefd</a:t>
            </a:r>
            <a:endParaRPr lang="en-GB" altLang="de-DE" sz="2000" dirty="0">
              <a:solidFill>
                <a:srgbClr val="004992"/>
              </a:solidFill>
              <a:latin typeface="Calibri Light"/>
            </a:endParaRPr>
          </a:p>
        </p:txBody>
      </p:sp>
      <p:sp>
        <p:nvSpPr>
          <p:cNvPr id="25"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Blij</a:t>
            </a:r>
            <a:endParaRPr lang="en-GB" altLang="de-DE" sz="2000" dirty="0">
              <a:solidFill>
                <a:srgbClr val="004992"/>
              </a:solidFill>
              <a:latin typeface="Calibri Light"/>
            </a:endParaRPr>
          </a:p>
        </p:txBody>
      </p:sp>
      <p:sp>
        <p:nvSpPr>
          <p:cNvPr id="26"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Walging</a:t>
            </a:r>
            <a:endParaRPr lang="en-GB" altLang="de-DE" sz="2000" dirty="0">
              <a:solidFill>
                <a:srgbClr val="004992"/>
              </a:solidFill>
              <a:latin typeface="Calibri Light"/>
            </a:endParaRPr>
          </a:p>
        </p:txBody>
      </p:sp>
      <p:sp>
        <p:nvSpPr>
          <p:cNvPr id="27"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Verbaasd</a:t>
            </a:r>
            <a:endParaRPr lang="en-GB" altLang="de-DE" sz="2000" dirty="0">
              <a:solidFill>
                <a:srgbClr val="004992"/>
              </a:solidFill>
              <a:latin typeface="Calibri Light"/>
            </a:endParaRPr>
          </a:p>
        </p:txBody>
      </p:sp>
      <p:sp>
        <p:nvSpPr>
          <p:cNvPr id="28"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Boos</a:t>
            </a:r>
            <a:endParaRPr lang="en-GB" altLang="de-DE" sz="2000" dirty="0">
              <a:solidFill>
                <a:srgbClr val="004992"/>
              </a:solidFill>
              <a:latin typeface="Calibri Light"/>
            </a:endParaRPr>
          </a:p>
        </p:txBody>
      </p:sp>
      <p:sp>
        <p:nvSpPr>
          <p:cNvPr id="29"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Calibri Light"/>
              </a:rPr>
              <a:t>Pijn</a:t>
            </a:r>
            <a:endParaRPr lang="en-GB" altLang="de-DE" sz="2000" dirty="0">
              <a:solidFill>
                <a:srgbClr val="004992"/>
              </a:solidFill>
              <a:latin typeface="Calibri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NL" sz="3600" dirty="0">
                <a:solidFill>
                  <a:srgbClr val="004992"/>
                </a:solidFill>
                <a:latin typeface="Calibri Light"/>
              </a:rPr>
              <a:t>Kunnen we aan de hand van alleen het uiterlijk conclusies trekken over iemands karakter of beroep?</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MS PGothic" panose="020B0600070205080204" pitchFamily="34" charset="-128"/>
              </a:rPr>
              <a:t>Wie van </a:t>
            </a:r>
            <a:r>
              <a:rPr lang="de-DE" altLang="de-DE" sz="2400" dirty="0" err="1">
                <a:solidFill>
                  <a:srgbClr val="333333"/>
                </a:solidFill>
                <a:latin typeface="Calibri Light"/>
                <a:ea typeface="MS PGothic" panose="020B0600070205080204" pitchFamily="34" charset="-128"/>
              </a:rPr>
              <a:t>deze</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heren</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is</a:t>
            </a:r>
            <a:r>
              <a:rPr lang="de-DE" altLang="de-DE" sz="2400" dirty="0">
                <a:solidFill>
                  <a:srgbClr val="333333"/>
                </a:solidFill>
                <a:latin typeface="Calibri Light"/>
                <a:ea typeface="MS PGothic" panose="020B0600070205080204" pitchFamily="34" charset="-128"/>
              </a:rPr>
              <a:t> de </a:t>
            </a:r>
            <a:r>
              <a:rPr lang="de-DE" altLang="de-DE" sz="2400" dirty="0" err="1">
                <a:solidFill>
                  <a:srgbClr val="333333"/>
                </a:solidFill>
                <a:latin typeface="Calibri Light"/>
                <a:ea typeface="MS PGothic" panose="020B0600070205080204" pitchFamily="34" charset="-128"/>
              </a:rPr>
              <a:t>acteur</a:t>
            </a:r>
            <a:r>
              <a:rPr lang="de-DE" altLang="de-DE" sz="2400" dirty="0">
                <a:solidFill>
                  <a:srgbClr val="333333"/>
                </a:solidFill>
                <a:latin typeface="Calibri Light"/>
                <a:ea typeface="MS PGothic" panose="020B0600070205080204" pitchFamily="34" charset="-128"/>
              </a:rPr>
              <a:t>, de </a:t>
            </a:r>
            <a:r>
              <a:rPr lang="de-DE" altLang="de-DE" sz="2400" dirty="0" err="1">
                <a:solidFill>
                  <a:srgbClr val="333333"/>
                </a:solidFill>
                <a:latin typeface="Calibri Light"/>
                <a:ea typeface="MS PGothic" panose="020B0600070205080204" pitchFamily="34" charset="-128"/>
              </a:rPr>
              <a:t>atleet</a:t>
            </a:r>
            <a:r>
              <a:rPr lang="de-DE" altLang="de-DE" sz="2400" dirty="0">
                <a:solidFill>
                  <a:srgbClr val="333333"/>
                </a:solidFill>
                <a:latin typeface="Calibri Light"/>
                <a:ea typeface="MS PGothic" panose="020B0600070205080204" pitchFamily="34" charset="-128"/>
              </a:rPr>
              <a:t>, de </a:t>
            </a:r>
            <a:r>
              <a:rPr lang="de-DE" altLang="de-DE" sz="2400" dirty="0" err="1">
                <a:solidFill>
                  <a:srgbClr val="333333"/>
                </a:solidFill>
                <a:latin typeface="Calibri Light"/>
                <a:ea typeface="MS PGothic" panose="020B0600070205080204" pitchFamily="34" charset="-128"/>
              </a:rPr>
              <a:t>psychotherapeut</a:t>
            </a:r>
            <a:r>
              <a:rPr lang="de-DE" altLang="de-DE" sz="2400" dirty="0">
                <a:solidFill>
                  <a:srgbClr val="333333"/>
                </a:solidFill>
                <a:latin typeface="Calibri Light"/>
                <a:ea typeface="MS PGothic" panose="020B0600070205080204" pitchFamily="34" charset="-128"/>
              </a:rPr>
              <a:t> </a:t>
            </a:r>
            <a:r>
              <a:rPr lang="de-DE" altLang="de-DE" sz="2400" dirty="0" err="1">
                <a:solidFill>
                  <a:srgbClr val="333333"/>
                </a:solidFill>
                <a:latin typeface="Calibri Light"/>
                <a:ea typeface="MS PGothic" panose="020B0600070205080204" pitchFamily="34" charset="-128"/>
              </a:rPr>
              <a:t>of</a:t>
            </a:r>
            <a:r>
              <a:rPr lang="de-DE" altLang="de-DE" sz="2400" dirty="0">
                <a:solidFill>
                  <a:srgbClr val="333333"/>
                </a:solidFill>
                <a:latin typeface="Calibri Light"/>
                <a:ea typeface="MS PGothic" panose="020B0600070205080204" pitchFamily="34" charset="-128"/>
              </a:rPr>
              <a:t> de </a:t>
            </a:r>
            <a:r>
              <a:rPr lang="de-DE" altLang="de-DE" sz="2400" dirty="0" err="1">
                <a:solidFill>
                  <a:srgbClr val="333333"/>
                </a:solidFill>
                <a:latin typeface="Calibri Light"/>
                <a:ea typeface="MS PGothic" panose="020B0600070205080204" pitchFamily="34" charset="-128"/>
              </a:rPr>
              <a:t>seriemoordenaar</a:t>
            </a:r>
            <a:r>
              <a:rPr lang="de-DE" altLang="de-DE" sz="2400" dirty="0">
                <a:solidFill>
                  <a:srgbClr val="333333"/>
                </a:solidFill>
                <a:latin typeface="Calibri Light"/>
                <a:ea typeface="MS PGothic" panose="020B0600070205080204" pitchFamily="34" charset="-128"/>
              </a:rPr>
              <a:t>? </a:t>
            </a:r>
            <a:r>
              <a:rPr lang="nl-NL" altLang="ko-KR" sz="2400" dirty="0">
                <a:solidFill>
                  <a:srgbClr val="333333"/>
                </a:solidFill>
                <a:latin typeface="Calibri Light"/>
                <a:ea typeface="Gulim" pitchFamily="34" charset="-127"/>
              </a:rPr>
              <a:t>Hoe zeker ben je daarvan?</a:t>
            </a:r>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24</a:t>
            </a:fld>
            <a:endParaRPr lang="de-DE" altLang="de-DE"/>
          </a:p>
        </p:txBody>
      </p:sp>
      <p:pic>
        <p:nvPicPr>
          <p:cNvPr id="16"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616" y="3199354"/>
            <a:ext cx="222385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bundy_corduro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2849"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4235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12" descr="beckSpee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616" y="3199354"/>
            <a:ext cx="222385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sz="3600" dirty="0" err="1"/>
              <a:t>Wist</a:t>
            </a:r>
            <a:r>
              <a:rPr lang="en-US" sz="3600" dirty="0"/>
              <a:t> je het?</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nl-NL" altLang="de-DE" sz="2400" dirty="0">
                <a:solidFill>
                  <a:srgbClr val="333333"/>
                </a:solidFill>
                <a:latin typeface="Calibri Light"/>
                <a:ea typeface="MS PGothic" panose="020B0600070205080204" pitchFamily="34" charset="-128"/>
              </a:rPr>
              <a:t>Vaak hebben stereotypen de overhand bij onze eerste indruk. Maar, niet alle acteurs zijn knap en niet alle moordenaars zien er wreed uit!</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25</a:t>
            </a:fld>
            <a:endParaRPr lang="de-DE" altLang="de-DE"/>
          </a:p>
        </p:txBody>
      </p:sp>
      <p:pic>
        <p:nvPicPr>
          <p:cNvPr id="12" name="Picture 4" descr="bundy_corduro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2849"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4235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ption_54276"/>
          <p:cNvSpPr txBox="1">
            <a:spLocks noChangeArrowheads="1"/>
          </p:cNvSpPr>
          <p:nvPr/>
        </p:nvSpPr>
        <p:spPr bwMode="auto">
          <a:xfrm>
            <a:off x="4021204" y="5963859"/>
            <a:ext cx="1811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es-ES" altLang="de-DE" sz="1800">
                <a:latin typeface="Calibri Light"/>
              </a:rPr>
              <a:t>Ted Bundy:</a:t>
            </a:r>
          </a:p>
          <a:p>
            <a:pPr algn="ctr" eaLnBrk="1" hangingPunct="1">
              <a:spcBef>
                <a:spcPts val="0"/>
              </a:spcBef>
              <a:spcAft>
                <a:spcPts val="0"/>
              </a:spcAft>
              <a:buClrTx/>
              <a:buNone/>
            </a:pPr>
            <a:r>
              <a:rPr lang="es-ES" altLang="de-DE" sz="1800">
                <a:latin typeface="Calibri Light"/>
              </a:rPr>
              <a:t>Seriemoordenaar</a:t>
            </a:r>
            <a:endParaRPr lang="en-GB" altLang="de-DE" sz="1800" dirty="0">
              <a:latin typeface="Calibri Light"/>
            </a:endParaRPr>
          </a:p>
        </p:txBody>
      </p:sp>
      <p:sp>
        <p:nvSpPr>
          <p:cNvPr id="19" name="Caption_54279"/>
          <p:cNvSpPr txBox="1">
            <a:spLocks noChangeArrowheads="1"/>
          </p:cNvSpPr>
          <p:nvPr/>
        </p:nvSpPr>
        <p:spPr bwMode="auto">
          <a:xfrm>
            <a:off x="408955" y="5963859"/>
            <a:ext cx="2606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Eddie “Eagle” Edwards:</a:t>
            </a:r>
          </a:p>
          <a:p>
            <a:pPr algn="ctr" eaLnBrk="1" hangingPunct="1">
              <a:spcBef>
                <a:spcPts val="0"/>
              </a:spcBef>
              <a:spcAft>
                <a:spcPts val="0"/>
              </a:spcAft>
              <a:buClrTx/>
              <a:buNone/>
            </a:pPr>
            <a:r>
              <a:rPr lang="de-DE" altLang="de-DE" sz="1800" dirty="0">
                <a:latin typeface="Calibri Light"/>
              </a:rPr>
              <a:t>Skispringer</a:t>
            </a:r>
            <a:endParaRPr lang="en-GB" altLang="de-DE" sz="1800" dirty="0">
              <a:latin typeface="Calibri Light"/>
            </a:endParaRPr>
          </a:p>
        </p:txBody>
      </p:sp>
      <p:sp>
        <p:nvSpPr>
          <p:cNvPr id="20" name="Caption_54278"/>
          <p:cNvSpPr txBox="1">
            <a:spLocks noChangeArrowheads="1"/>
          </p:cNvSpPr>
          <p:nvPr/>
        </p:nvSpPr>
        <p:spPr bwMode="auto">
          <a:xfrm>
            <a:off x="6839069" y="5963859"/>
            <a:ext cx="197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Calibri Light"/>
              </a:rPr>
              <a:t>Harald Effenberg:</a:t>
            </a:r>
          </a:p>
          <a:p>
            <a:pPr algn="ctr" eaLnBrk="1" hangingPunct="1">
              <a:spcBef>
                <a:spcPts val="0"/>
              </a:spcBef>
              <a:spcAft>
                <a:spcPts val="0"/>
              </a:spcAft>
              <a:buClrTx/>
              <a:buNone/>
            </a:pPr>
            <a:r>
              <a:rPr lang="de-DE" altLang="de-DE" sz="1800">
                <a:latin typeface="Calibri Light"/>
              </a:rPr>
              <a:t>Acteur</a:t>
            </a:r>
            <a:endParaRPr lang="en-GB" altLang="de-DE" sz="1800" dirty="0">
              <a:latin typeface="Calibri Light"/>
            </a:endParaRPr>
          </a:p>
        </p:txBody>
      </p:sp>
      <p:sp>
        <p:nvSpPr>
          <p:cNvPr id="21"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de-DE" altLang="de-DE" sz="1800">
                <a:latin typeface="Calibri Light"/>
              </a:rPr>
              <a:t>Psychotherapeut</a:t>
            </a:r>
            <a:endParaRPr lang="en-GB" altLang="de-DE" sz="1800" dirty="0">
              <a:latin typeface="Calibri Light"/>
            </a:endParaRPr>
          </a:p>
        </p:txBody>
      </p:sp>
    </p:spTree>
    <p:extLst>
      <p:ext uri="{BB962C8B-B14F-4D97-AF65-F5344CB8AC3E}">
        <p14:creationId xmlns:p14="http://schemas.microsoft.com/office/powerpoint/2010/main" val="4033240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48"/>
          <p:cNvGraphicFramePr>
            <a:graphicFrameLocks noGrp="1"/>
          </p:cNvGraphicFramePr>
          <p:nvPr>
            <p:extLst>
              <p:ext uri="{D42A27DB-BD31-4B8C-83A1-F6EECF244321}">
                <p14:modId xmlns:p14="http://schemas.microsoft.com/office/powerpoint/2010/main" val="2606280382"/>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gebaar</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Hoe wordt dit gebaar bij ons geïnterpreteerd i.t.t. elders?</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Lijfelijk contact</a:t>
                      </a:r>
                      <a:endParaRPr kumimoji="0" lang="en-GB"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44052" name="Picture 29" descr="http://english.hebei.com.cn/uploads/allimg/110603/7_110603100009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568" y="4913846"/>
            <a:ext cx="2087643"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nl-NL" sz="3600">
                <a:solidFill>
                  <a:srgbClr val="004992"/>
                </a:solidFill>
                <a:latin typeface="Calibri Light"/>
              </a:rPr>
              <a:t>‘s Lands wijs, ‘s lands eer</a:t>
            </a:r>
            <a:br>
              <a:rPr lang="nl-NL" sz="3600">
                <a:solidFill>
                  <a:srgbClr val="004992"/>
                </a:solidFill>
                <a:latin typeface="Calibri Light"/>
              </a:rPr>
            </a:br>
            <a:r>
              <a:rPr lang="nl-NL">
                <a:solidFill>
                  <a:srgbClr val="004992"/>
                </a:solidFill>
                <a:latin typeface="Calibri Light"/>
              </a:rPr>
              <a:t>Gebruikelijke misinterpretaties van gebaren</a:t>
            </a:r>
            <a:endParaRPr lang="en-US">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26</a:t>
            </a:fld>
            <a:endParaRPr lang="de-DE" altLang="de-DE"/>
          </a:p>
        </p:txBody>
      </p:sp>
      <p:pic>
        <p:nvPicPr>
          <p:cNvPr id="9" name="Picture 23" descr="Homies In Heaven - flickr - Untitled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0395" y="278092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48"/>
          <p:cNvGraphicFramePr>
            <a:graphicFrameLocks noGrp="1"/>
          </p:cNvGraphicFramePr>
          <p:nvPr>
            <p:extLst>
              <p:ext uri="{D42A27DB-BD31-4B8C-83A1-F6EECF244321}">
                <p14:modId xmlns:p14="http://schemas.microsoft.com/office/powerpoint/2010/main" val="2636807054"/>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gebaar</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Hoe wordt dit gebaar bij ons geïnterpreteerd i.t.t. elders?</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Noord Amerika, Nederland: </a:t>
                      </a:r>
                      <a:r>
                        <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“Oké”, “prima”</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Frankrijk, België, Tunesië: </a:t>
                      </a:r>
                      <a:r>
                        <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“nul”, “waardeloos”</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 </a:t>
                      </a:r>
                      <a:r>
                        <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“geld”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 </a:t>
                      </a: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sommige landen</a:t>
                      </a:r>
                      <a:r>
                        <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 is dit een beledigend gebaar voor homoseksuele mannen.</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Lijfelijk contact</a:t>
                      </a:r>
                      <a:endParaRPr kumimoji="0" lang="en-GB"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44052" name="Picture 29" descr="http://english.hebei.com.cn/uploads/allimg/110603/7_110603100009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568" y="4913846"/>
            <a:ext cx="2087643"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nl-NL" sz="3600">
                <a:solidFill>
                  <a:srgbClr val="004992"/>
                </a:solidFill>
                <a:latin typeface="Calibri Light"/>
              </a:rPr>
              <a:t>‘s Lands wijs, ‘s lands eer</a:t>
            </a:r>
            <a:br>
              <a:rPr lang="nl-NL" sz="3600">
                <a:solidFill>
                  <a:srgbClr val="004992"/>
                </a:solidFill>
                <a:latin typeface="Calibri Light"/>
              </a:rPr>
            </a:br>
            <a:r>
              <a:rPr lang="nl-NL">
                <a:solidFill>
                  <a:srgbClr val="004992"/>
                </a:solidFill>
                <a:latin typeface="Calibri Light"/>
              </a:rPr>
              <a:t>Gebruikelijke misinterpretaties van gebaren</a:t>
            </a:r>
            <a:endParaRPr lang="en-US">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27</a:t>
            </a:fld>
            <a:endParaRPr lang="de-DE" altLang="de-DE"/>
          </a:p>
        </p:txBody>
      </p:sp>
      <p:pic>
        <p:nvPicPr>
          <p:cNvPr id="9" name="Picture 23" descr="Homies In Heaven - flickr - Untitled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0395" y="278092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31124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48"/>
          <p:cNvGraphicFramePr>
            <a:graphicFrameLocks noGrp="1"/>
          </p:cNvGraphicFramePr>
          <p:nvPr>
            <p:extLst>
              <p:ext uri="{D42A27DB-BD31-4B8C-83A1-F6EECF244321}">
                <p14:modId xmlns:p14="http://schemas.microsoft.com/office/powerpoint/2010/main" val="293348525"/>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gebaar</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Hoe wordt dit gebaar bij ons geïnterpreteerd i.t.t. elders?</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Noord Amerika, Nederland: </a:t>
                      </a:r>
                      <a:r>
                        <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“Oké”, “prima”</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Frankrijk, België, Tunesië: </a:t>
                      </a:r>
                      <a:r>
                        <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“nul”, “waardeloos”</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 </a:t>
                      </a:r>
                      <a:r>
                        <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“geld”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 </a:t>
                      </a: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sommige landen </a:t>
                      </a:r>
                      <a:r>
                        <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is dit een beledigend gebaar voor homoseksuele mannen.</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Lijfelijk contact</a:t>
                      </a:r>
                      <a:endParaRPr kumimoji="0" lang="en-GB"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Gewenst of ongepast?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es-ES"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44052" name="Picture 29" descr="http://english.hebei.com.cn/uploads/allimg/110603/7_110603100009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568" y="4913846"/>
            <a:ext cx="2087643"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nl-NL" sz="3600">
                <a:solidFill>
                  <a:srgbClr val="004992"/>
                </a:solidFill>
                <a:latin typeface="Calibri Light"/>
              </a:rPr>
              <a:t>‘s Lands wijs, ‘s lands eer</a:t>
            </a:r>
            <a:br>
              <a:rPr lang="nl-NL" sz="3600">
                <a:solidFill>
                  <a:srgbClr val="004992"/>
                </a:solidFill>
                <a:latin typeface="Calibri Light"/>
              </a:rPr>
            </a:br>
            <a:r>
              <a:rPr lang="nl-NL">
                <a:solidFill>
                  <a:srgbClr val="004992"/>
                </a:solidFill>
                <a:latin typeface="Calibri Light"/>
              </a:rPr>
              <a:t>Gebruikelijke misinterpretaties van gebaren</a:t>
            </a:r>
            <a:endParaRPr lang="en-US">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28</a:t>
            </a:fld>
            <a:endParaRPr lang="de-DE" altLang="de-DE"/>
          </a:p>
        </p:txBody>
      </p:sp>
      <p:pic>
        <p:nvPicPr>
          <p:cNvPr id="9" name="Picture 23" descr="Homies In Heaven - flickr - Untitled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0395" y="278092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9897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48"/>
          <p:cNvGraphicFramePr>
            <a:graphicFrameLocks noGrp="1"/>
          </p:cNvGraphicFramePr>
          <p:nvPr>
            <p:extLst>
              <p:ext uri="{D42A27DB-BD31-4B8C-83A1-F6EECF244321}">
                <p14:modId xmlns:p14="http://schemas.microsoft.com/office/powerpoint/2010/main" val="2562057778"/>
              </p:ext>
            </p:extLst>
          </p:nvPr>
        </p:nvGraphicFramePr>
        <p:xfrm>
          <a:off x="408955" y="2203704"/>
          <a:ext cx="11376001" cy="420624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gebaar</a:t>
                      </a: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Hoe wordt dit gebaar bij ons geïnterpreteerd i.t.t. elders?</a:t>
                      </a:r>
                      <a:endPar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Noord Amerika, Nederland: </a:t>
                      </a:r>
                      <a:r>
                        <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“Oké”, “prima”</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Frankrijk, België, Tunesië: </a:t>
                      </a:r>
                      <a:r>
                        <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“nul”, “waardeloos”</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Japan: </a:t>
                      </a:r>
                      <a:r>
                        <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“geld”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 </a:t>
                      </a: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sommige landen </a:t>
                      </a:r>
                      <a:r>
                        <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is dit een beledigend gebaar voor homoseksuele mannen.</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Lijfelijk contact</a:t>
                      </a:r>
                      <a:endParaRPr kumimoji="0" lang="en-GB"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Gewenst of ongepast?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Intiem lichaamscontact bij een begroeting wordt afhankelijk van de (sub)cultuur als ongepast beschouwd (bv. oudere mensen in westerse landen) of als normaal (bv. jonge mensen, Zuid-Europa). Terwijl mannen in westerse landen elkaar zelden knuffels geven of zoenen, is dit normaal in vele Arabische, Zuid-Europese en voormalige communistisch landen (“socialistische broederschapzoen”).</a:t>
                      </a:r>
                      <a:endPar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44052" name="Picture 29" descr="http://english.hebei.com.cn/uploads/allimg/110603/7_110603100009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568" y="4913846"/>
            <a:ext cx="2087643"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nl-NL" sz="3600">
                <a:solidFill>
                  <a:srgbClr val="004992"/>
                </a:solidFill>
                <a:latin typeface="Calibri Light"/>
              </a:rPr>
              <a:t>‘s Lands wijs, ‘s lands eer</a:t>
            </a:r>
            <a:br>
              <a:rPr lang="nl-NL" sz="3600">
                <a:solidFill>
                  <a:srgbClr val="004992"/>
                </a:solidFill>
                <a:latin typeface="Calibri Light"/>
              </a:rPr>
            </a:br>
            <a:r>
              <a:rPr lang="nl-NL">
                <a:solidFill>
                  <a:srgbClr val="004992"/>
                </a:solidFill>
                <a:latin typeface="Calibri Light"/>
              </a:rPr>
              <a:t>Gebruikelijke misinterpretaties van gebaren</a:t>
            </a:r>
            <a:endParaRPr lang="en-US">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29</a:t>
            </a:fld>
            <a:endParaRPr lang="de-DE" altLang="de-DE"/>
          </a:p>
        </p:txBody>
      </p:sp>
      <p:pic>
        <p:nvPicPr>
          <p:cNvPr id="9" name="Picture 23" descr="Homies In Heaven - flickr - Untitled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0395" y="278092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12546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95" name="Picture 25" descr="Miniskirt chicks-Kanaka`s paradise life -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565401"/>
            <a:ext cx="1221635" cy="13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Gebruikelijke misinterpretaties van gebaren of gedrag tussen subculturen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30</a:t>
            </a:fld>
            <a:endParaRPr lang="de-DE" altLang="de-DE"/>
          </a:p>
        </p:txBody>
      </p:sp>
      <p:graphicFrame>
        <p:nvGraphicFramePr>
          <p:cNvPr id="7" name="Group 26"/>
          <p:cNvGraphicFramePr>
            <a:graphicFrameLocks noGrp="1"/>
          </p:cNvGraphicFramePr>
          <p:nvPr>
            <p:extLst>
              <p:ext uri="{D42A27DB-BD31-4B8C-83A1-F6EECF244321}">
                <p14:modId xmlns:p14="http://schemas.microsoft.com/office/powerpoint/2010/main" val="3972089980"/>
              </p:ext>
            </p:extLst>
          </p:nvPr>
        </p:nvGraphicFramePr>
        <p:xfrm>
          <a:off x="408955" y="2203704"/>
          <a:ext cx="11338560" cy="3200400"/>
        </p:xfrm>
        <a:graphic>
          <a:graphicData uri="http://schemas.openxmlformats.org/drawingml/2006/table">
            <a:tbl>
              <a:tblPr>
                <a:tableStyleId>{21E4AEA4-8DFA-4A89-87EB-49C32662AFE0}</a:tableStyleId>
              </a:tblPr>
              <a:tblGrid>
                <a:gridCol w="2456688">
                  <a:extLst>
                    <a:ext uri="{9D8B030D-6E8A-4147-A177-3AD203B41FA5}">
                      <a16:colId xmlns:a16="http://schemas.microsoft.com/office/drawing/2014/main" val="20000"/>
                    </a:ext>
                  </a:extLst>
                </a:gridCol>
                <a:gridCol w="888187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Gedrag</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Mogelijke misverstanden</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Kleding</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Misverstanden adolescenten </a:t>
                      </a:r>
                      <a:r>
                        <a:rPr kumimoji="0" lang="de-DE"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sym typeface="Wingdings" pitchFamily="2" charset="2"/>
                        </a:rPr>
                        <a:t> </a:t>
                      </a: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volwassenen</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rPr>
                        <a:t>???</a:t>
                      </a:r>
                      <a:endParaRPr kumimoji="0" lang="es-ES" sz="2000" b="0" i="0" u="none" strike="noStrike" cap="none" normalizeH="0" baseline="0" dirty="0">
                        <a:ln>
                          <a:noFill/>
                        </a:ln>
                        <a:solidFill>
                          <a:srgbClr val="004992"/>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31" descr="Miniskirt chicks-Kanaka`s paradise life - flick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5019" y="3140968"/>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95" name="Picture 25" descr="Miniskirt chicks-Kanaka`s paradise life -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565401"/>
            <a:ext cx="1221635" cy="13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Gebruikelijke misinterpretaties van gebaren of gedrag tussen subculturen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31</a:t>
            </a:fld>
            <a:endParaRPr lang="de-DE" altLang="de-DE"/>
          </a:p>
        </p:txBody>
      </p:sp>
      <p:graphicFrame>
        <p:nvGraphicFramePr>
          <p:cNvPr id="7" name="Group 26"/>
          <p:cNvGraphicFramePr>
            <a:graphicFrameLocks noGrp="1"/>
          </p:cNvGraphicFramePr>
          <p:nvPr>
            <p:extLst>
              <p:ext uri="{D42A27DB-BD31-4B8C-83A1-F6EECF244321}">
                <p14:modId xmlns:p14="http://schemas.microsoft.com/office/powerpoint/2010/main" val="247615277"/>
              </p:ext>
            </p:extLst>
          </p:nvPr>
        </p:nvGraphicFramePr>
        <p:xfrm>
          <a:off x="408955" y="2203704"/>
          <a:ext cx="11338560" cy="3200400"/>
        </p:xfrm>
        <a:graphic>
          <a:graphicData uri="http://schemas.openxmlformats.org/drawingml/2006/table">
            <a:tbl>
              <a:tblPr>
                <a:tableStyleId>{21E4AEA4-8DFA-4A89-87EB-49C32662AFE0}</a:tableStyleId>
              </a:tblPr>
              <a:tblGrid>
                <a:gridCol w="2456688">
                  <a:extLst>
                    <a:ext uri="{9D8B030D-6E8A-4147-A177-3AD203B41FA5}">
                      <a16:colId xmlns:a16="http://schemas.microsoft.com/office/drawing/2014/main" val="20000"/>
                    </a:ext>
                  </a:extLst>
                </a:gridCol>
                <a:gridCol w="888187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Gedrag</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cs typeface="Times New Roman" pitchFamily="18" charset="0"/>
                        </a:rPr>
                        <a:t>Mogelijke misverstanden</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743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000" b="0" i="0" u="none" strike="noStrike" cap="none" normalizeH="0" baseline="0">
                          <a:ln>
                            <a:noFill/>
                          </a:ln>
                          <a:solidFill>
                            <a:srgbClr val="333333"/>
                          </a:solidFill>
                          <a:effectLst/>
                          <a:latin typeface="Calibri Light"/>
                          <a:ea typeface="ＭＳ Ｐゴシック" pitchFamily="34" charset="-128"/>
                          <a:cs typeface="Times New Roman" pitchFamily="18" charset="0"/>
                        </a:rPr>
                        <a:t>Kleding</a:t>
                      </a:r>
                      <a:endParaRPr kumimoji="0" lang="de-DE"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Misverstanden adolescenten </a:t>
                      </a:r>
                      <a:r>
                        <a:rPr kumimoji="0" lang="de-DE"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sym typeface="Wingdings" pitchFamily="2" charset="2"/>
                        </a:rPr>
                        <a:t> </a:t>
                      </a:r>
                      <a:r>
                        <a:rPr kumimoji="0" lang="nl-NL" sz="2000" b="1" i="0" u="none" strike="noStrike" cap="none" normalizeH="0" baseline="0" dirty="0">
                          <a:ln>
                            <a:noFill/>
                          </a:ln>
                          <a:solidFill>
                            <a:srgbClr val="333333"/>
                          </a:solidFill>
                          <a:effectLst/>
                          <a:latin typeface="Calibri Light"/>
                          <a:ea typeface="ＭＳ Ｐゴシック" pitchFamily="34" charset="-128"/>
                          <a:cs typeface="Times New Roman" pitchFamily="18" charset="0"/>
                        </a:rPr>
                        <a:t>volwassenen</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nl-NL"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Korte rokjes of nauw aansluitende kleding zijn tamelijk normaal voor veel adolescenten in westerse landen, maar worden als ongepast of provocerend beschouwd voor oudere mensen of mensen uit andere culturen.</a:t>
                      </a:r>
                      <a:endParaRPr kumimoji="0" lang="es-ES" sz="2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8" name="Picture 31" descr="Miniskirt chicks-Kanaka`s paradise life - flick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5019" y="3140968"/>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52367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Oefening 2</a:t>
            </a:r>
          </a:p>
        </p:txBody>
      </p:sp>
      <p:sp>
        <p:nvSpPr>
          <p:cNvPr id="4" name="Content Placeholder 3"/>
          <p:cNvSpPr>
            <a:spLocks noGrp="1"/>
          </p:cNvSpPr>
          <p:nvPr>
            <p:ph idx="1"/>
          </p:nvPr>
        </p:nvSpPr>
        <p:spPr/>
        <p:txBody>
          <a:bodyPr/>
          <a:lstStyle/>
          <a:p>
            <a:pPr lvl="0" defTabSz="914400" fontAlgn="base">
              <a:defRPr/>
            </a:pPr>
            <a:r>
              <a:rPr lang="de-DE" altLang="en-US" sz="2400" dirty="0">
                <a:solidFill>
                  <a:srgbClr val="333333"/>
                </a:solidFill>
                <a:latin typeface="Calibri Light"/>
                <a:ea typeface="MS PGothic" panose="020B0600070205080204" pitchFamily="34" charset="-128"/>
              </a:rPr>
              <a:t>Je krijgt een gedeelte van een plaatje te zien (een uitsnede).</a:t>
            </a:r>
            <a:endParaRPr lang="de-DE" altLang="en-US" sz="2400" dirty="0">
              <a:solidFill>
                <a:prstClr val="white"/>
              </a:solidFill>
              <a:latin typeface="Calibri Light"/>
              <a:ea typeface="MS PGothic" panose="020B0600070205080204" pitchFamily="34" charset="-128"/>
            </a:endParaRPr>
          </a:p>
          <a:p>
            <a:pPr lvl="0" defTabSz="914400" fontAlgn="base">
              <a:defRPr/>
            </a:pPr>
            <a:r>
              <a:rPr lang="de-DE" altLang="en-US" sz="2400" dirty="0">
                <a:solidFill>
                  <a:srgbClr val="333333"/>
                </a:solidFill>
                <a:latin typeface="Calibri Light"/>
                <a:ea typeface="MS PGothic" panose="020B0600070205080204" pitchFamily="34" charset="-128"/>
              </a:rPr>
              <a:t>Probeer in te schatten wat er door de persoon heen gaat, wat deze denkt of wat er gebeurt.</a:t>
            </a:r>
          </a:p>
          <a:p>
            <a:pPr lvl="0" defTabSz="914400" fontAlgn="base">
              <a:defRPr/>
            </a:pPr>
            <a:r>
              <a:rPr lang="nl-NL" altLang="ko-KR" sz="2400" dirty="0">
                <a:solidFill>
                  <a:srgbClr val="333333"/>
                </a:solidFill>
                <a:latin typeface="Calibri Light"/>
                <a:ea typeface="Gulim" pitchFamily="34" charset="-127"/>
              </a:rPr>
              <a:t>Bespreek in de groep hoe zeker je bent van je oordeel.</a:t>
            </a:r>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4"/>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Straatmuzikant</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Man wordt op zijn voet getrapt</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Straatgevecht</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Man ontvangt een slecht bericht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voelt of doet deze persoon? Hoe zeker ben je daarvan?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33</a:t>
            </a:fld>
            <a:endParaRPr lang="de-DE" altLang="de-DE"/>
          </a:p>
        </p:txBody>
      </p:sp>
      <p:pic>
        <p:nvPicPr>
          <p:cNvPr id="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ext Box 3"/>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Straatmuzikant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 wordt op zijn voet getrapt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Straatgevecht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 ontvangt een slecht bericht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Passie</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34</a:t>
            </a:fld>
            <a:endParaRPr lang="de-DE" altLang="de-DE"/>
          </a:p>
        </p:txBody>
      </p:sp>
      <p:pic>
        <p:nvPicPr>
          <p:cNvPr id="8" name="Picture 4" descr="Roland Vollmar fotocommunity Stre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2037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Text Box 6"/>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Vrouw bij de tandarts</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Vrouw in achtbaan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Vrouw in verloskamer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Vrolijke Ladies night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35</a:t>
            </a:fld>
            <a:endParaRPr lang="de-DE" altLang="de-DE"/>
          </a:p>
        </p:txBody>
      </p:sp>
      <p:pic>
        <p:nvPicPr>
          <p:cNvPr id="9"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Text Box 6"/>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Vrouw bij de tandarts</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Vrouw in achtbaan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Vrouw in verloskamer</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Vrolijke Ladies night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Plezier</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36</a:t>
            </a:fld>
            <a:endParaRPr lang="de-DE" altLang="de-DE"/>
          </a:p>
        </p:txBody>
      </p:sp>
      <p:pic>
        <p:nvPicPr>
          <p:cNvPr id="8"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Text Box 7"/>
          <p:cNvSpPr txBox="1">
            <a:spLocks noChangeArrowheads="1"/>
          </p:cNvSpPr>
          <p:nvPr/>
        </p:nvSpPr>
        <p:spPr bwMode="auto">
          <a:xfrm>
            <a:off x="5486400" y="2203704"/>
            <a:ext cx="626364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1325" indent="-44132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Jongen die om hulp schreeuwt na aardbeving</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Demonstratie (Uganda)</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Speler zwaait met de Israelische vlag</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Zanger in een gospelkoor</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37</a:t>
            </a:fld>
            <a:endParaRPr lang="de-DE" altLang="de-DE"/>
          </a:p>
        </p:txBody>
      </p:sp>
      <p:pic>
        <p:nvPicPr>
          <p:cNvPr id="9"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5"/>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1325" indent="-44132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Jongen die om hulp schreeuwt na aardbeving</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Demonstratie (Uganda)</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Speler zwaait met de Israelische vlag</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Zanger in een gospelkoor</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Moed</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38</a:t>
            </a:fld>
            <a:endParaRPr lang="de-DE" altLang="de-DE"/>
          </a:p>
        </p:txBody>
      </p:sp>
      <p:pic>
        <p:nvPicPr>
          <p:cNvPr id="8" name="Picture 2" descr="Andreas Mümken - fotocmonnuity - Das war mut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1034"/>
          <p:cNvSpPr txBox="1">
            <a:spLocks noChangeArrowheads="1"/>
          </p:cNvSpPr>
          <p:nvPr/>
        </p:nvSpPr>
        <p:spPr bwMode="auto">
          <a:xfrm>
            <a:off x="4848430" y="2565400"/>
            <a:ext cx="7154080"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AutoNum type="arabicPeriod"/>
            </a:pPr>
            <a:r>
              <a:rPr lang="de-DE" altLang="de-DE" sz="2400">
                <a:latin typeface="Calibri Light"/>
              </a:rPr>
              <a:t>Jonge vrouw roept iets naar haar gearresteerde vriend</a:t>
            </a:r>
          </a:p>
          <a:p>
            <a:pPr eaLnBrk="1" hangingPunct="1">
              <a:spcBef>
                <a:spcPct val="50000"/>
              </a:spcBef>
              <a:buClrTx/>
              <a:buFontTx/>
              <a:buAutoNum type="arabicPeriod"/>
            </a:pPr>
            <a:r>
              <a:rPr lang="de-DE" altLang="de-DE" sz="2400">
                <a:latin typeface="Calibri Light"/>
              </a:rPr>
              <a:t>Afdingen naar de beste prijs op de markt</a:t>
            </a:r>
          </a:p>
          <a:p>
            <a:pPr eaLnBrk="1" hangingPunct="1">
              <a:spcBef>
                <a:spcPct val="50000"/>
              </a:spcBef>
              <a:buClrTx/>
              <a:buFontTx/>
              <a:buAutoNum type="arabicPeriod"/>
            </a:pPr>
            <a:r>
              <a:rPr lang="de-DE" altLang="de-DE" sz="2400">
                <a:latin typeface="Calibri Light"/>
              </a:rPr>
              <a:t>Hysterische fan</a:t>
            </a:r>
          </a:p>
          <a:p>
            <a:pPr eaLnBrk="1" hangingPunct="1">
              <a:spcBef>
                <a:spcPct val="50000"/>
              </a:spcBef>
              <a:buClrTx/>
              <a:buFontTx/>
              <a:buAutoNum type="arabicPeriod"/>
            </a:pPr>
            <a:r>
              <a:rPr lang="de-DE" altLang="de-DE" sz="2400">
                <a:latin typeface="Calibri Light"/>
              </a:rPr>
              <a:t>Zangeres in een live show</a:t>
            </a:r>
          </a:p>
          <a:p>
            <a:pPr eaLnBrk="1" hangingPunct="1">
              <a:spcBef>
                <a:spcPct val="0"/>
              </a:spcBef>
              <a:buClrTx/>
              <a:buFontTx/>
              <a:buChar char="•"/>
            </a:pPr>
            <a:endParaRPr lang="de-DE" altLang="de-DE" sz="24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39</a:t>
            </a:fld>
            <a:endParaRPr lang="de-DE" altLang="de-DE"/>
          </a:p>
        </p:txBody>
      </p:sp>
      <p:pic>
        <p:nvPicPr>
          <p:cNvPr id="9"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ext Box 1034"/>
          <p:cNvSpPr txBox="1">
            <a:spLocks noChangeArrowheads="1"/>
          </p:cNvSpPr>
          <p:nvPr/>
        </p:nvSpPr>
        <p:spPr bwMode="auto">
          <a:xfrm>
            <a:off x="4848430" y="2565400"/>
            <a:ext cx="7154080"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AutoNum type="arabicPeriod"/>
            </a:pPr>
            <a:r>
              <a:rPr lang="de-DE" altLang="de-DE" sz="2400" dirty="0">
                <a:latin typeface="Calibri Light"/>
              </a:rPr>
              <a:t>Jonge </a:t>
            </a:r>
            <a:r>
              <a:rPr lang="de-DE" altLang="de-DE" sz="2400" dirty="0" err="1">
                <a:latin typeface="Calibri Light"/>
              </a:rPr>
              <a:t>vrouw</a:t>
            </a:r>
            <a:r>
              <a:rPr lang="de-DE" altLang="de-DE" sz="2400" dirty="0">
                <a:latin typeface="Calibri Light"/>
              </a:rPr>
              <a:t> </a:t>
            </a:r>
            <a:r>
              <a:rPr lang="de-DE" altLang="de-DE" sz="2400" dirty="0" err="1">
                <a:latin typeface="Calibri Light"/>
              </a:rPr>
              <a:t>roept</a:t>
            </a:r>
            <a:r>
              <a:rPr lang="de-DE" altLang="de-DE" sz="2400" dirty="0">
                <a:latin typeface="Calibri Light"/>
              </a:rPr>
              <a:t> </a:t>
            </a:r>
            <a:r>
              <a:rPr lang="de-DE" altLang="de-DE" sz="2400" dirty="0" err="1">
                <a:latin typeface="Calibri Light"/>
              </a:rPr>
              <a:t>iets</a:t>
            </a:r>
            <a:r>
              <a:rPr lang="de-DE" altLang="de-DE" sz="2400" dirty="0">
                <a:latin typeface="Calibri Light"/>
              </a:rPr>
              <a:t> </a:t>
            </a:r>
            <a:r>
              <a:rPr lang="de-DE" altLang="de-DE" sz="2400" dirty="0" err="1">
                <a:latin typeface="Calibri Light"/>
              </a:rPr>
              <a:t>naar</a:t>
            </a:r>
            <a:r>
              <a:rPr lang="de-DE" altLang="de-DE" sz="2400" dirty="0">
                <a:latin typeface="Calibri Light"/>
              </a:rPr>
              <a:t> haar </a:t>
            </a:r>
            <a:r>
              <a:rPr lang="de-DE" altLang="de-DE" sz="2400" dirty="0" err="1">
                <a:latin typeface="Calibri Light"/>
              </a:rPr>
              <a:t>gearresteerde</a:t>
            </a:r>
            <a:r>
              <a:rPr lang="de-DE" altLang="de-DE" sz="2400" dirty="0">
                <a:latin typeface="Calibri Light"/>
              </a:rPr>
              <a:t> </a:t>
            </a:r>
            <a:r>
              <a:rPr lang="de-DE" altLang="de-DE" sz="2400" dirty="0" err="1">
                <a:latin typeface="Calibri Light"/>
              </a:rPr>
              <a:t>vriend</a:t>
            </a:r>
            <a:endParaRPr lang="de-DE" altLang="de-DE" sz="2400" dirty="0">
              <a:latin typeface="Calibri Light"/>
            </a:endParaRPr>
          </a:p>
          <a:p>
            <a:pPr eaLnBrk="1" hangingPunct="1">
              <a:spcBef>
                <a:spcPct val="50000"/>
              </a:spcBef>
              <a:buClrTx/>
              <a:buFontTx/>
              <a:buAutoNum type="arabicPeriod"/>
            </a:pPr>
            <a:r>
              <a:rPr lang="de-DE" altLang="de-DE" sz="2400" dirty="0" err="1">
                <a:latin typeface="Calibri Light"/>
              </a:rPr>
              <a:t>Afdingen</a:t>
            </a:r>
            <a:r>
              <a:rPr lang="de-DE" altLang="de-DE" sz="2400" dirty="0">
                <a:latin typeface="Calibri Light"/>
              </a:rPr>
              <a:t> </a:t>
            </a:r>
            <a:r>
              <a:rPr lang="de-DE" altLang="de-DE" sz="2400" dirty="0" err="1">
                <a:latin typeface="Calibri Light"/>
              </a:rPr>
              <a:t>naar</a:t>
            </a:r>
            <a:r>
              <a:rPr lang="de-DE" altLang="de-DE" sz="2400" dirty="0">
                <a:latin typeface="Calibri Light"/>
              </a:rPr>
              <a:t> de beste </a:t>
            </a:r>
            <a:r>
              <a:rPr lang="de-DE" altLang="de-DE" sz="2400" dirty="0" err="1">
                <a:latin typeface="Calibri Light"/>
              </a:rPr>
              <a:t>prijs</a:t>
            </a:r>
            <a:r>
              <a:rPr lang="de-DE" altLang="de-DE" sz="2400" dirty="0">
                <a:latin typeface="Calibri Light"/>
              </a:rPr>
              <a:t> </a:t>
            </a:r>
            <a:r>
              <a:rPr lang="de-DE" altLang="de-DE" sz="2400" dirty="0" err="1">
                <a:latin typeface="Calibri Light"/>
              </a:rPr>
              <a:t>op</a:t>
            </a:r>
            <a:r>
              <a:rPr lang="de-DE" altLang="de-DE" sz="2400" dirty="0">
                <a:latin typeface="Calibri Light"/>
              </a:rPr>
              <a:t> de markt</a:t>
            </a:r>
          </a:p>
          <a:p>
            <a:pPr eaLnBrk="1" hangingPunct="1">
              <a:spcBef>
                <a:spcPct val="50000"/>
              </a:spcBef>
              <a:buClr>
                <a:srgbClr val="004992"/>
              </a:buClr>
              <a:buFontTx/>
              <a:buAutoNum type="arabicPeriod"/>
            </a:pPr>
            <a:r>
              <a:rPr lang="de-DE" altLang="de-DE" sz="2400" dirty="0">
                <a:solidFill>
                  <a:srgbClr val="004992"/>
                </a:solidFill>
                <a:latin typeface="Calibri Light"/>
              </a:rPr>
              <a:t>Hysterische fan</a:t>
            </a:r>
          </a:p>
          <a:p>
            <a:pPr eaLnBrk="1" hangingPunct="1">
              <a:spcBef>
                <a:spcPct val="50000"/>
              </a:spcBef>
              <a:buClrTx/>
              <a:buFontTx/>
              <a:buAutoNum type="arabicPeriod"/>
            </a:pPr>
            <a:r>
              <a:rPr lang="de-DE" altLang="de-DE" sz="2400" dirty="0" err="1">
                <a:latin typeface="Calibri Light"/>
              </a:rPr>
              <a:t>Zangeres</a:t>
            </a:r>
            <a:r>
              <a:rPr lang="de-DE" altLang="de-DE" sz="2400" dirty="0">
                <a:latin typeface="Calibri Light"/>
              </a:rPr>
              <a:t> in </a:t>
            </a:r>
            <a:r>
              <a:rPr lang="de-DE" altLang="de-DE" sz="2400" dirty="0" err="1">
                <a:latin typeface="Calibri Light"/>
              </a:rPr>
              <a:t>een</a:t>
            </a:r>
            <a:r>
              <a:rPr lang="de-DE" altLang="de-DE" sz="2400" dirty="0">
                <a:latin typeface="Calibri Light"/>
              </a:rPr>
              <a:t> live </a:t>
            </a:r>
            <a:r>
              <a:rPr lang="de-DE" altLang="de-DE" sz="2400" dirty="0" err="1">
                <a:latin typeface="Calibri Light"/>
              </a:rPr>
              <a:t>show</a:t>
            </a:r>
            <a:endParaRPr lang="de-DE" altLang="de-DE" sz="2400" dirty="0">
              <a:latin typeface="Calibri Light"/>
            </a:endParaRPr>
          </a:p>
          <a:p>
            <a:pPr eaLnBrk="1" hangingPunct="1">
              <a:spcBef>
                <a:spcPct val="0"/>
              </a:spcBef>
              <a:buClrTx/>
              <a:buFontTx/>
              <a:buChar char="•"/>
            </a:pPr>
            <a:endParaRPr lang="de-DE" altLang="de-DE" sz="24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Opwinding/spanning</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40</a:t>
            </a:fld>
            <a:endParaRPr lang="de-DE" altLang="de-DE"/>
          </a:p>
        </p:txBody>
      </p:sp>
      <p:pic>
        <p:nvPicPr>
          <p:cNvPr id="8"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5486399"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Atleet is betrapt op doping</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Speler mist een heel goede kans</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Man op het toilet</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Man in gebed</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41</a:t>
            </a:fld>
            <a:endParaRPr lang="de-DE" altLang="de-DE"/>
          </a:p>
        </p:txBody>
      </p:sp>
      <p:pic>
        <p:nvPicPr>
          <p:cNvPr id="9" name="Picture 4" descr="Bastian Beuttel - fotocommunity - private moments_8 - personal approvo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4"/>
          <p:cNvSpPr txBox="1">
            <a:spLocks noChangeArrowheads="1"/>
          </p:cNvSpPr>
          <p:nvPr/>
        </p:nvSpPr>
        <p:spPr bwMode="auto">
          <a:xfrm>
            <a:off x="5486399"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Atleet is betrapt op doping</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Speler mist een heel goede kans</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 op het toilet</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Man in gebed</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Toiletbezoek</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42</a:t>
            </a:fld>
            <a:endParaRPr lang="de-DE" altLang="de-DE"/>
          </a:p>
        </p:txBody>
      </p:sp>
      <p:pic>
        <p:nvPicPr>
          <p:cNvPr id="8" name="Picture 7" descr="hacki_2%20g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a:t>
            </a:r>
            <a:r>
              <a:rPr lang="nl-NL" sz="2400">
                <a:solidFill>
                  <a:srgbClr val="004992"/>
                </a:solidFill>
                <a:latin typeface="Calibri Light"/>
                <a:ea typeface="ＭＳ Ｐゴシック" panose="020B0600070205080204" pitchFamily="34" charset="-128"/>
              </a:rPr>
              <a:t>volgende webpagina</a:t>
            </a:r>
            <a:r>
              <a:rPr lang="pt-BR" sz="240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7" name="Fußzeilenplatzhalter 6"/>
          <p:cNvSpPr>
            <a:spLocks noGrp="1"/>
          </p:cNvSpPr>
          <p:nvPr>
            <p:ph type="ftr" sz="quarter" idx="11"/>
          </p:nvPr>
        </p:nvSpPr>
        <p:spPr bwMode="gray"/>
        <p:txBody>
          <a:bodyPr/>
          <a:lstStyle/>
          <a:p>
            <a:r>
              <a:rPr lang="nl-NL">
                <a:solidFill>
                  <a:srgbClr val="333333"/>
                </a:solidFill>
              </a:rPr>
              <a:t>Metacognitieve Training 4 - Inlevingsvermogen 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43</a:t>
            </a:fld>
            <a:endParaRPr lang="de-DE"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a:t>
            </a:r>
            <a:r>
              <a:rPr lang="en-US" sz="1800" i="1" spc="-5" dirty="0" err="1">
                <a:solidFill>
                  <a:srgbClr val="333333"/>
                </a:solidFill>
                <a:latin typeface="Calibri Light"/>
                <a:ea typeface="ＭＳ Ｐゴシック" panose="020B0600070205080204" pitchFamily="34" charset="-128"/>
                <a:cs typeface="Verdana"/>
              </a:rPr>
              <a:t>voor</a:t>
            </a:r>
            <a:r>
              <a:rPr lang="en-US" sz="1800" i="1" spc="-5" dirty="0">
                <a:solidFill>
                  <a:srgbClr val="333333"/>
                </a:solidFill>
                <a:latin typeface="Calibri Light"/>
                <a:ea typeface="ＭＳ Ｐゴシック" panose="020B0600070205080204" pitchFamily="34" charset="-128"/>
                <a:cs typeface="Verdana"/>
              </a:rPr>
              <a:t>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sz="180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1901911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3"/>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Uitgeputte marathonloper</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Bewusteloze man</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Monnik verzonken in gebed</a:t>
            </a:r>
          </a:p>
          <a:p>
            <a:pPr eaLnBrk="1" hangingPunct="1">
              <a:lnSpc>
                <a:spcPct val="105000"/>
              </a:lnSpc>
              <a:spcBef>
                <a:spcPts val="1999"/>
              </a:spcBef>
              <a:spcAft>
                <a:spcPts val="0"/>
              </a:spcAft>
              <a:buClr>
                <a:srgbClr val="333333"/>
              </a:buClr>
              <a:buFont typeface="WingDings"/>
              <a:buAutoNum type="arabicPeriod"/>
            </a:pPr>
            <a:r>
              <a:rPr lang="nl-NL" altLang="de-DE" sz="2400">
                <a:latin typeface="Calibri Light"/>
              </a:rPr>
              <a:t>Dzjengis </a:t>
            </a:r>
            <a:r>
              <a:rPr lang="de-DE" altLang="de-DE" sz="2400">
                <a:latin typeface="Calibri Light"/>
              </a:rPr>
              <a:t>Khan (Mongoolse heerser)</a:t>
            </a:r>
            <a:endParaRPr lang="en-GB" altLang="de-DE" sz="240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44</a:t>
            </a:fld>
            <a:endParaRPr lang="de-DE" altLang="de-DE"/>
          </a:p>
        </p:txBody>
      </p:sp>
      <p:sp>
        <p:nvSpPr>
          <p:cNvPr id="8"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pic>
        <p:nvPicPr>
          <p:cNvPr id="10"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3"/>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Uitgeputte marathonloper</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Bewusteloze man</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Monnik verzonken in gebed</a:t>
            </a:r>
          </a:p>
          <a:p>
            <a:pPr eaLnBrk="1" hangingPunct="1">
              <a:lnSpc>
                <a:spcPct val="105000"/>
              </a:lnSpc>
              <a:spcBef>
                <a:spcPts val="1999"/>
              </a:spcBef>
              <a:spcAft>
                <a:spcPts val="0"/>
              </a:spcAft>
              <a:buClr>
                <a:srgbClr val="000000"/>
              </a:buClr>
              <a:buFont typeface="WingDings"/>
              <a:buAutoNum type="arabicPeriod"/>
            </a:pPr>
            <a:r>
              <a:rPr lang="nl-NL" altLang="de-DE" sz="2400" dirty="0">
                <a:latin typeface="Calibri Light"/>
              </a:rPr>
              <a:t>Dzjengis </a:t>
            </a:r>
            <a:r>
              <a:rPr lang="de-DE" altLang="de-DE" sz="2400" dirty="0">
                <a:latin typeface="Calibri Light"/>
              </a:rPr>
              <a:t>Khan (Mongoolse heerser)</a:t>
            </a:r>
            <a:endParaRPr lang="en-GB" altLang="de-DE" sz="24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Uitputting</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45</a:t>
            </a:fld>
            <a:endParaRPr lang="de-DE" altLang="de-DE"/>
          </a:p>
        </p:txBody>
      </p:sp>
      <p:pic>
        <p:nvPicPr>
          <p:cNvPr id="8" name="Picture 7"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6"/>
          <p:cNvSpPr txBox="1">
            <a:spLocks noChangeArrowheads="1"/>
          </p:cNvSpPr>
          <p:nvPr/>
        </p:nvSpPr>
        <p:spPr bwMode="auto">
          <a:xfrm>
            <a:off x="5486400" y="2203704"/>
            <a:ext cx="6263640"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1325" indent="-44132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Boze </a:t>
            </a:r>
            <a:r>
              <a:rPr lang="de-DE" altLang="de-DE" sz="2400" dirty="0" err="1">
                <a:latin typeface="Calibri Light"/>
              </a:rPr>
              <a:t>politieagent</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Dirigent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Musicus in een begrafenisstoet (New Orleans)</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Treinconducteur</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is deze persoon? Hoe zeker ben je daarvan?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46</a:t>
            </a:fld>
            <a:endParaRPr lang="de-DE" altLang="de-DE"/>
          </a:p>
        </p:txBody>
      </p:sp>
      <p:sp>
        <p:nvSpPr>
          <p:cNvPr id="8"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pic>
        <p:nvPicPr>
          <p:cNvPr id="10"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ext Box 4"/>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1325" indent="-44132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Boze politieagent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Dirigent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Musicus in een begrafenisstoet (New Orleans)</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Treinconducteur</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Musicus</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47</a:t>
            </a:fld>
            <a:endParaRPr lang="de-DE" altLang="de-DE"/>
          </a:p>
        </p:txBody>
      </p:sp>
      <p:pic>
        <p:nvPicPr>
          <p:cNvPr id="8"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7"/>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Man </a:t>
            </a:r>
            <a:r>
              <a:rPr lang="de-DE" altLang="de-DE" sz="2400" dirty="0" err="1">
                <a:latin typeface="Calibri Light"/>
              </a:rPr>
              <a:t>klaagt</a:t>
            </a:r>
            <a:r>
              <a:rPr lang="de-DE" altLang="de-DE" sz="2400" dirty="0">
                <a:latin typeface="Calibri Light"/>
              </a:rPr>
              <a:t> </a:t>
            </a:r>
            <a:r>
              <a:rPr lang="de-DE" altLang="de-DE" sz="2400" dirty="0" err="1">
                <a:latin typeface="Calibri Light"/>
              </a:rPr>
              <a:t>over</a:t>
            </a:r>
            <a:r>
              <a:rPr lang="de-DE" altLang="de-DE" sz="2400" dirty="0">
                <a:latin typeface="Calibri Light"/>
              </a:rPr>
              <a:t> </a:t>
            </a:r>
            <a:r>
              <a:rPr lang="de-DE" altLang="de-DE" sz="2400" dirty="0" err="1">
                <a:latin typeface="Calibri Light"/>
              </a:rPr>
              <a:t>parkeerboete</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Dirigent </a:t>
            </a:r>
            <a:r>
              <a:rPr lang="de-DE" altLang="de-DE" sz="2400" dirty="0" err="1">
                <a:latin typeface="Calibri Light"/>
              </a:rPr>
              <a:t>stelt</a:t>
            </a:r>
            <a:r>
              <a:rPr lang="de-DE" altLang="de-DE" sz="2400" dirty="0">
                <a:latin typeface="Calibri Light"/>
              </a:rPr>
              <a:t> </a:t>
            </a:r>
            <a:r>
              <a:rPr lang="de-DE" altLang="de-DE" sz="2400" dirty="0" err="1">
                <a:latin typeface="Calibri Light"/>
              </a:rPr>
              <a:t>zijn</a:t>
            </a:r>
            <a:r>
              <a:rPr lang="de-DE" altLang="de-DE" sz="2400" dirty="0">
                <a:latin typeface="Calibri Light"/>
              </a:rPr>
              <a:t> </a:t>
            </a:r>
            <a:r>
              <a:rPr lang="de-DE" altLang="de-DE" sz="2400" dirty="0" err="1">
                <a:latin typeface="Calibri Light"/>
              </a:rPr>
              <a:t>orkest</a:t>
            </a:r>
            <a:r>
              <a:rPr lang="de-DE" altLang="de-DE" sz="2400" dirty="0">
                <a:latin typeface="Calibri Light"/>
              </a:rPr>
              <a:t> </a:t>
            </a:r>
            <a:r>
              <a:rPr lang="de-DE" altLang="de-DE" sz="2400" dirty="0" err="1">
                <a:latin typeface="Calibri Light"/>
              </a:rPr>
              <a:t>voor</a:t>
            </a:r>
            <a:endParaRPr lang="de-DE" altLang="de-DE" sz="2400" dirty="0">
              <a:latin typeface="Calibri Light"/>
            </a:endParaRPr>
          </a:p>
          <a:p>
            <a:pPr eaLnBrk="1" hangingPunct="1">
              <a:lnSpc>
                <a:spcPct val="105000"/>
              </a:lnSpc>
              <a:spcBef>
                <a:spcPts val="1999"/>
              </a:spcBef>
              <a:spcAft>
                <a:spcPts val="0"/>
              </a:spcAft>
              <a:buClr>
                <a:srgbClr val="333333"/>
              </a:buClr>
              <a:buFont typeface="WingDings"/>
              <a:buAutoNum type="arabicPeriod"/>
            </a:pPr>
            <a:r>
              <a:rPr lang="de-DE" altLang="de-DE" sz="2400" dirty="0" err="1">
                <a:latin typeface="Calibri Light"/>
              </a:rPr>
              <a:t>Acteur</a:t>
            </a:r>
            <a:r>
              <a:rPr lang="de-DE" altLang="de-DE" sz="2400" dirty="0">
                <a:latin typeface="Calibri Light"/>
              </a:rPr>
              <a:t> </a:t>
            </a:r>
            <a:r>
              <a:rPr lang="de-DE" altLang="de-DE" sz="2400" dirty="0" err="1">
                <a:latin typeface="Calibri Light"/>
              </a:rPr>
              <a:t>ontvangt</a:t>
            </a:r>
            <a:r>
              <a:rPr lang="de-DE" altLang="de-DE" sz="2400" dirty="0">
                <a:latin typeface="Calibri Light"/>
              </a:rPr>
              <a:t> </a:t>
            </a:r>
            <a:r>
              <a:rPr lang="de-DE" altLang="de-DE" sz="2400" err="1">
                <a:latin typeface="Calibri Light"/>
              </a:rPr>
              <a:t>een</a:t>
            </a:r>
            <a:r>
              <a:rPr lang="de-DE" altLang="de-DE" sz="2400">
                <a:latin typeface="Calibri Light"/>
              </a:rPr>
              <a:t> groot applaus</a:t>
            </a:r>
          </a:p>
          <a:p>
            <a:pPr eaLnBrk="1" hangingPunct="1">
              <a:lnSpc>
                <a:spcPct val="105000"/>
              </a:lnSpc>
              <a:spcBef>
                <a:spcPts val="1999"/>
              </a:spcBef>
              <a:spcAft>
                <a:spcPts val="0"/>
              </a:spcAft>
              <a:buClr>
                <a:srgbClr val="333333"/>
              </a:buClr>
              <a:buFont typeface="WingDings"/>
              <a:buAutoNum type="arabicPeriod"/>
            </a:pPr>
            <a:r>
              <a:rPr lang="de-DE" altLang="de-DE" sz="2400">
                <a:latin typeface="Calibri Light"/>
              </a:rPr>
              <a:t>Balletrepetitie </a:t>
            </a:r>
            <a:r>
              <a:rPr lang="de-DE" altLang="de-DE" sz="2400" dirty="0">
                <a:latin typeface="Calibri Light"/>
              </a:rPr>
              <a:t>in </a:t>
            </a:r>
            <a:r>
              <a:rPr lang="de-DE" altLang="de-DE" sz="2400" err="1">
                <a:latin typeface="Calibri Light"/>
              </a:rPr>
              <a:t>alledaagse</a:t>
            </a:r>
            <a:r>
              <a:rPr lang="de-DE" altLang="de-DE" sz="2400">
                <a:latin typeface="Calibri Light"/>
              </a:rPr>
              <a:t> kleding</a:t>
            </a:r>
            <a:endParaRPr lang="en-GB" altLang="de-DE" sz="24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48</a:t>
            </a:fld>
            <a:endParaRPr lang="de-DE" altLang="de-DE"/>
          </a:p>
        </p:txBody>
      </p:sp>
      <p:sp>
        <p:nvSpPr>
          <p:cNvPr id="8"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pic>
        <p:nvPicPr>
          <p:cNvPr id="10"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4"/>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Man </a:t>
            </a:r>
            <a:r>
              <a:rPr lang="de-DE" altLang="de-DE" sz="2400" dirty="0" err="1">
                <a:solidFill>
                  <a:srgbClr val="004992"/>
                </a:solidFill>
                <a:latin typeface="Calibri Light"/>
              </a:rPr>
              <a:t>klaagt</a:t>
            </a:r>
            <a:r>
              <a:rPr lang="de-DE" altLang="de-DE" sz="2400" dirty="0">
                <a:solidFill>
                  <a:srgbClr val="004992"/>
                </a:solidFill>
                <a:latin typeface="Calibri Light"/>
              </a:rPr>
              <a:t> </a:t>
            </a:r>
            <a:r>
              <a:rPr lang="de-DE" altLang="de-DE" sz="2400" dirty="0" err="1">
                <a:solidFill>
                  <a:srgbClr val="004992"/>
                </a:solidFill>
                <a:latin typeface="Calibri Light"/>
              </a:rPr>
              <a:t>over</a:t>
            </a:r>
            <a:r>
              <a:rPr lang="de-DE" altLang="de-DE" sz="2400" dirty="0">
                <a:solidFill>
                  <a:srgbClr val="004992"/>
                </a:solidFill>
                <a:latin typeface="Calibri Light"/>
              </a:rPr>
              <a:t> </a:t>
            </a:r>
            <a:r>
              <a:rPr lang="de-DE" altLang="de-DE" sz="2400" dirty="0" err="1">
                <a:solidFill>
                  <a:srgbClr val="004992"/>
                </a:solidFill>
                <a:latin typeface="Calibri Light"/>
              </a:rPr>
              <a:t>parkeerboete</a:t>
            </a:r>
            <a:endParaRPr lang="de-DE" altLang="de-DE" sz="2400" dirty="0">
              <a:solidFill>
                <a:srgbClr val="004992"/>
              </a:solidFill>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Dirigent </a:t>
            </a:r>
            <a:r>
              <a:rPr lang="de-DE" altLang="de-DE" sz="2400" dirty="0" err="1">
                <a:latin typeface="Calibri Light"/>
              </a:rPr>
              <a:t>stelt</a:t>
            </a:r>
            <a:r>
              <a:rPr lang="de-DE" altLang="de-DE" sz="2400" dirty="0">
                <a:latin typeface="Calibri Light"/>
              </a:rPr>
              <a:t> </a:t>
            </a:r>
            <a:r>
              <a:rPr lang="de-DE" altLang="de-DE" sz="2400" dirty="0" err="1">
                <a:latin typeface="Calibri Light"/>
              </a:rPr>
              <a:t>zijn</a:t>
            </a:r>
            <a:r>
              <a:rPr lang="de-DE" altLang="de-DE" sz="2400" dirty="0">
                <a:latin typeface="Calibri Light"/>
              </a:rPr>
              <a:t> </a:t>
            </a:r>
            <a:r>
              <a:rPr lang="de-DE" altLang="de-DE" sz="2400" dirty="0" err="1">
                <a:latin typeface="Calibri Light"/>
              </a:rPr>
              <a:t>orkest</a:t>
            </a:r>
            <a:r>
              <a:rPr lang="de-DE" altLang="de-DE" sz="2400" dirty="0">
                <a:latin typeface="Calibri Light"/>
              </a:rPr>
              <a:t> </a:t>
            </a:r>
            <a:r>
              <a:rPr lang="de-DE" altLang="de-DE" sz="2400" dirty="0" err="1">
                <a:latin typeface="Calibri Light"/>
              </a:rPr>
              <a:t>voor</a:t>
            </a:r>
            <a:endParaRPr lang="de-DE" altLang="de-DE" sz="2400" dirty="0">
              <a:latin typeface="Calibri Light"/>
            </a:endParaRP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Acteur ontvangt een groot applaus</a:t>
            </a:r>
          </a:p>
          <a:p>
            <a:pPr eaLnBrk="1" hangingPunct="1">
              <a:lnSpc>
                <a:spcPct val="105000"/>
              </a:lnSpc>
              <a:spcBef>
                <a:spcPts val="1999"/>
              </a:spcBef>
              <a:spcAft>
                <a:spcPts val="0"/>
              </a:spcAft>
              <a:buClr>
                <a:srgbClr val="000000"/>
              </a:buClr>
              <a:buFont typeface="WingDings"/>
              <a:buAutoNum type="arabicPeriod"/>
            </a:pPr>
            <a:r>
              <a:rPr lang="de-DE" altLang="de-DE" sz="2400" dirty="0">
                <a:latin typeface="Calibri Light"/>
              </a:rPr>
              <a:t>Balletrepetitie in alledaagse kleding</a:t>
            </a:r>
            <a:endParaRPr lang="en-GB" altLang="de-DE" sz="24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Frustratie</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49</a:t>
            </a:fld>
            <a:endParaRPr lang="de-DE" altLang="de-DE"/>
          </a:p>
        </p:txBody>
      </p:sp>
      <p:pic>
        <p:nvPicPr>
          <p:cNvPr id="8"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1" name="Text Box 11"/>
          <p:cNvSpPr txBox="1">
            <a:spLocks noChangeArrowheads="1"/>
          </p:cNvSpPr>
          <p:nvPr/>
        </p:nvSpPr>
        <p:spPr bwMode="auto">
          <a:xfrm>
            <a:off x="5486400" y="2203704"/>
            <a:ext cx="6263640" cy="433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indent="0" eaLnBrk="1" hangingPunct="1">
              <a:lnSpc>
                <a:spcPct val="105000"/>
              </a:lnSpc>
              <a:spcBef>
                <a:spcPts val="1999"/>
              </a:spcBef>
              <a:spcAft>
                <a:spcPts val="0"/>
              </a:spcAft>
              <a:buClr>
                <a:srgbClr val="333333"/>
              </a:buClr>
              <a:buNone/>
            </a:pPr>
            <a:r>
              <a:rPr lang="de-DE" altLang="de-DE" sz="2400" dirty="0">
                <a:latin typeface="Calibri Light"/>
              </a:rPr>
              <a:t>Gulzigheid</a:t>
            </a:r>
          </a:p>
          <a:p>
            <a:pPr marL="0" indent="0" eaLnBrk="1" hangingPunct="1">
              <a:lnSpc>
                <a:spcPct val="105000"/>
              </a:lnSpc>
              <a:spcBef>
                <a:spcPts val="1999"/>
              </a:spcBef>
              <a:spcAft>
                <a:spcPts val="0"/>
              </a:spcAft>
              <a:buClr>
                <a:srgbClr val="333333"/>
              </a:buClr>
              <a:buNone/>
            </a:pPr>
            <a:r>
              <a:rPr lang="de-DE" altLang="de-DE" sz="2400" dirty="0">
                <a:latin typeface="Calibri Light"/>
              </a:rPr>
              <a:t>Lust</a:t>
            </a:r>
          </a:p>
          <a:p>
            <a:pPr marL="0" indent="0" eaLnBrk="1" hangingPunct="1">
              <a:lnSpc>
                <a:spcPct val="105000"/>
              </a:lnSpc>
              <a:spcBef>
                <a:spcPts val="1999"/>
              </a:spcBef>
              <a:spcAft>
                <a:spcPts val="0"/>
              </a:spcAft>
              <a:buClr>
                <a:srgbClr val="333333"/>
              </a:buClr>
              <a:buNone/>
            </a:pPr>
            <a:r>
              <a:rPr lang="de-DE" altLang="de-DE" sz="2400" dirty="0">
                <a:latin typeface="Calibri Light"/>
              </a:rPr>
              <a:t>Hebzucht</a:t>
            </a:r>
          </a:p>
          <a:p>
            <a:pPr marL="0" indent="0" eaLnBrk="1" hangingPunct="1">
              <a:lnSpc>
                <a:spcPct val="105000"/>
              </a:lnSpc>
              <a:spcBef>
                <a:spcPts val="1999"/>
              </a:spcBef>
              <a:spcAft>
                <a:spcPts val="0"/>
              </a:spcAft>
              <a:buClr>
                <a:srgbClr val="333333"/>
              </a:buClr>
              <a:buNone/>
            </a:pPr>
            <a:r>
              <a:rPr lang="de-DE" altLang="de-DE" sz="2400" dirty="0">
                <a:latin typeface="Calibri Light"/>
              </a:rPr>
              <a:t>IJdelheid</a:t>
            </a:r>
          </a:p>
          <a:p>
            <a:pPr marL="0" indent="0" eaLnBrk="1" hangingPunct="1">
              <a:lnSpc>
                <a:spcPct val="105000"/>
              </a:lnSpc>
              <a:spcBef>
                <a:spcPts val="1999"/>
              </a:spcBef>
              <a:spcAft>
                <a:spcPts val="0"/>
              </a:spcAft>
              <a:buClr>
                <a:srgbClr val="333333"/>
              </a:buClr>
              <a:buNone/>
            </a:pPr>
            <a:r>
              <a:rPr lang="de-DE" altLang="de-DE" sz="2400" dirty="0">
                <a:latin typeface="Calibri Light"/>
              </a:rPr>
              <a:t>Gemakzucht</a:t>
            </a:r>
          </a:p>
          <a:p>
            <a:pPr marL="0" indent="0" eaLnBrk="1" hangingPunct="1">
              <a:lnSpc>
                <a:spcPct val="105000"/>
              </a:lnSpc>
              <a:spcBef>
                <a:spcPts val="1999"/>
              </a:spcBef>
              <a:spcAft>
                <a:spcPts val="0"/>
              </a:spcAft>
              <a:buClr>
                <a:srgbClr val="333333"/>
              </a:buClr>
              <a:buNone/>
            </a:pPr>
            <a:r>
              <a:rPr lang="de-DE" altLang="de-DE" sz="2400" dirty="0">
                <a:latin typeface="Calibri Light"/>
              </a:rPr>
              <a:t>Afgunst</a:t>
            </a:r>
          </a:p>
          <a:p>
            <a:pPr marL="0" indent="0" eaLnBrk="1" hangingPunct="1">
              <a:lnSpc>
                <a:spcPct val="105000"/>
              </a:lnSpc>
              <a:spcBef>
                <a:spcPts val="1999"/>
              </a:spcBef>
              <a:spcAft>
                <a:spcPts val="0"/>
              </a:spcAft>
              <a:buClr>
                <a:srgbClr val="333333"/>
              </a:buClr>
              <a:buNone/>
            </a:pPr>
            <a:r>
              <a:rPr lang="de-DE" altLang="de-DE" sz="2400" dirty="0">
                <a:latin typeface="Calibri Light"/>
              </a:rPr>
              <a:t>Woede</a:t>
            </a:r>
          </a:p>
        </p:txBody>
      </p:sp>
      <p:sp>
        <p:nvSpPr>
          <p:cNvPr id="65544" name="TextBox 15"/>
          <p:cNvSpPr txBox="1">
            <a:spLocks noChangeArrowheads="1"/>
          </p:cNvSpPr>
          <p:nvPr/>
        </p:nvSpPr>
        <p:spPr bwMode="auto">
          <a:xfrm>
            <a:off x="750933" y="5702803"/>
            <a:ext cx="38667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nl-NL" altLang="de-DE" sz="2400" dirty="0">
                <a:latin typeface="Calibri Light"/>
              </a:rPr>
              <a:t>Welke hoofdzonde hoort bij welk plaatje?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De zeven hoofdzonden</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50</a:t>
            </a:fld>
            <a:endParaRPr lang="de-DE" altLang="de-DE"/>
          </a:p>
        </p:txBody>
      </p:sp>
      <p:pic>
        <p:nvPicPr>
          <p:cNvPr id="17"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9"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20"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21"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
        <p:nvSpPr>
          <p:cNvPr id="22"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23"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24"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pic>
        <p:nvPicPr>
          <p:cNvPr id="5" name="Grafik 4">
            <a:extLst>
              <a:ext uri="{FF2B5EF4-FFF2-40B4-BE49-F238E27FC236}">
                <a16:creationId xmlns:a16="http://schemas.microsoft.com/office/drawing/2014/main" id="{030323A5-C8E8-4732-B5FD-37C8708E876B}"/>
              </a:ext>
            </a:extLst>
          </p:cNvPr>
          <p:cNvPicPr>
            <a:picLocks noChangeAspect="1"/>
          </p:cNvPicPr>
          <p:nvPr/>
        </p:nvPicPr>
        <p:blipFill>
          <a:blip r:embed="rId4"/>
          <a:stretch>
            <a:fillRect/>
          </a:stretch>
        </p:blipFill>
        <p:spPr>
          <a:xfrm>
            <a:off x="910166" y="3663216"/>
            <a:ext cx="1115665" cy="566977"/>
          </a:xfrm>
          <a:prstGeom prst="rect">
            <a:avLst/>
          </a:prstGeom>
        </p:spPr>
      </p:pic>
      <p:pic>
        <p:nvPicPr>
          <p:cNvPr id="6" name="Grafik 5">
            <a:extLst>
              <a:ext uri="{FF2B5EF4-FFF2-40B4-BE49-F238E27FC236}">
                <a16:creationId xmlns:a16="http://schemas.microsoft.com/office/drawing/2014/main" id="{36BC421E-5D77-40DD-9F29-4EEF727AD803}"/>
              </a:ext>
            </a:extLst>
          </p:cNvPr>
          <p:cNvPicPr>
            <a:picLocks noChangeAspect="1"/>
          </p:cNvPicPr>
          <p:nvPr/>
        </p:nvPicPr>
        <p:blipFill>
          <a:blip r:embed="rId4"/>
          <a:stretch>
            <a:fillRect/>
          </a:stretch>
        </p:blipFill>
        <p:spPr>
          <a:xfrm>
            <a:off x="3378562" y="3755779"/>
            <a:ext cx="1115665" cy="566977"/>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72" name="Text Box 13"/>
          <p:cNvSpPr txBox="1">
            <a:spLocks noChangeArrowheads="1"/>
          </p:cNvSpPr>
          <p:nvPr/>
        </p:nvSpPr>
        <p:spPr bwMode="auto">
          <a:xfrm>
            <a:off x="5486399" y="2203704"/>
            <a:ext cx="6263640" cy="433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Lust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Gulzigheid</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Hebzucht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Gemakzucht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Woede</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Afgunst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IJdelheid</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De zeven hoofdzonden</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51</a:t>
            </a:fld>
            <a:endParaRPr lang="de-DE" altLang="de-DE"/>
          </a:p>
        </p:txBody>
      </p:sp>
      <p:pic>
        <p:nvPicPr>
          <p:cNvPr id="9"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1</a:t>
            </a:r>
          </a:p>
        </p:txBody>
      </p:sp>
      <p:sp>
        <p:nvSpPr>
          <p:cNvPr id="11" name="Text Box 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2</a:t>
            </a:r>
          </a:p>
        </p:txBody>
      </p:sp>
      <p:sp>
        <p:nvSpPr>
          <p:cNvPr id="12" name="Text Box 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3</a:t>
            </a:r>
          </a:p>
        </p:txBody>
      </p:sp>
      <p:sp>
        <p:nvSpPr>
          <p:cNvPr id="13" name="Text Box 10"/>
          <p:cNvSpPr txBox="1">
            <a:spLocks noChangeArrowheads="1"/>
          </p:cNvSpPr>
          <p:nvPr/>
        </p:nvSpPr>
        <p:spPr bwMode="auto">
          <a:xfrm>
            <a:off x="4617720" y="3758348"/>
            <a:ext cx="673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Calibri Light"/>
              </a:rPr>
              <a:t>4</a:t>
            </a:r>
          </a:p>
        </p:txBody>
      </p:sp>
      <p:sp>
        <p:nvSpPr>
          <p:cNvPr id="14" name="Text Box 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5</a:t>
            </a:r>
          </a:p>
        </p:txBody>
      </p:sp>
      <p:sp>
        <p:nvSpPr>
          <p:cNvPr id="15" name="Text Box 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Calibri Light"/>
              </a:rPr>
              <a:t>6</a:t>
            </a:r>
          </a:p>
        </p:txBody>
      </p:sp>
      <p:sp>
        <p:nvSpPr>
          <p:cNvPr id="16" name="Text Box 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Calibri Light"/>
              </a:rPr>
              <a:t>7</a:t>
            </a:r>
          </a:p>
        </p:txBody>
      </p:sp>
      <p:pic>
        <p:nvPicPr>
          <p:cNvPr id="5" name="Grafik 4">
            <a:extLst>
              <a:ext uri="{FF2B5EF4-FFF2-40B4-BE49-F238E27FC236}">
                <a16:creationId xmlns:a16="http://schemas.microsoft.com/office/drawing/2014/main" id="{B272369C-BCF0-400D-B3D7-1CA6B05F11CB}"/>
              </a:ext>
            </a:extLst>
          </p:cNvPr>
          <p:cNvPicPr>
            <a:picLocks noChangeAspect="1"/>
          </p:cNvPicPr>
          <p:nvPr/>
        </p:nvPicPr>
        <p:blipFill>
          <a:blip r:embed="rId4"/>
          <a:stretch>
            <a:fillRect/>
          </a:stretch>
        </p:blipFill>
        <p:spPr>
          <a:xfrm>
            <a:off x="915428" y="3632482"/>
            <a:ext cx="1115665" cy="566977"/>
          </a:xfrm>
          <a:prstGeom prst="rect">
            <a:avLst/>
          </a:prstGeom>
        </p:spPr>
      </p:pic>
      <p:pic>
        <p:nvPicPr>
          <p:cNvPr id="6" name="Grafik 5">
            <a:extLst>
              <a:ext uri="{FF2B5EF4-FFF2-40B4-BE49-F238E27FC236}">
                <a16:creationId xmlns:a16="http://schemas.microsoft.com/office/drawing/2014/main" id="{769643E5-0E60-4329-8F72-15DC73B069B3}"/>
              </a:ext>
            </a:extLst>
          </p:cNvPr>
          <p:cNvPicPr>
            <a:picLocks noChangeAspect="1"/>
          </p:cNvPicPr>
          <p:nvPr/>
        </p:nvPicPr>
        <p:blipFill>
          <a:blip r:embed="rId4"/>
          <a:stretch>
            <a:fillRect/>
          </a:stretch>
        </p:blipFill>
        <p:spPr>
          <a:xfrm>
            <a:off x="3419806" y="3658215"/>
            <a:ext cx="1115665" cy="566977"/>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5"/>
          <p:cNvSpPr txBox="1">
            <a:spLocks noChangeArrowheads="1"/>
          </p:cNvSpPr>
          <p:nvPr/>
        </p:nvSpPr>
        <p:spPr bwMode="auto">
          <a:xfrm>
            <a:off x="5486400" y="2203704"/>
            <a:ext cx="626364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1325" indent="-44132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Lachende vrouw</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Vrouw krijgt net te horen dat het vliegtuig waar haar man in zit wordt vermist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Vrouw geniet van de pech van iemand anders</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Vrouw wordt verteld dat ze is gezakt voor het examen</a:t>
            </a:r>
            <a:endParaRPr lang="en-GB" altLang="de-DE" sz="2400" dirty="0">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52</a:t>
            </a:fld>
            <a:endParaRPr lang="de-DE" altLang="de-DE"/>
          </a:p>
        </p:txBody>
      </p:sp>
      <p:sp>
        <p:nvSpPr>
          <p:cNvPr id="8"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pic>
        <p:nvPicPr>
          <p:cNvPr id="10" name="Picture 5" descr="Andr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Blijdschap</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53</a:t>
            </a:fld>
            <a:endParaRPr lang="de-DE" altLang="de-DE"/>
          </a:p>
        </p:txBody>
      </p:sp>
      <p:pic>
        <p:nvPicPr>
          <p:cNvPr id="8" name="Picture 7" descr="mojanca0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203704"/>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5486400" y="2203704"/>
            <a:ext cx="6263640" cy="317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1325" indent="-44132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Lachende vrouw</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Vrouw krijgt net te horen dat het vliegtuig waar haar man in zit wordt vermist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Vrouw geniet van de pech van iemand anders</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Vrouw wordt verteld dat ze is gezakt voor het examen</a:t>
            </a:r>
            <a:endParaRPr lang="en-GB" altLang="de-DE" sz="2400" dirty="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7"/>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1325" indent="-44132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Speler kan zijn geluksgoal niet geloven</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Woede over de beslissing van scheidsrechter</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Teleurstelling over gemist doelpunt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Invaller verveelt zich</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voelt of doet deze persoon? Hoe zeker ben je daarvan?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54</a:t>
            </a:fld>
            <a:endParaRPr lang="de-DE" altLang="de-DE"/>
          </a:p>
        </p:txBody>
      </p:sp>
      <p:sp>
        <p:nvSpPr>
          <p:cNvPr id="8"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400" i="1" dirty="0">
                <a:latin typeface="Calibri Light"/>
              </a:rPr>
              <a:t>Uitsnede</a:t>
            </a:r>
            <a:endParaRPr lang="en-GB" altLang="de-DE" sz="2400" i="1" dirty="0">
              <a:latin typeface="Calibri Light"/>
            </a:endParaRPr>
          </a:p>
        </p:txBody>
      </p:sp>
      <p:pic>
        <p:nvPicPr>
          <p:cNvPr id="10"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Woede</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55</a:t>
            </a:fld>
            <a:endParaRPr lang="de-DE" altLang="de-DE"/>
          </a:p>
        </p:txBody>
      </p:sp>
      <p:pic>
        <p:nvPicPr>
          <p:cNvPr id="8"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203704"/>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7"/>
          <p:cNvSpPr txBox="1">
            <a:spLocks noChangeArrowheads="1"/>
          </p:cNvSpPr>
          <p:nvPr/>
        </p:nvSpPr>
        <p:spPr bwMode="auto">
          <a:xfrm>
            <a:off x="5486400" y="2203704"/>
            <a:ext cx="6263640" cy="239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1325" indent="-441325"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Speler kan zijn geluksgoal niet geloven</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Calibri Light"/>
              </a:rPr>
              <a:t>Woede over de beslissing van scheidsrechter</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Teleurstelling over gemist doelpunt</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Calibri Light"/>
              </a:rPr>
              <a:t>Invaller verveelt zich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Inlevingsvermogen</a:t>
            </a:r>
          </a:p>
        </p:txBody>
      </p:sp>
      <p:sp>
        <p:nvSpPr>
          <p:cNvPr id="5" name="Content Placeholder 4"/>
          <p:cNvSpPr>
            <a:spLocks noGrp="1"/>
          </p:cNvSpPr>
          <p:nvPr>
            <p:ph idx="1"/>
          </p:nvPr>
        </p:nvSpPr>
        <p:spPr/>
        <p:txBody>
          <a:bodyPr/>
          <a:lstStyle/>
          <a:p>
            <a:pPr marL="342900" indent="-342900" defTabSz="914400" fontAlgn="base">
              <a:buClr>
                <a:srgbClr val="333333"/>
              </a:buClr>
              <a:buFont typeface="Arial" panose="020B0604020202020204" pitchFamily="34" charset="0"/>
              <a:buChar char="•"/>
              <a:defRPr/>
            </a:pPr>
            <a:r>
              <a:rPr lang="en-US" sz="2400" b="1" dirty="0" err="1">
                <a:solidFill>
                  <a:srgbClr val="333333"/>
                </a:solidFill>
                <a:latin typeface="Calibri Light"/>
                <a:ea typeface="MS PGothic" panose="020B0600070205080204" pitchFamily="34" charset="-128"/>
              </a:rPr>
              <a:t>Gezichtsuitdrukkingen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gebaren</a:t>
            </a:r>
            <a:r>
              <a:rPr lang="en-US" sz="2400" b="1"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zijn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altijd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eenduidig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interpreteren</a:t>
            </a:r>
            <a:r>
              <a:rPr lang="en-US" sz="24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Inlevingsvermogen</a:t>
            </a:r>
          </a:p>
        </p:txBody>
      </p:sp>
      <p:sp>
        <p:nvSpPr>
          <p:cNvPr id="5" name="Content Placeholder 4"/>
          <p:cNvSpPr>
            <a:spLocks noGrp="1"/>
          </p:cNvSpPr>
          <p:nvPr>
            <p:ph idx="1"/>
          </p:nvPr>
        </p:nvSpPr>
        <p:spPr/>
        <p:txBody>
          <a:bodyPr/>
          <a:lstStyle/>
          <a:p>
            <a:pPr marL="342900" indent="-342900" defTabSz="914400" fontAlgn="base">
              <a:buClr>
                <a:srgbClr val="333333"/>
              </a:buClr>
              <a:buFont typeface="Arial" panose="020B0604020202020204" pitchFamily="34" charset="0"/>
              <a:buChar char="•"/>
              <a:defRPr/>
            </a:pPr>
            <a:r>
              <a:rPr lang="en-US" sz="2400" b="1" dirty="0" err="1">
                <a:solidFill>
                  <a:srgbClr val="333333"/>
                </a:solidFill>
                <a:latin typeface="Calibri Light"/>
                <a:ea typeface="MS PGothic" panose="020B0600070205080204" pitchFamily="34" charset="-128"/>
              </a:rPr>
              <a:t>Gezichtsuitdrukkingen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gebaren</a:t>
            </a:r>
            <a:r>
              <a:rPr lang="en-US" sz="2400" b="1"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zijn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altijd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eenduidig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interpreteren</a:t>
            </a:r>
            <a:r>
              <a:rPr lang="en-US" sz="2400" dirty="0">
                <a:solidFill>
                  <a:srgbClr val="333333"/>
                </a:solidFill>
                <a:latin typeface="Calibri Light"/>
                <a:ea typeface="MS PGothic" panose="020B0600070205080204" pitchFamily="34" charset="-128"/>
              </a:rPr>
              <a:t>.</a:t>
            </a:r>
          </a:p>
          <a:p>
            <a:pPr marL="342900" indent="-342900" defTabSz="914400" fontAlgn="base">
              <a:buClr>
                <a:srgbClr val="333333"/>
              </a:buClr>
              <a:buFont typeface="Arial" panose="020B0604020202020204" pitchFamily="34" charset="0"/>
              <a:buChar char="•"/>
              <a:defRPr/>
            </a:pPr>
            <a:r>
              <a:rPr lang="en-US" sz="2400" b="1" dirty="0" err="1">
                <a:solidFill>
                  <a:srgbClr val="333333"/>
                </a:solidFill>
                <a:latin typeface="Calibri Light"/>
                <a:ea typeface="MS PGothic" panose="020B0600070205080204" pitchFamily="34" charset="-128"/>
              </a:rPr>
              <a:t>Aanvullende</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informatie</a:t>
            </a:r>
            <a:r>
              <a:rPr lang="en-US" sz="2400" b="1" dirty="0">
                <a:solidFill>
                  <a:srgbClr val="333333"/>
                </a:solidFill>
                <a:latin typeface="Calibri Light"/>
                <a:ea typeface="MS PGothic" panose="020B0600070205080204" pitchFamily="34" charset="-128"/>
              </a:rPr>
              <a:t> </a:t>
            </a:r>
            <a:r>
              <a:rPr lang="en-US" sz="2400" dirty="0">
                <a:solidFill>
                  <a:srgbClr val="333333"/>
                </a:solidFill>
                <a:latin typeface="Calibri Light"/>
                <a:ea typeface="MS PGothic" panose="020B0600070205080204" pitchFamily="34" charset="-128"/>
              </a:rPr>
              <a:t>(</a:t>
            </a:r>
            <a:r>
              <a:rPr lang="en-US" sz="2400" dirty="0" err="1">
                <a:solidFill>
                  <a:srgbClr val="333333"/>
                </a:solidFill>
                <a:latin typeface="Calibri Light"/>
                <a:ea typeface="MS PGothic" panose="020B0600070205080204" pitchFamily="34" charset="-128"/>
              </a:rPr>
              <a:t>situatie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voorkennis</a:t>
            </a:r>
            <a:r>
              <a:rPr lang="en-US" sz="2400" dirty="0">
                <a:solidFill>
                  <a:srgbClr val="333333"/>
                </a:solidFill>
                <a:latin typeface="Calibri Light"/>
                <a:ea typeface="MS PGothic" panose="020B0600070205080204" pitchFamily="34" charset="-128"/>
              </a:rPr>
              <a:t> over de </a:t>
            </a:r>
            <a:r>
              <a:rPr lang="en-US" sz="2400" dirty="0" err="1">
                <a:solidFill>
                  <a:srgbClr val="333333"/>
                </a:solidFill>
                <a:latin typeface="Calibri Light"/>
                <a:ea typeface="MS PGothic" panose="020B0600070205080204" pitchFamily="34" charset="-128"/>
              </a:rPr>
              <a:t>persoon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rechtstreeks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navraag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doen</a:t>
            </a:r>
            <a:r>
              <a:rPr lang="en-US" sz="2400" dirty="0">
                <a:solidFill>
                  <a:srgbClr val="333333"/>
                </a:solidFill>
                <a:latin typeface="Calibri Light"/>
                <a:ea typeface="MS PGothic" panose="020B0600070205080204" pitchFamily="34" charset="-128"/>
              </a:rPr>
              <a:t>) is </a:t>
            </a:r>
            <a:r>
              <a:rPr lang="en-US" sz="2400" dirty="0" err="1">
                <a:solidFill>
                  <a:srgbClr val="333333"/>
                </a:solidFill>
                <a:latin typeface="Calibri Light"/>
                <a:ea typeface="MS PGothic" panose="020B0600070205080204" pitchFamily="34" charset="-128"/>
              </a:rPr>
              <a:t>nodig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voor</a:t>
            </a:r>
            <a:r>
              <a:rPr lang="en-US" sz="2400" dirty="0">
                <a:solidFill>
                  <a:srgbClr val="333333"/>
                </a:solidFill>
                <a:latin typeface="Calibri Light"/>
                <a:ea typeface="MS PGothic" panose="020B0600070205080204" pitchFamily="34" charset="-128"/>
              </a:rPr>
              <a:t> de </a:t>
            </a:r>
            <a:r>
              <a:rPr lang="en-US" sz="2400" dirty="0" err="1">
                <a:solidFill>
                  <a:srgbClr val="333333"/>
                </a:solidFill>
                <a:latin typeface="Calibri Light"/>
                <a:ea typeface="MS PGothic" panose="020B0600070205080204" pitchFamily="34" charset="-128"/>
              </a:rPr>
              <a:t>juiste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interpretatie</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gebaren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gezichtsuitdrukkingen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Hierdoor</a:t>
            </a:r>
            <a:r>
              <a:rPr lang="en-US" sz="2400" dirty="0">
                <a:solidFill>
                  <a:srgbClr val="333333"/>
                </a:solidFill>
                <a:latin typeface="Calibri Light"/>
                <a:ea typeface="MS PGothic" panose="020B0600070205080204" pitchFamily="34" charset="-128"/>
              </a:rPr>
              <a:t> kun je </a:t>
            </a:r>
            <a:r>
              <a:rPr lang="en-US" sz="2400" dirty="0" err="1">
                <a:solidFill>
                  <a:srgbClr val="333333"/>
                </a:solidFill>
                <a:latin typeface="Calibri Light"/>
                <a:ea typeface="MS PGothic" panose="020B0600070205080204" pitchFamily="34" charset="-128"/>
              </a:rPr>
              <a:t>je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beter</a:t>
            </a:r>
            <a:r>
              <a:rPr lang="en-US" sz="2400" dirty="0">
                <a:solidFill>
                  <a:srgbClr val="333333"/>
                </a:solidFill>
                <a:latin typeface="Calibri Light"/>
                <a:ea typeface="MS PGothic" panose="020B0600070205080204" pitchFamily="34" charset="-128"/>
              </a:rPr>
              <a:t> in </a:t>
            </a:r>
            <a:r>
              <a:rPr lang="en-US" sz="2400" dirty="0" err="1">
                <a:solidFill>
                  <a:srgbClr val="333333"/>
                </a:solidFill>
                <a:latin typeface="Calibri Light"/>
                <a:ea typeface="MS PGothic" panose="020B0600070205080204" pitchFamily="34" charset="-128"/>
              </a:rPr>
              <a:t>anderen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inleven</a:t>
            </a:r>
            <a:r>
              <a:rPr lang="en-US" sz="24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57</a:t>
            </a:fld>
            <a:endParaRPr lang="de-DE" altLang="de-DE"/>
          </a:p>
        </p:txBody>
      </p:sp>
    </p:spTree>
    <p:extLst>
      <p:ext uri="{BB962C8B-B14F-4D97-AF65-F5344CB8AC3E}">
        <p14:creationId xmlns:p14="http://schemas.microsoft.com/office/powerpoint/2010/main" val="13199028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Inlevingsvermogen</a:t>
            </a:r>
          </a:p>
        </p:txBody>
      </p:sp>
      <p:sp>
        <p:nvSpPr>
          <p:cNvPr id="5" name="Content Placeholder 4"/>
          <p:cNvSpPr>
            <a:spLocks noGrp="1"/>
          </p:cNvSpPr>
          <p:nvPr>
            <p:ph idx="1"/>
          </p:nvPr>
        </p:nvSpPr>
        <p:spPr/>
        <p:txBody>
          <a:bodyPr/>
          <a:lstStyle/>
          <a:p>
            <a:pPr marL="342900" indent="-342900" defTabSz="914400" fontAlgn="base">
              <a:buClr>
                <a:srgbClr val="333333"/>
              </a:buClr>
              <a:buFont typeface="Arial" panose="020B0604020202020204" pitchFamily="34" charset="0"/>
              <a:buChar char="•"/>
              <a:defRPr/>
            </a:pPr>
            <a:r>
              <a:rPr lang="en-US" sz="2400" b="1" dirty="0" err="1">
                <a:solidFill>
                  <a:srgbClr val="333333"/>
                </a:solidFill>
                <a:latin typeface="Calibri Light"/>
                <a:ea typeface="MS PGothic" panose="020B0600070205080204" pitchFamily="34" charset="-128"/>
              </a:rPr>
              <a:t>Gezichtsuitdrukkingen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en</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gebaren</a:t>
            </a:r>
            <a:r>
              <a:rPr lang="en-US" sz="2400" b="1"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zijn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niet</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altijd</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eenduidig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interpreteren</a:t>
            </a:r>
            <a:r>
              <a:rPr lang="en-US" sz="2400" dirty="0">
                <a:solidFill>
                  <a:srgbClr val="333333"/>
                </a:solidFill>
                <a:latin typeface="Calibri Light"/>
                <a:ea typeface="MS PGothic" panose="020B0600070205080204" pitchFamily="34" charset="-128"/>
              </a:rPr>
              <a:t>.</a:t>
            </a:r>
          </a:p>
          <a:p>
            <a:pPr marL="342900" indent="-342900" defTabSz="914400" fontAlgn="base">
              <a:buClr>
                <a:srgbClr val="333333"/>
              </a:buClr>
              <a:buFont typeface="Arial" panose="020B0604020202020204" pitchFamily="34" charset="0"/>
              <a:buChar char="•"/>
              <a:defRPr/>
            </a:pPr>
            <a:r>
              <a:rPr lang="en-US" sz="2400" b="1" dirty="0" err="1">
                <a:solidFill>
                  <a:srgbClr val="333333"/>
                </a:solidFill>
                <a:latin typeface="Calibri Light"/>
                <a:ea typeface="MS PGothic" panose="020B0600070205080204" pitchFamily="34" charset="-128"/>
              </a:rPr>
              <a:t>Aanvullende</a:t>
            </a:r>
            <a:r>
              <a:rPr lang="en-US" sz="2400" b="1" dirty="0">
                <a:solidFill>
                  <a:srgbClr val="333333"/>
                </a:solidFill>
                <a:latin typeface="Calibri Light"/>
                <a:ea typeface="MS PGothic" panose="020B0600070205080204" pitchFamily="34" charset="-128"/>
              </a:rPr>
              <a:t> </a:t>
            </a:r>
            <a:r>
              <a:rPr lang="en-US" sz="2400" b="1" dirty="0" err="1">
                <a:solidFill>
                  <a:srgbClr val="333333"/>
                </a:solidFill>
                <a:latin typeface="Calibri Light"/>
                <a:ea typeface="MS PGothic" panose="020B0600070205080204" pitchFamily="34" charset="-128"/>
              </a:rPr>
              <a:t>informatie</a:t>
            </a:r>
            <a:r>
              <a:rPr lang="en-US" sz="2400" b="1" dirty="0">
                <a:solidFill>
                  <a:srgbClr val="333333"/>
                </a:solidFill>
                <a:latin typeface="Calibri Light"/>
                <a:ea typeface="MS PGothic" panose="020B0600070205080204" pitchFamily="34" charset="-128"/>
              </a:rPr>
              <a:t> </a:t>
            </a:r>
            <a:r>
              <a:rPr lang="en-US" sz="2400" dirty="0">
                <a:solidFill>
                  <a:srgbClr val="333333"/>
                </a:solidFill>
                <a:latin typeface="Calibri Light"/>
                <a:ea typeface="MS PGothic" panose="020B0600070205080204" pitchFamily="34" charset="-128"/>
              </a:rPr>
              <a:t>(</a:t>
            </a:r>
            <a:r>
              <a:rPr lang="en-US" sz="2400" dirty="0" err="1">
                <a:solidFill>
                  <a:srgbClr val="333333"/>
                </a:solidFill>
                <a:latin typeface="Calibri Light"/>
                <a:ea typeface="MS PGothic" panose="020B0600070205080204" pitchFamily="34" charset="-128"/>
              </a:rPr>
              <a:t>situatie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voorkennis</a:t>
            </a:r>
            <a:r>
              <a:rPr lang="en-US" sz="2400" dirty="0">
                <a:solidFill>
                  <a:srgbClr val="333333"/>
                </a:solidFill>
                <a:latin typeface="Calibri Light"/>
                <a:ea typeface="MS PGothic" panose="020B0600070205080204" pitchFamily="34" charset="-128"/>
              </a:rPr>
              <a:t> over de </a:t>
            </a:r>
            <a:r>
              <a:rPr lang="en-US" sz="2400" dirty="0" err="1">
                <a:solidFill>
                  <a:srgbClr val="333333"/>
                </a:solidFill>
                <a:latin typeface="Calibri Light"/>
                <a:ea typeface="MS PGothic" panose="020B0600070205080204" pitchFamily="34" charset="-128"/>
              </a:rPr>
              <a:t>persoon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rechtstreeks</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navraag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doen</a:t>
            </a:r>
            <a:r>
              <a:rPr lang="en-US" sz="2400" dirty="0">
                <a:solidFill>
                  <a:srgbClr val="333333"/>
                </a:solidFill>
                <a:latin typeface="Calibri Light"/>
                <a:ea typeface="MS PGothic" panose="020B0600070205080204" pitchFamily="34" charset="-128"/>
              </a:rPr>
              <a:t>) is </a:t>
            </a:r>
            <a:r>
              <a:rPr lang="en-US" sz="2400" dirty="0" err="1">
                <a:solidFill>
                  <a:srgbClr val="333333"/>
                </a:solidFill>
                <a:latin typeface="Calibri Light"/>
                <a:ea typeface="MS PGothic" panose="020B0600070205080204" pitchFamily="34" charset="-128"/>
              </a:rPr>
              <a:t>nodig</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voor</a:t>
            </a:r>
            <a:r>
              <a:rPr lang="en-US" sz="2400" dirty="0">
                <a:solidFill>
                  <a:srgbClr val="333333"/>
                </a:solidFill>
                <a:latin typeface="Calibri Light"/>
                <a:ea typeface="MS PGothic" panose="020B0600070205080204" pitchFamily="34" charset="-128"/>
              </a:rPr>
              <a:t> de </a:t>
            </a:r>
            <a:r>
              <a:rPr lang="en-US" sz="2400" dirty="0" err="1">
                <a:solidFill>
                  <a:srgbClr val="333333"/>
                </a:solidFill>
                <a:latin typeface="Calibri Light"/>
                <a:ea typeface="MS PGothic" panose="020B0600070205080204" pitchFamily="34" charset="-128"/>
              </a:rPr>
              <a:t>juiste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interpretatie</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gebaren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gezichtsuitdrukkingen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Hierdoor</a:t>
            </a:r>
            <a:r>
              <a:rPr lang="en-US" sz="2400" dirty="0">
                <a:solidFill>
                  <a:srgbClr val="333333"/>
                </a:solidFill>
                <a:latin typeface="Calibri Light"/>
                <a:ea typeface="MS PGothic" panose="020B0600070205080204" pitchFamily="34" charset="-128"/>
              </a:rPr>
              <a:t> kun je </a:t>
            </a:r>
            <a:r>
              <a:rPr lang="en-US" sz="2400" dirty="0" err="1">
                <a:solidFill>
                  <a:srgbClr val="333333"/>
                </a:solidFill>
                <a:latin typeface="Calibri Light"/>
                <a:ea typeface="MS PGothic" panose="020B0600070205080204" pitchFamily="34" charset="-128"/>
              </a:rPr>
              <a:t>je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beter</a:t>
            </a:r>
            <a:r>
              <a:rPr lang="en-US" sz="2400" dirty="0">
                <a:solidFill>
                  <a:srgbClr val="333333"/>
                </a:solidFill>
                <a:latin typeface="Calibri Light"/>
                <a:ea typeface="MS PGothic" panose="020B0600070205080204" pitchFamily="34" charset="-128"/>
              </a:rPr>
              <a:t> in </a:t>
            </a:r>
            <a:r>
              <a:rPr lang="en-US" sz="2400" dirty="0" err="1">
                <a:solidFill>
                  <a:srgbClr val="333333"/>
                </a:solidFill>
                <a:latin typeface="Calibri Light"/>
                <a:ea typeface="MS PGothic" panose="020B0600070205080204" pitchFamily="34" charset="-128"/>
              </a:rPr>
              <a:t>anderen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inleven</a:t>
            </a:r>
            <a:r>
              <a:rPr lang="en-US" sz="2400" dirty="0">
                <a:solidFill>
                  <a:srgbClr val="333333"/>
                </a:solidFill>
                <a:latin typeface="Calibri Light"/>
                <a:ea typeface="MS PGothic" panose="020B0600070205080204" pitchFamily="34" charset="-128"/>
              </a:rPr>
              <a:t>.</a:t>
            </a:r>
          </a:p>
          <a:p>
            <a:pPr marL="342900" indent="-342900" defTabSz="914400" fontAlgn="base">
              <a:buClr>
                <a:srgbClr val="333333"/>
              </a:buClr>
              <a:buFont typeface="Arial" panose="020B0604020202020204" pitchFamily="34" charset="0"/>
              <a:buChar char="•"/>
              <a:defRPr/>
            </a:pPr>
            <a:r>
              <a:rPr lang="en-US" altLang="de-DE" sz="2400" b="1" dirty="0">
                <a:solidFill>
                  <a:srgbClr val="333333"/>
                </a:solidFill>
                <a:latin typeface="Calibri Light"/>
                <a:ea typeface="MS PGothic" panose="020B0600070205080204" pitchFamily="34" charset="-128"/>
              </a:rPr>
              <a:t>Maar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Sommige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mensen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tonen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weinig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emoties</a:t>
            </a:r>
            <a:r>
              <a:rPr lang="en-US" altLang="de-DE" sz="2400" dirty="0">
                <a:solidFill>
                  <a:srgbClr val="333333"/>
                </a:solidFill>
                <a:latin typeface="Calibri Light"/>
                <a:ea typeface="MS PGothic" panose="020B0600070205080204" pitchFamily="34" charset="-128"/>
              </a:rPr>
              <a:t> in het </a:t>
            </a:r>
            <a:r>
              <a:rPr lang="en-US" altLang="de-DE" sz="2400" dirty="0" err="1">
                <a:solidFill>
                  <a:srgbClr val="333333"/>
                </a:solidFill>
                <a:latin typeface="Calibri Light"/>
                <a:ea typeface="MS PGothic" panose="020B0600070205080204" pitchFamily="34" charset="-128"/>
              </a:rPr>
              <a:t>gelaat</a:t>
            </a:r>
            <a:r>
              <a:rPr lang="en-US" altLang="de-DE" sz="2400" dirty="0">
                <a:solidFill>
                  <a:srgbClr val="333333"/>
                </a:solidFill>
                <a:latin typeface="Calibri Light"/>
                <a:ea typeface="MS PGothic" panose="020B0600070205080204" pitchFamily="34" charset="-128"/>
              </a:rPr>
              <a:t> (van nature, </a:t>
            </a:r>
            <a:r>
              <a:rPr lang="en-US" altLang="de-DE" sz="2400" dirty="0" err="1">
                <a:solidFill>
                  <a:srgbClr val="333333"/>
                </a:solidFill>
                <a:latin typeface="Calibri Light"/>
                <a:ea typeface="MS PGothic" panose="020B0600070205080204" pitchFamily="34" charset="-128"/>
              </a:rPr>
              <a:t>als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gevolg</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ziekte</a:t>
            </a:r>
            <a:r>
              <a:rPr lang="en-US" altLang="de-DE" sz="2400" dirty="0">
                <a:solidFill>
                  <a:srgbClr val="333333"/>
                </a:solidFill>
                <a:latin typeface="Calibri Light"/>
                <a:ea typeface="MS PGothic" panose="020B0600070205080204" pitchFamily="34" charset="-128"/>
              </a:rPr>
              <a:t> of door </a:t>
            </a:r>
            <a:r>
              <a:rPr lang="en-US" altLang="de-DE" sz="2400" dirty="0" err="1">
                <a:solidFill>
                  <a:srgbClr val="333333"/>
                </a:solidFill>
                <a:latin typeface="Calibri Light"/>
                <a:ea typeface="MS PGothic" panose="020B0600070205080204" pitchFamily="34" charset="-128"/>
              </a:rPr>
              <a:t>medicatie</a:t>
            </a:r>
            <a:r>
              <a:rPr lang="en-US" altLang="de-DE" sz="2400" dirty="0">
                <a:solidFill>
                  <a:srgbClr val="333333"/>
                </a:solidFill>
                <a:latin typeface="Calibri Light"/>
                <a:ea typeface="MS PGothic" panose="020B0600070205080204" pitchFamily="34" charset="-128"/>
              </a:rPr>
              <a:t>). </a:t>
            </a:r>
            <a:br>
              <a:rPr lang="en-US" altLang="de-DE" sz="2400" dirty="0">
                <a:solidFill>
                  <a:srgbClr val="333333"/>
                </a:solidFill>
                <a:latin typeface="Calibri Light"/>
                <a:ea typeface="MS PGothic" panose="020B0600070205080204" pitchFamily="34" charset="-128"/>
              </a:rPr>
            </a:b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maakt</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moeilijk</a:t>
            </a:r>
            <a:r>
              <a:rPr lang="en-US" altLang="de-DE" sz="2400" dirty="0">
                <a:solidFill>
                  <a:srgbClr val="333333"/>
                </a:solidFill>
                <a:latin typeface="Calibri Light"/>
                <a:ea typeface="MS PGothic" panose="020B0600070205080204" pitchFamily="34" charset="-128"/>
              </a:rPr>
              <a:t> om </a:t>
            </a:r>
            <a:r>
              <a:rPr lang="en-US" altLang="de-DE" sz="2400" dirty="0" err="1">
                <a:solidFill>
                  <a:srgbClr val="333333"/>
                </a:solidFill>
                <a:latin typeface="Calibri Light"/>
                <a:ea typeface="MS PGothic" panose="020B0600070205080204" pitchFamily="34" charset="-128"/>
              </a:rPr>
              <a:t>hun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gevoelens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bepalen</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58</a:t>
            </a:fld>
            <a:endParaRPr lang="de-DE" altLang="de-DE"/>
          </a:p>
        </p:txBody>
      </p:sp>
    </p:spTree>
    <p:extLst>
      <p:ext uri="{BB962C8B-B14F-4D97-AF65-F5344CB8AC3E}">
        <p14:creationId xmlns:p14="http://schemas.microsoft.com/office/powerpoint/2010/main" val="35387320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Calibri Light"/>
              </a:rPr>
              <a:t>Oefening 3</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59</a:t>
            </a:fld>
            <a:endParaRPr lang="de-DE" altLang="de-DE"/>
          </a:p>
        </p:txBody>
      </p:sp>
      <p:sp>
        <p:nvSpPr>
          <p:cNvPr id="5" name="Content Placeholder 4"/>
          <p:cNvSpPr>
            <a:spLocks noGrp="1"/>
          </p:cNvSpPr>
          <p:nvPr>
            <p:ph idx="1"/>
          </p:nvPr>
        </p:nvSpPr>
        <p:spPr/>
        <p:txBody>
          <a:bodyPr/>
          <a:lstStyle/>
          <a:p>
            <a:pPr lvl="0" defTabSz="914400" fontAlgn="base">
              <a:buClr>
                <a:srgbClr val="006699"/>
              </a:buClr>
              <a:tabLst>
                <a:tab pos="361950" algn="l"/>
              </a:tabLst>
              <a:defRPr/>
            </a:pPr>
            <a:r>
              <a:rPr lang="de-DE" sz="2400" dirty="0">
                <a:solidFill>
                  <a:srgbClr val="333333"/>
                </a:solidFill>
                <a:latin typeface="Calibri Light"/>
                <a:ea typeface="MS PGothic" panose="020B0600070205080204" pitchFamily="34" charset="-128"/>
              </a:rPr>
              <a:t>Je krijgt een stukje van een verhaal te zien.</a:t>
            </a:r>
          </a:p>
          <a:p>
            <a:pPr lvl="0" defTabSz="914400" fontAlgn="base">
              <a:buClr>
                <a:srgbClr val="006699"/>
              </a:buClr>
              <a:tabLst>
                <a:tab pos="361950" algn="l"/>
              </a:tabLst>
              <a:defRPr/>
            </a:pPr>
            <a:r>
              <a:rPr lang="nl-NL" sz="2400" dirty="0">
                <a:solidFill>
                  <a:srgbClr val="333333"/>
                </a:solidFill>
                <a:latin typeface="Calibri Light"/>
                <a:ea typeface="MS PGothic" panose="020B0600070205080204" pitchFamily="34" charset="-128"/>
              </a:rPr>
              <a:t>Op iedere volgende dia krijg je extra informatie.</a:t>
            </a:r>
          </a:p>
          <a:p>
            <a:pPr lvl="0" defTabSz="914400" fontAlgn="base">
              <a:buClr>
                <a:srgbClr val="006699"/>
              </a:buClr>
              <a:tabLst>
                <a:tab pos="361950" algn="l"/>
              </a:tabLst>
              <a:defRPr/>
            </a:pPr>
            <a:r>
              <a:rPr lang="nl-NL" sz="2400" dirty="0">
                <a:solidFill>
                  <a:srgbClr val="333333"/>
                </a:solidFill>
                <a:latin typeface="Calibri Light"/>
                <a:ea typeface="MS PGothic" panose="020B0600070205080204" pitchFamily="34" charset="-128"/>
              </a:rPr>
              <a:t>Hoe eindigt het verhaal?</a:t>
            </a:r>
            <a:endParaRPr lang="en-US" sz="2400" dirty="0">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60</a:t>
            </a:fld>
            <a:endParaRPr lang="de-DE" altLang="de-DE"/>
          </a:p>
        </p:txBody>
      </p:sp>
      <p:sp>
        <p:nvSpPr>
          <p:cNvPr id="1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1" name="Picture 4"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2" descr="1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5" name="Caption_125957"/>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p>
        </p:txBody>
      </p:sp>
      <p:sp>
        <p:nvSpPr>
          <p:cNvPr id="26" name="Caption_125956"/>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p>
        </p:txBody>
      </p:sp>
      <p:sp>
        <p:nvSpPr>
          <p:cNvPr id="27" name="Caption_125955"/>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p>
        </p:txBody>
      </p:sp>
      <p:sp>
        <p:nvSpPr>
          <p:cNvPr id="28"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61</a:t>
            </a:fld>
            <a:endParaRPr lang="de-DE" altLang="de-DE"/>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3" name="Picture 6"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1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7"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3" descr="1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7" name="Picture 2" descr="1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9" name="Caption_128007"/>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p>
        </p:txBody>
      </p:sp>
      <p:sp>
        <p:nvSpPr>
          <p:cNvPr id="30" name="Caption_128006"/>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p>
        </p:txBody>
      </p:sp>
      <p:sp>
        <p:nvSpPr>
          <p:cNvPr id="31" name="Caption_128005"/>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p>
        </p:txBody>
      </p:sp>
      <p:sp>
        <p:nvSpPr>
          <p:cNvPr id="32"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62</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5" name="Picture 7"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1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8"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4" descr="1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9" name="Picture 3" descr="1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30" name="Picture 2" descr="1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2"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3"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4" name="Caption_130056"/>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p>
        </p:txBody>
      </p:sp>
      <p:sp>
        <p:nvSpPr>
          <p:cNvPr id="35" name="Caption_130055"/>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p>
        </p:txBody>
      </p:sp>
      <p:sp>
        <p:nvSpPr>
          <p:cNvPr id="36" name="Caption_130054"/>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B</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63</a:t>
            </a:fld>
            <a:endParaRPr lang="de-DE" altLang="de-DE"/>
          </a:p>
        </p:txBody>
      </p:sp>
      <p:pic>
        <p:nvPicPr>
          <p:cNvPr id="13" name="Picture 9" descr="1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5" descr="1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1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1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2105"/>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p>
        </p:txBody>
      </p:sp>
      <p:sp>
        <p:nvSpPr>
          <p:cNvPr id="18"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19"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0"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64</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0" name="Picture 4" descr="1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1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2" descr="1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4" name="Caption_134149"/>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p>
        </p:txBody>
      </p:sp>
      <p:sp>
        <p:nvSpPr>
          <p:cNvPr id="25" name="Caption_134148"/>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p>
        </p:txBody>
      </p:sp>
      <p:sp>
        <p:nvSpPr>
          <p:cNvPr id="26" name="Caption_134147"/>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p>
        </p:txBody>
      </p:sp>
      <p:sp>
        <p:nvSpPr>
          <p:cNvPr id="27"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65</a:t>
            </a:fld>
            <a:endParaRPr lang="de-DE" altLang="de-DE"/>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3" name="Picture 10" descr="1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9" descr="1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11"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3" descr="1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7" name="Picture 2" descr="1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29"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0" name="Caption_136202"/>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p>
        </p:txBody>
      </p:sp>
      <p:sp>
        <p:nvSpPr>
          <p:cNvPr id="31" name="Caption_136201"/>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p>
        </p:txBody>
      </p:sp>
      <p:sp>
        <p:nvSpPr>
          <p:cNvPr id="32" name="Caption_136200"/>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vrouw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66</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5" name="Picture 7" descr="1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1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8"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4" descr="1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9" name="Picture 3" descr="1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30" name="Picture 2" descr="17-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32"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33"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34" name="Caption_138248"/>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p>
        </p:txBody>
      </p:sp>
      <p:sp>
        <p:nvSpPr>
          <p:cNvPr id="35" name="Caption_138247"/>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p>
        </p:txBody>
      </p:sp>
      <p:sp>
        <p:nvSpPr>
          <p:cNvPr id="36" name="Caption_138246"/>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C</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67</a:t>
            </a:fld>
            <a:endParaRPr lang="de-DE" altLang="de-DE"/>
          </a:p>
        </p:txBody>
      </p:sp>
      <p:pic>
        <p:nvPicPr>
          <p:cNvPr id="13" name="Picture 6" descr="17-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pic>
        <p:nvPicPr>
          <p:cNvPr id="14" name="Picture 5" descr="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1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17-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p>
        </p:txBody>
      </p:sp>
      <p:sp>
        <p:nvSpPr>
          <p:cNvPr id="18"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p>
        </p:txBody>
      </p:sp>
      <p:sp>
        <p:nvSpPr>
          <p:cNvPr id="19"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p>
        </p:txBody>
      </p:sp>
      <p:sp>
        <p:nvSpPr>
          <p:cNvPr id="20" name="Caption_140294"/>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68</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0" name="Picture 4" descr="19-c"/>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6"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2" name="Picture 3" descr="19-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2"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42340"/>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25" name="Caption_142339"/>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26" name="Caption_142338"/>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
        <p:nvSpPr>
          <p:cNvPr id="27"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69</a:t>
            </a:fld>
            <a:endParaRPr lang="de-DE" altLang="de-DE"/>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3" name="Picture 9" descr="1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8" descr="1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10"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6" name="Picture 2" descr="1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7" name="Picture 3" descr="1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44394"/>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1" name="Caption_144393"/>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2" name="Caption_144392"/>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dirty="0">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70</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5" name="Picture 10" descr="1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9" descr="1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11"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8" name="Picture 3" descr="1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9" name="Picture 4" descr="1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30" name="Picture 2" descr="1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2"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3"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46443"/>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5" name="Caption_14644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6" name="Caption_14644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A</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71</a:t>
            </a:fld>
            <a:endParaRPr lang="de-DE" altLang="de-DE"/>
          </a:p>
        </p:txBody>
      </p:sp>
      <p:pic>
        <p:nvPicPr>
          <p:cNvPr id="13" name="Picture 9"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1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19-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48487"/>
          <p:cNvSpPr txBox="1">
            <a:spLocks noChangeArrowheads="1"/>
          </p:cNvSpPr>
          <p:nvPr/>
        </p:nvSpPr>
        <p:spPr bwMode="auto">
          <a:xfrm>
            <a:off x="5917895" y="6328664"/>
            <a:ext cx="3257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72</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0" name="Picture 4"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20-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2" descr="2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50533"/>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26" name="Caption_15053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27" name="Caption_15053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73</a:t>
            </a:fld>
            <a:endParaRPr lang="de-DE" altLang="de-DE"/>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3" name="Picture 6"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20-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7"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3" descr="2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7" name="Picture 2" descr="2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2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3</a:t>
            </a:r>
            <a:endParaRPr lang="en-US" altLang="de-DE" sz="2400" dirty="0">
              <a:latin typeface="Calibri Light"/>
            </a:endParaRPr>
          </a:p>
        </p:txBody>
      </p:sp>
      <p:sp>
        <p:nvSpPr>
          <p:cNvPr id="29" name="Caption_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0" name="Caption_152583"/>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1" name="Caption_15258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2" name="Caption_15258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dirty="0">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74</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5" name="Picture 7"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20-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8"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8" name="Picture 4" descr="2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9" name="Picture 3" descr="2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30" name="Picture 2" descr="2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32"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3"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54632"/>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5" name="Caption_154631"/>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6" name="Caption_154630"/>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dirty="0">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B</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75</a:t>
            </a:fld>
            <a:endParaRPr lang="de-DE" altLang="de-DE"/>
          </a:p>
        </p:txBody>
      </p:sp>
      <p:pic>
        <p:nvPicPr>
          <p:cNvPr id="13" name="Picture 6" descr="2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5"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2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Calibri Light"/>
              </a:rPr>
              <a:t>1</a:t>
            </a:r>
            <a:endParaRPr lang="en-US" altLang="de-DE" sz="2400" dirty="0">
              <a:latin typeface="Calibri Light"/>
            </a:endParaRPr>
          </a:p>
        </p:txBody>
      </p:sp>
      <p:sp>
        <p:nvSpPr>
          <p:cNvPr id="18"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56678"/>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76</a:t>
            </a:fld>
            <a:endParaRPr lang="de-DE" altLang="de-DE"/>
          </a:p>
        </p:txBody>
      </p:sp>
      <p:sp>
        <p:nvSpPr>
          <p:cNvPr id="1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1" name="Picture 4" descr="2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2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2" descr="2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5"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6" name="Caption_158725"/>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27" name="Caption_158724"/>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28" name="Caption_158723"/>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77</a:t>
            </a:fld>
            <a:endParaRPr lang="de-DE" altLang="de-DE"/>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3" name="Picture 6" descr="2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2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7"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3" descr="2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7" name="Picture 2" descr="2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60775"/>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1" name="Caption_160774"/>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2" name="Caption_160773"/>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78</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5" name="Picture 7" descr="2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2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8"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4" descr="2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9" name="Picture 3" descr="2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30" name="Picture 2" descr="2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2"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3"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62824"/>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5" name="Caption_162823"/>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6" name="Caption_162822"/>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A</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79</a:t>
            </a:fld>
            <a:endParaRPr lang="de-DE" altLang="de-DE"/>
          </a:p>
        </p:txBody>
      </p:sp>
      <p:pic>
        <p:nvPicPr>
          <p:cNvPr id="13" name="Picture 9" descr="2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5" descr="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2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64873"/>
          <p:cNvSpPr txBox="1">
            <a:spLocks noChangeArrowheads="1"/>
          </p:cNvSpPr>
          <p:nvPr/>
        </p:nvSpPr>
        <p:spPr bwMode="auto">
          <a:xfrm>
            <a:off x="5917895" y="6328664"/>
            <a:ext cx="3257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
        <p:nvSpPr>
          <p:cNvPr id="18"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9"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0"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80</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0" name="Picture 4" descr="2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2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2" descr="2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4"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66917"/>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26" name="Caption_166916"/>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27" name="Caption_166915"/>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81</a:t>
            </a:fld>
            <a:endParaRPr lang="de-DE" altLang="de-DE"/>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3" name="Picture 6" descr="2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2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7"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3" descr="2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7" name="Picture 2" descr="2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68967"/>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1" name="Caption_168966"/>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2" name="Caption_168965"/>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82</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5" name="Picture 7" descr="2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2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8"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4" descr="2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9" name="Picture 3" descr="2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30" name="Picture 2" descr="2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2"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3"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71016"/>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5" name="Caption_171015"/>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6" name="Caption_171014"/>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dirty="0">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C</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83</a:t>
            </a:fld>
            <a:endParaRPr lang="de-DE" altLang="de-DE"/>
          </a:p>
        </p:txBody>
      </p:sp>
      <p:pic>
        <p:nvPicPr>
          <p:cNvPr id="13" name="Picture 8" descr="2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pic>
        <p:nvPicPr>
          <p:cNvPr id="14" name="Picture 5" descr="2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2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73062"/>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84</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0" name="Picture 4"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2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2" descr="2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4"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75109"/>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26" name="Caption_175108"/>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27" name="Caption_175107"/>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85</a:t>
            </a:fld>
            <a:endParaRPr lang="de-DE" altLang="de-DE"/>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3" name="Picture 6"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2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7"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3" descr="2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7" name="Picture 2" descr="2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77159"/>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1" name="Caption_177158"/>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2" name="Caption_177157"/>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86</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5" name="Picture 7"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2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8"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4" descr="2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9" name="Picture 3" descr="2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30" name="Picture 2" descr="2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2"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3"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79208"/>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5" name="Caption_179207"/>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6" name="Caption_179206"/>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B</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87</a:t>
            </a:fld>
            <a:endParaRPr lang="de-DE" altLang="de-DE"/>
          </a:p>
        </p:txBody>
      </p:sp>
      <p:pic>
        <p:nvPicPr>
          <p:cNvPr id="13" name="Picture 6" descr="2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5" descr="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2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81254"/>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88</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0" name="Picture 4" descr="24-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24-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2"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5" descr="24-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4"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83299"/>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26" name="Caption_183300"/>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27" name="Caption_18330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89</a:t>
            </a:fld>
            <a:endParaRPr lang="de-DE" altLang="de-DE"/>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3" name="Picture 6" descr="24-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24-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3"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6" name="Picture 7" descr="24-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7" name="Picture 2" descr="24-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85349"/>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1" name="Caption_185350"/>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2" name="Caption_18535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90</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5" name="Picture 7" descr="24-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24-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4"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8" name="Picture 8" descr="24-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9" name="Picture 3" descr="24-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30" name="Picture 2" descr="24-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2"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3"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87398"/>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5" name="Caption_187399"/>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6" name="Caption_187400"/>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A</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91</a:t>
            </a:fld>
            <a:endParaRPr lang="de-DE" altLang="de-DE"/>
          </a:p>
        </p:txBody>
      </p:sp>
      <p:pic>
        <p:nvPicPr>
          <p:cNvPr id="13" name="Picture 5" descr="24-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6" descr="24-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4" descr="2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4-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89446"/>
          <p:cNvSpPr txBox="1">
            <a:spLocks noChangeArrowheads="1"/>
          </p:cNvSpPr>
          <p:nvPr/>
        </p:nvSpPr>
        <p:spPr bwMode="auto">
          <a:xfrm>
            <a:off x="5917895" y="6328664"/>
            <a:ext cx="3257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92</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0" name="Picture 4"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2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2" descr="2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4"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91493"/>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26" name="Caption_19149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27" name="Caption_19149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93</a:t>
            </a:fld>
            <a:endParaRPr lang="de-DE" altLang="de-DE"/>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3" name="Picture 6"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2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7"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3" descr="2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7" name="Picture 2" descr="2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193543"/>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1" name="Caption_193542"/>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2" name="Caption_193541"/>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94</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5" name="Picture 7"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2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8"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4" descr="2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9" name="Picture 3" descr="2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30" name="Picture 2" descr="27-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2"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3"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195592"/>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5" name="Caption_195591"/>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6" name="Caption_195590"/>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B</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95</a:t>
            </a:fld>
            <a:endParaRPr lang="de-DE" altLang="de-DE"/>
          </a:p>
        </p:txBody>
      </p:sp>
      <p:pic>
        <p:nvPicPr>
          <p:cNvPr id="13" name="Picture 6" descr="27-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5" descr="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2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7-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197638"/>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96</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0" name="Picture 4" descr="2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2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3" name="Picture 2" descr="2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4"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5" name="Caption_199685"/>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26" name="Caption_199684"/>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27" name="Caption_199683"/>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97</a:t>
            </a:fld>
            <a:endParaRPr lang="de-DE" altLang="de-DE"/>
          </a:p>
        </p:txBody>
      </p:sp>
      <p:sp>
        <p:nvSpPr>
          <p:cNvPr id="17"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3" name="Picture 6" descr="2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5" descr="2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7"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6" name="Picture 3" descr="2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7" name="Picture 2" descr="2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8"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29"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0" name="Caption_201735"/>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1" name="Caption_201734"/>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2" name="Caption_201733"/>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is de man van plan?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98</a:t>
            </a:fld>
            <a:endParaRPr lang="de-DE" altLang="de-DE"/>
          </a:p>
        </p:txBody>
      </p:sp>
      <p:sp>
        <p:nvSpPr>
          <p:cNvPr id="1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nl-NL" altLang="de-DE" sz="2000">
                <a:solidFill>
                  <a:srgbClr val="333333"/>
                </a:solidFill>
                <a:latin typeface="Calibri Light"/>
              </a:rPr>
              <a:t>Hoe gaat bovenstaand verhaal verder?</a:t>
            </a:r>
          </a:p>
          <a:p>
            <a:pPr algn="ctr" eaLnBrk="1" hangingPunct="1">
              <a:spcBef>
                <a:spcPts val="1200"/>
              </a:spcBef>
              <a:spcAft>
                <a:spcPts val="0"/>
              </a:spcAft>
              <a:buClrTx/>
              <a:buNone/>
            </a:pPr>
            <a:r>
              <a:rPr lang="nl-NL" altLang="de-DE" sz="2000">
                <a:solidFill>
                  <a:srgbClr val="333333"/>
                </a:solidFill>
                <a:latin typeface="Calibri Light"/>
              </a:rPr>
              <a:t>Bespreek welke van de volgende opties het meest waarschijnlijk is:</a:t>
            </a:r>
            <a:endParaRPr lang="en-US" altLang="de-DE" sz="2000" i="1" dirty="0">
              <a:solidFill>
                <a:srgbClr val="333333"/>
              </a:solidFill>
              <a:latin typeface="Calibri Light"/>
            </a:endParaRPr>
          </a:p>
        </p:txBody>
      </p:sp>
      <p:pic>
        <p:nvPicPr>
          <p:cNvPr id="25" name="Picture 7" descr="2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6" descr="2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8"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8" name="Picture 5" descr="2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9" name="Picture 4" descr="2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30" name="Picture 3" descr="2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31"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32"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33"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34" name="Caption_203784"/>
          <p:cNvSpPr txBox="1">
            <a:spLocks noChangeArrowheads="1"/>
          </p:cNvSpPr>
          <p:nvPr/>
        </p:nvSpPr>
        <p:spPr bwMode="auto">
          <a:xfrm>
            <a:off x="9651774" y="6328664"/>
            <a:ext cx="43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
        <p:nvSpPr>
          <p:cNvPr id="35" name="Caption_203783"/>
          <p:cNvSpPr txBox="1">
            <a:spLocks noChangeArrowheads="1"/>
          </p:cNvSpPr>
          <p:nvPr/>
        </p:nvSpPr>
        <p:spPr bwMode="auto">
          <a:xfrm>
            <a:off x="5862591" y="6328664"/>
            <a:ext cx="436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B?</a:t>
            </a:r>
            <a:endParaRPr lang="en-US" altLang="de-DE" sz="2400">
              <a:latin typeface="Calibri Light"/>
            </a:endParaRPr>
          </a:p>
        </p:txBody>
      </p:sp>
      <p:sp>
        <p:nvSpPr>
          <p:cNvPr id="36" name="Caption_203782"/>
          <p:cNvSpPr txBox="1">
            <a:spLocks noChangeArrowheads="1"/>
          </p:cNvSpPr>
          <p:nvPr/>
        </p:nvSpPr>
        <p:spPr bwMode="auto">
          <a:xfrm>
            <a:off x="2073952" y="6328664"/>
            <a:ext cx="4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A?</a:t>
            </a:r>
            <a:endParaRPr lang="en-US" altLang="de-DE" sz="2400">
              <a:latin typeface="Calibri Ligh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Het juiste antwoord is C</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99</a:t>
            </a:fld>
            <a:endParaRPr lang="de-DE" altLang="de-DE"/>
          </a:p>
        </p:txBody>
      </p:sp>
      <p:pic>
        <p:nvPicPr>
          <p:cNvPr id="13" name="Picture 6" descr="28-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pic>
        <p:nvPicPr>
          <p:cNvPr id="14" name="Picture 5" descr="2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4" descr="2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8-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1</a:t>
            </a:r>
            <a:endParaRPr lang="en-US" altLang="de-DE" sz="2400">
              <a:latin typeface="Calibri Light"/>
            </a:endParaRPr>
          </a:p>
        </p:txBody>
      </p:sp>
      <p:sp>
        <p:nvSpPr>
          <p:cNvPr id="18"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2</a:t>
            </a:r>
            <a:endParaRPr lang="en-US" altLang="de-DE" sz="2400">
              <a:latin typeface="Calibri Light"/>
            </a:endParaRPr>
          </a:p>
        </p:txBody>
      </p:sp>
      <p:sp>
        <p:nvSpPr>
          <p:cNvPr id="19"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3</a:t>
            </a:r>
            <a:endParaRPr lang="en-US" altLang="de-DE" sz="2400">
              <a:latin typeface="Calibri Light"/>
            </a:endParaRPr>
          </a:p>
        </p:txBody>
      </p:sp>
      <p:sp>
        <p:nvSpPr>
          <p:cNvPr id="20" name="Caption_205830"/>
          <p:cNvSpPr txBox="1">
            <a:spLocks noChangeArrowheads="1"/>
          </p:cNvSpPr>
          <p:nvPr/>
        </p:nvSpPr>
        <p:spPr bwMode="auto">
          <a:xfrm>
            <a:off x="5921101" y="6328664"/>
            <a:ext cx="319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Calibri Light"/>
              </a:rPr>
              <a:t>C</a:t>
            </a:r>
            <a:endParaRPr lang="en-US" altLang="de-DE" sz="2400">
              <a:latin typeface="Calibri Ligh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Calibri Light"/>
              </a:rPr>
              <a:t>Oefening 4</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100</a:t>
            </a:fld>
            <a:endParaRPr lang="de-DE" altLang="de-DE"/>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MS PGothic" panose="020B0600070205080204" pitchFamily="34" charset="-128"/>
              </a:rPr>
              <a:t>We laten je een beeldverhaal zien. Er komt steeds een plaatje bij. Ze staan deze keer in de juiste volgorde</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Calibri Light"/>
              </a:rPr>
              <a:t>Oefening 4</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101</a:t>
            </a:fld>
            <a:endParaRPr lang="de-DE" altLang="de-DE"/>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MS PGothic" panose="020B0600070205080204" pitchFamily="34" charset="-128"/>
              </a:rPr>
              <a:t>We laten je een beeldverhaal zien. Er komt steeds een plaatje bij. Ze staan deze keer in de juiste volgorde</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Jouw</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taak</a:t>
            </a:r>
            <a:r>
              <a:rPr lang="en-US" altLang="de-DE" sz="2400" dirty="0">
                <a:solidFill>
                  <a:srgbClr val="333333"/>
                </a:solidFill>
                <a:latin typeface="Calibri Light"/>
                <a:ea typeface="MS PGothic" panose="020B0600070205080204" pitchFamily="34" charset="-128"/>
              </a:rPr>
              <a:t> is om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zoeken</a:t>
            </a:r>
            <a:r>
              <a:rPr lang="en-US" altLang="de-DE" sz="2400" dirty="0">
                <a:solidFill>
                  <a:srgbClr val="333333"/>
                </a:solidFill>
                <a:latin typeface="Calibri Light"/>
                <a:ea typeface="MS PGothic" panose="020B0600070205080204" pitchFamily="34" charset="-128"/>
              </a:rPr>
              <a:t> hoe het </a:t>
            </a:r>
            <a:r>
              <a:rPr lang="en-US" altLang="de-DE" sz="2400" dirty="0" err="1">
                <a:solidFill>
                  <a:srgbClr val="333333"/>
                </a:solidFill>
                <a:latin typeface="Calibri Light"/>
                <a:ea typeface="MS PGothic" panose="020B0600070205080204" pitchFamily="34" charset="-128"/>
              </a:rPr>
              <a:t>verhaaltje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gaat</a:t>
            </a:r>
            <a:r>
              <a:rPr lang="en-US" altLang="de-DE" sz="2400" dirty="0">
                <a:solidFill>
                  <a:srgbClr val="333333"/>
                </a:solidFill>
                <a:latin typeface="Calibri Light"/>
                <a:ea typeface="MS PGothic" panose="020B0600070205080204" pitchFamily="34" charset="-128"/>
              </a:rPr>
              <a:t>.</a:t>
            </a:r>
          </a:p>
        </p:txBody>
      </p:sp>
    </p:spTree>
    <p:extLst>
      <p:ext uri="{BB962C8B-B14F-4D97-AF65-F5344CB8AC3E}">
        <p14:creationId xmlns:p14="http://schemas.microsoft.com/office/powerpoint/2010/main" val="227655822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Calibri Light"/>
              </a:rPr>
              <a:t>Oefening 4</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102</a:t>
            </a:fld>
            <a:endParaRPr lang="de-DE" altLang="de-DE"/>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MS PGothic" panose="020B0600070205080204" pitchFamily="34" charset="-128"/>
              </a:rPr>
              <a:t>We laten je een beeldverhaal zien. Er komt steeds een plaatje bij. Ze staan deze keer in de juiste volgorde</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Jouw</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taak</a:t>
            </a:r>
            <a:r>
              <a:rPr lang="en-US" altLang="de-DE" sz="2400" dirty="0">
                <a:solidFill>
                  <a:srgbClr val="333333"/>
                </a:solidFill>
                <a:latin typeface="Calibri Light"/>
                <a:ea typeface="MS PGothic" panose="020B0600070205080204" pitchFamily="34" charset="-128"/>
              </a:rPr>
              <a:t> is om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zoeken</a:t>
            </a:r>
            <a:r>
              <a:rPr lang="en-US" altLang="de-DE" sz="2400" dirty="0">
                <a:solidFill>
                  <a:srgbClr val="333333"/>
                </a:solidFill>
                <a:latin typeface="Calibri Light"/>
                <a:ea typeface="MS PGothic" panose="020B0600070205080204" pitchFamily="34" charset="-128"/>
              </a:rPr>
              <a:t> hoe het </a:t>
            </a:r>
            <a:r>
              <a:rPr lang="en-US" altLang="de-DE" sz="2400" dirty="0" err="1">
                <a:solidFill>
                  <a:srgbClr val="333333"/>
                </a:solidFill>
                <a:latin typeface="Calibri Light"/>
                <a:ea typeface="MS PGothic" panose="020B0600070205080204" pitchFamily="34" charset="-128"/>
              </a:rPr>
              <a:t>verhaaltje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Daarbij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reiken</a:t>
            </a:r>
            <a:r>
              <a:rPr lang="en-US" altLang="de-DE" sz="2400" dirty="0">
                <a:solidFill>
                  <a:srgbClr val="333333"/>
                </a:solidFill>
                <a:latin typeface="Calibri Light"/>
                <a:ea typeface="MS PGothic" panose="020B0600070205080204" pitchFamily="34" charset="-128"/>
              </a:rPr>
              <a:t> we je </a:t>
            </a:r>
            <a:r>
              <a:rPr lang="en-US" altLang="de-DE" sz="2400" dirty="0" err="1">
                <a:solidFill>
                  <a:srgbClr val="333333"/>
                </a:solidFill>
                <a:latin typeface="Calibri Light"/>
                <a:ea typeface="MS PGothic" panose="020B0600070205080204" pitchFamily="34" charset="-128"/>
              </a:rPr>
              <a:t>drie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mogelijkheden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a:t>
            </a:r>
          </a:p>
        </p:txBody>
      </p:sp>
    </p:spTree>
    <p:extLst>
      <p:ext uri="{BB962C8B-B14F-4D97-AF65-F5344CB8AC3E}">
        <p14:creationId xmlns:p14="http://schemas.microsoft.com/office/powerpoint/2010/main" val="176027649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Calibri Light"/>
              </a:rPr>
              <a:t>Oefening 4</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103</a:t>
            </a:fld>
            <a:endParaRPr lang="de-DE" altLang="de-DE"/>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ea typeface="MS PGothic" panose="020B0600070205080204" pitchFamily="34" charset="-128"/>
              </a:rPr>
              <a:t>We laten je een beeldverhaal zien. Er komt steeds een plaatje bij. Ze staan deze keer in de juiste volgorde</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Jouw</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taak</a:t>
            </a:r>
            <a:r>
              <a:rPr lang="en-US" altLang="de-DE" sz="2400" dirty="0">
                <a:solidFill>
                  <a:srgbClr val="333333"/>
                </a:solidFill>
                <a:latin typeface="Calibri Light"/>
                <a:ea typeface="MS PGothic" panose="020B0600070205080204" pitchFamily="34" charset="-128"/>
              </a:rPr>
              <a:t> is om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zoeken</a:t>
            </a:r>
            <a:r>
              <a:rPr lang="en-US" altLang="de-DE" sz="2400" dirty="0">
                <a:solidFill>
                  <a:srgbClr val="333333"/>
                </a:solidFill>
                <a:latin typeface="Calibri Light"/>
                <a:ea typeface="MS PGothic" panose="020B0600070205080204" pitchFamily="34" charset="-128"/>
              </a:rPr>
              <a:t> hoe het </a:t>
            </a:r>
            <a:r>
              <a:rPr lang="en-US" altLang="de-DE" sz="2400" dirty="0" err="1">
                <a:solidFill>
                  <a:srgbClr val="333333"/>
                </a:solidFill>
                <a:latin typeface="Calibri Light"/>
                <a:ea typeface="MS PGothic" panose="020B0600070205080204" pitchFamily="34" charset="-128"/>
              </a:rPr>
              <a:t>verhaaltje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gaat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Daarbij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reiken</a:t>
            </a:r>
            <a:r>
              <a:rPr lang="en-US" altLang="de-DE" sz="2400" dirty="0">
                <a:solidFill>
                  <a:srgbClr val="333333"/>
                </a:solidFill>
                <a:latin typeface="Calibri Light"/>
                <a:ea typeface="MS PGothic" panose="020B0600070205080204" pitchFamily="34" charset="-128"/>
              </a:rPr>
              <a:t> we je </a:t>
            </a:r>
            <a:r>
              <a:rPr lang="en-US" altLang="de-DE" sz="2400" dirty="0" err="1">
                <a:solidFill>
                  <a:srgbClr val="333333"/>
                </a:solidFill>
                <a:latin typeface="Calibri Light"/>
                <a:ea typeface="MS PGothic" panose="020B0600070205080204" pitchFamily="34" charset="-128"/>
              </a:rPr>
              <a:t>drie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mogelijkheden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aan</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Bespreek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welke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afloop</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meest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waarschijnlijk</a:t>
            </a:r>
            <a:r>
              <a:rPr lang="en-US" altLang="de-DE" sz="2400" dirty="0">
                <a:solidFill>
                  <a:srgbClr val="333333"/>
                </a:solidFill>
                <a:latin typeface="Calibri Light"/>
                <a:ea typeface="MS PGothic" panose="020B0600070205080204" pitchFamily="34" charset="-128"/>
              </a:rPr>
              <a:t> is. 	</a:t>
            </a:r>
            <a:endParaRPr lang="en-US" sz="2400" dirty="0">
              <a:latin typeface="Calibri Light"/>
            </a:endParaRPr>
          </a:p>
        </p:txBody>
      </p:sp>
    </p:spTree>
    <p:extLst>
      <p:ext uri="{BB962C8B-B14F-4D97-AF65-F5344CB8AC3E}">
        <p14:creationId xmlns:p14="http://schemas.microsoft.com/office/powerpoint/2010/main" val="171597175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3"/>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in rood van plan?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104</a:t>
            </a:fld>
            <a:endParaRPr lang="de-DE" altLang="de-DE"/>
          </a:p>
        </p:txBody>
      </p:sp>
      <p:pic>
        <p:nvPicPr>
          <p:cNvPr id="8"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Calibri Light"/>
              </a:rPr>
              <a:t>Zijn</a:t>
            </a:r>
            <a:r>
              <a:rPr lang="en-CA" altLang="de-DE" sz="2400" dirty="0">
                <a:latin typeface="Calibri Light"/>
              </a:rPr>
              <a:t> </a:t>
            </a:r>
            <a:r>
              <a:rPr lang="en-CA" altLang="de-DE" sz="2400" dirty="0" err="1">
                <a:latin typeface="Calibri Light"/>
              </a:rPr>
              <a:t>vriend</a:t>
            </a:r>
            <a:r>
              <a:rPr lang="en-CA" altLang="de-DE" sz="2400" dirty="0">
                <a:latin typeface="Calibri Light"/>
              </a:rPr>
              <a:t> </a:t>
            </a:r>
            <a:r>
              <a:rPr lang="en-CA" altLang="de-DE" sz="2400" dirty="0" err="1">
                <a:latin typeface="Calibri Light"/>
              </a:rPr>
              <a:t>negeren</a:t>
            </a:r>
            <a:r>
              <a:rPr lang="en-CA"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Calibri Light"/>
              </a:rPr>
              <a:t>Zijn</a:t>
            </a:r>
            <a:r>
              <a:rPr lang="en-CA" altLang="de-DE" sz="2400" dirty="0">
                <a:latin typeface="Calibri Light"/>
              </a:rPr>
              <a:t> </a:t>
            </a:r>
            <a:r>
              <a:rPr lang="en-CA" altLang="de-DE" sz="2400" dirty="0" err="1">
                <a:latin typeface="Calibri Light"/>
              </a:rPr>
              <a:t>vriend</a:t>
            </a:r>
            <a:r>
              <a:rPr lang="en-CA" altLang="de-DE" sz="2400" dirty="0">
                <a:latin typeface="Calibri Light"/>
              </a:rPr>
              <a:t> </a:t>
            </a:r>
            <a:r>
              <a:rPr lang="en-CA" altLang="de-DE" sz="2400" dirty="0" err="1">
                <a:latin typeface="Calibri Light"/>
              </a:rPr>
              <a:t>helpen</a:t>
            </a:r>
            <a:r>
              <a:rPr lang="en-CA"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Calibri Light"/>
              </a:rPr>
              <a:t>Leren</a:t>
            </a:r>
            <a:r>
              <a:rPr lang="en-CA" altLang="de-DE" sz="2400" dirty="0">
                <a:latin typeface="Calibri Light"/>
              </a:rPr>
              <a:t> hoe je </a:t>
            </a:r>
            <a:r>
              <a:rPr lang="en-CA" altLang="de-DE" sz="2400" dirty="0" err="1">
                <a:latin typeface="Calibri Light"/>
              </a:rPr>
              <a:t>een</a:t>
            </a:r>
            <a:r>
              <a:rPr lang="en-CA" altLang="de-DE" sz="2400" dirty="0">
                <a:latin typeface="Calibri Light"/>
              </a:rPr>
              <a:t> </a:t>
            </a:r>
            <a:r>
              <a:rPr lang="en-CA" altLang="de-DE" sz="2400" dirty="0" err="1">
                <a:latin typeface="Calibri Light"/>
              </a:rPr>
              <a:t>fruitboom</a:t>
            </a:r>
            <a:r>
              <a:rPr lang="en-CA" altLang="de-DE" sz="2400" dirty="0">
                <a:latin typeface="Calibri Light"/>
              </a:rPr>
              <a:t> </a:t>
            </a:r>
            <a:r>
              <a:rPr lang="en-CA" altLang="de-DE" sz="2400" dirty="0" err="1">
                <a:latin typeface="Calibri Light"/>
              </a:rPr>
              <a:t>kweekt</a:t>
            </a:r>
            <a:r>
              <a:rPr lang="en-CA" altLang="de-DE" sz="2400" dirty="0">
                <a:latin typeface="Calibri Light"/>
              </a:rPr>
              <a:t>.</a:t>
            </a:r>
            <a:endParaRPr lang="en-US" altLang="de-DE" sz="2400" dirty="0">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Rectangle 4"/>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in rood van plan?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105</a:t>
            </a:fld>
            <a:endParaRPr lang="de-DE" altLang="de-DE"/>
          </a:p>
        </p:txBody>
      </p:sp>
      <p:pic>
        <p:nvPicPr>
          <p:cNvPr id="10" name="Picture 5" descr="Geschichte 1b"/>
          <p:cNvPicPr>
            <a:picLocks noChangeAspect="1" noChangeArrowheads="1"/>
          </p:cNvPicPr>
          <p:nvPr/>
        </p:nvPicPr>
        <p:blipFill>
          <a:blip r:embed="rId3"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1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Calibri Light"/>
              </a:rPr>
              <a:t>Zijn</a:t>
            </a:r>
            <a:r>
              <a:rPr lang="en-CA" altLang="de-DE" sz="2400" dirty="0">
                <a:latin typeface="Calibri Light"/>
              </a:rPr>
              <a:t> </a:t>
            </a:r>
            <a:r>
              <a:rPr lang="en-CA" altLang="de-DE" sz="2400" dirty="0" err="1">
                <a:latin typeface="Calibri Light"/>
              </a:rPr>
              <a:t>vriend</a:t>
            </a:r>
            <a:r>
              <a:rPr lang="en-CA" altLang="de-DE" sz="2400" dirty="0">
                <a:latin typeface="Calibri Light"/>
              </a:rPr>
              <a:t> </a:t>
            </a:r>
            <a:r>
              <a:rPr lang="en-CA" altLang="de-DE" sz="2400" dirty="0" err="1">
                <a:latin typeface="Calibri Light"/>
              </a:rPr>
              <a:t>negeren</a:t>
            </a:r>
            <a:r>
              <a:rPr lang="en-CA"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Calibri Light"/>
              </a:rPr>
              <a:t>Zijn</a:t>
            </a:r>
            <a:r>
              <a:rPr lang="en-CA" altLang="de-DE" sz="2400" dirty="0">
                <a:latin typeface="Calibri Light"/>
              </a:rPr>
              <a:t> </a:t>
            </a:r>
            <a:r>
              <a:rPr lang="en-CA" altLang="de-DE" sz="2400" dirty="0" err="1">
                <a:latin typeface="Calibri Light"/>
              </a:rPr>
              <a:t>vriend</a:t>
            </a:r>
            <a:r>
              <a:rPr lang="en-CA" altLang="de-DE" sz="2400" dirty="0">
                <a:latin typeface="Calibri Light"/>
              </a:rPr>
              <a:t> </a:t>
            </a:r>
            <a:r>
              <a:rPr lang="en-CA" altLang="de-DE" sz="2400" dirty="0" err="1">
                <a:latin typeface="Calibri Light"/>
              </a:rPr>
              <a:t>helpen</a:t>
            </a:r>
            <a:r>
              <a:rPr lang="en-CA"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Calibri Light"/>
              </a:rPr>
              <a:t>Leren</a:t>
            </a:r>
            <a:r>
              <a:rPr lang="en-CA" altLang="de-DE" sz="2400" dirty="0">
                <a:latin typeface="Calibri Light"/>
              </a:rPr>
              <a:t> hoe je </a:t>
            </a:r>
            <a:r>
              <a:rPr lang="en-CA" altLang="de-DE" sz="2400" dirty="0" err="1">
                <a:latin typeface="Calibri Light"/>
              </a:rPr>
              <a:t>een</a:t>
            </a:r>
            <a:r>
              <a:rPr lang="en-CA" altLang="de-DE" sz="2400" dirty="0">
                <a:latin typeface="Calibri Light"/>
              </a:rPr>
              <a:t> </a:t>
            </a:r>
            <a:r>
              <a:rPr lang="en-CA" altLang="de-DE" sz="2400" dirty="0" err="1">
                <a:latin typeface="Calibri Light"/>
              </a:rPr>
              <a:t>fruitboom</a:t>
            </a:r>
            <a:r>
              <a:rPr lang="en-CA" altLang="de-DE" sz="2400" dirty="0">
                <a:latin typeface="Calibri Light"/>
              </a:rPr>
              <a:t> </a:t>
            </a:r>
            <a:r>
              <a:rPr lang="en-CA" altLang="de-DE" sz="2400" dirty="0" err="1">
                <a:latin typeface="Calibri Light"/>
              </a:rPr>
              <a:t>kweekt</a:t>
            </a:r>
            <a:r>
              <a:rPr lang="en-CA" altLang="de-DE" sz="2400" dirty="0">
                <a:latin typeface="Calibri Light"/>
              </a:rPr>
              <a:t>.</a:t>
            </a:r>
            <a:endParaRPr lang="en-US" altLang="de-DE" sz="2400" dirty="0">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Rectangle 4"/>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in rood van plan?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106</a:t>
            </a:fld>
            <a:endParaRPr lang="de-DE" altLang="de-DE"/>
          </a:p>
        </p:txBody>
      </p:sp>
      <p:pic>
        <p:nvPicPr>
          <p:cNvPr id="12" name="Picture 5" descr="Geschichte 1b"/>
          <p:cNvPicPr>
            <a:picLocks noChangeAspect="1" noChangeArrowheads="1"/>
          </p:cNvPicPr>
          <p:nvPr/>
        </p:nvPicPr>
        <p:blipFill>
          <a:blip r:embed="rId3"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1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Calibri Light"/>
              </a:rPr>
              <a:t>Zijn</a:t>
            </a:r>
            <a:r>
              <a:rPr lang="en-CA" altLang="de-DE" sz="2400" dirty="0">
                <a:latin typeface="Calibri Light"/>
              </a:rPr>
              <a:t> </a:t>
            </a:r>
            <a:r>
              <a:rPr lang="en-CA" altLang="de-DE" sz="2400" dirty="0" err="1">
                <a:latin typeface="Calibri Light"/>
              </a:rPr>
              <a:t>vriend</a:t>
            </a:r>
            <a:r>
              <a:rPr lang="en-CA" altLang="de-DE" sz="2400" dirty="0">
                <a:latin typeface="Calibri Light"/>
              </a:rPr>
              <a:t> </a:t>
            </a:r>
            <a:r>
              <a:rPr lang="en-CA" altLang="de-DE" sz="2400" dirty="0" err="1">
                <a:latin typeface="Calibri Light"/>
              </a:rPr>
              <a:t>negeren</a:t>
            </a:r>
            <a:r>
              <a:rPr lang="en-CA"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Calibri Light"/>
              </a:rPr>
              <a:t>Zijn</a:t>
            </a:r>
            <a:r>
              <a:rPr lang="en-CA" altLang="de-DE" sz="2400" dirty="0">
                <a:latin typeface="Calibri Light"/>
              </a:rPr>
              <a:t> </a:t>
            </a:r>
            <a:r>
              <a:rPr lang="en-CA" altLang="de-DE" sz="2400" dirty="0" err="1">
                <a:latin typeface="Calibri Light"/>
              </a:rPr>
              <a:t>vriend</a:t>
            </a:r>
            <a:r>
              <a:rPr lang="en-CA" altLang="de-DE" sz="2400" dirty="0">
                <a:latin typeface="Calibri Light"/>
              </a:rPr>
              <a:t> </a:t>
            </a:r>
            <a:r>
              <a:rPr lang="en-CA" altLang="de-DE" sz="2400" dirty="0" err="1">
                <a:latin typeface="Calibri Light"/>
              </a:rPr>
              <a:t>helpen</a:t>
            </a:r>
            <a:r>
              <a:rPr lang="en-CA"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Calibri Light"/>
              </a:rPr>
              <a:t>Leren</a:t>
            </a:r>
            <a:r>
              <a:rPr lang="en-CA" altLang="de-DE" sz="2400" dirty="0">
                <a:latin typeface="Calibri Light"/>
              </a:rPr>
              <a:t> hoe je </a:t>
            </a:r>
            <a:r>
              <a:rPr lang="en-CA" altLang="de-DE" sz="2400" dirty="0" err="1">
                <a:latin typeface="Calibri Light"/>
              </a:rPr>
              <a:t>een</a:t>
            </a:r>
            <a:r>
              <a:rPr lang="en-CA" altLang="de-DE" sz="2400" dirty="0">
                <a:latin typeface="Calibri Light"/>
              </a:rPr>
              <a:t> </a:t>
            </a:r>
            <a:r>
              <a:rPr lang="en-CA" altLang="de-DE" sz="2400" dirty="0" err="1">
                <a:latin typeface="Calibri Light"/>
              </a:rPr>
              <a:t>fruitboom</a:t>
            </a:r>
            <a:r>
              <a:rPr lang="en-CA" altLang="de-DE" sz="2400" dirty="0">
                <a:latin typeface="Calibri Light"/>
              </a:rPr>
              <a:t> </a:t>
            </a:r>
            <a:r>
              <a:rPr lang="en-CA" altLang="de-DE" sz="2400" dirty="0" err="1">
                <a:latin typeface="Calibri Light"/>
              </a:rPr>
              <a:t>kweekt</a:t>
            </a:r>
            <a:r>
              <a:rPr lang="en-CA" altLang="de-DE" sz="2400" dirty="0">
                <a:latin typeface="Calibri Light"/>
              </a:rPr>
              <a:t>.</a:t>
            </a:r>
            <a:endParaRPr lang="en-US" altLang="de-DE" sz="2400" dirty="0">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8" name="Rectangle 4"/>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in rood van plan?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107</a:t>
            </a:fld>
            <a:endParaRPr lang="de-DE" altLang="de-DE"/>
          </a:p>
        </p:txBody>
      </p:sp>
      <p:pic>
        <p:nvPicPr>
          <p:cNvPr id="14" name="Picture 6" descr="Geschichte 1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1c"/>
          <p:cNvPicPr>
            <a:picLocks noChangeAspect="1" noChangeArrowheads="1"/>
          </p:cNvPicPr>
          <p:nvPr/>
        </p:nvPicPr>
        <p:blipFill>
          <a:blip r:embed="rId5"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1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Calibri Light"/>
              </a:rPr>
              <a:t>Zijn</a:t>
            </a:r>
            <a:r>
              <a:rPr lang="en-CA" altLang="de-DE" sz="2400" dirty="0">
                <a:latin typeface="Calibri Light"/>
              </a:rPr>
              <a:t> </a:t>
            </a:r>
            <a:r>
              <a:rPr lang="en-CA" altLang="de-DE" sz="2400" dirty="0" err="1">
                <a:latin typeface="Calibri Light"/>
              </a:rPr>
              <a:t>vriend</a:t>
            </a:r>
            <a:r>
              <a:rPr lang="en-CA" altLang="de-DE" sz="2400" dirty="0">
                <a:latin typeface="Calibri Light"/>
              </a:rPr>
              <a:t> </a:t>
            </a:r>
            <a:r>
              <a:rPr lang="en-CA" altLang="de-DE" sz="2400" dirty="0" err="1">
                <a:latin typeface="Calibri Light"/>
              </a:rPr>
              <a:t>negeren</a:t>
            </a:r>
            <a:r>
              <a:rPr lang="en-CA"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Calibri Light"/>
              </a:rPr>
              <a:t>Zijn</a:t>
            </a:r>
            <a:r>
              <a:rPr lang="en-CA" altLang="de-DE" sz="2400" dirty="0">
                <a:latin typeface="Calibri Light"/>
              </a:rPr>
              <a:t> </a:t>
            </a:r>
            <a:r>
              <a:rPr lang="en-CA" altLang="de-DE" sz="2400" dirty="0" err="1">
                <a:latin typeface="Calibri Light"/>
              </a:rPr>
              <a:t>vriend</a:t>
            </a:r>
            <a:r>
              <a:rPr lang="en-CA" altLang="de-DE" sz="2400" dirty="0">
                <a:latin typeface="Calibri Light"/>
              </a:rPr>
              <a:t> </a:t>
            </a:r>
            <a:r>
              <a:rPr lang="en-CA" altLang="de-DE" sz="2400" dirty="0" err="1">
                <a:latin typeface="Calibri Light"/>
              </a:rPr>
              <a:t>helpen</a:t>
            </a:r>
            <a:r>
              <a:rPr lang="en-CA"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Calibri Light"/>
              </a:rPr>
              <a:t>Leren</a:t>
            </a:r>
            <a:r>
              <a:rPr lang="en-CA" altLang="de-DE" sz="2400" dirty="0">
                <a:latin typeface="Calibri Light"/>
              </a:rPr>
              <a:t> hoe je </a:t>
            </a:r>
            <a:r>
              <a:rPr lang="en-CA" altLang="de-DE" sz="2400" dirty="0" err="1">
                <a:latin typeface="Calibri Light"/>
              </a:rPr>
              <a:t>een</a:t>
            </a:r>
            <a:r>
              <a:rPr lang="en-CA" altLang="de-DE" sz="2400" dirty="0">
                <a:latin typeface="Calibri Light"/>
              </a:rPr>
              <a:t> </a:t>
            </a:r>
            <a:r>
              <a:rPr lang="en-CA" altLang="de-DE" sz="2400" dirty="0" err="1">
                <a:latin typeface="Calibri Light"/>
              </a:rPr>
              <a:t>fruitboom</a:t>
            </a:r>
            <a:r>
              <a:rPr lang="en-CA" altLang="de-DE" sz="2400" dirty="0">
                <a:latin typeface="Calibri Light"/>
              </a:rPr>
              <a:t> </a:t>
            </a:r>
            <a:r>
              <a:rPr lang="en-CA" altLang="de-DE" sz="2400" dirty="0" err="1">
                <a:latin typeface="Calibri Light"/>
              </a:rPr>
              <a:t>kweekt</a:t>
            </a:r>
            <a:r>
              <a:rPr lang="en-CA" altLang="de-DE" sz="2400" dirty="0">
                <a:latin typeface="Calibri Light"/>
              </a:rPr>
              <a:t>.</a:t>
            </a:r>
            <a:endParaRPr lang="en-US" altLang="de-DE" sz="2400" dirty="0">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102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Antwoord B</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108</a:t>
            </a:fld>
            <a:endParaRPr lang="de-DE" altLang="de-DE"/>
          </a:p>
        </p:txBody>
      </p:sp>
      <p:pic>
        <p:nvPicPr>
          <p:cNvPr id="14" name="Picture 8" descr="Geschichte 1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Geschichte 1c"/>
          <p:cNvPicPr>
            <a:picLocks noChangeAspect="1" noChangeArrowheads="1"/>
          </p:cNvPicPr>
          <p:nvPr/>
        </p:nvPicPr>
        <p:blipFill>
          <a:blip r:embed="rId5"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Geschichte 1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Calibri Light"/>
              </a:rPr>
              <a:t>Zijn</a:t>
            </a:r>
            <a:r>
              <a:rPr lang="en-CA" altLang="de-DE" sz="2400" dirty="0">
                <a:latin typeface="Calibri Light"/>
              </a:rPr>
              <a:t> </a:t>
            </a:r>
            <a:r>
              <a:rPr lang="en-CA" altLang="de-DE" sz="2400" dirty="0" err="1">
                <a:latin typeface="Calibri Light"/>
              </a:rPr>
              <a:t>vriend</a:t>
            </a:r>
            <a:r>
              <a:rPr lang="en-CA" altLang="de-DE" sz="2400" dirty="0">
                <a:latin typeface="Calibri Light"/>
              </a:rPr>
              <a:t> </a:t>
            </a:r>
            <a:r>
              <a:rPr lang="en-CA" altLang="de-DE" sz="2400" dirty="0" err="1">
                <a:latin typeface="Calibri Light"/>
              </a:rPr>
              <a:t>negeren</a:t>
            </a:r>
            <a:r>
              <a:rPr lang="en-CA" altLang="de-DE" sz="2400" dirty="0">
                <a:latin typeface="Calibri Light"/>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err="1">
                <a:solidFill>
                  <a:srgbClr val="004992"/>
                </a:solidFill>
                <a:latin typeface="Calibri Light"/>
              </a:rPr>
              <a:t>Zijn</a:t>
            </a:r>
            <a:r>
              <a:rPr lang="en-CA" altLang="de-DE" sz="2400" dirty="0">
                <a:solidFill>
                  <a:srgbClr val="004992"/>
                </a:solidFill>
                <a:latin typeface="Calibri Light"/>
              </a:rPr>
              <a:t> </a:t>
            </a:r>
            <a:r>
              <a:rPr lang="en-CA" altLang="de-DE" sz="2400" dirty="0" err="1">
                <a:solidFill>
                  <a:srgbClr val="004992"/>
                </a:solidFill>
                <a:latin typeface="Calibri Light"/>
              </a:rPr>
              <a:t>vriend</a:t>
            </a:r>
            <a:r>
              <a:rPr lang="en-CA" altLang="de-DE" sz="2400" dirty="0">
                <a:solidFill>
                  <a:srgbClr val="004992"/>
                </a:solidFill>
                <a:latin typeface="Calibri Light"/>
              </a:rPr>
              <a:t> </a:t>
            </a:r>
            <a:r>
              <a:rPr lang="en-CA" altLang="de-DE" sz="2400" dirty="0" err="1">
                <a:solidFill>
                  <a:srgbClr val="004992"/>
                </a:solidFill>
                <a:latin typeface="Calibri Light"/>
              </a:rPr>
              <a:t>helpen</a:t>
            </a:r>
            <a:r>
              <a:rPr lang="en-CA" altLang="de-DE" sz="2400" dirty="0">
                <a:solidFill>
                  <a:srgbClr val="004992"/>
                </a:solidFill>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err="1">
                <a:latin typeface="Calibri Light"/>
              </a:rPr>
              <a:t>Leren</a:t>
            </a:r>
            <a:r>
              <a:rPr lang="en-CA" altLang="de-DE" sz="2400" dirty="0">
                <a:latin typeface="Calibri Light"/>
              </a:rPr>
              <a:t> hoe je </a:t>
            </a:r>
            <a:r>
              <a:rPr lang="en-CA" altLang="de-DE" sz="2400" dirty="0" err="1">
                <a:latin typeface="Calibri Light"/>
              </a:rPr>
              <a:t>een</a:t>
            </a:r>
            <a:r>
              <a:rPr lang="en-CA" altLang="de-DE" sz="2400" dirty="0">
                <a:latin typeface="Calibri Light"/>
              </a:rPr>
              <a:t> </a:t>
            </a:r>
            <a:r>
              <a:rPr lang="en-CA" altLang="de-DE" sz="2400" dirty="0" err="1">
                <a:latin typeface="Calibri Light"/>
              </a:rPr>
              <a:t>fruitboom</a:t>
            </a:r>
            <a:r>
              <a:rPr lang="en-CA" altLang="de-DE" sz="2400" dirty="0">
                <a:latin typeface="Calibri Light"/>
              </a:rPr>
              <a:t> </a:t>
            </a:r>
            <a:r>
              <a:rPr lang="en-CA" altLang="de-DE" sz="2400" dirty="0" err="1">
                <a:latin typeface="Calibri Light"/>
              </a:rPr>
              <a:t>kweekt</a:t>
            </a:r>
            <a:r>
              <a:rPr lang="en-CA" altLang="de-DE" sz="2400" dirty="0">
                <a:latin typeface="Calibri Light"/>
              </a:rPr>
              <a:t>.</a:t>
            </a:r>
            <a:endParaRPr lang="en-US" altLang="de-DE" sz="2400" dirty="0">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Rectangle 3"/>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aan het doen?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109</a:t>
            </a:fld>
            <a:endParaRPr lang="de-DE" altLang="de-DE"/>
          </a:p>
        </p:txBody>
      </p:sp>
      <p:pic>
        <p:nvPicPr>
          <p:cNvPr id="8"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Plukt</a:t>
            </a:r>
            <a:r>
              <a:rPr lang="en-US" altLang="de-DE" sz="2400" dirty="0">
                <a:latin typeface="Calibri Light"/>
              </a:rPr>
              <a:t> </a:t>
            </a:r>
            <a:r>
              <a:rPr lang="en-US" altLang="de-DE" sz="2400" dirty="0" err="1">
                <a:latin typeface="Calibri Light"/>
              </a:rPr>
              <a:t>bloemen</a:t>
            </a:r>
            <a:r>
              <a:rPr lang="en-US" altLang="de-DE" sz="2400" dirty="0">
                <a:latin typeface="Calibri Light"/>
              </a:rPr>
              <a:t> </a:t>
            </a:r>
            <a:r>
              <a:rPr lang="en-US" altLang="de-DE" sz="2400" dirty="0" err="1">
                <a:latin typeface="Calibri Light"/>
              </a:rPr>
              <a:t>voor</a:t>
            </a:r>
            <a:r>
              <a:rPr lang="en-US" altLang="de-DE" sz="2400" dirty="0">
                <a:latin typeface="Calibri Light"/>
              </a:rPr>
              <a:t> </a:t>
            </a:r>
            <a:r>
              <a:rPr lang="en-US" altLang="de-DE" sz="2400" dirty="0" err="1">
                <a:latin typeface="Calibri Light"/>
              </a:rPr>
              <a:t>zijn</a:t>
            </a:r>
            <a:r>
              <a:rPr lang="en-US" altLang="de-DE" sz="2400" dirty="0">
                <a:latin typeface="Calibri Light"/>
              </a:rPr>
              <a:t> </a:t>
            </a:r>
            <a:r>
              <a:rPr lang="en-US" altLang="de-DE" sz="2400" dirty="0" err="1">
                <a:latin typeface="Calibri Light"/>
              </a:rPr>
              <a:t>vriendin</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Vangt</a:t>
            </a:r>
            <a:r>
              <a:rPr lang="en-US" altLang="de-DE" sz="2400" dirty="0">
                <a:latin typeface="Calibri Light"/>
              </a:rPr>
              <a:t> </a:t>
            </a:r>
            <a:r>
              <a:rPr lang="en-US" altLang="de-DE" sz="2400" dirty="0" err="1">
                <a:latin typeface="Calibri Light"/>
              </a:rPr>
              <a:t>een</a:t>
            </a:r>
            <a:r>
              <a:rPr lang="en-US" altLang="de-DE" sz="2400" dirty="0">
                <a:latin typeface="Calibri Light"/>
              </a:rPr>
              <a:t> </a:t>
            </a:r>
            <a:r>
              <a:rPr lang="en-US" altLang="de-DE" sz="2400" dirty="0" err="1">
                <a:latin typeface="Calibri Light"/>
              </a:rPr>
              <a:t>bij</a:t>
            </a:r>
            <a:r>
              <a:rPr lang="en-US" altLang="de-DE" sz="2400" dirty="0">
                <a:latin typeface="Calibri Light"/>
              </a:rPr>
              <a:t> om honing </a:t>
            </a:r>
            <a:r>
              <a:rPr lang="en-US" altLang="de-DE" sz="2400" dirty="0" err="1">
                <a:latin typeface="Calibri Light"/>
              </a:rPr>
              <a:t>te</a:t>
            </a:r>
            <a:r>
              <a:rPr lang="en-US" altLang="de-DE" sz="2400" dirty="0">
                <a:latin typeface="Calibri Light"/>
              </a:rPr>
              <a:t> </a:t>
            </a:r>
            <a:r>
              <a:rPr lang="en-US" altLang="de-DE" sz="2400" dirty="0" err="1">
                <a:latin typeface="Calibri Light"/>
              </a:rPr>
              <a:t>maken</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Neemt</a:t>
            </a:r>
            <a:r>
              <a:rPr lang="en-US" altLang="de-DE" sz="2400" dirty="0">
                <a:latin typeface="Calibri Light"/>
              </a:rPr>
              <a:t> </a:t>
            </a:r>
            <a:r>
              <a:rPr lang="en-US" altLang="de-DE" sz="2400" dirty="0" err="1">
                <a:latin typeface="Calibri Light"/>
              </a:rPr>
              <a:t>zijn</a:t>
            </a:r>
            <a:r>
              <a:rPr lang="en-US" altLang="de-DE" sz="2400" dirty="0">
                <a:latin typeface="Calibri Light"/>
              </a:rPr>
              <a:t> </a:t>
            </a:r>
            <a:r>
              <a:rPr lang="en-US" altLang="de-DE" sz="2400" dirty="0" err="1">
                <a:latin typeface="Calibri Light"/>
              </a:rPr>
              <a:t>vriendin</a:t>
            </a:r>
            <a:r>
              <a:rPr lang="en-US" altLang="de-DE" sz="2400" dirty="0">
                <a:latin typeface="Calibri Light"/>
              </a:rPr>
              <a:t> in de </a:t>
            </a:r>
            <a:r>
              <a:rPr lang="en-US" altLang="de-DE" sz="2400" dirty="0" err="1">
                <a:latin typeface="Calibri Light"/>
              </a:rPr>
              <a:t>maling</a:t>
            </a:r>
            <a:r>
              <a:rPr lang="en-US" altLang="de-DE" sz="2400" dirty="0">
                <a:latin typeface="Calibri Light"/>
              </a:rPr>
              <a:t>.</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Rectangle 5"/>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aan het doen?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110</a:t>
            </a:fld>
            <a:endParaRPr lang="de-DE" altLang="de-DE"/>
          </a:p>
        </p:txBody>
      </p:sp>
      <p:pic>
        <p:nvPicPr>
          <p:cNvPr id="10" name="Picture 3" descr="Geschichte 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2a"/>
          <p:cNvPicPr>
            <a:picLocks noChangeAspect="1" noChangeArrowheads="1"/>
          </p:cNvPicPr>
          <p:nvPr/>
        </p:nvPicPr>
        <p:blipFill>
          <a:blip r:embed="rId4"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Plukt</a:t>
            </a:r>
            <a:r>
              <a:rPr lang="en-US" altLang="de-DE" sz="2400" dirty="0">
                <a:latin typeface="Calibri Light"/>
              </a:rPr>
              <a:t> </a:t>
            </a:r>
            <a:r>
              <a:rPr lang="en-US" altLang="de-DE" sz="2400" dirty="0" err="1">
                <a:latin typeface="Calibri Light"/>
              </a:rPr>
              <a:t>bloemen</a:t>
            </a:r>
            <a:r>
              <a:rPr lang="en-US" altLang="de-DE" sz="2400" dirty="0">
                <a:latin typeface="Calibri Light"/>
              </a:rPr>
              <a:t> </a:t>
            </a:r>
            <a:r>
              <a:rPr lang="en-US" altLang="de-DE" sz="2400" dirty="0" err="1">
                <a:latin typeface="Calibri Light"/>
              </a:rPr>
              <a:t>voor</a:t>
            </a:r>
            <a:r>
              <a:rPr lang="en-US" altLang="de-DE" sz="2400" dirty="0">
                <a:latin typeface="Calibri Light"/>
              </a:rPr>
              <a:t> </a:t>
            </a:r>
            <a:r>
              <a:rPr lang="en-US" altLang="de-DE" sz="2400" dirty="0" err="1">
                <a:latin typeface="Calibri Light"/>
              </a:rPr>
              <a:t>zijn</a:t>
            </a:r>
            <a:r>
              <a:rPr lang="en-US" altLang="de-DE" sz="2400" dirty="0">
                <a:latin typeface="Calibri Light"/>
              </a:rPr>
              <a:t> </a:t>
            </a:r>
            <a:r>
              <a:rPr lang="en-US" altLang="de-DE" sz="2400" dirty="0" err="1">
                <a:latin typeface="Calibri Light"/>
              </a:rPr>
              <a:t>vriendin</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Vangt</a:t>
            </a:r>
            <a:r>
              <a:rPr lang="en-US" altLang="de-DE" sz="2400" dirty="0">
                <a:latin typeface="Calibri Light"/>
              </a:rPr>
              <a:t> </a:t>
            </a:r>
            <a:r>
              <a:rPr lang="en-US" altLang="de-DE" sz="2400" dirty="0" err="1">
                <a:latin typeface="Calibri Light"/>
              </a:rPr>
              <a:t>een</a:t>
            </a:r>
            <a:r>
              <a:rPr lang="en-US" altLang="de-DE" sz="2400" dirty="0">
                <a:latin typeface="Calibri Light"/>
              </a:rPr>
              <a:t> </a:t>
            </a:r>
            <a:r>
              <a:rPr lang="en-US" altLang="de-DE" sz="2400" dirty="0" err="1">
                <a:latin typeface="Calibri Light"/>
              </a:rPr>
              <a:t>bij</a:t>
            </a:r>
            <a:r>
              <a:rPr lang="en-US" altLang="de-DE" sz="2400" dirty="0">
                <a:latin typeface="Calibri Light"/>
              </a:rPr>
              <a:t> om honing </a:t>
            </a:r>
            <a:r>
              <a:rPr lang="en-US" altLang="de-DE" sz="2400" dirty="0" err="1">
                <a:latin typeface="Calibri Light"/>
              </a:rPr>
              <a:t>te</a:t>
            </a:r>
            <a:r>
              <a:rPr lang="en-US" altLang="de-DE" sz="2400" dirty="0">
                <a:latin typeface="Calibri Light"/>
              </a:rPr>
              <a:t> </a:t>
            </a:r>
            <a:r>
              <a:rPr lang="en-US" altLang="de-DE" sz="2400" dirty="0" err="1">
                <a:latin typeface="Calibri Light"/>
              </a:rPr>
              <a:t>maken</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Neemt</a:t>
            </a:r>
            <a:r>
              <a:rPr lang="en-US" altLang="de-DE" sz="2400" dirty="0">
                <a:latin typeface="Calibri Light"/>
              </a:rPr>
              <a:t> </a:t>
            </a:r>
            <a:r>
              <a:rPr lang="en-US" altLang="de-DE" sz="2400" dirty="0" err="1">
                <a:latin typeface="Calibri Light"/>
              </a:rPr>
              <a:t>zijn</a:t>
            </a:r>
            <a:r>
              <a:rPr lang="en-US" altLang="de-DE" sz="2400" dirty="0">
                <a:latin typeface="Calibri Light"/>
              </a:rPr>
              <a:t> </a:t>
            </a:r>
            <a:r>
              <a:rPr lang="en-US" altLang="de-DE" sz="2400" dirty="0" err="1">
                <a:latin typeface="Calibri Light"/>
              </a:rPr>
              <a:t>vriendin</a:t>
            </a:r>
            <a:r>
              <a:rPr lang="en-US" altLang="de-DE" sz="2400" dirty="0">
                <a:latin typeface="Calibri Light"/>
              </a:rPr>
              <a:t> in de </a:t>
            </a:r>
            <a:r>
              <a:rPr lang="en-US" altLang="de-DE" sz="2400" dirty="0" err="1">
                <a:latin typeface="Calibri Light"/>
              </a:rPr>
              <a:t>maling</a:t>
            </a:r>
            <a:r>
              <a:rPr lang="en-US" altLang="de-DE" sz="2400" dirty="0">
                <a:latin typeface="Calibri Light"/>
              </a:rPr>
              <a:t>.</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4" name="Rectangle 5"/>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aan het doen?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111</a:t>
            </a:fld>
            <a:endParaRPr lang="de-DE" altLang="de-DE"/>
          </a:p>
        </p:txBody>
      </p:sp>
      <p:pic>
        <p:nvPicPr>
          <p:cNvPr id="12" name="Picture 4" descr="Geschichte 2c"/>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2a"/>
          <p:cNvPicPr>
            <a:picLocks noChangeAspect="1" noChangeArrowheads="1"/>
          </p:cNvPicPr>
          <p:nvPr/>
        </p:nvPicPr>
        <p:blipFill>
          <a:blip r:embed="rId5"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Plukt</a:t>
            </a:r>
            <a:r>
              <a:rPr lang="en-US" altLang="de-DE" sz="2400" dirty="0">
                <a:latin typeface="Calibri Light"/>
              </a:rPr>
              <a:t> </a:t>
            </a:r>
            <a:r>
              <a:rPr lang="en-US" altLang="de-DE" sz="2400" dirty="0" err="1">
                <a:latin typeface="Calibri Light"/>
              </a:rPr>
              <a:t>bloemen</a:t>
            </a:r>
            <a:r>
              <a:rPr lang="en-US" altLang="de-DE" sz="2400" dirty="0">
                <a:latin typeface="Calibri Light"/>
              </a:rPr>
              <a:t> </a:t>
            </a:r>
            <a:r>
              <a:rPr lang="en-US" altLang="de-DE" sz="2400" dirty="0" err="1">
                <a:latin typeface="Calibri Light"/>
              </a:rPr>
              <a:t>voor</a:t>
            </a:r>
            <a:r>
              <a:rPr lang="en-US" altLang="de-DE" sz="2400" dirty="0">
                <a:latin typeface="Calibri Light"/>
              </a:rPr>
              <a:t> </a:t>
            </a:r>
            <a:r>
              <a:rPr lang="en-US" altLang="de-DE" sz="2400" dirty="0" err="1">
                <a:latin typeface="Calibri Light"/>
              </a:rPr>
              <a:t>zijn</a:t>
            </a:r>
            <a:r>
              <a:rPr lang="en-US" altLang="de-DE" sz="2400" dirty="0">
                <a:latin typeface="Calibri Light"/>
              </a:rPr>
              <a:t> </a:t>
            </a:r>
            <a:r>
              <a:rPr lang="en-US" altLang="de-DE" sz="2400" dirty="0" err="1">
                <a:latin typeface="Calibri Light"/>
              </a:rPr>
              <a:t>vriendin</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Vangt</a:t>
            </a:r>
            <a:r>
              <a:rPr lang="en-US" altLang="de-DE" sz="2400" dirty="0">
                <a:latin typeface="Calibri Light"/>
              </a:rPr>
              <a:t> </a:t>
            </a:r>
            <a:r>
              <a:rPr lang="en-US" altLang="de-DE" sz="2400" dirty="0" err="1">
                <a:latin typeface="Calibri Light"/>
              </a:rPr>
              <a:t>een</a:t>
            </a:r>
            <a:r>
              <a:rPr lang="en-US" altLang="de-DE" sz="2400" dirty="0">
                <a:latin typeface="Calibri Light"/>
              </a:rPr>
              <a:t> </a:t>
            </a:r>
            <a:r>
              <a:rPr lang="en-US" altLang="de-DE" sz="2400" dirty="0" err="1">
                <a:latin typeface="Calibri Light"/>
              </a:rPr>
              <a:t>bij</a:t>
            </a:r>
            <a:r>
              <a:rPr lang="en-US" altLang="de-DE" sz="2400" dirty="0">
                <a:latin typeface="Calibri Light"/>
              </a:rPr>
              <a:t> om honing </a:t>
            </a:r>
            <a:r>
              <a:rPr lang="en-US" altLang="de-DE" sz="2400" dirty="0" err="1">
                <a:latin typeface="Calibri Light"/>
              </a:rPr>
              <a:t>te</a:t>
            </a:r>
            <a:r>
              <a:rPr lang="en-US" altLang="de-DE" sz="2400" dirty="0">
                <a:latin typeface="Calibri Light"/>
              </a:rPr>
              <a:t> </a:t>
            </a:r>
            <a:r>
              <a:rPr lang="en-US" altLang="de-DE" sz="2400" dirty="0" err="1">
                <a:latin typeface="Calibri Light"/>
              </a:rPr>
              <a:t>maken</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Neemt</a:t>
            </a:r>
            <a:r>
              <a:rPr lang="en-US" altLang="de-DE" sz="2400" dirty="0">
                <a:latin typeface="Calibri Light"/>
              </a:rPr>
              <a:t> </a:t>
            </a:r>
            <a:r>
              <a:rPr lang="en-US" altLang="de-DE" sz="2400" dirty="0" err="1">
                <a:latin typeface="Calibri Light"/>
              </a:rPr>
              <a:t>zijn</a:t>
            </a:r>
            <a:r>
              <a:rPr lang="en-US" altLang="de-DE" sz="2400" dirty="0">
                <a:latin typeface="Calibri Light"/>
              </a:rPr>
              <a:t> </a:t>
            </a:r>
            <a:r>
              <a:rPr lang="en-US" altLang="de-DE" sz="2400" dirty="0" err="1">
                <a:latin typeface="Calibri Light"/>
              </a:rPr>
              <a:t>vriendin</a:t>
            </a:r>
            <a:r>
              <a:rPr lang="en-US" altLang="de-DE" sz="2400" dirty="0">
                <a:latin typeface="Calibri Light"/>
              </a:rPr>
              <a:t> in de </a:t>
            </a:r>
            <a:r>
              <a:rPr lang="en-US" altLang="de-DE" sz="2400" dirty="0" err="1">
                <a:latin typeface="Calibri Light"/>
              </a:rPr>
              <a:t>maling</a:t>
            </a:r>
            <a:r>
              <a:rPr lang="en-US" altLang="de-DE" sz="2400" dirty="0">
                <a:latin typeface="Calibri Light"/>
              </a:rPr>
              <a:t>.</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8" name="Rectangle 4"/>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is de jongen aan het doen?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112</a:t>
            </a:fld>
            <a:endParaRPr lang="de-DE" altLang="de-DE"/>
          </a:p>
        </p:txBody>
      </p:sp>
      <p:pic>
        <p:nvPicPr>
          <p:cNvPr id="14"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2d"/>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c"/>
          <p:cNvPicPr>
            <a:picLocks noChangeAspect="1" noChangeArrowheads="1"/>
          </p:cNvPicPr>
          <p:nvPr/>
        </p:nvPicPr>
        <p:blipFill>
          <a:blip r:embed="rId6"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Plukt</a:t>
            </a:r>
            <a:r>
              <a:rPr lang="en-US" altLang="de-DE" sz="2400" dirty="0">
                <a:latin typeface="Calibri Light"/>
              </a:rPr>
              <a:t> </a:t>
            </a:r>
            <a:r>
              <a:rPr lang="en-US" altLang="de-DE" sz="2400" dirty="0" err="1">
                <a:latin typeface="Calibri Light"/>
              </a:rPr>
              <a:t>bloemen</a:t>
            </a:r>
            <a:r>
              <a:rPr lang="en-US" altLang="de-DE" sz="2400" dirty="0">
                <a:latin typeface="Calibri Light"/>
              </a:rPr>
              <a:t> </a:t>
            </a:r>
            <a:r>
              <a:rPr lang="en-US" altLang="de-DE" sz="2400" dirty="0" err="1">
                <a:latin typeface="Calibri Light"/>
              </a:rPr>
              <a:t>voor</a:t>
            </a:r>
            <a:r>
              <a:rPr lang="en-US" altLang="de-DE" sz="2400" dirty="0">
                <a:latin typeface="Calibri Light"/>
              </a:rPr>
              <a:t> </a:t>
            </a:r>
            <a:r>
              <a:rPr lang="en-US" altLang="de-DE" sz="2400" dirty="0" err="1">
                <a:latin typeface="Calibri Light"/>
              </a:rPr>
              <a:t>zijn</a:t>
            </a:r>
            <a:r>
              <a:rPr lang="en-US" altLang="de-DE" sz="2400" dirty="0">
                <a:latin typeface="Calibri Light"/>
              </a:rPr>
              <a:t> </a:t>
            </a:r>
            <a:r>
              <a:rPr lang="en-US" altLang="de-DE" sz="2400" dirty="0" err="1">
                <a:latin typeface="Calibri Light"/>
              </a:rPr>
              <a:t>vriendin</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Vangt</a:t>
            </a:r>
            <a:r>
              <a:rPr lang="en-US" altLang="de-DE" sz="2400" dirty="0">
                <a:latin typeface="Calibri Light"/>
              </a:rPr>
              <a:t> </a:t>
            </a:r>
            <a:r>
              <a:rPr lang="en-US" altLang="de-DE" sz="2400" dirty="0" err="1">
                <a:latin typeface="Calibri Light"/>
              </a:rPr>
              <a:t>een</a:t>
            </a:r>
            <a:r>
              <a:rPr lang="en-US" altLang="de-DE" sz="2400" dirty="0">
                <a:latin typeface="Calibri Light"/>
              </a:rPr>
              <a:t> </a:t>
            </a:r>
            <a:r>
              <a:rPr lang="en-US" altLang="de-DE" sz="2400" dirty="0" err="1">
                <a:latin typeface="Calibri Light"/>
              </a:rPr>
              <a:t>bij</a:t>
            </a:r>
            <a:r>
              <a:rPr lang="en-US" altLang="de-DE" sz="2400" dirty="0">
                <a:latin typeface="Calibri Light"/>
              </a:rPr>
              <a:t> om honing </a:t>
            </a:r>
            <a:r>
              <a:rPr lang="en-US" altLang="de-DE" sz="2400" dirty="0" err="1">
                <a:latin typeface="Calibri Light"/>
              </a:rPr>
              <a:t>te</a:t>
            </a:r>
            <a:r>
              <a:rPr lang="en-US" altLang="de-DE" sz="2400" dirty="0">
                <a:latin typeface="Calibri Light"/>
              </a:rPr>
              <a:t> </a:t>
            </a:r>
            <a:r>
              <a:rPr lang="en-US" altLang="de-DE" sz="2400" dirty="0" err="1">
                <a:latin typeface="Calibri Light"/>
              </a:rPr>
              <a:t>maken</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Neemt</a:t>
            </a:r>
            <a:r>
              <a:rPr lang="en-US" altLang="de-DE" sz="2400" dirty="0">
                <a:latin typeface="Calibri Light"/>
              </a:rPr>
              <a:t> </a:t>
            </a:r>
            <a:r>
              <a:rPr lang="en-US" altLang="de-DE" sz="2400" dirty="0" err="1">
                <a:latin typeface="Calibri Light"/>
              </a:rPr>
              <a:t>zijn</a:t>
            </a:r>
            <a:r>
              <a:rPr lang="en-US" altLang="de-DE" sz="2400" dirty="0">
                <a:latin typeface="Calibri Light"/>
              </a:rPr>
              <a:t> </a:t>
            </a:r>
            <a:r>
              <a:rPr lang="en-US" altLang="de-DE" sz="2400" dirty="0" err="1">
                <a:latin typeface="Calibri Light"/>
              </a:rPr>
              <a:t>vriendin</a:t>
            </a:r>
            <a:r>
              <a:rPr lang="en-US" altLang="de-DE" sz="2400" dirty="0">
                <a:latin typeface="Calibri Light"/>
              </a:rPr>
              <a:t> in de </a:t>
            </a:r>
            <a:r>
              <a:rPr lang="en-US" altLang="de-DE" sz="2400" dirty="0" err="1">
                <a:latin typeface="Calibri Light"/>
              </a:rPr>
              <a:t>maling</a:t>
            </a:r>
            <a:r>
              <a:rPr lang="en-US" altLang="de-DE" sz="2400" dirty="0">
                <a:latin typeface="Calibri Light"/>
              </a:rPr>
              <a:t>.</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Antwoord C</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113</a:t>
            </a:fld>
            <a:endParaRPr lang="de-DE" altLang="de-DE"/>
          </a:p>
        </p:txBody>
      </p:sp>
      <p:pic>
        <p:nvPicPr>
          <p:cNvPr id="15" name="Picture 3" descr="Geschichte 2d"/>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2c"/>
          <p:cNvPicPr>
            <a:picLocks noChangeAspect="1" noChangeArrowheads="1"/>
          </p:cNvPicPr>
          <p:nvPr/>
        </p:nvPicPr>
        <p:blipFill>
          <a:blip r:embed="rId4"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a"/>
          <p:cNvPicPr>
            <a:picLocks noChangeAspect="1" noChangeArrowheads="1"/>
          </p:cNvPicPr>
          <p:nvPr/>
        </p:nvPicPr>
        <p:blipFill>
          <a:blip r:embed="rId5"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Geschichte 2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Plukt</a:t>
            </a:r>
            <a:r>
              <a:rPr lang="en-US" altLang="de-DE" sz="2400" dirty="0">
                <a:latin typeface="Calibri Light"/>
              </a:rPr>
              <a:t> </a:t>
            </a:r>
            <a:r>
              <a:rPr lang="en-US" altLang="de-DE" sz="2400" dirty="0" err="1">
                <a:latin typeface="Calibri Light"/>
              </a:rPr>
              <a:t>bloemen</a:t>
            </a:r>
            <a:r>
              <a:rPr lang="en-US" altLang="de-DE" sz="2400" dirty="0">
                <a:latin typeface="Calibri Light"/>
              </a:rPr>
              <a:t> </a:t>
            </a:r>
            <a:r>
              <a:rPr lang="en-US" altLang="de-DE" sz="2400" dirty="0" err="1">
                <a:latin typeface="Calibri Light"/>
              </a:rPr>
              <a:t>voor</a:t>
            </a:r>
            <a:r>
              <a:rPr lang="en-US" altLang="de-DE" sz="2400" dirty="0">
                <a:latin typeface="Calibri Light"/>
              </a:rPr>
              <a:t> </a:t>
            </a:r>
            <a:r>
              <a:rPr lang="en-US" altLang="de-DE" sz="2400" dirty="0" err="1">
                <a:latin typeface="Calibri Light"/>
              </a:rPr>
              <a:t>zijn</a:t>
            </a:r>
            <a:r>
              <a:rPr lang="en-US" altLang="de-DE" sz="2400" dirty="0">
                <a:latin typeface="Calibri Light"/>
              </a:rPr>
              <a:t> </a:t>
            </a:r>
            <a:r>
              <a:rPr lang="en-US" altLang="de-DE" sz="2400" dirty="0" err="1">
                <a:latin typeface="Calibri Light"/>
              </a:rPr>
              <a:t>vriendin</a:t>
            </a:r>
            <a:r>
              <a:rPr lang="en-US"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latin typeface="Calibri Light"/>
              </a:rPr>
              <a:t>Vangt</a:t>
            </a:r>
            <a:r>
              <a:rPr lang="en-US" altLang="de-DE" sz="2400" dirty="0">
                <a:latin typeface="Calibri Light"/>
              </a:rPr>
              <a:t> </a:t>
            </a:r>
            <a:r>
              <a:rPr lang="en-US" altLang="de-DE" sz="2400" dirty="0" err="1">
                <a:latin typeface="Calibri Light"/>
              </a:rPr>
              <a:t>een</a:t>
            </a:r>
            <a:r>
              <a:rPr lang="en-US" altLang="de-DE" sz="2400" dirty="0">
                <a:latin typeface="Calibri Light"/>
              </a:rPr>
              <a:t> </a:t>
            </a:r>
            <a:r>
              <a:rPr lang="en-US" altLang="de-DE" sz="2400" dirty="0" err="1">
                <a:latin typeface="Calibri Light"/>
              </a:rPr>
              <a:t>bij</a:t>
            </a:r>
            <a:r>
              <a:rPr lang="en-US" altLang="de-DE" sz="2400" dirty="0">
                <a:latin typeface="Calibri Light"/>
              </a:rPr>
              <a:t> om honing </a:t>
            </a:r>
            <a:r>
              <a:rPr lang="en-US" altLang="de-DE" sz="2400" dirty="0" err="1">
                <a:latin typeface="Calibri Light"/>
              </a:rPr>
              <a:t>te</a:t>
            </a:r>
            <a:r>
              <a:rPr lang="en-US" altLang="de-DE" sz="2400" dirty="0">
                <a:latin typeface="Calibri Light"/>
              </a:rPr>
              <a:t> </a:t>
            </a:r>
            <a:r>
              <a:rPr lang="en-US" altLang="de-DE" sz="2400" dirty="0" err="1">
                <a:latin typeface="Calibri Light"/>
              </a:rPr>
              <a:t>maken</a:t>
            </a:r>
            <a:r>
              <a:rPr lang="en-US" altLang="de-DE" sz="2400" dirty="0">
                <a:latin typeface="Calibri Light"/>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Calibri Light"/>
              </a:rPr>
              <a:t>Neemt</a:t>
            </a:r>
            <a:r>
              <a:rPr lang="en-US" altLang="de-DE" sz="2400" dirty="0">
                <a:solidFill>
                  <a:srgbClr val="004992"/>
                </a:solidFill>
                <a:latin typeface="Calibri Light"/>
              </a:rPr>
              <a:t> </a:t>
            </a:r>
            <a:r>
              <a:rPr lang="en-US" altLang="de-DE" sz="2400" dirty="0" err="1">
                <a:solidFill>
                  <a:srgbClr val="004992"/>
                </a:solidFill>
                <a:latin typeface="Calibri Light"/>
              </a:rPr>
              <a:t>zijn</a:t>
            </a:r>
            <a:r>
              <a:rPr lang="en-US" altLang="de-DE" sz="2400" dirty="0">
                <a:solidFill>
                  <a:srgbClr val="004992"/>
                </a:solidFill>
                <a:latin typeface="Calibri Light"/>
              </a:rPr>
              <a:t> </a:t>
            </a:r>
            <a:r>
              <a:rPr lang="en-US" altLang="de-DE" sz="2400" dirty="0" err="1">
                <a:solidFill>
                  <a:srgbClr val="004992"/>
                </a:solidFill>
                <a:latin typeface="Calibri Light"/>
              </a:rPr>
              <a:t>vriendin</a:t>
            </a:r>
            <a:r>
              <a:rPr lang="en-US" altLang="de-DE" sz="2400" dirty="0">
                <a:solidFill>
                  <a:srgbClr val="004992"/>
                </a:solidFill>
                <a:latin typeface="Calibri Light"/>
              </a:rPr>
              <a:t> in de </a:t>
            </a:r>
            <a:r>
              <a:rPr lang="en-US" altLang="de-DE" sz="2400" dirty="0" err="1">
                <a:solidFill>
                  <a:srgbClr val="004992"/>
                </a:solidFill>
                <a:latin typeface="Calibri Light"/>
              </a:rPr>
              <a:t>maling</a:t>
            </a:r>
            <a:r>
              <a:rPr lang="en-US" altLang="de-DE" sz="2400" dirty="0">
                <a:solidFill>
                  <a:srgbClr val="004992"/>
                </a:solidFill>
                <a:latin typeface="Calibri Light"/>
              </a:rPr>
              <a:t>.</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jongens van plan?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114</a:t>
            </a:fld>
            <a:endParaRPr lang="de-DE" altLang="de-DE"/>
          </a:p>
        </p:txBody>
      </p:sp>
      <p:pic>
        <p:nvPicPr>
          <p:cNvPr id="8"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Calibri Light"/>
              </a:rPr>
              <a:t>De dame om </a:t>
            </a:r>
            <a:r>
              <a:rPr lang="en-CA" altLang="de-DE" sz="2400" dirty="0" err="1">
                <a:latin typeface="Calibri Light"/>
              </a:rPr>
              <a:t>een</a:t>
            </a:r>
            <a:r>
              <a:rPr lang="en-CA" altLang="de-DE" sz="2400" dirty="0">
                <a:latin typeface="Calibri Light"/>
              </a:rPr>
              <a:t> </a:t>
            </a:r>
            <a:r>
              <a:rPr lang="en-CA" altLang="de-DE" sz="2400" dirty="0" err="1">
                <a:latin typeface="Calibri Light"/>
              </a:rPr>
              <a:t>afspraakje</a:t>
            </a:r>
            <a:r>
              <a:rPr lang="en-CA" altLang="de-DE" sz="2400" dirty="0">
                <a:latin typeface="Calibri Light"/>
              </a:rPr>
              <a:t> </a:t>
            </a:r>
            <a:r>
              <a:rPr lang="en-CA" altLang="de-DE" sz="2400" dirty="0" err="1">
                <a:latin typeface="Calibri Light"/>
              </a:rPr>
              <a:t>vragen</a:t>
            </a:r>
            <a:r>
              <a:rPr lang="en-CA"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Calibri Light"/>
              </a:rPr>
              <a:t>Wat </a:t>
            </a:r>
            <a:r>
              <a:rPr lang="en-CA" altLang="de-DE" sz="2400" dirty="0" err="1">
                <a:latin typeface="Calibri Light"/>
              </a:rPr>
              <a:t>lekkers</a:t>
            </a:r>
            <a:r>
              <a:rPr lang="en-CA" altLang="de-DE" sz="2400" dirty="0">
                <a:latin typeface="Calibri Light"/>
              </a:rPr>
              <a:t> </a:t>
            </a:r>
            <a:r>
              <a:rPr lang="en-CA" altLang="de-DE" sz="2400" dirty="0" err="1">
                <a:latin typeface="Calibri Light"/>
              </a:rPr>
              <a:t>kopen</a:t>
            </a:r>
            <a:r>
              <a:rPr lang="en-CA"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Calibri Light"/>
              </a:rPr>
              <a:t>Het </a:t>
            </a:r>
            <a:r>
              <a:rPr lang="en-CA" altLang="de-DE" sz="2400" dirty="0" err="1">
                <a:latin typeface="Calibri Light"/>
              </a:rPr>
              <a:t>winkeltje</a:t>
            </a:r>
            <a:r>
              <a:rPr lang="en-CA" altLang="de-DE" sz="2400" dirty="0">
                <a:latin typeface="Calibri Light"/>
              </a:rPr>
              <a:t> </a:t>
            </a:r>
            <a:r>
              <a:rPr lang="en-CA" altLang="de-DE" sz="2400" dirty="0" err="1">
                <a:latin typeface="Calibri Light"/>
              </a:rPr>
              <a:t>beroven</a:t>
            </a:r>
            <a:r>
              <a:rPr lang="en-CA" altLang="de-DE" sz="2400" dirty="0">
                <a:latin typeface="Calibri Light"/>
              </a:rPr>
              <a:t>.</a:t>
            </a:r>
            <a:endParaRPr lang="en-US" altLang="de-DE" sz="2400" dirty="0">
              <a:latin typeface="Calibri Ligh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jongens van plan?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115</a:t>
            </a:fld>
            <a:endParaRPr lang="de-DE" altLang="de-DE"/>
          </a:p>
        </p:txBody>
      </p:sp>
      <p:pic>
        <p:nvPicPr>
          <p:cNvPr id="10"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Calibri Light"/>
              </a:rPr>
              <a:t>De dame om </a:t>
            </a:r>
            <a:r>
              <a:rPr lang="en-CA" altLang="de-DE" sz="2400" dirty="0" err="1">
                <a:latin typeface="Calibri Light"/>
              </a:rPr>
              <a:t>een</a:t>
            </a:r>
            <a:r>
              <a:rPr lang="en-CA" altLang="de-DE" sz="2400" dirty="0">
                <a:latin typeface="Calibri Light"/>
              </a:rPr>
              <a:t> </a:t>
            </a:r>
            <a:r>
              <a:rPr lang="en-CA" altLang="de-DE" sz="2400" dirty="0" err="1">
                <a:latin typeface="Calibri Light"/>
              </a:rPr>
              <a:t>afspraakje</a:t>
            </a:r>
            <a:r>
              <a:rPr lang="en-CA" altLang="de-DE" sz="2400" dirty="0">
                <a:latin typeface="Calibri Light"/>
              </a:rPr>
              <a:t> </a:t>
            </a:r>
            <a:r>
              <a:rPr lang="en-CA" altLang="de-DE" sz="2400" dirty="0" err="1">
                <a:latin typeface="Calibri Light"/>
              </a:rPr>
              <a:t>vragen</a:t>
            </a:r>
            <a:r>
              <a:rPr lang="en-CA"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Calibri Light"/>
              </a:rPr>
              <a:t>Wat </a:t>
            </a:r>
            <a:r>
              <a:rPr lang="en-CA" altLang="de-DE" sz="2400" dirty="0" err="1">
                <a:latin typeface="Calibri Light"/>
              </a:rPr>
              <a:t>lekkers</a:t>
            </a:r>
            <a:r>
              <a:rPr lang="en-CA" altLang="de-DE" sz="2400" dirty="0">
                <a:latin typeface="Calibri Light"/>
              </a:rPr>
              <a:t> </a:t>
            </a:r>
            <a:r>
              <a:rPr lang="en-CA" altLang="de-DE" sz="2400" dirty="0" err="1">
                <a:latin typeface="Calibri Light"/>
              </a:rPr>
              <a:t>kopen</a:t>
            </a:r>
            <a:r>
              <a:rPr lang="en-CA"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Calibri Light"/>
              </a:rPr>
              <a:t>Het </a:t>
            </a:r>
            <a:r>
              <a:rPr lang="en-CA" altLang="de-DE" sz="2400" dirty="0" err="1">
                <a:latin typeface="Calibri Light"/>
              </a:rPr>
              <a:t>winkeltje</a:t>
            </a:r>
            <a:r>
              <a:rPr lang="en-CA" altLang="de-DE" sz="2400" dirty="0">
                <a:latin typeface="Calibri Light"/>
              </a:rPr>
              <a:t> </a:t>
            </a:r>
            <a:r>
              <a:rPr lang="en-CA" altLang="de-DE" sz="2400" dirty="0" err="1">
                <a:latin typeface="Calibri Light"/>
              </a:rPr>
              <a:t>beroven</a:t>
            </a:r>
            <a:r>
              <a:rPr lang="en-CA" altLang="de-DE" sz="2400" dirty="0">
                <a:latin typeface="Calibri Light"/>
              </a:rPr>
              <a:t>.</a:t>
            </a:r>
            <a:endParaRPr lang="en-US" altLang="de-DE" sz="2400" dirty="0">
              <a:latin typeface="Calibri Ligh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jongens van plan?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116</a:t>
            </a:fld>
            <a:endParaRPr lang="de-DE" altLang="de-DE"/>
          </a:p>
        </p:txBody>
      </p:sp>
      <p:pic>
        <p:nvPicPr>
          <p:cNvPr id="12"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Geschichte 6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Calibri Light"/>
              </a:rPr>
              <a:t>De dame om </a:t>
            </a:r>
            <a:r>
              <a:rPr lang="en-CA" altLang="de-DE" sz="2400" dirty="0" err="1">
                <a:latin typeface="Calibri Light"/>
              </a:rPr>
              <a:t>een</a:t>
            </a:r>
            <a:r>
              <a:rPr lang="en-CA" altLang="de-DE" sz="2400" dirty="0">
                <a:latin typeface="Calibri Light"/>
              </a:rPr>
              <a:t> </a:t>
            </a:r>
            <a:r>
              <a:rPr lang="en-CA" altLang="de-DE" sz="2400" dirty="0" err="1">
                <a:latin typeface="Calibri Light"/>
              </a:rPr>
              <a:t>afspraakje</a:t>
            </a:r>
            <a:r>
              <a:rPr lang="en-CA" altLang="de-DE" sz="2400" dirty="0">
                <a:latin typeface="Calibri Light"/>
              </a:rPr>
              <a:t> </a:t>
            </a:r>
            <a:r>
              <a:rPr lang="en-CA" altLang="de-DE" sz="2400" dirty="0" err="1">
                <a:latin typeface="Calibri Light"/>
              </a:rPr>
              <a:t>vragen</a:t>
            </a:r>
            <a:r>
              <a:rPr lang="en-CA"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Calibri Light"/>
              </a:rPr>
              <a:t>Wat </a:t>
            </a:r>
            <a:r>
              <a:rPr lang="en-CA" altLang="de-DE" sz="2400" dirty="0" err="1">
                <a:latin typeface="Calibri Light"/>
              </a:rPr>
              <a:t>lekkers</a:t>
            </a:r>
            <a:r>
              <a:rPr lang="en-CA" altLang="de-DE" sz="2400" dirty="0">
                <a:latin typeface="Calibri Light"/>
              </a:rPr>
              <a:t> </a:t>
            </a:r>
            <a:r>
              <a:rPr lang="en-CA" altLang="de-DE" sz="2400" dirty="0" err="1">
                <a:latin typeface="Calibri Light"/>
              </a:rPr>
              <a:t>kopen</a:t>
            </a:r>
            <a:r>
              <a:rPr lang="en-CA"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Calibri Light"/>
              </a:rPr>
              <a:t>Het </a:t>
            </a:r>
            <a:r>
              <a:rPr lang="en-CA" altLang="de-DE" sz="2400" dirty="0" err="1">
                <a:latin typeface="Calibri Light"/>
              </a:rPr>
              <a:t>winkeltje</a:t>
            </a:r>
            <a:r>
              <a:rPr lang="en-CA" altLang="de-DE" sz="2400" dirty="0">
                <a:latin typeface="Calibri Light"/>
              </a:rPr>
              <a:t> </a:t>
            </a:r>
            <a:r>
              <a:rPr lang="en-CA" altLang="de-DE" sz="2400" dirty="0" err="1">
                <a:latin typeface="Calibri Light"/>
              </a:rPr>
              <a:t>beroven</a:t>
            </a:r>
            <a:r>
              <a:rPr lang="en-CA" altLang="de-DE" sz="2400" dirty="0">
                <a:latin typeface="Calibri Light"/>
              </a:rPr>
              <a:t>.</a:t>
            </a:r>
            <a:endParaRPr lang="en-US" altLang="de-DE" sz="2400" dirty="0">
              <a:latin typeface="Calibri Ligh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vert="horz" lIns="0" tIns="0" rIns="0" bIns="0" rtlCol="0" anchor="t">
            <a:spAutoFit/>
          </a:bodyPr>
          <a:lstStyle/>
          <a:p>
            <a:pPr defTabSz="914377">
              <a:spcBef>
                <a:spcPts val="0"/>
              </a:spcBef>
            </a:pPr>
            <a:r>
              <a:rPr lang="nl-NL" altLang="de-DE" sz="3600">
                <a:latin typeface="Calibri Light"/>
              </a:rPr>
              <a:t>Wat zijn de jongens van plan?</a:t>
            </a:r>
            <a:endParaRPr lang="de-DE" altLang="de-DE" sz="3600">
              <a:latin typeface="Calibri Light"/>
            </a:endParaRP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117</a:t>
            </a:fld>
            <a:endParaRPr lang="de-DE" altLang="de-DE"/>
          </a:p>
        </p:txBody>
      </p:sp>
      <p:pic>
        <p:nvPicPr>
          <p:cNvPr id="14"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Geschichte 6d"/>
          <p:cNvPicPr>
            <a:picLocks noChangeAspect="1" noChangeArrowheads="1"/>
          </p:cNvPicPr>
          <p:nvPr/>
        </p:nvPicPr>
        <p:blipFill>
          <a:blip r:embed="rId5"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Geschichte 6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Calibri Light"/>
              </a:rPr>
              <a:t>De dame om </a:t>
            </a:r>
            <a:r>
              <a:rPr lang="en-CA" altLang="de-DE" sz="2400" dirty="0" err="1">
                <a:latin typeface="Calibri Light"/>
              </a:rPr>
              <a:t>een</a:t>
            </a:r>
            <a:r>
              <a:rPr lang="en-CA" altLang="de-DE" sz="2400" dirty="0">
                <a:latin typeface="Calibri Light"/>
              </a:rPr>
              <a:t> </a:t>
            </a:r>
            <a:r>
              <a:rPr lang="en-CA" altLang="de-DE" sz="2400" dirty="0" err="1">
                <a:latin typeface="Calibri Light"/>
              </a:rPr>
              <a:t>afspraakje</a:t>
            </a:r>
            <a:r>
              <a:rPr lang="en-CA" altLang="de-DE" sz="2400" dirty="0">
                <a:latin typeface="Calibri Light"/>
              </a:rPr>
              <a:t> </a:t>
            </a:r>
            <a:r>
              <a:rPr lang="en-CA" altLang="de-DE" sz="2400" dirty="0" err="1">
                <a:latin typeface="Calibri Light"/>
              </a:rPr>
              <a:t>vragen</a:t>
            </a:r>
            <a:r>
              <a:rPr lang="en-CA"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Calibri Light"/>
              </a:rPr>
              <a:t>Wat </a:t>
            </a:r>
            <a:r>
              <a:rPr lang="en-CA" altLang="de-DE" sz="2400" dirty="0" err="1">
                <a:latin typeface="Calibri Light"/>
              </a:rPr>
              <a:t>lekkers</a:t>
            </a:r>
            <a:r>
              <a:rPr lang="en-CA" altLang="de-DE" sz="2400" dirty="0">
                <a:latin typeface="Calibri Light"/>
              </a:rPr>
              <a:t> </a:t>
            </a:r>
            <a:r>
              <a:rPr lang="en-CA" altLang="de-DE" sz="2400" dirty="0" err="1">
                <a:latin typeface="Calibri Light"/>
              </a:rPr>
              <a:t>kopen</a:t>
            </a:r>
            <a:r>
              <a:rPr lang="en-CA"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Calibri Light"/>
              </a:rPr>
              <a:t>Het </a:t>
            </a:r>
            <a:r>
              <a:rPr lang="en-CA" altLang="de-DE" sz="2400" dirty="0" err="1">
                <a:latin typeface="Calibri Light"/>
              </a:rPr>
              <a:t>winkeltje</a:t>
            </a:r>
            <a:r>
              <a:rPr lang="en-CA" altLang="de-DE" sz="2400" dirty="0">
                <a:latin typeface="Calibri Light"/>
              </a:rPr>
              <a:t> </a:t>
            </a:r>
            <a:r>
              <a:rPr lang="en-CA" altLang="de-DE" sz="2400" dirty="0" err="1">
                <a:latin typeface="Calibri Light"/>
              </a:rPr>
              <a:t>beroven</a:t>
            </a:r>
            <a:r>
              <a:rPr lang="en-CA" altLang="de-DE" sz="2400" dirty="0">
                <a:latin typeface="Calibri Light"/>
              </a:rPr>
              <a:t>.</a:t>
            </a:r>
            <a:endParaRPr lang="en-US" altLang="de-DE" sz="2400" dirty="0">
              <a:latin typeface="Calibri Ligh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Antwoord C</a:t>
            </a:r>
          </a:p>
        </p:txBody>
      </p:sp>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118</a:t>
            </a:fld>
            <a:endParaRPr lang="de-DE" altLang="de-DE"/>
          </a:p>
        </p:txBody>
      </p:sp>
      <p:pic>
        <p:nvPicPr>
          <p:cNvPr id="14" name="Picture 4" descr="Geschichte 6b"/>
          <p:cNvPicPr>
            <a:picLocks noChangeAspect="1" noChangeArrowheads="1"/>
          </p:cNvPicPr>
          <p:nvPr/>
        </p:nvPicPr>
        <p:blipFill>
          <a:blip r:embed="rId3"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8" descr="Geschichte 6d"/>
          <p:cNvPicPr>
            <a:picLocks noChangeAspect="1" noChangeArrowheads="1"/>
          </p:cNvPicPr>
          <p:nvPr/>
        </p:nvPicPr>
        <p:blipFill>
          <a:blip r:embed="rId5"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Geschichte 6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4"/>
          <p:cNvSpPr>
            <a:spLocks noChangeArrowheads="1"/>
          </p:cNvSpPr>
          <p:nvPr/>
        </p:nvSpPr>
        <p:spPr bwMode="auto">
          <a:xfrm>
            <a:off x="6263640" y="2203704"/>
            <a:ext cx="5486400" cy="175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Calibri Light"/>
              </a:rPr>
              <a:t>De dame om </a:t>
            </a:r>
            <a:r>
              <a:rPr lang="en-CA" altLang="de-DE" sz="2400" dirty="0" err="1">
                <a:latin typeface="Calibri Light"/>
              </a:rPr>
              <a:t>een</a:t>
            </a:r>
            <a:r>
              <a:rPr lang="en-CA" altLang="de-DE" sz="2400" dirty="0">
                <a:latin typeface="Calibri Light"/>
              </a:rPr>
              <a:t> </a:t>
            </a:r>
            <a:r>
              <a:rPr lang="en-CA" altLang="de-DE" sz="2400" dirty="0" err="1">
                <a:latin typeface="Calibri Light"/>
              </a:rPr>
              <a:t>afspraakje</a:t>
            </a:r>
            <a:r>
              <a:rPr lang="en-CA" altLang="de-DE" sz="2400" dirty="0">
                <a:latin typeface="Calibri Light"/>
              </a:rPr>
              <a:t> </a:t>
            </a:r>
            <a:r>
              <a:rPr lang="en-CA" altLang="de-DE" sz="2400" dirty="0" err="1">
                <a:latin typeface="Calibri Light"/>
              </a:rPr>
              <a:t>vragen</a:t>
            </a:r>
            <a:r>
              <a:rPr lang="en-CA" altLang="de-DE" sz="2400" dirty="0">
                <a:latin typeface="Calibri Light"/>
              </a:rPr>
              <a:t>.</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latin typeface="Calibri Light"/>
              </a:rPr>
              <a:t>Wat </a:t>
            </a:r>
            <a:r>
              <a:rPr lang="en-CA" altLang="de-DE" sz="2400" dirty="0" err="1">
                <a:latin typeface="Calibri Light"/>
              </a:rPr>
              <a:t>lekkers</a:t>
            </a:r>
            <a:r>
              <a:rPr lang="en-CA" altLang="de-DE" sz="2400" dirty="0">
                <a:latin typeface="Calibri Light"/>
              </a:rPr>
              <a:t> </a:t>
            </a:r>
            <a:r>
              <a:rPr lang="en-CA" altLang="de-DE" sz="2400" dirty="0" err="1">
                <a:latin typeface="Calibri Light"/>
              </a:rPr>
              <a:t>kopen</a:t>
            </a:r>
            <a:r>
              <a:rPr lang="en-CA" altLang="de-DE" sz="2400" dirty="0">
                <a:latin typeface="Calibri Light"/>
              </a:rPr>
              <a:t>.</a:t>
            </a:r>
          </a:p>
          <a:p>
            <a:pPr marL="457200" indent="-457200" eaLnBrk="1" hangingPunct="1">
              <a:lnSpc>
                <a:spcPct val="105000"/>
              </a:lnSpc>
              <a:spcBef>
                <a:spcPts val="1999"/>
              </a:spcBef>
              <a:spcAft>
                <a:spcPts val="0"/>
              </a:spcAft>
              <a:buClr>
                <a:srgbClr val="004992"/>
              </a:buClr>
              <a:buFont typeface="WingDings"/>
              <a:buAutoNum type="alphaUcPeriod"/>
            </a:pPr>
            <a:r>
              <a:rPr lang="en-CA" altLang="de-DE" sz="2400" dirty="0">
                <a:solidFill>
                  <a:srgbClr val="004992"/>
                </a:solidFill>
                <a:latin typeface="Calibri Light"/>
              </a:rPr>
              <a:t>Het </a:t>
            </a:r>
            <a:r>
              <a:rPr lang="en-CA" altLang="de-DE" sz="2400" dirty="0" err="1">
                <a:solidFill>
                  <a:srgbClr val="004992"/>
                </a:solidFill>
                <a:latin typeface="Calibri Light"/>
              </a:rPr>
              <a:t>winkeltje</a:t>
            </a:r>
            <a:r>
              <a:rPr lang="en-CA" altLang="de-DE" sz="2400" dirty="0">
                <a:solidFill>
                  <a:srgbClr val="004992"/>
                </a:solidFill>
                <a:latin typeface="Calibri Light"/>
              </a:rPr>
              <a:t> </a:t>
            </a:r>
            <a:r>
              <a:rPr lang="en-CA" altLang="de-DE" sz="2400" dirty="0" err="1">
                <a:solidFill>
                  <a:srgbClr val="004992"/>
                </a:solidFill>
                <a:latin typeface="Calibri Light"/>
              </a:rPr>
              <a:t>beroven</a:t>
            </a:r>
            <a:r>
              <a:rPr lang="en-CA" altLang="de-DE" sz="2400" dirty="0">
                <a:solidFill>
                  <a:srgbClr val="004992"/>
                </a:solidFill>
                <a:latin typeface="Calibri Light"/>
              </a:rPr>
              <a:t>.</a:t>
            </a:r>
            <a:endParaRPr lang="en-US" altLang="de-DE" sz="2400" dirty="0">
              <a:solidFill>
                <a:srgbClr val="004992"/>
              </a:solidFill>
              <a:latin typeface="Calibri Ligh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en-GB" sz="2400" dirty="0">
                <a:solidFill>
                  <a:srgbClr val="333333"/>
                </a:solidFill>
                <a:latin typeface="Calibri Light"/>
                <a:ea typeface="MS PGothic" panose="020B0600070205080204" pitchFamily="34" charset="-128"/>
              </a:rPr>
              <a:t>Je </a:t>
            </a:r>
            <a:r>
              <a:rPr lang="en-GB" sz="2400" dirty="0" err="1">
                <a:solidFill>
                  <a:srgbClr val="333333"/>
                </a:solidFill>
                <a:latin typeface="Calibri Light"/>
                <a:ea typeface="MS PGothic" panose="020B0600070205080204" pitchFamily="34" charset="-128"/>
              </a:rPr>
              <a:t>kan</a:t>
            </a:r>
            <a:r>
              <a:rPr lang="en-GB" sz="2400" dirty="0">
                <a:solidFill>
                  <a:srgbClr val="333333"/>
                </a:solidFill>
                <a:latin typeface="Calibri Light"/>
                <a:ea typeface="MS PGothic" panose="020B0600070205080204" pitchFamily="34" charset="-128"/>
              </a:rPr>
              <a:t> je pas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in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anders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inleven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als</a:t>
            </a:r>
            <a:r>
              <a:rPr lang="en-GB" sz="2400" dirty="0">
                <a:solidFill>
                  <a:srgbClr val="333333"/>
                </a:solidFill>
                <a:latin typeface="Calibri Light"/>
                <a:ea typeface="MS PGothic" panose="020B0600070205080204" pitchFamily="34" charset="-128"/>
              </a:rPr>
              <a:t> je de </a:t>
            </a:r>
            <a:r>
              <a:rPr lang="en-GB" sz="2400" dirty="0" err="1">
                <a:solidFill>
                  <a:srgbClr val="333333"/>
                </a:solidFill>
                <a:latin typeface="Calibri Light"/>
                <a:ea typeface="MS PGothic" panose="020B0600070205080204" pitchFamily="34" charset="-128"/>
              </a:rPr>
              <a:t>persoon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kent</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/of de </a:t>
            </a:r>
            <a:r>
              <a:rPr lang="en-GB" sz="2400" dirty="0" err="1">
                <a:solidFill>
                  <a:srgbClr val="333333"/>
                </a:solidFill>
                <a:latin typeface="Calibri Light"/>
                <a:ea typeface="MS PGothic" panose="020B0600070205080204" pitchFamily="34" charset="-128"/>
              </a:rPr>
              <a:t>lichaamstaal</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de </a:t>
            </a:r>
            <a:r>
              <a:rPr lang="en-GB" sz="2400" dirty="0" err="1">
                <a:solidFill>
                  <a:srgbClr val="333333"/>
                </a:solidFill>
                <a:latin typeface="Calibri Light"/>
                <a:ea typeface="MS PGothic" panose="020B0600070205080204" pitchFamily="34" charset="-128"/>
              </a:rPr>
              <a:t>situatie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begrijpt</a:t>
            </a:r>
            <a:r>
              <a:rPr lang="en-GB"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en-GB" sz="2400" dirty="0">
                <a:solidFill>
                  <a:srgbClr val="333333"/>
                </a:solidFill>
                <a:latin typeface="Calibri Light"/>
                <a:ea typeface="MS PGothic" panose="020B0600070205080204" pitchFamily="34" charset="-128"/>
              </a:rPr>
              <a:t>Je </a:t>
            </a:r>
            <a:r>
              <a:rPr lang="en-GB" sz="2400" dirty="0" err="1">
                <a:solidFill>
                  <a:srgbClr val="333333"/>
                </a:solidFill>
                <a:latin typeface="Calibri Light"/>
                <a:ea typeface="MS PGothic" panose="020B0600070205080204" pitchFamily="34" charset="-128"/>
              </a:rPr>
              <a:t>kan</a:t>
            </a:r>
            <a:r>
              <a:rPr lang="en-GB" sz="2400" dirty="0">
                <a:solidFill>
                  <a:srgbClr val="333333"/>
                </a:solidFill>
                <a:latin typeface="Calibri Light"/>
                <a:ea typeface="MS PGothic" panose="020B0600070205080204" pitchFamily="34" charset="-128"/>
              </a:rPr>
              <a:t> je pas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in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anders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inleven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als</a:t>
            </a:r>
            <a:r>
              <a:rPr lang="en-GB" sz="2400" dirty="0">
                <a:solidFill>
                  <a:srgbClr val="333333"/>
                </a:solidFill>
                <a:latin typeface="Calibri Light"/>
                <a:ea typeface="MS PGothic" panose="020B0600070205080204" pitchFamily="34" charset="-128"/>
              </a:rPr>
              <a:t> je de </a:t>
            </a:r>
            <a:r>
              <a:rPr lang="en-GB" sz="2400" dirty="0" err="1">
                <a:solidFill>
                  <a:srgbClr val="333333"/>
                </a:solidFill>
                <a:latin typeface="Calibri Light"/>
                <a:ea typeface="MS PGothic" panose="020B0600070205080204" pitchFamily="34" charset="-128"/>
              </a:rPr>
              <a:t>persoon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kent</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/of de </a:t>
            </a:r>
            <a:r>
              <a:rPr lang="en-GB" sz="2400" dirty="0" err="1">
                <a:solidFill>
                  <a:srgbClr val="333333"/>
                </a:solidFill>
                <a:latin typeface="Calibri Light"/>
                <a:ea typeface="MS PGothic" panose="020B0600070205080204" pitchFamily="34" charset="-128"/>
              </a:rPr>
              <a:t>lichaamstaal</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de </a:t>
            </a:r>
            <a:r>
              <a:rPr lang="en-GB" sz="2400" dirty="0" err="1">
                <a:solidFill>
                  <a:srgbClr val="333333"/>
                </a:solidFill>
                <a:latin typeface="Calibri Light"/>
                <a:ea typeface="MS PGothic" panose="020B0600070205080204" pitchFamily="34" charset="-128"/>
              </a:rPr>
              <a:t>situatie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begrijpt</a:t>
            </a:r>
            <a:r>
              <a:rPr lang="en-GB"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GB" sz="2400" dirty="0" err="1">
                <a:solidFill>
                  <a:srgbClr val="333333"/>
                </a:solidFill>
                <a:latin typeface="Calibri Light"/>
                <a:ea typeface="MS PGothic" panose="020B0600070205080204" pitchFamily="34" charset="-128"/>
              </a:rPr>
              <a:t>Gezichtsuitdrukking</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gebaren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belangrijke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aanwijzingen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voor</a:t>
            </a:r>
            <a:r>
              <a:rPr lang="en-GB" sz="2400" dirty="0">
                <a:solidFill>
                  <a:srgbClr val="333333"/>
                </a:solidFill>
                <a:latin typeface="Calibri Light"/>
                <a:ea typeface="MS PGothic" panose="020B0600070205080204" pitchFamily="34" charset="-128"/>
              </a:rPr>
              <a:t> wat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voelt</a:t>
            </a:r>
            <a:r>
              <a:rPr lang="en-GB" sz="2400" dirty="0">
                <a:solidFill>
                  <a:srgbClr val="333333"/>
                </a:solidFill>
                <a:latin typeface="Calibri Light"/>
                <a:ea typeface="MS PGothic" panose="020B0600070205080204" pitchFamily="34" charset="-128"/>
              </a:rPr>
              <a:t>, maar </a:t>
            </a:r>
            <a:r>
              <a:rPr lang="en-GB" sz="2400" dirty="0" err="1">
                <a:solidFill>
                  <a:srgbClr val="333333"/>
                </a:solidFill>
                <a:latin typeface="Calibri Light"/>
                <a:ea typeface="MS PGothic" panose="020B0600070205080204" pitchFamily="34" charset="-128"/>
              </a:rPr>
              <a:t>kunnen</a:t>
            </a:r>
            <a:r>
              <a:rPr lang="en-GB" sz="2400" dirty="0">
                <a:solidFill>
                  <a:srgbClr val="333333"/>
                </a:solidFill>
                <a:latin typeface="Calibri Light"/>
                <a:ea typeface="MS PGothic" panose="020B0600070205080204" pitchFamily="34" charset="-128"/>
              </a:rPr>
              <a:t> je </a:t>
            </a:r>
            <a:r>
              <a:rPr lang="en-GB" sz="2400" dirty="0" err="1">
                <a:solidFill>
                  <a:srgbClr val="333333"/>
                </a:solidFill>
                <a:latin typeface="Calibri Light"/>
                <a:ea typeface="MS PGothic" panose="020B0600070205080204" pitchFamily="34" charset="-128"/>
              </a:rPr>
              <a:t>soms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ook</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misleiden</a:t>
            </a:r>
            <a:r>
              <a:rPr lang="de-DE" sz="24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120</a:t>
            </a:fld>
            <a:endParaRPr lang="de-DE" altLang="de-DE"/>
          </a:p>
        </p:txBody>
      </p:sp>
    </p:spTree>
    <p:extLst>
      <p:ext uri="{BB962C8B-B14F-4D97-AF65-F5344CB8AC3E}">
        <p14:creationId xmlns:p14="http://schemas.microsoft.com/office/powerpoint/2010/main" val="122557764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en-GB" sz="2400" dirty="0">
                <a:solidFill>
                  <a:srgbClr val="333333"/>
                </a:solidFill>
                <a:latin typeface="Calibri Light"/>
                <a:ea typeface="MS PGothic" panose="020B0600070205080204" pitchFamily="34" charset="-128"/>
              </a:rPr>
              <a:t>Je </a:t>
            </a:r>
            <a:r>
              <a:rPr lang="en-GB" sz="2400" dirty="0" err="1">
                <a:solidFill>
                  <a:srgbClr val="333333"/>
                </a:solidFill>
                <a:latin typeface="Calibri Light"/>
                <a:ea typeface="MS PGothic" panose="020B0600070205080204" pitchFamily="34" charset="-128"/>
              </a:rPr>
              <a:t>kan</a:t>
            </a:r>
            <a:r>
              <a:rPr lang="en-GB" sz="2400" dirty="0">
                <a:solidFill>
                  <a:srgbClr val="333333"/>
                </a:solidFill>
                <a:latin typeface="Calibri Light"/>
                <a:ea typeface="MS PGothic" panose="020B0600070205080204" pitchFamily="34" charset="-128"/>
              </a:rPr>
              <a:t> je pas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in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anders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inleven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als</a:t>
            </a:r>
            <a:r>
              <a:rPr lang="en-GB" sz="2400" dirty="0">
                <a:solidFill>
                  <a:srgbClr val="333333"/>
                </a:solidFill>
                <a:latin typeface="Calibri Light"/>
                <a:ea typeface="MS PGothic" panose="020B0600070205080204" pitchFamily="34" charset="-128"/>
              </a:rPr>
              <a:t> je de </a:t>
            </a:r>
            <a:r>
              <a:rPr lang="en-GB" sz="2400" dirty="0" err="1">
                <a:solidFill>
                  <a:srgbClr val="333333"/>
                </a:solidFill>
                <a:latin typeface="Calibri Light"/>
                <a:ea typeface="MS PGothic" panose="020B0600070205080204" pitchFamily="34" charset="-128"/>
              </a:rPr>
              <a:t>persoon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kent</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/of de </a:t>
            </a:r>
            <a:r>
              <a:rPr lang="en-GB" sz="2400" dirty="0" err="1">
                <a:solidFill>
                  <a:srgbClr val="333333"/>
                </a:solidFill>
                <a:latin typeface="Calibri Light"/>
                <a:ea typeface="MS PGothic" panose="020B0600070205080204" pitchFamily="34" charset="-128"/>
              </a:rPr>
              <a:t>lichaamstaal</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de </a:t>
            </a:r>
            <a:r>
              <a:rPr lang="en-GB" sz="2400" dirty="0" err="1">
                <a:solidFill>
                  <a:srgbClr val="333333"/>
                </a:solidFill>
                <a:latin typeface="Calibri Light"/>
                <a:ea typeface="MS PGothic" panose="020B0600070205080204" pitchFamily="34" charset="-128"/>
              </a:rPr>
              <a:t>situatie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begrijpt</a:t>
            </a:r>
            <a:r>
              <a:rPr lang="en-GB"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GB" sz="2400" dirty="0" err="1">
                <a:solidFill>
                  <a:srgbClr val="333333"/>
                </a:solidFill>
                <a:latin typeface="Calibri Light"/>
                <a:ea typeface="MS PGothic" panose="020B0600070205080204" pitchFamily="34" charset="-128"/>
              </a:rPr>
              <a:t>Gezichtsuitdrukking</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gebaren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belangrijke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aanwijzingen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voor</a:t>
            </a:r>
            <a:r>
              <a:rPr lang="en-GB" sz="2400" dirty="0">
                <a:solidFill>
                  <a:srgbClr val="333333"/>
                </a:solidFill>
                <a:latin typeface="Calibri Light"/>
                <a:ea typeface="MS PGothic" panose="020B0600070205080204" pitchFamily="34" charset="-128"/>
              </a:rPr>
              <a:t> wat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voelt</a:t>
            </a:r>
            <a:r>
              <a:rPr lang="en-GB" sz="2400" dirty="0">
                <a:solidFill>
                  <a:srgbClr val="333333"/>
                </a:solidFill>
                <a:latin typeface="Calibri Light"/>
                <a:ea typeface="MS PGothic" panose="020B0600070205080204" pitchFamily="34" charset="-128"/>
              </a:rPr>
              <a:t>, maar </a:t>
            </a:r>
            <a:r>
              <a:rPr lang="en-GB" sz="2400" dirty="0" err="1">
                <a:solidFill>
                  <a:srgbClr val="333333"/>
                </a:solidFill>
                <a:latin typeface="Calibri Light"/>
                <a:ea typeface="MS PGothic" panose="020B0600070205080204" pitchFamily="34" charset="-128"/>
              </a:rPr>
              <a:t>kunnen</a:t>
            </a:r>
            <a:r>
              <a:rPr lang="en-GB" sz="2400" dirty="0">
                <a:solidFill>
                  <a:srgbClr val="333333"/>
                </a:solidFill>
                <a:latin typeface="Calibri Light"/>
                <a:ea typeface="MS PGothic" panose="020B0600070205080204" pitchFamily="34" charset="-128"/>
              </a:rPr>
              <a:t> je </a:t>
            </a:r>
            <a:r>
              <a:rPr lang="en-GB" sz="2400" dirty="0" err="1">
                <a:solidFill>
                  <a:srgbClr val="333333"/>
                </a:solidFill>
                <a:latin typeface="Calibri Light"/>
                <a:ea typeface="MS PGothic" panose="020B0600070205080204" pitchFamily="34" charset="-128"/>
              </a:rPr>
              <a:t>soms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ook</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misleiden</a:t>
            </a:r>
            <a:r>
              <a:rPr 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400" dirty="0">
                <a:solidFill>
                  <a:srgbClr val="333333"/>
                </a:solidFill>
                <a:latin typeface="Calibri Light"/>
                <a:ea typeface="MS PGothic" panose="020B0600070205080204" pitchFamily="34" charset="-128"/>
              </a:rPr>
              <a:t>Het is </a:t>
            </a:r>
            <a:r>
              <a:rPr lang="en-US" sz="2400" dirty="0" err="1">
                <a:solidFill>
                  <a:srgbClr val="333333"/>
                </a:solidFill>
                <a:latin typeface="Calibri Light"/>
                <a:ea typeface="MS PGothic" panose="020B0600070205080204" pitchFamily="34" charset="-128"/>
              </a:rPr>
              <a:t>belangrijk</a:t>
            </a:r>
            <a:r>
              <a:rPr lang="en-US" sz="2400" dirty="0">
                <a:solidFill>
                  <a:srgbClr val="333333"/>
                </a:solidFill>
                <a:latin typeface="Calibri Light"/>
                <a:ea typeface="MS PGothic" panose="020B0600070205080204" pitchFamily="34" charset="-128"/>
              </a:rPr>
              <a:t> om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beschikbare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informatie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betrekken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bij</a:t>
            </a:r>
            <a:r>
              <a:rPr lang="en-US" sz="2400" dirty="0">
                <a:solidFill>
                  <a:srgbClr val="333333"/>
                </a:solidFill>
                <a:latin typeface="Calibri Light"/>
                <a:ea typeface="MS PGothic" panose="020B0600070205080204" pitchFamily="34" charset="-128"/>
              </a:rPr>
              <a:t> de </a:t>
            </a:r>
            <a:r>
              <a:rPr lang="en-US" sz="2400" dirty="0" err="1">
                <a:solidFill>
                  <a:srgbClr val="333333"/>
                </a:solidFill>
                <a:latin typeface="Calibri Light"/>
                <a:ea typeface="MS PGothic" panose="020B0600070205080204" pitchFamily="34" charset="-128"/>
              </a:rPr>
              <a:t>beoordeling</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ingewikkelde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situaties</a:t>
            </a:r>
            <a:r>
              <a:rPr lang="en-US" sz="24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121</a:t>
            </a:fld>
            <a:endParaRPr lang="de-DE" altLang="de-DE"/>
          </a:p>
        </p:txBody>
      </p:sp>
    </p:spTree>
    <p:extLst>
      <p:ext uri="{BB962C8B-B14F-4D97-AF65-F5344CB8AC3E}">
        <p14:creationId xmlns:p14="http://schemas.microsoft.com/office/powerpoint/2010/main" val="271895135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Betekenis voor het dagelijks leven</a:t>
            </a:r>
            <a:endParaRPr lang="en-US" sz="3600" dirty="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buClr>
                <a:srgbClr val="333333"/>
              </a:buClr>
              <a:buFont typeface="WingDings"/>
              <a:buChar char=""/>
              <a:defRPr/>
            </a:pPr>
            <a:r>
              <a:rPr lang="en-GB" sz="2400" dirty="0">
                <a:solidFill>
                  <a:srgbClr val="333333"/>
                </a:solidFill>
                <a:latin typeface="Calibri Light"/>
                <a:ea typeface="MS PGothic" panose="020B0600070205080204" pitchFamily="34" charset="-128"/>
              </a:rPr>
              <a:t>Je </a:t>
            </a:r>
            <a:r>
              <a:rPr lang="en-GB" sz="2400" dirty="0" err="1">
                <a:solidFill>
                  <a:srgbClr val="333333"/>
                </a:solidFill>
                <a:latin typeface="Calibri Light"/>
                <a:ea typeface="MS PGothic" panose="020B0600070205080204" pitchFamily="34" charset="-128"/>
              </a:rPr>
              <a:t>kan</a:t>
            </a:r>
            <a:r>
              <a:rPr lang="en-GB" sz="2400" dirty="0">
                <a:solidFill>
                  <a:srgbClr val="333333"/>
                </a:solidFill>
                <a:latin typeface="Calibri Light"/>
                <a:ea typeface="MS PGothic" panose="020B0600070205080204" pitchFamily="34" charset="-128"/>
              </a:rPr>
              <a:t> je pas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in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anders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inleven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als</a:t>
            </a:r>
            <a:r>
              <a:rPr lang="en-GB" sz="2400" dirty="0">
                <a:solidFill>
                  <a:srgbClr val="333333"/>
                </a:solidFill>
                <a:latin typeface="Calibri Light"/>
                <a:ea typeface="MS PGothic" panose="020B0600070205080204" pitchFamily="34" charset="-128"/>
              </a:rPr>
              <a:t> je de </a:t>
            </a:r>
            <a:r>
              <a:rPr lang="en-GB" sz="2400" dirty="0" err="1">
                <a:solidFill>
                  <a:srgbClr val="333333"/>
                </a:solidFill>
                <a:latin typeface="Calibri Light"/>
                <a:ea typeface="MS PGothic" panose="020B0600070205080204" pitchFamily="34" charset="-128"/>
              </a:rPr>
              <a:t>persoon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kent</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/of de </a:t>
            </a:r>
            <a:r>
              <a:rPr lang="en-GB" sz="2400" dirty="0" err="1">
                <a:solidFill>
                  <a:srgbClr val="333333"/>
                </a:solidFill>
                <a:latin typeface="Calibri Light"/>
                <a:ea typeface="MS PGothic" panose="020B0600070205080204" pitchFamily="34" charset="-128"/>
              </a:rPr>
              <a:t>lichaamstaal</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de </a:t>
            </a:r>
            <a:r>
              <a:rPr lang="en-GB" sz="2400" dirty="0" err="1">
                <a:solidFill>
                  <a:srgbClr val="333333"/>
                </a:solidFill>
                <a:latin typeface="Calibri Light"/>
                <a:ea typeface="MS PGothic" panose="020B0600070205080204" pitchFamily="34" charset="-128"/>
              </a:rPr>
              <a:t>situatie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goed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begrijpt</a:t>
            </a:r>
            <a:r>
              <a:rPr lang="en-GB" sz="2400" dirty="0">
                <a:solidFill>
                  <a:srgbClr val="333333"/>
                </a:solidFill>
                <a:latin typeface="Calibri Light"/>
                <a:ea typeface="MS PGothic" panose="020B0600070205080204" pitchFamily="34" charset="-128"/>
              </a:rPr>
              <a:t>.</a:t>
            </a:r>
            <a:endParaRPr lang="de-DE" sz="2400" dirty="0">
              <a:solidFill>
                <a:srgbClr val="333333"/>
              </a:solidFill>
              <a:latin typeface="Calibri Light"/>
              <a:ea typeface="MS PGothic" panose="020B0600070205080204" pitchFamily="34" charset="-128"/>
            </a:endParaRPr>
          </a:p>
          <a:p>
            <a:pPr marL="342900" lvl="0" indent="-342900" defTabSz="914400" fontAlgn="base">
              <a:buClr>
                <a:srgbClr val="333333"/>
              </a:buClr>
              <a:buFont typeface="WingDings"/>
              <a:buChar char=""/>
              <a:defRPr/>
            </a:pPr>
            <a:r>
              <a:rPr lang="en-GB" sz="2400" dirty="0" err="1">
                <a:solidFill>
                  <a:srgbClr val="333333"/>
                </a:solidFill>
                <a:latin typeface="Calibri Light"/>
                <a:ea typeface="MS PGothic" panose="020B0600070205080204" pitchFamily="34" charset="-128"/>
              </a:rPr>
              <a:t>Gezichtsuitdrukking</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gebaren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geven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belangrijke</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aanwijzingen</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voor</a:t>
            </a:r>
            <a:r>
              <a:rPr lang="en-GB" sz="2400" dirty="0">
                <a:solidFill>
                  <a:srgbClr val="333333"/>
                </a:solidFill>
                <a:latin typeface="Calibri Light"/>
                <a:ea typeface="MS PGothic" panose="020B0600070205080204" pitchFamily="34" charset="-128"/>
              </a:rPr>
              <a:t> wat </a:t>
            </a:r>
            <a:r>
              <a:rPr lang="en-GB" sz="2400" dirty="0" err="1">
                <a:solidFill>
                  <a:srgbClr val="333333"/>
                </a:solidFill>
                <a:latin typeface="Calibri Light"/>
                <a:ea typeface="MS PGothic" panose="020B0600070205080204" pitchFamily="34" charset="-128"/>
              </a:rPr>
              <a:t>iemand</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voelt</a:t>
            </a:r>
            <a:r>
              <a:rPr lang="en-GB" sz="2400" dirty="0">
                <a:solidFill>
                  <a:srgbClr val="333333"/>
                </a:solidFill>
                <a:latin typeface="Calibri Light"/>
                <a:ea typeface="MS PGothic" panose="020B0600070205080204" pitchFamily="34" charset="-128"/>
              </a:rPr>
              <a:t>, maar </a:t>
            </a:r>
            <a:r>
              <a:rPr lang="en-GB" sz="2400" dirty="0" err="1">
                <a:solidFill>
                  <a:srgbClr val="333333"/>
                </a:solidFill>
                <a:latin typeface="Calibri Light"/>
                <a:ea typeface="MS PGothic" panose="020B0600070205080204" pitchFamily="34" charset="-128"/>
              </a:rPr>
              <a:t>kunnen</a:t>
            </a:r>
            <a:r>
              <a:rPr lang="en-GB" sz="2400" dirty="0">
                <a:solidFill>
                  <a:srgbClr val="333333"/>
                </a:solidFill>
                <a:latin typeface="Calibri Light"/>
                <a:ea typeface="MS PGothic" panose="020B0600070205080204" pitchFamily="34" charset="-128"/>
              </a:rPr>
              <a:t> je </a:t>
            </a:r>
            <a:r>
              <a:rPr lang="en-GB" sz="2400" dirty="0" err="1">
                <a:solidFill>
                  <a:srgbClr val="333333"/>
                </a:solidFill>
                <a:latin typeface="Calibri Light"/>
                <a:ea typeface="MS PGothic" panose="020B0600070205080204" pitchFamily="34" charset="-128"/>
              </a:rPr>
              <a:t>soms</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ook</a:t>
            </a:r>
            <a:r>
              <a:rPr lang="en-GB" sz="2400" dirty="0">
                <a:solidFill>
                  <a:srgbClr val="333333"/>
                </a:solidFill>
                <a:latin typeface="Calibri Light"/>
                <a:ea typeface="MS PGothic" panose="020B0600070205080204" pitchFamily="34" charset="-128"/>
              </a:rPr>
              <a:t> </a:t>
            </a:r>
            <a:r>
              <a:rPr lang="en-GB" sz="2400" dirty="0" err="1">
                <a:solidFill>
                  <a:srgbClr val="333333"/>
                </a:solidFill>
                <a:latin typeface="Calibri Light"/>
                <a:ea typeface="MS PGothic" panose="020B0600070205080204" pitchFamily="34" charset="-128"/>
              </a:rPr>
              <a:t>misleiden</a:t>
            </a:r>
            <a:r>
              <a:rPr 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400" dirty="0">
                <a:solidFill>
                  <a:srgbClr val="333333"/>
                </a:solidFill>
                <a:latin typeface="Calibri Light"/>
                <a:ea typeface="MS PGothic" panose="020B0600070205080204" pitchFamily="34" charset="-128"/>
              </a:rPr>
              <a:t>Het is </a:t>
            </a:r>
            <a:r>
              <a:rPr lang="en-US" sz="2400" dirty="0" err="1">
                <a:solidFill>
                  <a:srgbClr val="333333"/>
                </a:solidFill>
                <a:latin typeface="Calibri Light"/>
                <a:ea typeface="MS PGothic" panose="020B0600070205080204" pitchFamily="34" charset="-128"/>
              </a:rPr>
              <a:t>belangrijk</a:t>
            </a:r>
            <a:r>
              <a:rPr lang="en-US" sz="2400" dirty="0">
                <a:solidFill>
                  <a:srgbClr val="333333"/>
                </a:solidFill>
                <a:latin typeface="Calibri Light"/>
                <a:ea typeface="MS PGothic" panose="020B0600070205080204" pitchFamily="34" charset="-128"/>
              </a:rPr>
              <a:t> om </a:t>
            </a:r>
            <a:r>
              <a:rPr lang="en-US" sz="2400" dirty="0" err="1">
                <a:solidFill>
                  <a:srgbClr val="333333"/>
                </a:solidFill>
                <a:latin typeface="Calibri Light"/>
                <a:ea typeface="MS PGothic" panose="020B0600070205080204" pitchFamily="34" charset="-128"/>
              </a:rPr>
              <a:t>alle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beschikbare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informatie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betrekken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bij</a:t>
            </a:r>
            <a:r>
              <a:rPr lang="en-US" sz="2400" dirty="0">
                <a:solidFill>
                  <a:srgbClr val="333333"/>
                </a:solidFill>
                <a:latin typeface="Calibri Light"/>
                <a:ea typeface="MS PGothic" panose="020B0600070205080204" pitchFamily="34" charset="-128"/>
              </a:rPr>
              <a:t> de </a:t>
            </a:r>
            <a:r>
              <a:rPr lang="en-US" sz="2400" dirty="0" err="1">
                <a:solidFill>
                  <a:srgbClr val="333333"/>
                </a:solidFill>
                <a:latin typeface="Calibri Light"/>
                <a:ea typeface="MS PGothic" panose="020B0600070205080204" pitchFamily="34" charset="-128"/>
              </a:rPr>
              <a:t>beoordeling</a:t>
            </a:r>
            <a:r>
              <a:rPr lang="en-US" sz="2400" dirty="0">
                <a:solidFill>
                  <a:srgbClr val="333333"/>
                </a:solidFill>
                <a:latin typeface="Calibri Light"/>
                <a:ea typeface="MS PGothic" panose="020B0600070205080204" pitchFamily="34" charset="-128"/>
              </a:rPr>
              <a:t> van </a:t>
            </a:r>
            <a:r>
              <a:rPr lang="en-US" sz="2400" dirty="0" err="1">
                <a:solidFill>
                  <a:srgbClr val="333333"/>
                </a:solidFill>
                <a:latin typeface="Calibri Light"/>
                <a:ea typeface="MS PGothic" panose="020B0600070205080204" pitchFamily="34" charset="-128"/>
              </a:rPr>
              <a:t>ingewikkelde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situaties</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sz="2400" dirty="0">
                <a:solidFill>
                  <a:srgbClr val="333333"/>
                </a:solidFill>
                <a:latin typeface="Calibri Light"/>
                <a:ea typeface="MS PGothic" panose="020B0600070205080204" pitchFamily="34" charset="-128"/>
              </a:rPr>
              <a:t>Hoe </a:t>
            </a:r>
            <a:r>
              <a:rPr lang="en-US" sz="2400" dirty="0" err="1">
                <a:solidFill>
                  <a:srgbClr val="333333"/>
                </a:solidFill>
                <a:latin typeface="Calibri Light"/>
                <a:ea typeface="MS PGothic" panose="020B0600070205080204" pitchFamily="34" charset="-128"/>
              </a:rPr>
              <a:t>meer</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informatie</a:t>
            </a:r>
            <a:r>
              <a:rPr lang="en-US" sz="2400" dirty="0">
                <a:solidFill>
                  <a:srgbClr val="333333"/>
                </a:solidFill>
                <a:latin typeface="Calibri Light"/>
                <a:ea typeface="MS PGothic" panose="020B0600070205080204" pitchFamily="34" charset="-128"/>
              </a:rPr>
              <a:t> je </a:t>
            </a:r>
            <a:r>
              <a:rPr lang="en-US" sz="2400" dirty="0" err="1">
                <a:solidFill>
                  <a:srgbClr val="333333"/>
                </a:solidFill>
                <a:latin typeface="Calibri Light"/>
                <a:ea typeface="MS PGothic" panose="020B0600070205080204" pitchFamily="34" charset="-128"/>
              </a:rPr>
              <a:t>er</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bij</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betrekt</a:t>
            </a:r>
            <a:r>
              <a:rPr lang="en-US" sz="2400" dirty="0">
                <a:solidFill>
                  <a:srgbClr val="333333"/>
                </a:solidFill>
                <a:latin typeface="Calibri Light"/>
                <a:ea typeface="MS PGothic" panose="020B0600070205080204" pitchFamily="34" charset="-128"/>
              </a:rPr>
              <a:t>, hoe </a:t>
            </a:r>
            <a:r>
              <a:rPr lang="en-US" sz="2400" dirty="0" err="1">
                <a:solidFill>
                  <a:srgbClr val="333333"/>
                </a:solidFill>
                <a:latin typeface="Calibri Light"/>
                <a:ea typeface="MS PGothic" panose="020B0600070205080204" pitchFamily="34" charset="-128"/>
              </a:rPr>
              <a:t>groter</a:t>
            </a:r>
            <a:r>
              <a:rPr lang="en-US" sz="2400" dirty="0">
                <a:solidFill>
                  <a:srgbClr val="333333"/>
                </a:solidFill>
                <a:latin typeface="Calibri Light"/>
                <a:ea typeface="MS PGothic" panose="020B0600070205080204" pitchFamily="34" charset="-128"/>
              </a:rPr>
              <a:t> de </a:t>
            </a:r>
            <a:r>
              <a:rPr lang="en-US" sz="2400" dirty="0" err="1">
                <a:solidFill>
                  <a:srgbClr val="333333"/>
                </a:solidFill>
                <a:latin typeface="Calibri Light"/>
                <a:ea typeface="MS PGothic" panose="020B0600070205080204" pitchFamily="34" charset="-128"/>
              </a:rPr>
              <a:t>kans</a:t>
            </a:r>
            <a:r>
              <a:rPr lang="en-US" sz="2400" dirty="0">
                <a:solidFill>
                  <a:srgbClr val="333333"/>
                </a:solidFill>
                <a:latin typeface="Calibri Light"/>
                <a:ea typeface="MS PGothic" panose="020B0600070205080204" pitchFamily="34" charset="-128"/>
              </a:rPr>
              <a:t> is op </a:t>
            </a:r>
            <a:r>
              <a:rPr lang="en-US" sz="2400" dirty="0" err="1">
                <a:solidFill>
                  <a:srgbClr val="333333"/>
                </a:solidFill>
                <a:latin typeface="Calibri Light"/>
                <a:ea typeface="MS PGothic" panose="020B0600070205080204" pitchFamily="34" charset="-128"/>
              </a:rPr>
              <a:t>een</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juiste</a:t>
            </a:r>
            <a:r>
              <a:rPr lang="en-US" sz="2400" dirty="0">
                <a:solidFill>
                  <a:srgbClr val="333333"/>
                </a:solidFill>
                <a:latin typeface="Calibri Light"/>
                <a:ea typeface="MS PGothic" panose="020B0600070205080204" pitchFamily="34" charset="-128"/>
              </a:rPr>
              <a:t> </a:t>
            </a:r>
            <a:r>
              <a:rPr lang="en-US" sz="2400" dirty="0" err="1">
                <a:solidFill>
                  <a:srgbClr val="333333"/>
                </a:solidFill>
                <a:latin typeface="Calibri Light"/>
                <a:ea typeface="MS PGothic" panose="020B0600070205080204" pitchFamily="34" charset="-128"/>
              </a:rPr>
              <a:t>beoordeling</a:t>
            </a:r>
            <a:r>
              <a:rPr lang="en-US"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122</a:t>
            </a:fld>
            <a:endParaRPr lang="de-DE" altLang="de-DE"/>
          </a:p>
        </p:txBody>
      </p:sp>
    </p:spTree>
    <p:extLst>
      <p:ext uri="{BB962C8B-B14F-4D97-AF65-F5344CB8AC3E}">
        <p14:creationId xmlns:p14="http://schemas.microsoft.com/office/powerpoint/2010/main" val="114113512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AU" sz="2400" dirty="0" err="1">
                <a:solidFill>
                  <a:srgbClr val="333333"/>
                </a:solidFill>
                <a:latin typeface="Calibri Light"/>
                <a:ea typeface="MS PGothic" panose="020B0600070205080204" pitchFamily="34" charset="-128"/>
              </a:rPr>
              <a:t>Mensen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hebben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tijdens</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een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psychose</a:t>
            </a:r>
            <a:r>
              <a:rPr lang="en-AU" sz="2400" dirty="0">
                <a:solidFill>
                  <a:srgbClr val="333333"/>
                </a:solidFill>
                <a:latin typeface="Calibri Light"/>
                <a:ea typeface="MS PGothic" panose="020B0600070205080204" pitchFamily="34" charset="-128"/>
              </a:rPr>
              <a:t> de </a:t>
            </a:r>
            <a:r>
              <a:rPr lang="en-AU" sz="2400" dirty="0" err="1">
                <a:solidFill>
                  <a:srgbClr val="333333"/>
                </a:solidFill>
                <a:latin typeface="Calibri Light"/>
                <a:ea typeface="MS PGothic" panose="020B0600070205080204" pitchFamily="34" charset="-128"/>
              </a:rPr>
              <a:t>neiging</a:t>
            </a:r>
            <a:r>
              <a:rPr lang="en-AU" sz="2400" dirty="0">
                <a:solidFill>
                  <a:srgbClr val="333333"/>
                </a:solidFill>
                <a:latin typeface="Calibri Light"/>
                <a:ea typeface="MS PGothic" panose="020B0600070205080204" pitchFamily="34" charset="-128"/>
              </a:rPr>
              <a:t> om </a:t>
            </a:r>
            <a:r>
              <a:rPr lang="en-AU" sz="2400" dirty="0" err="1">
                <a:solidFill>
                  <a:srgbClr val="333333"/>
                </a:solidFill>
                <a:latin typeface="Calibri Light"/>
                <a:ea typeface="MS PGothic" panose="020B0600070205080204" pitchFamily="34" charset="-128"/>
              </a:rPr>
              <a:t>gezichtsuitdrukkingen</a:t>
            </a:r>
            <a:r>
              <a:rPr lang="en-AU" sz="2400" dirty="0">
                <a:solidFill>
                  <a:srgbClr val="333333"/>
                </a:solidFill>
                <a:latin typeface="Calibri Light"/>
                <a:ea typeface="MS PGothic" panose="020B0600070205080204" pitchFamily="34" charset="-128"/>
              </a:rPr>
              <a:t> of </a:t>
            </a:r>
            <a:r>
              <a:rPr lang="en-AU" sz="2400" dirty="0" err="1">
                <a:solidFill>
                  <a:srgbClr val="333333"/>
                </a:solidFill>
                <a:latin typeface="Calibri Light"/>
                <a:ea typeface="MS PGothic" panose="020B0600070205080204" pitchFamily="34" charset="-128"/>
              </a:rPr>
              <a:t>acties</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verkeerd</a:t>
            </a:r>
            <a:r>
              <a:rPr lang="en-AU" sz="2400" dirty="0">
                <a:solidFill>
                  <a:srgbClr val="333333"/>
                </a:solidFill>
                <a:latin typeface="Calibri Light"/>
                <a:ea typeface="MS PGothic" panose="020B0600070205080204" pitchFamily="34" charset="-128"/>
              </a:rPr>
              <a:t> in </a:t>
            </a:r>
            <a:r>
              <a:rPr lang="en-AU" sz="2400" dirty="0" err="1">
                <a:solidFill>
                  <a:srgbClr val="333333"/>
                </a:solidFill>
                <a:latin typeface="Calibri Light"/>
                <a:ea typeface="MS PGothic" panose="020B0600070205080204" pitchFamily="34" charset="-128"/>
              </a:rPr>
              <a:t>te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schatten</a:t>
            </a:r>
            <a:r>
              <a:rPr lang="en-AU" sz="2400" dirty="0">
                <a:solidFill>
                  <a:srgbClr val="333333"/>
                </a:solidFill>
                <a:latin typeface="Calibri Light"/>
                <a:ea typeface="MS PGothic" panose="020B0600070205080204" pitchFamily="34" charset="-128"/>
              </a:rPr>
              <a:t>, of </a:t>
            </a:r>
            <a:r>
              <a:rPr lang="en-AU" sz="2400" dirty="0" err="1">
                <a:solidFill>
                  <a:srgbClr val="333333"/>
                </a:solidFill>
                <a:latin typeface="Calibri Light"/>
                <a:ea typeface="MS PGothic" panose="020B0600070205080204" pitchFamily="34" charset="-128"/>
              </a:rPr>
              <a:t>er</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een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te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sterke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betekenis</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aan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te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geven</a:t>
            </a:r>
            <a:r>
              <a:rPr lang="en-AU" sz="24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AU" sz="2400" dirty="0" err="1">
                <a:solidFill>
                  <a:srgbClr val="333333"/>
                </a:solidFill>
                <a:latin typeface="Calibri Light"/>
                <a:ea typeface="MS PGothic" panose="020B0600070205080204" pitchFamily="34" charset="-128"/>
              </a:rPr>
              <a:t>Mensen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hebben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tijdens</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een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psychose</a:t>
            </a:r>
            <a:r>
              <a:rPr lang="en-AU" sz="2400" dirty="0">
                <a:solidFill>
                  <a:srgbClr val="333333"/>
                </a:solidFill>
                <a:latin typeface="Calibri Light"/>
                <a:ea typeface="MS PGothic" panose="020B0600070205080204" pitchFamily="34" charset="-128"/>
              </a:rPr>
              <a:t> de </a:t>
            </a:r>
            <a:r>
              <a:rPr lang="en-AU" sz="2400" dirty="0" err="1">
                <a:solidFill>
                  <a:srgbClr val="333333"/>
                </a:solidFill>
                <a:latin typeface="Calibri Light"/>
                <a:ea typeface="MS PGothic" panose="020B0600070205080204" pitchFamily="34" charset="-128"/>
              </a:rPr>
              <a:t>neiging</a:t>
            </a:r>
            <a:r>
              <a:rPr lang="en-AU" sz="2400" dirty="0">
                <a:solidFill>
                  <a:srgbClr val="333333"/>
                </a:solidFill>
                <a:latin typeface="Calibri Light"/>
                <a:ea typeface="MS PGothic" panose="020B0600070205080204" pitchFamily="34" charset="-128"/>
              </a:rPr>
              <a:t> om </a:t>
            </a:r>
            <a:r>
              <a:rPr lang="en-AU" sz="2400" dirty="0" err="1">
                <a:solidFill>
                  <a:srgbClr val="333333"/>
                </a:solidFill>
                <a:latin typeface="Calibri Light"/>
                <a:ea typeface="MS PGothic" panose="020B0600070205080204" pitchFamily="34" charset="-128"/>
              </a:rPr>
              <a:t>gezichtsuitdrukkingen</a:t>
            </a:r>
            <a:r>
              <a:rPr lang="en-AU" sz="2400" dirty="0">
                <a:solidFill>
                  <a:srgbClr val="333333"/>
                </a:solidFill>
                <a:latin typeface="Calibri Light"/>
                <a:ea typeface="MS PGothic" panose="020B0600070205080204" pitchFamily="34" charset="-128"/>
              </a:rPr>
              <a:t> of </a:t>
            </a:r>
            <a:r>
              <a:rPr lang="en-AU" sz="2400" dirty="0" err="1">
                <a:solidFill>
                  <a:srgbClr val="333333"/>
                </a:solidFill>
                <a:latin typeface="Calibri Light"/>
                <a:ea typeface="MS PGothic" panose="020B0600070205080204" pitchFamily="34" charset="-128"/>
              </a:rPr>
              <a:t>acties</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verkeerd</a:t>
            </a:r>
            <a:r>
              <a:rPr lang="en-AU" sz="2400" dirty="0">
                <a:solidFill>
                  <a:srgbClr val="333333"/>
                </a:solidFill>
                <a:latin typeface="Calibri Light"/>
                <a:ea typeface="MS PGothic" panose="020B0600070205080204" pitchFamily="34" charset="-128"/>
              </a:rPr>
              <a:t> in </a:t>
            </a:r>
            <a:r>
              <a:rPr lang="en-AU" sz="2400" dirty="0" err="1">
                <a:solidFill>
                  <a:srgbClr val="333333"/>
                </a:solidFill>
                <a:latin typeface="Calibri Light"/>
                <a:ea typeface="MS PGothic" panose="020B0600070205080204" pitchFamily="34" charset="-128"/>
              </a:rPr>
              <a:t>te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schatten</a:t>
            </a:r>
            <a:r>
              <a:rPr lang="en-AU" sz="2400" dirty="0">
                <a:solidFill>
                  <a:srgbClr val="333333"/>
                </a:solidFill>
                <a:latin typeface="Calibri Light"/>
                <a:ea typeface="MS PGothic" panose="020B0600070205080204" pitchFamily="34" charset="-128"/>
              </a:rPr>
              <a:t>, of </a:t>
            </a:r>
            <a:r>
              <a:rPr lang="en-AU" sz="2400" dirty="0" err="1">
                <a:solidFill>
                  <a:srgbClr val="333333"/>
                </a:solidFill>
                <a:latin typeface="Calibri Light"/>
                <a:ea typeface="MS PGothic" panose="020B0600070205080204" pitchFamily="34" charset="-128"/>
              </a:rPr>
              <a:t>er</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een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te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sterke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betekenis</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aan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te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geven</a:t>
            </a:r>
            <a:r>
              <a:rPr lang="en-AU" sz="24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sz="2000" dirty="0" err="1">
                <a:solidFill>
                  <a:srgbClr val="004992"/>
                </a:solidFill>
                <a:latin typeface="Calibri Light"/>
                <a:ea typeface="MS PGothic" panose="020B0600070205080204" pitchFamily="34" charset="-128"/>
              </a:rPr>
              <a:t>Voorbeeld</a:t>
            </a:r>
            <a:r>
              <a:rPr lang="en-AU" sz="2000" dirty="0">
                <a:solidFill>
                  <a:srgbClr val="004992"/>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Janneke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verschuilt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zich</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dagen</a:t>
            </a:r>
            <a:r>
              <a:rPr lang="en-AU" sz="2000" dirty="0">
                <a:solidFill>
                  <a:srgbClr val="333333"/>
                </a:solidFill>
                <a:latin typeface="Calibri Light"/>
                <a:ea typeface="MS PGothic" panose="020B0600070205080204" pitchFamily="34" charset="-128"/>
              </a:rPr>
              <a:t> in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kamer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omdat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ze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meent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dat</a:t>
            </a:r>
            <a:r>
              <a:rPr lang="en-AU" sz="2000" dirty="0">
                <a:solidFill>
                  <a:srgbClr val="333333"/>
                </a:solidFill>
                <a:latin typeface="Calibri Light"/>
                <a:ea typeface="MS PGothic" panose="020B0600070205080204" pitchFamily="34" charset="-128"/>
              </a:rPr>
              <a:t> de Hells Angels </a:t>
            </a:r>
            <a:r>
              <a:rPr lang="en-AU" sz="2000" dirty="0" err="1">
                <a:solidFill>
                  <a:srgbClr val="333333"/>
                </a:solidFill>
                <a:latin typeface="Calibri Light"/>
                <a:ea typeface="MS PGothic" panose="020B0600070205080204" pitchFamily="34" charset="-128"/>
              </a:rPr>
              <a:t>achter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aan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zitten</a:t>
            </a:r>
            <a:r>
              <a:rPr lang="en-AU" sz="20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sz="2000" dirty="0" err="1">
                <a:solidFill>
                  <a:srgbClr val="004992"/>
                </a:solidFill>
                <a:latin typeface="Calibri Light"/>
                <a:ea typeface="MS PGothic" panose="020B0600070205080204" pitchFamily="34" charset="-128"/>
              </a:rPr>
              <a:t>Achtergrond</a:t>
            </a:r>
            <a:r>
              <a:rPr lang="en-AU" sz="2000" dirty="0">
                <a:solidFill>
                  <a:srgbClr val="004992"/>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Ze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kwam</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een</a:t>
            </a:r>
            <a:r>
              <a:rPr lang="en-AU" sz="2000" dirty="0">
                <a:solidFill>
                  <a:srgbClr val="333333"/>
                </a:solidFill>
                <a:latin typeface="Calibri Light"/>
                <a:ea typeface="MS PGothic" panose="020B0600070205080204" pitchFamily="34" charset="-128"/>
              </a:rPr>
              <a:t> kale man </a:t>
            </a:r>
            <a:r>
              <a:rPr lang="en-AU" sz="2000" dirty="0" err="1">
                <a:solidFill>
                  <a:srgbClr val="333333"/>
                </a:solidFill>
                <a:latin typeface="Calibri Light"/>
                <a:ea typeface="MS PGothic" panose="020B0600070205080204" pitchFamily="34" charset="-128"/>
              </a:rPr>
              <a:t>tegen</a:t>
            </a:r>
            <a:r>
              <a:rPr lang="en-AU" sz="2000" dirty="0">
                <a:solidFill>
                  <a:srgbClr val="333333"/>
                </a:solidFill>
                <a:latin typeface="Calibri Light"/>
                <a:ea typeface="MS PGothic" panose="020B0600070205080204" pitchFamily="34" charset="-128"/>
              </a:rPr>
              <a:t> die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een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hatelijke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blik</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toewierp</a:t>
            </a:r>
            <a:r>
              <a:rPr lang="en-AU" sz="20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sz="2000" dirty="0">
                <a:solidFill>
                  <a:srgbClr val="004992"/>
                </a:solidFill>
                <a:latin typeface="Calibri Light"/>
                <a:ea typeface="MS PGothic" panose="020B0600070205080204" pitchFamily="34" charset="-128"/>
              </a:rPr>
              <a:t>Maar: </a:t>
            </a:r>
            <a:r>
              <a:rPr lang="en-AU" sz="2000" dirty="0" err="1">
                <a:solidFill>
                  <a:srgbClr val="333333"/>
                </a:solidFill>
                <a:latin typeface="Calibri Light"/>
                <a:ea typeface="MS PGothic" panose="020B0600070205080204" pitchFamily="34" charset="-128"/>
              </a:rPr>
              <a:t>Dat</a:t>
            </a:r>
            <a:r>
              <a:rPr lang="en-AU" sz="2000" dirty="0">
                <a:solidFill>
                  <a:srgbClr val="333333"/>
                </a:solidFill>
                <a:latin typeface="Calibri Light"/>
                <a:ea typeface="MS PGothic" panose="020B0600070205080204" pitchFamily="34" charset="-128"/>
              </a:rPr>
              <a:t> de man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een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hatelijke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blik</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toewierp</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hoeft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niet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te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betekenen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dat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hij</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achter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aan</a:t>
            </a:r>
            <a:r>
              <a:rPr lang="en-AU" sz="2000" dirty="0">
                <a:solidFill>
                  <a:srgbClr val="333333"/>
                </a:solidFill>
                <a:latin typeface="Calibri Light"/>
                <a:ea typeface="MS PGothic" panose="020B0600070205080204" pitchFamily="34" charset="-128"/>
              </a:rPr>
              <a:t> zit. Pas op: </a:t>
            </a:r>
            <a:r>
              <a:rPr lang="en-AU" sz="2000" dirty="0" err="1">
                <a:solidFill>
                  <a:srgbClr val="333333"/>
                </a:solidFill>
                <a:latin typeface="Calibri Light"/>
                <a:ea typeface="MS PGothic" panose="020B0600070205080204" pitchFamily="34" charset="-128"/>
              </a:rPr>
              <a:t>niet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elke</a:t>
            </a:r>
            <a:r>
              <a:rPr lang="en-AU" sz="2000" dirty="0">
                <a:solidFill>
                  <a:srgbClr val="333333"/>
                </a:solidFill>
                <a:latin typeface="Calibri Light"/>
                <a:ea typeface="MS PGothic" panose="020B0600070205080204" pitchFamily="34" charset="-128"/>
              </a:rPr>
              <a:t> man met </a:t>
            </a:r>
            <a:r>
              <a:rPr lang="en-AU" sz="2000" dirty="0" err="1">
                <a:solidFill>
                  <a:srgbClr val="333333"/>
                </a:solidFill>
                <a:latin typeface="Calibri Light"/>
                <a:ea typeface="MS PGothic" panose="020B0600070205080204" pitchFamily="34" charset="-128"/>
              </a:rPr>
              <a:t>een</a:t>
            </a:r>
            <a:r>
              <a:rPr lang="en-AU" sz="2000" dirty="0">
                <a:solidFill>
                  <a:srgbClr val="333333"/>
                </a:solidFill>
                <a:latin typeface="Calibri Light"/>
                <a:ea typeface="MS PGothic" panose="020B0600070205080204" pitchFamily="34" charset="-128"/>
              </a:rPr>
              <a:t> kale kop is </a:t>
            </a:r>
            <a:r>
              <a:rPr lang="en-AU" sz="2000" dirty="0" err="1">
                <a:solidFill>
                  <a:srgbClr val="333333"/>
                </a:solidFill>
                <a:latin typeface="Calibri Light"/>
                <a:ea typeface="MS PGothic" panose="020B0600070205080204" pitchFamily="34" charset="-128"/>
              </a:rPr>
              <a:t>een</a:t>
            </a:r>
            <a:r>
              <a:rPr lang="en-AU" sz="2000" dirty="0">
                <a:solidFill>
                  <a:srgbClr val="333333"/>
                </a:solidFill>
                <a:latin typeface="Calibri Light"/>
                <a:ea typeface="MS PGothic" panose="020B0600070205080204" pitchFamily="34" charset="-128"/>
              </a:rPr>
              <a:t> Hells Angel. </a:t>
            </a:r>
            <a:r>
              <a:rPr lang="en-AU" sz="2000" dirty="0" err="1">
                <a:solidFill>
                  <a:srgbClr val="333333"/>
                </a:solidFill>
                <a:latin typeface="Calibri Light"/>
                <a:ea typeface="MS PGothic" panose="020B0600070205080204" pitchFamily="34" charset="-128"/>
              </a:rPr>
              <a:t>Waarom</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zou</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hij</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adres</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hebben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en</a:t>
            </a:r>
            <a:r>
              <a:rPr lang="en-AU" sz="2000" dirty="0">
                <a:solidFill>
                  <a:srgbClr val="333333"/>
                </a:solidFill>
                <a:latin typeface="Calibri Light"/>
                <a:ea typeface="MS PGothic" panose="020B0600070205080204" pitchFamily="34" charset="-128"/>
              </a:rPr>
              <a:t> wat </a:t>
            </a:r>
            <a:r>
              <a:rPr lang="en-AU" sz="2000" dirty="0" err="1">
                <a:solidFill>
                  <a:srgbClr val="333333"/>
                </a:solidFill>
                <a:latin typeface="Calibri Light"/>
                <a:ea typeface="MS PGothic" panose="020B0600070205080204" pitchFamily="34" charset="-128"/>
              </a:rPr>
              <a:t>zou</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hij</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speciaal</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tegen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hebben</a:t>
            </a:r>
            <a:r>
              <a:rPr lang="en-AU" sz="2000" dirty="0">
                <a:solidFill>
                  <a:srgbClr val="333333"/>
                </a:solidFill>
                <a:latin typeface="Calibri Light"/>
                <a:ea typeface="MS PGothic" panose="020B0600070205080204" pitchFamily="34" charset="-128"/>
              </a:rPr>
              <a:t>?</a:t>
            </a: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124</a:t>
            </a:fld>
            <a:endParaRPr lang="de-DE" altLang="de-DE"/>
          </a:p>
        </p:txBody>
      </p:sp>
    </p:spTree>
    <p:extLst>
      <p:ext uri="{BB962C8B-B14F-4D97-AF65-F5344CB8AC3E}">
        <p14:creationId xmlns:p14="http://schemas.microsoft.com/office/powerpoint/2010/main" val="223076110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en-AU" sz="2400" dirty="0" err="1">
                <a:solidFill>
                  <a:srgbClr val="333333"/>
                </a:solidFill>
                <a:latin typeface="Calibri Light"/>
                <a:ea typeface="MS PGothic" panose="020B0600070205080204" pitchFamily="34" charset="-128"/>
              </a:rPr>
              <a:t>Mensen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hebben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tijdens</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een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psychose</a:t>
            </a:r>
            <a:r>
              <a:rPr lang="en-AU" sz="2400" dirty="0">
                <a:solidFill>
                  <a:srgbClr val="333333"/>
                </a:solidFill>
                <a:latin typeface="Calibri Light"/>
                <a:ea typeface="MS PGothic" panose="020B0600070205080204" pitchFamily="34" charset="-128"/>
              </a:rPr>
              <a:t> de </a:t>
            </a:r>
            <a:r>
              <a:rPr lang="en-AU" sz="2400" dirty="0" err="1">
                <a:solidFill>
                  <a:srgbClr val="333333"/>
                </a:solidFill>
                <a:latin typeface="Calibri Light"/>
                <a:ea typeface="MS PGothic" panose="020B0600070205080204" pitchFamily="34" charset="-128"/>
              </a:rPr>
              <a:t>neiging</a:t>
            </a:r>
            <a:r>
              <a:rPr lang="en-AU" sz="2400" dirty="0">
                <a:solidFill>
                  <a:srgbClr val="333333"/>
                </a:solidFill>
                <a:latin typeface="Calibri Light"/>
                <a:ea typeface="MS PGothic" panose="020B0600070205080204" pitchFamily="34" charset="-128"/>
              </a:rPr>
              <a:t> om </a:t>
            </a:r>
            <a:r>
              <a:rPr lang="en-AU" sz="2400" dirty="0" err="1">
                <a:solidFill>
                  <a:srgbClr val="333333"/>
                </a:solidFill>
                <a:latin typeface="Calibri Light"/>
                <a:ea typeface="MS PGothic" panose="020B0600070205080204" pitchFamily="34" charset="-128"/>
              </a:rPr>
              <a:t>gezichtsuitdrukkingen</a:t>
            </a:r>
            <a:r>
              <a:rPr lang="en-AU" sz="2400" dirty="0">
                <a:solidFill>
                  <a:srgbClr val="333333"/>
                </a:solidFill>
                <a:latin typeface="Calibri Light"/>
                <a:ea typeface="MS PGothic" panose="020B0600070205080204" pitchFamily="34" charset="-128"/>
              </a:rPr>
              <a:t> of </a:t>
            </a:r>
            <a:r>
              <a:rPr lang="en-AU" sz="2400" dirty="0" err="1">
                <a:solidFill>
                  <a:srgbClr val="333333"/>
                </a:solidFill>
                <a:latin typeface="Calibri Light"/>
                <a:ea typeface="MS PGothic" panose="020B0600070205080204" pitchFamily="34" charset="-128"/>
              </a:rPr>
              <a:t>acties</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verkeerd</a:t>
            </a:r>
            <a:r>
              <a:rPr lang="en-AU" sz="2400" dirty="0">
                <a:solidFill>
                  <a:srgbClr val="333333"/>
                </a:solidFill>
                <a:latin typeface="Calibri Light"/>
                <a:ea typeface="MS PGothic" panose="020B0600070205080204" pitchFamily="34" charset="-128"/>
              </a:rPr>
              <a:t> in </a:t>
            </a:r>
            <a:r>
              <a:rPr lang="en-AU" sz="2400" dirty="0" err="1">
                <a:solidFill>
                  <a:srgbClr val="333333"/>
                </a:solidFill>
                <a:latin typeface="Calibri Light"/>
                <a:ea typeface="MS PGothic" panose="020B0600070205080204" pitchFamily="34" charset="-128"/>
              </a:rPr>
              <a:t>te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schatten</a:t>
            </a:r>
            <a:r>
              <a:rPr lang="en-AU" sz="2400" dirty="0">
                <a:solidFill>
                  <a:srgbClr val="333333"/>
                </a:solidFill>
                <a:latin typeface="Calibri Light"/>
                <a:ea typeface="MS PGothic" panose="020B0600070205080204" pitchFamily="34" charset="-128"/>
              </a:rPr>
              <a:t>, of </a:t>
            </a:r>
            <a:r>
              <a:rPr lang="en-AU" sz="2400" dirty="0" err="1">
                <a:solidFill>
                  <a:srgbClr val="333333"/>
                </a:solidFill>
                <a:latin typeface="Calibri Light"/>
                <a:ea typeface="MS PGothic" panose="020B0600070205080204" pitchFamily="34" charset="-128"/>
              </a:rPr>
              <a:t>er</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een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te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sterke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betekenis</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aan</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te</a:t>
            </a:r>
            <a:r>
              <a:rPr lang="en-AU" sz="2400" dirty="0">
                <a:solidFill>
                  <a:srgbClr val="333333"/>
                </a:solidFill>
                <a:latin typeface="Calibri Light"/>
                <a:ea typeface="MS PGothic" panose="020B0600070205080204" pitchFamily="34" charset="-128"/>
              </a:rPr>
              <a:t> </a:t>
            </a:r>
            <a:r>
              <a:rPr lang="en-AU" sz="2400" dirty="0" err="1">
                <a:solidFill>
                  <a:srgbClr val="333333"/>
                </a:solidFill>
                <a:latin typeface="Calibri Light"/>
                <a:ea typeface="MS PGothic" panose="020B0600070205080204" pitchFamily="34" charset="-128"/>
              </a:rPr>
              <a:t>geven</a:t>
            </a:r>
            <a:r>
              <a:rPr lang="en-AU" sz="24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sz="2000" dirty="0" err="1">
                <a:solidFill>
                  <a:srgbClr val="004992"/>
                </a:solidFill>
                <a:latin typeface="Calibri Light"/>
                <a:ea typeface="MS PGothic" panose="020B0600070205080204" pitchFamily="34" charset="-128"/>
              </a:rPr>
              <a:t>Voorbeeld</a:t>
            </a:r>
            <a:r>
              <a:rPr lang="en-AU" sz="2000" dirty="0">
                <a:solidFill>
                  <a:srgbClr val="004992"/>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Janneke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verschuilt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zich</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dagen</a:t>
            </a:r>
            <a:r>
              <a:rPr lang="en-AU" sz="2000" dirty="0">
                <a:solidFill>
                  <a:srgbClr val="333333"/>
                </a:solidFill>
                <a:latin typeface="Calibri Light"/>
                <a:ea typeface="MS PGothic" panose="020B0600070205080204" pitchFamily="34" charset="-128"/>
              </a:rPr>
              <a:t> in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kamer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omdat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ze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meent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dat</a:t>
            </a:r>
            <a:r>
              <a:rPr lang="en-AU" sz="2000" dirty="0">
                <a:solidFill>
                  <a:srgbClr val="333333"/>
                </a:solidFill>
                <a:latin typeface="Calibri Light"/>
                <a:ea typeface="MS PGothic" panose="020B0600070205080204" pitchFamily="34" charset="-128"/>
              </a:rPr>
              <a:t> de Hells Angels </a:t>
            </a:r>
            <a:r>
              <a:rPr lang="en-AU" sz="2000" dirty="0" err="1">
                <a:solidFill>
                  <a:srgbClr val="333333"/>
                </a:solidFill>
                <a:latin typeface="Calibri Light"/>
                <a:ea typeface="MS PGothic" panose="020B0600070205080204" pitchFamily="34" charset="-128"/>
              </a:rPr>
              <a:t>achter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aan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zitten</a:t>
            </a:r>
            <a:r>
              <a:rPr lang="en-AU" sz="20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sz="2000" dirty="0" err="1">
                <a:solidFill>
                  <a:srgbClr val="004992"/>
                </a:solidFill>
                <a:latin typeface="Calibri Light"/>
                <a:ea typeface="MS PGothic" panose="020B0600070205080204" pitchFamily="34" charset="-128"/>
              </a:rPr>
              <a:t>Achtergrond</a:t>
            </a:r>
            <a:r>
              <a:rPr lang="en-AU" sz="2000" dirty="0">
                <a:solidFill>
                  <a:srgbClr val="004992"/>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Ze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kwam</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een</a:t>
            </a:r>
            <a:r>
              <a:rPr lang="en-AU" sz="2000" dirty="0">
                <a:solidFill>
                  <a:srgbClr val="333333"/>
                </a:solidFill>
                <a:latin typeface="Calibri Light"/>
                <a:ea typeface="MS PGothic" panose="020B0600070205080204" pitchFamily="34" charset="-128"/>
              </a:rPr>
              <a:t> kale man </a:t>
            </a:r>
            <a:r>
              <a:rPr lang="en-AU" sz="2000" dirty="0" err="1">
                <a:solidFill>
                  <a:srgbClr val="333333"/>
                </a:solidFill>
                <a:latin typeface="Calibri Light"/>
                <a:ea typeface="MS PGothic" panose="020B0600070205080204" pitchFamily="34" charset="-128"/>
              </a:rPr>
              <a:t>tegen</a:t>
            </a:r>
            <a:r>
              <a:rPr lang="en-AU" sz="2000" dirty="0">
                <a:solidFill>
                  <a:srgbClr val="333333"/>
                </a:solidFill>
                <a:latin typeface="Calibri Light"/>
                <a:ea typeface="MS PGothic" panose="020B0600070205080204" pitchFamily="34" charset="-128"/>
              </a:rPr>
              <a:t> die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een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hatelijke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blik</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toewierp</a:t>
            </a:r>
            <a:r>
              <a:rPr lang="en-AU" sz="20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en-AU" sz="2000" dirty="0">
                <a:solidFill>
                  <a:srgbClr val="004992"/>
                </a:solidFill>
                <a:latin typeface="Calibri Light"/>
                <a:ea typeface="MS PGothic" panose="020B0600070205080204" pitchFamily="34" charset="-128"/>
              </a:rPr>
              <a:t>Maar: </a:t>
            </a:r>
            <a:r>
              <a:rPr lang="en-AU" sz="2000" dirty="0" err="1">
                <a:solidFill>
                  <a:srgbClr val="333333"/>
                </a:solidFill>
                <a:latin typeface="Calibri Light"/>
                <a:ea typeface="MS PGothic" panose="020B0600070205080204" pitchFamily="34" charset="-128"/>
              </a:rPr>
              <a:t>Dat</a:t>
            </a:r>
            <a:r>
              <a:rPr lang="en-AU" sz="2000" dirty="0">
                <a:solidFill>
                  <a:srgbClr val="333333"/>
                </a:solidFill>
                <a:latin typeface="Calibri Light"/>
                <a:ea typeface="MS PGothic" panose="020B0600070205080204" pitchFamily="34" charset="-128"/>
              </a:rPr>
              <a:t> de man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een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hatelijke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blik</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toewierp</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hoeft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niet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te</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betekenen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dat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hij</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achter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aan</a:t>
            </a:r>
            <a:r>
              <a:rPr lang="en-AU" sz="2000" dirty="0">
                <a:solidFill>
                  <a:srgbClr val="333333"/>
                </a:solidFill>
                <a:latin typeface="Calibri Light"/>
                <a:ea typeface="MS PGothic" panose="020B0600070205080204" pitchFamily="34" charset="-128"/>
              </a:rPr>
              <a:t> zit. Pas op: </a:t>
            </a:r>
            <a:r>
              <a:rPr lang="en-AU" sz="2000" dirty="0" err="1">
                <a:solidFill>
                  <a:srgbClr val="333333"/>
                </a:solidFill>
                <a:latin typeface="Calibri Light"/>
                <a:ea typeface="MS PGothic" panose="020B0600070205080204" pitchFamily="34" charset="-128"/>
              </a:rPr>
              <a:t>niet</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elke</a:t>
            </a:r>
            <a:r>
              <a:rPr lang="en-AU" sz="2000" dirty="0">
                <a:solidFill>
                  <a:srgbClr val="333333"/>
                </a:solidFill>
                <a:latin typeface="Calibri Light"/>
                <a:ea typeface="MS PGothic" panose="020B0600070205080204" pitchFamily="34" charset="-128"/>
              </a:rPr>
              <a:t> man met </a:t>
            </a:r>
            <a:r>
              <a:rPr lang="en-AU" sz="2000" dirty="0" err="1">
                <a:solidFill>
                  <a:srgbClr val="333333"/>
                </a:solidFill>
                <a:latin typeface="Calibri Light"/>
                <a:ea typeface="MS PGothic" panose="020B0600070205080204" pitchFamily="34" charset="-128"/>
              </a:rPr>
              <a:t>een</a:t>
            </a:r>
            <a:r>
              <a:rPr lang="en-AU" sz="2000" dirty="0">
                <a:solidFill>
                  <a:srgbClr val="333333"/>
                </a:solidFill>
                <a:latin typeface="Calibri Light"/>
                <a:ea typeface="MS PGothic" panose="020B0600070205080204" pitchFamily="34" charset="-128"/>
              </a:rPr>
              <a:t> kale kop is </a:t>
            </a:r>
            <a:r>
              <a:rPr lang="en-AU" sz="2000" dirty="0" err="1">
                <a:solidFill>
                  <a:srgbClr val="333333"/>
                </a:solidFill>
                <a:latin typeface="Calibri Light"/>
                <a:ea typeface="MS PGothic" panose="020B0600070205080204" pitchFamily="34" charset="-128"/>
              </a:rPr>
              <a:t>een</a:t>
            </a:r>
            <a:r>
              <a:rPr lang="en-AU" sz="2000" dirty="0">
                <a:solidFill>
                  <a:srgbClr val="333333"/>
                </a:solidFill>
                <a:latin typeface="Calibri Light"/>
                <a:ea typeface="MS PGothic" panose="020B0600070205080204" pitchFamily="34" charset="-128"/>
              </a:rPr>
              <a:t> Hells Angel. </a:t>
            </a:r>
            <a:r>
              <a:rPr lang="en-AU" sz="2000" dirty="0" err="1">
                <a:solidFill>
                  <a:srgbClr val="333333"/>
                </a:solidFill>
                <a:latin typeface="Calibri Light"/>
                <a:ea typeface="MS PGothic" panose="020B0600070205080204" pitchFamily="34" charset="-128"/>
              </a:rPr>
              <a:t>Waarom</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zou</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hij</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adres</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hebben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en</a:t>
            </a:r>
            <a:r>
              <a:rPr lang="en-AU" sz="2000" dirty="0">
                <a:solidFill>
                  <a:srgbClr val="333333"/>
                </a:solidFill>
                <a:latin typeface="Calibri Light"/>
                <a:ea typeface="MS PGothic" panose="020B0600070205080204" pitchFamily="34" charset="-128"/>
              </a:rPr>
              <a:t> wat </a:t>
            </a:r>
            <a:r>
              <a:rPr lang="en-AU" sz="2000" dirty="0" err="1">
                <a:solidFill>
                  <a:srgbClr val="333333"/>
                </a:solidFill>
                <a:latin typeface="Calibri Light"/>
                <a:ea typeface="MS PGothic" panose="020B0600070205080204" pitchFamily="34" charset="-128"/>
              </a:rPr>
              <a:t>zou</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hij</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speciaal</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tegen</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haar</a:t>
            </a:r>
            <a:r>
              <a:rPr lang="en-AU" sz="2000" dirty="0">
                <a:solidFill>
                  <a:srgbClr val="333333"/>
                </a:solidFill>
                <a:latin typeface="Calibri Light"/>
                <a:ea typeface="MS PGothic" panose="020B0600070205080204" pitchFamily="34" charset="-128"/>
              </a:rPr>
              <a:t> </a:t>
            </a:r>
            <a:r>
              <a:rPr lang="en-AU" sz="2000" dirty="0" err="1">
                <a:solidFill>
                  <a:srgbClr val="333333"/>
                </a:solidFill>
                <a:latin typeface="Calibri Light"/>
                <a:ea typeface="MS PGothic" panose="020B0600070205080204" pitchFamily="34" charset="-128"/>
              </a:rPr>
              <a:t>hebben</a:t>
            </a:r>
            <a:r>
              <a:rPr lang="en-AU" sz="2000" dirty="0">
                <a:solidFill>
                  <a:srgbClr val="333333"/>
                </a:solidFill>
                <a:latin typeface="Calibri Light"/>
                <a:ea typeface="MS PGothic" panose="020B0600070205080204" pitchFamily="34" charset="-128"/>
              </a:rPr>
              <a:t>?</a:t>
            </a:r>
          </a:p>
          <a:p>
            <a:pPr lvl="0" defTabSz="914400" fontAlgn="base">
              <a:lnSpc>
                <a:spcPct val="100000"/>
              </a:lnSpc>
              <a:spcBef>
                <a:spcPts val="1200"/>
              </a:spcBef>
              <a:defRPr/>
            </a:pPr>
            <a:r>
              <a:rPr lang="nl-NL" sz="2400" dirty="0">
                <a:solidFill>
                  <a:srgbClr val="333333"/>
                </a:solidFill>
                <a:latin typeface="Calibri Light"/>
                <a:ea typeface="MS PGothic" panose="020B0600070205080204" pitchFamily="34" charset="-128"/>
              </a:rPr>
              <a:t>Het ervaren van sterke emoties kan onze waarneming van anderen kleuren: als we bang zijn kan de omgeving een vijandige indruk maken; als we blij zijn kan een sterk gevoel ontstaan onoverwinnelijk en geliefd te zijn.</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4 - Inlevingsvermogen I</a:t>
            </a:r>
            <a:endParaRPr lang="de-DE"/>
          </a:p>
        </p:txBody>
      </p:sp>
      <p:sp>
        <p:nvSpPr>
          <p:cNvPr id="4" name="Slide Number Placeholder 3"/>
          <p:cNvSpPr>
            <a:spLocks noGrp="1"/>
          </p:cNvSpPr>
          <p:nvPr>
            <p:ph type="sldNum" sz="quarter" idx="12"/>
          </p:nvPr>
        </p:nvSpPr>
        <p:spPr/>
        <p:txBody>
          <a:bodyPr/>
          <a:lstStyle/>
          <a:p>
            <a:fld id="{828AEF49-BCF6-4F9E-9370-70EB332184BE}" type="slidenum">
              <a:rPr lang="de-DE" altLang="de-DE" smtClean="0"/>
              <a:pPr/>
              <a:t>125</a:t>
            </a:fld>
            <a:endParaRPr lang="de-DE" altLang="de-DE"/>
          </a:p>
        </p:txBody>
      </p:sp>
    </p:spTree>
    <p:extLst>
      <p:ext uri="{BB962C8B-B14F-4D97-AF65-F5344CB8AC3E}">
        <p14:creationId xmlns:p14="http://schemas.microsoft.com/office/powerpoint/2010/main" val="147609361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nl-NL">
                <a:solidFill>
                  <a:srgbClr val="333333"/>
                </a:solidFill>
              </a:rPr>
              <a:t>Metacognitieve Training 4 - Inlevingsvermogen I</a:t>
            </a:r>
            <a:endParaRPr lang="de-DE">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126</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95120048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127</a:t>
            </a:fld>
            <a:endParaRPr lang="de-DE" altLang="de-DE"/>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7" name="Group 2"/>
          <p:cNvGraphicFramePr>
            <a:graphicFrameLocks noGrp="1"/>
          </p:cNvGraphicFramePr>
          <p:nvPr>
            <p:extLst>
              <p:ext uri="{D42A27DB-BD31-4B8C-83A1-F6EECF244321}">
                <p14:modId xmlns:p14="http://schemas.microsoft.com/office/powerpoint/2010/main" val="2316358604"/>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Crossed arms /Verschränkte Arme</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underthehat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When a friend dies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Mourning (2 women in mourning, black &amp; white) /Trauer Kontextbild (2 Frauen in Trauer s/w)</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meghantosh</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super anger grrr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Anger /Wut Kontextbild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loungerie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 marriage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happiness (wedding)/Freude Kontextbild (Hochzeit)</a:t>
                      </a:r>
                      <a:endPar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-bartimaeus-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Oh my God!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j03</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surprise (surprised woman)/ Überraschung Kontextbild (überraschte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signither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In pain!</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Context: pain (injured athlete)/Schmerz Kontextbild (verletzter Sportler)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Andrei State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Man with 6 different facial expressions/Mann mit 6 verschiedenen Gesichtsausdrücken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Ted Bundy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Homepage Harald Effenberg</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Harald Effenberg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Harald Effenberg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128</a:t>
            </a:fld>
            <a:endParaRPr lang="de-DE" altLang="de-DE"/>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7" name="Group 2"/>
          <p:cNvGraphicFramePr>
            <a:graphicFrameLocks noGrp="1"/>
          </p:cNvGraphicFramePr>
          <p:nvPr>
            <p:extLst>
              <p:ext uri="{D42A27DB-BD31-4B8C-83A1-F6EECF244321}">
                <p14:modId xmlns:p14="http://schemas.microsoft.com/office/powerpoint/2010/main" val="1908858855"/>
              </p:ext>
            </p:extLst>
          </p:nvPr>
        </p:nvGraphicFramePr>
        <p:xfrm>
          <a:off x="408954" y="1988840"/>
          <a:ext cx="11375999" cy="472450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rPr>
                        <a:t>Eddie “Eagle” Edwards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We presume that the photographer like the depicted Alfred Adler died more than 70 years ago and that the pictrue is now in the public domain.</a:t>
                      </a:r>
                      <a:endParaRPr kumimoji="0" lang="en-GB" sz="36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Alfred Adler</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Homies In Heaven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Hit Singles and #1 Jamz</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Hand gesture/ Handbewegung</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Two men hugging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Life</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Miniskirt Chicks</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Women in mini skirts/ Frauen im Minirock</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Roland Vollmar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Street musician/Straßenmusikant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Nico Gaycken</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Cheerful women’s night/Fröhlicher Frauenabend</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Das war mutig.....und die ganze Welt schaute zu...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sways the israelian ensign /Sportler schwenkt die israelische Nationalflagge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philippe leroyer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Tokyo Hotel Groupie - 14Jul07, Paris (France)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Hysterical fan/Hysterischer Fan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nl-NL"/>
              <a:t>Metacognitieve Training 4 - Inlevingsvermogen I</a:t>
            </a:r>
            <a:endParaRPr lang="de-DE"/>
          </a:p>
        </p:txBody>
      </p:sp>
      <p:sp>
        <p:nvSpPr>
          <p:cNvPr id="3" name="Slide Number Placeholder 2"/>
          <p:cNvSpPr>
            <a:spLocks noGrp="1"/>
          </p:cNvSpPr>
          <p:nvPr>
            <p:ph type="sldNum" sz="quarter" idx="12"/>
          </p:nvPr>
        </p:nvSpPr>
        <p:spPr/>
        <p:txBody>
          <a:bodyPr/>
          <a:lstStyle/>
          <a:p>
            <a:fld id="{828AEF49-BCF6-4F9E-9370-70EB332184BE}" type="slidenum">
              <a:rPr lang="de-DE" altLang="de-DE" smtClean="0"/>
              <a:pPr/>
              <a:t>129</a:t>
            </a:fld>
            <a:endParaRPr lang="de-DE" altLang="de-DE"/>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7" name="Group 2"/>
          <p:cNvGraphicFramePr>
            <a:graphicFrameLocks noGrp="1"/>
          </p:cNvGraphicFramePr>
          <p:nvPr>
            <p:extLst>
              <p:ext uri="{D42A27DB-BD31-4B8C-83A1-F6EECF244321}">
                <p14:modId xmlns:p14="http://schemas.microsoft.com/office/powerpoint/2010/main" val="650450786"/>
              </p:ext>
            </p:extLst>
          </p:nvPr>
        </p:nvGraphicFramePr>
        <p:xfrm>
          <a:off x="408954" y="1988840"/>
          <a:ext cx="11375999" cy="47854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Bastian Beuttel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private moments_8</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Man on toilet/Mann auf der Toilette</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Semi Marathon de Paris 2008 – Selection</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Marathon runner/ Marathonläufer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dsb nola</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The Black Men of Labor &amp; The Treme Brass Band</a:t>
                      </a:r>
                      <a:endParaRPr kumimoji="0" lang="en-GB"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CC</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Musician in a funeral procession (New Orleans)/Musiker im Trauerzug (New Orleans)</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Vladimir Rolov</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Überall das Gleiche :)</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Complaint about a parking ticket /Beschwerde über ein Parkticket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Maria B</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Different facial expressions (7 death sins) /Verschiedene Gesichtsausdrücke (7 Todsünden)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Privatbesitz</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Fun with the bride (laughing woman) /Spaß mit der Braut (lachende Frau)</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Andreas Mümken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Wie...keinen Elfer....</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Athlete (angry about referee’s judgment) /Sportler (Ärger über Schiedsrichterentscheidung)</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Yves Sarfati</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sequences in black and white:fisherman, street musician, mountain climber, backery, message in a bottle, ladder, thirst, noise, dirt, camping / Verschiedene schwarz- weiße Bildersequenzen Angler, Straßenmusikant, Bergsteiger, Bäckerei, Flaschenpost, Leiter, Durst, Lärm, Schmutz, zelten</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Martin Brüne</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PP</a:t>
                      </a:r>
                      <a:endParaRPr kumimoji="0" lang="en-US"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Several coloured sequences:apple tree, bee, burglary/ Verschiedene farbige Bildersequenzen Apfelbaum, Biene, Diebstahl</a:t>
                      </a:r>
                      <a:endParaRPr kumimoji="0" lang="de-DE" sz="1000" b="0" i="0" u="none" strike="noStrike" cap="none" normalizeH="0" baseline="0" dirty="0">
                        <a:ln>
                          <a:noFill/>
                        </a:ln>
                        <a:solidFill>
                          <a:srgbClr val="333333"/>
                        </a:solidFill>
                        <a:effectLst/>
                        <a:latin typeface="Calibri Light"/>
                        <a:ea typeface="ＭＳ Ｐゴシック" pitchFamily="34" charset="-128"/>
                        <a:cs typeface="Times New Roman" pitchFamily="18" charset="0"/>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9"/>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6418</Words>
  <Application>Microsoft Office PowerPoint</Application>
  <PresentationFormat>Benutzerdefiniert</PresentationFormat>
  <Paragraphs>1295</Paragraphs>
  <Slides>129</Slides>
  <Notes>129</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129</vt:i4>
      </vt:variant>
    </vt:vector>
  </HeadingPairs>
  <TitlesOfParts>
    <vt:vector size="138" baseType="lpstr">
      <vt:lpstr>Arial</vt:lpstr>
      <vt:lpstr>Calibri</vt:lpstr>
      <vt:lpstr>Calibri Light</vt:lpstr>
      <vt:lpstr>Symbol</vt:lpstr>
      <vt:lpstr>Times New Roman</vt:lpstr>
      <vt:lpstr>Verdana</vt:lpstr>
      <vt:lpstr>Wingdings</vt:lpstr>
      <vt:lpstr>Wingdings</vt:lpstr>
      <vt:lpstr>UKE_PPT-Vorlage_16zu9</vt:lpstr>
      <vt:lpstr>MCT 4 B – Inlevingsvermogen I</vt:lpstr>
      <vt:lpstr>Hoe kan ik mij in iemand verplaatsen?</vt:lpstr>
      <vt:lpstr>Hoe kan ik mij in iemand verplaatsen?</vt:lpstr>
      <vt:lpstr>Hoe kan ik mij in iemand verplaatsen?</vt:lpstr>
      <vt:lpstr>Hoe kan ik mij in iemand verplaatsen?</vt:lpstr>
      <vt:lpstr>Hoe kan ik mij in iemand verplaatsen?</vt:lpstr>
      <vt:lpstr>Hoe kan ik mij in iemand verplaatsen?</vt:lpstr>
      <vt:lpstr>Hoe kan ik mij in iemand verplaatsen?</vt:lpstr>
      <vt:lpstr>Hoe kan ik mij in iemand verplaatsen?</vt:lpstr>
      <vt:lpstr>Waarom doen we dit?</vt:lpstr>
      <vt:lpstr>Waarom doen we dit?</vt:lpstr>
      <vt:lpstr>Waarom doen we dit?</vt:lpstr>
      <vt:lpstr>Waarom doen we dit?</vt:lpstr>
      <vt:lpstr>Hoe moeite met herkennen van emoties misinterpretaties bevordert</vt:lpstr>
      <vt:lpstr>Hoe moeite met herkennen van emoties misinterpretaties bevordert</vt:lpstr>
      <vt:lpstr>Hoe moeite met herkennen van emoties misinterpretaties bevordert</vt:lpstr>
      <vt:lpstr>Hoe moeite met herkennen van emoties misinterpretaties bevordert</vt:lpstr>
      <vt:lpstr>Oefening 1</vt:lpstr>
      <vt:lpstr>Oefening 1</vt:lpstr>
      <vt:lpstr>PowerPoint-Präsentation</vt:lpstr>
      <vt:lpstr>PowerPoint-Präsentation</vt:lpstr>
      <vt:lpstr>Oefening 1 Vul de emoties/gevoelens in</vt:lpstr>
      <vt:lpstr>Oefening 1 Vul de emoties/gevoelens in. Het is gemakkelijker te begrijpen hoe een ander zich voelt, als je over meer informatie beschikt.</vt:lpstr>
      <vt:lpstr>Kunnen we aan de hand van alleen het uiterlijk conclusies trekken over iemands karakter of beroep?</vt:lpstr>
      <vt:lpstr>Wist je het?</vt:lpstr>
      <vt:lpstr>‘s Lands wijs, ‘s lands eer Gebruikelijke misinterpretaties van gebaren</vt:lpstr>
      <vt:lpstr>‘s Lands wijs, ‘s lands eer Gebruikelijke misinterpretaties van gebaren</vt:lpstr>
      <vt:lpstr>‘s Lands wijs, ‘s lands eer Gebruikelijke misinterpretaties van gebaren</vt:lpstr>
      <vt:lpstr>‘s Lands wijs, ‘s lands eer Gebruikelijke misinterpretaties van gebaren</vt:lpstr>
      <vt:lpstr>Gebruikelijke misinterpretaties van gebaren of gedrag tussen subculturen</vt:lpstr>
      <vt:lpstr>Gebruikelijke misinterpretaties van gebaren of gedrag tussen subculturen</vt:lpstr>
      <vt:lpstr>Oefening 2</vt:lpstr>
      <vt:lpstr>Wat voelt of doet deze persoon? Hoe zeker ben je daarvan?</vt:lpstr>
      <vt:lpstr>Passie</vt:lpstr>
      <vt:lpstr>Wat voelt of doet deze persoon? Hoe zeker ben je daarvan?</vt:lpstr>
      <vt:lpstr>Plezier</vt:lpstr>
      <vt:lpstr>Wat voelt of doet deze persoon? Hoe zeker ben je daarvan?</vt:lpstr>
      <vt:lpstr>Moed</vt:lpstr>
      <vt:lpstr>Wat voelt of doet deze persoon? Hoe zeker ben je daarvan?</vt:lpstr>
      <vt:lpstr>Opwinding/spanning</vt:lpstr>
      <vt:lpstr>Wat voelt of doet deze persoon? Hoe zeker ben je daarvan?</vt:lpstr>
      <vt:lpstr>Toiletbezoek</vt:lpstr>
      <vt:lpstr>optioneel: videoclip</vt:lpstr>
      <vt:lpstr>Wat voelt of doet deze persoon? Hoe zeker ben je daarvan?</vt:lpstr>
      <vt:lpstr>Uitputting</vt:lpstr>
      <vt:lpstr>Wat is deze persoon? Hoe zeker ben je daarvan?</vt:lpstr>
      <vt:lpstr>Musicus</vt:lpstr>
      <vt:lpstr>Wat voelt of doet deze persoon? Hoe zeker ben je daarvan?</vt:lpstr>
      <vt:lpstr>Frustratie</vt:lpstr>
      <vt:lpstr>De zeven hoofdzonden</vt:lpstr>
      <vt:lpstr>De zeven hoofdzonden</vt:lpstr>
      <vt:lpstr>Wat voelt of doet deze persoon? Hoe zeker ben je daarvan?</vt:lpstr>
      <vt:lpstr>Blijdschap</vt:lpstr>
      <vt:lpstr>Wat voelt of doet deze persoon? Hoe zeker ben je daarvan?</vt:lpstr>
      <vt:lpstr>Woede</vt:lpstr>
      <vt:lpstr>Inlevingsvermogen</vt:lpstr>
      <vt:lpstr>Inlevingsvermogen</vt:lpstr>
      <vt:lpstr>Inlevingsvermogen</vt:lpstr>
      <vt:lpstr>Oefening 3</vt:lpstr>
      <vt:lpstr>Wat is de man van plan?</vt:lpstr>
      <vt:lpstr>Wat is de man van plan?</vt:lpstr>
      <vt:lpstr>Wat is de man van plan?</vt:lpstr>
      <vt:lpstr>Het juiste antwoord is B</vt:lpstr>
      <vt:lpstr>Wat is de vrouw van plan?</vt:lpstr>
      <vt:lpstr>Wat is de vrouw van plan?</vt:lpstr>
      <vt:lpstr>Wat is de vrouw van plan?</vt:lpstr>
      <vt:lpstr>Het juiste antwoord is C</vt:lpstr>
      <vt:lpstr>Wat is de man van plan?</vt:lpstr>
      <vt:lpstr>Wat is de man van plan?</vt:lpstr>
      <vt:lpstr>Wat is de man van plan?</vt:lpstr>
      <vt:lpstr>Het juiste antwoord is A</vt:lpstr>
      <vt:lpstr>Wat is de man van plan?</vt:lpstr>
      <vt:lpstr>Wat is de man van plan?</vt:lpstr>
      <vt:lpstr>Wat is de man van plan?</vt:lpstr>
      <vt:lpstr>Het juiste antwoord is B</vt:lpstr>
      <vt:lpstr>Wat is de man van plan?</vt:lpstr>
      <vt:lpstr>Wat is de man van plan?</vt:lpstr>
      <vt:lpstr>Wat is de man van plan?</vt:lpstr>
      <vt:lpstr>Het juiste antwoord is A</vt:lpstr>
      <vt:lpstr>Wat is de man van plan?</vt:lpstr>
      <vt:lpstr>Wat is de man van plan?</vt:lpstr>
      <vt:lpstr>Wat is de man van plan?</vt:lpstr>
      <vt:lpstr>Het juiste antwoord is C</vt:lpstr>
      <vt:lpstr>Wat is de man van plan?</vt:lpstr>
      <vt:lpstr>Wat is de man van plan?</vt:lpstr>
      <vt:lpstr>Wat is de man van plan?</vt:lpstr>
      <vt:lpstr>Het juiste antwoord is B</vt:lpstr>
      <vt:lpstr>Wat is de man van plan?</vt:lpstr>
      <vt:lpstr>Wat is de man van plan?</vt:lpstr>
      <vt:lpstr>Wat is de man van plan?</vt:lpstr>
      <vt:lpstr>Het juiste antwoord is A</vt:lpstr>
      <vt:lpstr>Wat is de man van plan?</vt:lpstr>
      <vt:lpstr>Wat is de man van plan?</vt:lpstr>
      <vt:lpstr>Wat is de man van plan?</vt:lpstr>
      <vt:lpstr>Het juiste antwoord is B</vt:lpstr>
      <vt:lpstr>Wat is de man van plan?</vt:lpstr>
      <vt:lpstr>Wat is de man van plan?</vt:lpstr>
      <vt:lpstr>Wat is de man van plan?</vt:lpstr>
      <vt:lpstr>Het juiste antwoord is C</vt:lpstr>
      <vt:lpstr>Oefening 4</vt:lpstr>
      <vt:lpstr>Oefening 4</vt:lpstr>
      <vt:lpstr>Oefening 4</vt:lpstr>
      <vt:lpstr>Oefening 4</vt:lpstr>
      <vt:lpstr>Wat is de jongen in rood van plan?</vt:lpstr>
      <vt:lpstr>Wat is de jongen in rood van plan?</vt:lpstr>
      <vt:lpstr>Wat is de jongen in rood van plan?</vt:lpstr>
      <vt:lpstr>Wat is de jongen in rood van plan?</vt:lpstr>
      <vt:lpstr>Antwoord B</vt:lpstr>
      <vt:lpstr>Wat is de jongen aan het doen?</vt:lpstr>
      <vt:lpstr>Wat is de jongen aan het doen?</vt:lpstr>
      <vt:lpstr>Wat is de jongen aan het doen?</vt:lpstr>
      <vt:lpstr>Wat is de jongen aan het doen?</vt:lpstr>
      <vt:lpstr>Antwoord C</vt:lpstr>
      <vt:lpstr>Wat zijn de jongens van plan?</vt:lpstr>
      <vt:lpstr>Wat zijn de jongens van plan?</vt:lpstr>
      <vt:lpstr>Wat zijn de jongens van plan?</vt:lpstr>
      <vt:lpstr>Wat zijn de jongens van plan?</vt:lpstr>
      <vt:lpstr>Antwoord C</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442</cp:revision>
  <dcterms:created xsi:type="dcterms:W3CDTF">2004-07-26T08:39:44Z</dcterms:created>
  <dcterms:modified xsi:type="dcterms:W3CDTF">2022-12-11T21:35:26Z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