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4" r:id="rId1"/>
  </p:sldMasterIdLst>
  <p:notesMasterIdLst>
    <p:notesMasterId r:id="rId86"/>
  </p:notesMasterIdLst>
  <p:handoutMasterIdLst>
    <p:handoutMasterId r:id="rId87"/>
  </p:handoutMasterIdLst>
  <p:sldIdLst>
    <p:sldId id="810" r:id="rId2"/>
    <p:sldId id="763" r:id="rId3"/>
    <p:sldId id="775" r:id="rId4"/>
    <p:sldId id="776" r:id="rId5"/>
    <p:sldId id="707" r:id="rId6"/>
    <p:sldId id="777" r:id="rId7"/>
    <p:sldId id="778" r:id="rId8"/>
    <p:sldId id="779" r:id="rId9"/>
    <p:sldId id="780" r:id="rId10"/>
    <p:sldId id="781" r:id="rId11"/>
    <p:sldId id="682" r:id="rId12"/>
    <p:sldId id="788" r:id="rId13"/>
    <p:sldId id="786" r:id="rId14"/>
    <p:sldId id="787" r:id="rId15"/>
    <p:sldId id="569" r:id="rId16"/>
    <p:sldId id="585" r:id="rId17"/>
    <p:sldId id="584" r:id="rId18"/>
    <p:sldId id="789" r:id="rId19"/>
    <p:sldId id="694" r:id="rId20"/>
    <p:sldId id="713" r:id="rId21"/>
    <p:sldId id="790" r:id="rId22"/>
    <p:sldId id="768" r:id="rId23"/>
    <p:sldId id="792" r:id="rId24"/>
    <p:sldId id="793" r:id="rId25"/>
    <p:sldId id="794" r:id="rId26"/>
    <p:sldId id="795" r:id="rId27"/>
    <p:sldId id="796" r:id="rId28"/>
    <p:sldId id="797" r:id="rId29"/>
    <p:sldId id="798" r:id="rId30"/>
    <p:sldId id="791" r:id="rId31"/>
    <p:sldId id="572" r:id="rId32"/>
    <p:sldId id="799" r:id="rId33"/>
    <p:sldId id="800" r:id="rId34"/>
    <p:sldId id="801" r:id="rId35"/>
    <p:sldId id="722" r:id="rId36"/>
    <p:sldId id="740" r:id="rId37"/>
    <p:sldId id="741" r:id="rId38"/>
    <p:sldId id="723" r:id="rId39"/>
    <p:sldId id="742" r:id="rId40"/>
    <p:sldId id="724" r:id="rId41"/>
    <p:sldId id="743" r:id="rId42"/>
    <p:sldId id="725" r:id="rId43"/>
    <p:sldId id="744" r:id="rId44"/>
    <p:sldId id="726" r:id="rId45"/>
    <p:sldId id="802" r:id="rId46"/>
    <p:sldId id="745" r:id="rId47"/>
    <p:sldId id="727" r:id="rId48"/>
    <p:sldId id="746" r:id="rId49"/>
    <p:sldId id="728" r:id="rId50"/>
    <p:sldId id="748" r:id="rId51"/>
    <p:sldId id="747" r:id="rId52"/>
    <p:sldId id="749" r:id="rId53"/>
    <p:sldId id="730" r:id="rId54"/>
    <p:sldId id="750" r:id="rId55"/>
    <p:sldId id="729" r:id="rId56"/>
    <p:sldId id="751" r:id="rId57"/>
    <p:sldId id="731" r:id="rId58"/>
    <p:sldId id="752" r:id="rId59"/>
    <p:sldId id="732" r:id="rId60"/>
    <p:sldId id="753" r:id="rId61"/>
    <p:sldId id="733" r:id="rId62"/>
    <p:sldId id="754" r:id="rId63"/>
    <p:sldId id="734" r:id="rId64"/>
    <p:sldId id="735" r:id="rId65"/>
    <p:sldId id="756" r:id="rId66"/>
    <p:sldId id="762" r:id="rId67"/>
    <p:sldId id="757" r:id="rId68"/>
    <p:sldId id="736" r:id="rId69"/>
    <p:sldId id="758" r:id="rId70"/>
    <p:sldId id="737" r:id="rId71"/>
    <p:sldId id="759" r:id="rId72"/>
    <p:sldId id="738" r:id="rId73"/>
    <p:sldId id="760" r:id="rId74"/>
    <p:sldId id="739" r:id="rId75"/>
    <p:sldId id="770" r:id="rId76"/>
    <p:sldId id="803" r:id="rId77"/>
    <p:sldId id="804" r:id="rId78"/>
    <p:sldId id="805" r:id="rId79"/>
    <p:sldId id="806" r:id="rId80"/>
    <p:sldId id="634" r:id="rId81"/>
    <p:sldId id="807" r:id="rId82"/>
    <p:sldId id="808" r:id="rId83"/>
    <p:sldId id="809" r:id="rId84"/>
    <p:sldId id="606" r:id="rId85"/>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66"/>
    <a:srgbClr val="66FF33"/>
    <a:srgbClr val="FFFF00"/>
    <a:srgbClr val="FF0000"/>
    <a:srgbClr val="ADC0CB"/>
    <a:srgbClr val="FFCC99"/>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30" autoAdjust="0"/>
    <p:restoredTop sz="94660"/>
  </p:normalViewPr>
  <p:slideViewPr>
    <p:cSldViewPr>
      <p:cViewPr varScale="1">
        <p:scale>
          <a:sx n="70" d="100"/>
          <a:sy n="70" d="100"/>
        </p:scale>
        <p:origin x="648" y="66"/>
      </p:cViewPr>
      <p:guideLst>
        <p:guide orient="horz" pos="3360"/>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25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23C214A6-64E2-49FE-9E21-4F89DB1C547F}" type="slidenum">
              <a:rPr lang="en-GB" altLang="de-DE"/>
              <a:pPr/>
              <a:t>‹Nr.›</a:t>
            </a:fld>
            <a:endParaRPr lang="en-GB" altLang="de-DE"/>
          </a:p>
        </p:txBody>
      </p:sp>
    </p:spTree>
    <p:extLst>
      <p:ext uri="{BB962C8B-B14F-4D97-AF65-F5344CB8AC3E}">
        <p14:creationId xmlns:p14="http://schemas.microsoft.com/office/powerpoint/2010/main" val="1655591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ea typeface="+mn-ea"/>
                <a:cs typeface="+mn-cs"/>
              </a:defRPr>
            </a:lvl1pPr>
          </a:lstStyle>
          <a:p>
            <a:pPr>
              <a:defRPr/>
            </a:pPr>
            <a:endParaRPr lang="de-DE"/>
          </a:p>
        </p:txBody>
      </p:sp>
      <p:sp>
        <p:nvSpPr>
          <p:cNvPr id="104452"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0D871F84-1F76-4907-A5E5-8643590FFBF0}" type="slidenum">
              <a:rPr lang="de-DE" altLang="de-DE"/>
              <a:pPr/>
              <a:t>‹Nr.›</a:t>
            </a:fld>
            <a:endParaRPr lang="de-DE" altLang="de-DE"/>
          </a:p>
        </p:txBody>
      </p:sp>
    </p:spTree>
    <p:extLst>
      <p:ext uri="{BB962C8B-B14F-4D97-AF65-F5344CB8AC3E}">
        <p14:creationId xmlns:p14="http://schemas.microsoft.com/office/powerpoint/2010/main" val="23212945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1391D2-17ED-44AB-859C-96451B3FC651}" type="slidenum">
              <a:rPr lang="de-DE" altLang="de-DE" sz="1400">
                <a:cs typeface="Times New Roman" panose="02020603050405020304" pitchFamily="18" charset="0"/>
              </a:rPr>
              <a:pPr eaLnBrk="1" hangingPunct="1">
                <a:spcBef>
                  <a:spcPct val="0"/>
                </a:spcBef>
              </a:pPr>
              <a:t>2</a:t>
            </a:fld>
            <a:endParaRPr lang="de-DE" altLang="de-DE" sz="14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3901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1391D2-17ED-44AB-859C-96451B3FC651}" type="slidenum">
              <a:rPr lang="de-DE" altLang="de-DE" sz="1400">
                <a:cs typeface="Times New Roman" panose="02020603050405020304" pitchFamily="18" charset="0"/>
              </a:rPr>
              <a:pPr eaLnBrk="1" hangingPunct="1">
                <a:spcBef>
                  <a:spcPct val="0"/>
                </a:spcBef>
              </a:pPr>
              <a:t>3</a:t>
            </a:fld>
            <a:endParaRPr lang="de-DE" altLang="de-DE" sz="14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3901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91391D2-17ED-44AB-859C-96451B3FC651}" type="slidenum">
              <a:rPr lang="de-DE" altLang="de-DE" sz="1400">
                <a:cs typeface="Times New Roman" panose="02020603050405020304" pitchFamily="18" charset="0"/>
              </a:rPr>
              <a:pPr eaLnBrk="1" hangingPunct="1">
                <a:spcBef>
                  <a:spcPct val="0"/>
                </a:spcBef>
              </a:pPr>
              <a:t>4</a:t>
            </a:fld>
            <a:endParaRPr lang="de-DE" altLang="de-DE" sz="1400">
              <a:cs typeface="Times New Roman" panose="02020603050405020304" pitchFamily="18" charset="0"/>
            </a:endParaRPr>
          </a:p>
        </p:txBody>
      </p:sp>
      <p:sp>
        <p:nvSpPr>
          <p:cNvPr id="108547" name="Rectangle 2"/>
          <p:cNvSpPr>
            <a:spLocks noGrp="1" noRot="1" noChangeAspect="1" noChangeArrowheads="1" noTextEdit="1"/>
          </p:cNvSpPr>
          <p:nvPr>
            <p:ph type="sldImg"/>
          </p:nvPr>
        </p:nvSpPr>
        <p:spPr>
          <a:xfrm>
            <a:off x="141288" y="768350"/>
            <a:ext cx="6821487"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3901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5</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6</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7</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8</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9</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85EB21-A799-4820-909B-4A1565A8F901}" type="slidenum">
              <a:rPr lang="de-DE" altLang="de-DE" sz="1400">
                <a:cs typeface="Times New Roman" panose="02020603050405020304" pitchFamily="18" charset="0"/>
              </a:rPr>
              <a:pPr eaLnBrk="1" hangingPunct="1">
                <a:spcBef>
                  <a:spcPct val="0"/>
                </a:spcBef>
              </a:pPr>
              <a:t>10</a:t>
            </a:fld>
            <a:endParaRPr lang="de-DE" altLang="de-DE" sz="14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043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E595463-48E7-4099-A88D-592EF125B84A}" type="slidenum">
              <a:rPr lang="de-DE" altLang="de-DE" sz="1400">
                <a:cs typeface="Times New Roman" panose="02020603050405020304" pitchFamily="18" charset="0"/>
              </a:rPr>
              <a:pPr eaLnBrk="1" hangingPunct="1">
                <a:spcBef>
                  <a:spcPct val="0"/>
                </a:spcBef>
              </a:pPr>
              <a:t>11</a:t>
            </a:fld>
            <a:endParaRPr lang="de-DE" altLang="de-DE" sz="1400">
              <a:cs typeface="Times New Roman" panose="02020603050405020304" pitchFamily="18" charset="0"/>
            </a:endParaRPr>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4642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713AA9-7097-4DE9-B6F6-DF6DB7545C9A}" type="slidenum">
              <a:rPr lang="de-DE" altLang="de-DE" sz="1400">
                <a:cs typeface="Times New Roman" panose="02020603050405020304" pitchFamily="18" charset="0"/>
              </a:rPr>
              <a:pPr eaLnBrk="1" hangingPunct="1">
                <a:spcBef>
                  <a:spcPct val="0"/>
                </a:spcBef>
              </a:pPr>
              <a:t>12</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467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713AA9-7097-4DE9-B6F6-DF6DB7545C9A}" type="slidenum">
              <a:rPr lang="de-DE" altLang="de-DE" sz="1400">
                <a:cs typeface="Times New Roman" panose="02020603050405020304" pitchFamily="18" charset="0"/>
              </a:rPr>
              <a:pPr eaLnBrk="1" hangingPunct="1">
                <a:spcBef>
                  <a:spcPct val="0"/>
                </a:spcBef>
              </a:pPr>
              <a:t>13</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467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713AA9-7097-4DE9-B6F6-DF6DB7545C9A}" type="slidenum">
              <a:rPr lang="de-DE" altLang="de-DE" sz="1400">
                <a:cs typeface="Times New Roman" panose="02020603050405020304" pitchFamily="18" charset="0"/>
              </a:rPr>
              <a:pPr eaLnBrk="1" hangingPunct="1">
                <a:spcBef>
                  <a:spcPct val="0"/>
                </a:spcBef>
              </a:pPr>
              <a:t>14</a:t>
            </a:fld>
            <a:endParaRPr lang="de-DE" altLang="de-DE" sz="1400">
              <a:cs typeface="Times New Roman" panose="02020603050405020304" pitchFamily="18" charset="0"/>
            </a:endParaRPr>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467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FC700E-748A-4C6B-A89B-363344138FBB}" type="slidenum">
              <a:rPr lang="de-DE" altLang="de-DE" sz="1400">
                <a:cs typeface="Times New Roman" panose="02020603050405020304" pitchFamily="18" charset="0"/>
              </a:rPr>
              <a:pPr eaLnBrk="1" hangingPunct="1">
                <a:spcBef>
                  <a:spcPct val="0"/>
                </a:spcBef>
              </a:pPr>
              <a:t>15</a:t>
            </a:fld>
            <a:endParaRPr lang="de-DE" altLang="de-DE" sz="14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011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005F0BC-308A-43B0-8857-73BA06232AB2}" type="slidenum">
              <a:rPr lang="de-DE" altLang="de-DE" sz="1400">
                <a:cs typeface="Times New Roman" panose="02020603050405020304" pitchFamily="18" charset="0"/>
              </a:rPr>
              <a:pPr eaLnBrk="1" hangingPunct="1">
                <a:spcBef>
                  <a:spcPct val="0"/>
                </a:spcBef>
              </a:pPr>
              <a:t>16</a:t>
            </a:fld>
            <a:endParaRPr lang="de-DE" altLang="de-DE" sz="1400">
              <a:cs typeface="Times New Roman" panose="02020603050405020304" pitchFamily="18" charset="0"/>
            </a:endParaRPr>
          </a:p>
        </p:txBody>
      </p:sp>
      <p:sp>
        <p:nvSpPr>
          <p:cNvPr id="123907" name="Rectangle 2"/>
          <p:cNvSpPr>
            <a:spLocks noGrp="1" noRot="1" noChangeAspect="1" noChangeArrowheads="1" noTextEdit="1"/>
          </p:cNvSpPr>
          <p:nvPr>
            <p:ph type="sldImg"/>
          </p:nvPr>
        </p:nvSpPr>
        <p:spPr>
          <a:xfrm>
            <a:off x="141288" y="768350"/>
            <a:ext cx="6821487"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1203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6F3DF86-D5CA-4A87-ACFB-61A5B19F8C77}" type="slidenum">
              <a:rPr lang="de-DE" altLang="de-DE" sz="1400">
                <a:cs typeface="Times New Roman" panose="02020603050405020304" pitchFamily="18" charset="0"/>
              </a:rPr>
              <a:pPr eaLnBrk="1" hangingPunct="1">
                <a:spcBef>
                  <a:spcPct val="0"/>
                </a:spcBef>
              </a:pPr>
              <a:t>17</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6521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6F3DF86-D5CA-4A87-ACFB-61A5B19F8C77}" type="slidenum">
              <a:rPr lang="de-DE" altLang="de-DE" sz="1400">
                <a:cs typeface="Times New Roman" panose="02020603050405020304" pitchFamily="18" charset="0"/>
              </a:rPr>
              <a:pPr eaLnBrk="1" hangingPunct="1">
                <a:spcBef>
                  <a:spcPct val="0"/>
                </a:spcBef>
              </a:pPr>
              <a:t>18</a:t>
            </a:fld>
            <a:endParaRPr lang="de-DE" altLang="de-DE" sz="1400">
              <a:cs typeface="Times New Roman" panose="02020603050405020304" pitchFamily="18" charset="0"/>
            </a:endParaRPr>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6521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A08919B-E438-46F5-A4FC-AB2B5294B3B1}" type="slidenum">
              <a:rPr lang="de-DE" altLang="de-DE" sz="1400">
                <a:cs typeface="Times New Roman" panose="02020603050405020304" pitchFamily="18" charset="0"/>
              </a:rPr>
              <a:pPr eaLnBrk="1" hangingPunct="1">
                <a:spcBef>
                  <a:spcPct val="0"/>
                </a:spcBef>
              </a:pPr>
              <a:t>19</a:t>
            </a:fld>
            <a:endParaRPr lang="de-DE" altLang="de-DE" sz="14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3188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C05EBD8-3179-4901-8C93-DA0D0B38FF51}" type="slidenum">
              <a:rPr lang="de-DE" altLang="de-DE" sz="1400">
                <a:cs typeface="Times New Roman" panose="02020603050405020304" pitchFamily="18" charset="0"/>
              </a:rPr>
              <a:pPr eaLnBrk="1" hangingPunct="1">
                <a:spcBef>
                  <a:spcPct val="0"/>
                </a:spcBef>
              </a:pPr>
              <a:t>20</a:t>
            </a:fld>
            <a:endParaRPr lang="de-DE" altLang="de-DE" sz="14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243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C05EBD8-3179-4901-8C93-DA0D0B38FF51}" type="slidenum">
              <a:rPr lang="de-DE" altLang="de-DE" sz="1400">
                <a:cs typeface="Times New Roman" panose="02020603050405020304" pitchFamily="18" charset="0"/>
              </a:rPr>
              <a:pPr eaLnBrk="1" hangingPunct="1">
                <a:spcBef>
                  <a:spcPct val="0"/>
                </a:spcBef>
              </a:pPr>
              <a:t>21</a:t>
            </a:fld>
            <a:endParaRPr lang="de-DE" altLang="de-DE" sz="14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32434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22</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23</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24</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25</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26</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27</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28</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29</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E94F70-5A93-4072-A944-63D842AB7C3F}" type="slidenum">
              <a:rPr lang="de-DE" altLang="de-DE" sz="1400">
                <a:cs typeface="Times New Roman" panose="02020603050405020304" pitchFamily="18" charset="0"/>
              </a:rPr>
              <a:pPr eaLnBrk="1" hangingPunct="1">
                <a:spcBef>
                  <a:spcPct val="0"/>
                </a:spcBef>
              </a:pPr>
              <a:t>30</a:t>
            </a:fld>
            <a:endParaRPr lang="de-DE" altLang="de-DE" sz="1400">
              <a:cs typeface="Times New Roman" panose="02020603050405020304" pitchFamily="18" charset="0"/>
            </a:endParaRPr>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57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F36769-071D-4C59-B33D-407F54BE15D7}" type="slidenum">
              <a:rPr lang="de-DE" altLang="de-DE" sz="1400">
                <a:cs typeface="Times New Roman" panose="02020603050405020304" pitchFamily="18" charset="0"/>
              </a:rPr>
              <a:pPr eaLnBrk="1" hangingPunct="1">
                <a:spcBef>
                  <a:spcPct val="0"/>
                </a:spcBef>
              </a:pPr>
              <a:t>31</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9134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F36769-071D-4C59-B33D-407F54BE15D7}" type="slidenum">
              <a:rPr lang="de-DE" altLang="de-DE" sz="1400">
                <a:cs typeface="Times New Roman" panose="02020603050405020304" pitchFamily="18" charset="0"/>
              </a:rPr>
              <a:pPr eaLnBrk="1" hangingPunct="1">
                <a:spcBef>
                  <a:spcPct val="0"/>
                </a:spcBef>
              </a:pPr>
              <a:t>32</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9134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F36769-071D-4C59-B33D-407F54BE15D7}" type="slidenum">
              <a:rPr lang="de-DE" altLang="de-DE" sz="1400">
                <a:cs typeface="Times New Roman" panose="02020603050405020304" pitchFamily="18" charset="0"/>
              </a:rPr>
              <a:pPr eaLnBrk="1" hangingPunct="1">
                <a:spcBef>
                  <a:spcPct val="0"/>
                </a:spcBef>
              </a:pPr>
              <a:t>33</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913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F36769-071D-4C59-B33D-407F54BE15D7}" type="slidenum">
              <a:rPr lang="de-DE" altLang="de-DE" sz="1400">
                <a:cs typeface="Times New Roman" panose="02020603050405020304" pitchFamily="18" charset="0"/>
              </a:rPr>
              <a:pPr eaLnBrk="1" hangingPunct="1">
                <a:spcBef>
                  <a:spcPct val="0"/>
                </a:spcBef>
              </a:pPr>
              <a:t>34</a:t>
            </a:fld>
            <a:endParaRPr lang="de-DE" altLang="de-DE" sz="1400">
              <a:cs typeface="Times New Roman" panose="02020603050405020304" pitchFamily="18" charset="0"/>
            </a:endParaRPr>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9134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C0ADB3-F2A1-4718-A37A-9DF23BB565EA}" type="slidenum">
              <a:rPr lang="de-DE" altLang="de-DE" sz="1400">
                <a:cs typeface="Times New Roman" panose="02020603050405020304" pitchFamily="18" charset="0"/>
              </a:rPr>
              <a:pPr eaLnBrk="1" hangingPunct="1">
                <a:spcBef>
                  <a:spcPct val="0"/>
                </a:spcBef>
              </a:pPr>
              <a:t>35</a:t>
            </a:fld>
            <a:endParaRPr lang="de-DE" altLang="de-DE" sz="14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78367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EDE63FF-E64A-4685-9CF9-383418EAAB8B}" type="slidenum">
              <a:rPr lang="de-DE" altLang="de-DE" sz="1400">
                <a:cs typeface="Times New Roman" panose="02020603050405020304" pitchFamily="18" charset="0"/>
              </a:rPr>
              <a:pPr eaLnBrk="1" hangingPunct="1">
                <a:spcBef>
                  <a:spcPct val="0"/>
                </a:spcBef>
              </a:pPr>
              <a:t>36</a:t>
            </a:fld>
            <a:endParaRPr lang="de-DE" altLang="de-DE" sz="1400">
              <a:cs typeface="Times New Roman" panose="02020603050405020304" pitchFamily="18" charset="0"/>
            </a:endParaRPr>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2847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95A55BE-6065-429E-9BDB-1E5B4EE9B1CD}" type="slidenum">
              <a:rPr lang="de-DE" altLang="de-DE" sz="1400">
                <a:cs typeface="Times New Roman" panose="02020603050405020304" pitchFamily="18" charset="0"/>
              </a:rPr>
              <a:pPr eaLnBrk="1" hangingPunct="1">
                <a:spcBef>
                  <a:spcPct val="0"/>
                </a:spcBef>
              </a:pPr>
              <a:t>37</a:t>
            </a:fld>
            <a:endParaRPr lang="de-DE" altLang="de-DE" sz="14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899215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EBE85B-62A4-4EBC-8CE8-1CF7762B1973}" type="slidenum">
              <a:rPr lang="de-DE" altLang="de-DE" sz="1400">
                <a:cs typeface="Times New Roman" panose="02020603050405020304" pitchFamily="18" charset="0"/>
              </a:rPr>
              <a:pPr eaLnBrk="1" hangingPunct="1">
                <a:spcBef>
                  <a:spcPct val="0"/>
                </a:spcBef>
              </a:pPr>
              <a:t>38</a:t>
            </a:fld>
            <a:endParaRPr lang="de-DE" altLang="de-DE" sz="14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61659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E383371-DA0A-4E9B-AF35-DB12CB7805DE}" type="slidenum">
              <a:rPr lang="de-DE" altLang="de-DE" sz="1400">
                <a:cs typeface="Times New Roman" panose="02020603050405020304" pitchFamily="18" charset="0"/>
              </a:rPr>
              <a:pPr eaLnBrk="1" hangingPunct="1">
                <a:spcBef>
                  <a:spcPct val="0"/>
                </a:spcBef>
              </a:pPr>
              <a:t>39</a:t>
            </a:fld>
            <a:endParaRPr lang="de-DE" altLang="de-DE" sz="14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14528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45F5C10-FEDD-4996-A156-7215955E021A}" type="slidenum">
              <a:rPr lang="de-DE" altLang="de-DE" sz="1400">
                <a:cs typeface="Times New Roman" panose="02020603050405020304" pitchFamily="18" charset="0"/>
              </a:rPr>
              <a:pPr eaLnBrk="1" hangingPunct="1">
                <a:spcBef>
                  <a:spcPct val="0"/>
                </a:spcBef>
              </a:pPr>
              <a:t>40</a:t>
            </a:fld>
            <a:endParaRPr lang="de-DE" altLang="de-DE" sz="1400">
              <a:cs typeface="Times New Roman" panose="02020603050405020304" pitchFamily="18" charset="0"/>
            </a:endParaRPr>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74136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DC53DCB-D04D-4ED4-A6C5-08BDC7FB8A48}" type="slidenum">
              <a:rPr lang="de-DE" altLang="de-DE" sz="1400">
                <a:cs typeface="Times New Roman" panose="02020603050405020304" pitchFamily="18" charset="0"/>
              </a:rPr>
              <a:pPr eaLnBrk="1" hangingPunct="1">
                <a:spcBef>
                  <a:spcPct val="0"/>
                </a:spcBef>
              </a:pPr>
              <a:t>41</a:t>
            </a:fld>
            <a:endParaRPr lang="de-DE" altLang="de-DE" sz="14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94609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6D13CF-1FB3-4EA5-B030-9EEF99F7A671}" type="slidenum">
              <a:rPr lang="de-DE" altLang="de-DE" sz="1400">
                <a:cs typeface="Times New Roman" panose="02020603050405020304" pitchFamily="18" charset="0"/>
              </a:rPr>
              <a:pPr eaLnBrk="1" hangingPunct="1">
                <a:spcBef>
                  <a:spcPct val="0"/>
                </a:spcBef>
              </a:pPr>
              <a:t>42</a:t>
            </a:fld>
            <a:endParaRPr lang="de-DE" altLang="de-DE" sz="14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70736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77D10DC-211C-4A15-AA59-C39F700D955F}" type="slidenum">
              <a:rPr lang="de-DE" altLang="de-DE" sz="1400">
                <a:cs typeface="Times New Roman" panose="02020603050405020304" pitchFamily="18" charset="0"/>
              </a:rPr>
              <a:pPr eaLnBrk="1" hangingPunct="1">
                <a:spcBef>
                  <a:spcPct val="0"/>
                </a:spcBef>
              </a:pPr>
              <a:t>43</a:t>
            </a:fld>
            <a:endParaRPr lang="de-DE" altLang="de-DE" sz="14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96961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9CCC26B-97BC-4E30-9D54-8E577B7DB7C0}" type="slidenum">
              <a:rPr lang="de-DE" altLang="de-DE" sz="1400">
                <a:cs typeface="Times New Roman" panose="02020603050405020304" pitchFamily="18" charset="0"/>
              </a:rPr>
              <a:pPr eaLnBrk="1" hangingPunct="1">
                <a:spcBef>
                  <a:spcPct val="0"/>
                </a:spcBef>
              </a:pPr>
              <a:t>44</a:t>
            </a:fld>
            <a:endParaRPr lang="de-DE" altLang="de-DE" sz="14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40814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3AA983-C86D-4AFE-A907-D99F248F9B25}" type="slidenum">
              <a:rPr lang="de-DE" altLang="de-DE" sz="1400">
                <a:cs typeface="Times New Roman" panose="02020603050405020304" pitchFamily="18" charset="0"/>
              </a:rPr>
              <a:pPr eaLnBrk="1" hangingPunct="1">
                <a:spcBef>
                  <a:spcPct val="0"/>
                </a:spcBef>
              </a:pPr>
              <a:t>46</a:t>
            </a:fld>
            <a:endParaRPr lang="de-DE" altLang="de-DE" sz="14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82030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B2CE724-D54C-4362-A9FC-4DB0F88BC196}" type="slidenum">
              <a:rPr lang="de-DE" altLang="de-DE" sz="1400">
                <a:cs typeface="Times New Roman" panose="02020603050405020304" pitchFamily="18" charset="0"/>
              </a:rPr>
              <a:pPr eaLnBrk="1" hangingPunct="1">
                <a:spcBef>
                  <a:spcPct val="0"/>
                </a:spcBef>
              </a:pPr>
              <a:t>47</a:t>
            </a:fld>
            <a:endParaRPr lang="de-DE" altLang="de-DE" sz="14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23727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B567992-C50C-4D57-BEBC-2A7B26DF6492}" type="slidenum">
              <a:rPr lang="de-DE" altLang="de-DE" sz="1400">
                <a:cs typeface="Times New Roman" panose="02020603050405020304" pitchFamily="18" charset="0"/>
              </a:rPr>
              <a:pPr eaLnBrk="1" hangingPunct="1">
                <a:spcBef>
                  <a:spcPct val="0"/>
                </a:spcBef>
              </a:pPr>
              <a:t>48</a:t>
            </a:fld>
            <a:endParaRPr lang="de-DE" altLang="de-DE" sz="14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13358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45B1D37-9C26-4FC1-9490-4A052B46EE44}" type="slidenum">
              <a:rPr lang="de-DE" altLang="de-DE" sz="1400">
                <a:cs typeface="Times New Roman" panose="02020603050405020304" pitchFamily="18" charset="0"/>
              </a:rPr>
              <a:pPr eaLnBrk="1" hangingPunct="1">
                <a:spcBef>
                  <a:spcPct val="0"/>
                </a:spcBef>
              </a:pPr>
              <a:t>49</a:t>
            </a:fld>
            <a:endParaRPr lang="de-DE" altLang="de-DE" sz="14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81688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EB2DF7B-1609-4D26-A33A-3A4D3DAEAD71}" type="slidenum">
              <a:rPr lang="de-DE" altLang="de-DE" sz="1400">
                <a:cs typeface="Times New Roman" panose="02020603050405020304" pitchFamily="18" charset="0"/>
              </a:rPr>
              <a:pPr eaLnBrk="1" hangingPunct="1">
                <a:spcBef>
                  <a:spcPct val="0"/>
                </a:spcBef>
              </a:pPr>
              <a:t>50</a:t>
            </a:fld>
            <a:endParaRPr lang="de-DE" altLang="de-DE" sz="14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34266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039573-8EB1-4909-A55A-02F48EC20C14}" type="slidenum">
              <a:rPr lang="de-DE" altLang="de-DE" sz="1400">
                <a:cs typeface="Times New Roman" panose="02020603050405020304" pitchFamily="18" charset="0"/>
              </a:rPr>
              <a:pPr eaLnBrk="1" hangingPunct="1">
                <a:spcBef>
                  <a:spcPct val="0"/>
                </a:spcBef>
              </a:pPr>
              <a:t>51</a:t>
            </a:fld>
            <a:endParaRPr lang="de-DE" altLang="de-DE" sz="14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53482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88F37DF-6380-4730-9A77-109718BBFBCB}" type="slidenum">
              <a:rPr lang="de-DE" altLang="de-DE" sz="1400">
                <a:cs typeface="Times New Roman" panose="02020603050405020304" pitchFamily="18" charset="0"/>
              </a:rPr>
              <a:pPr eaLnBrk="1" hangingPunct="1">
                <a:spcBef>
                  <a:spcPct val="0"/>
                </a:spcBef>
              </a:pPr>
              <a:t>52</a:t>
            </a:fld>
            <a:endParaRPr lang="de-DE" altLang="de-DE" sz="14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42054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BB3D72C-06DD-4A62-8A9D-E1C1D96826AE}" type="slidenum">
              <a:rPr lang="de-DE" altLang="de-DE" sz="1400">
                <a:cs typeface="Times New Roman" panose="02020603050405020304" pitchFamily="18" charset="0"/>
              </a:rPr>
              <a:pPr eaLnBrk="1" hangingPunct="1">
                <a:spcBef>
                  <a:spcPct val="0"/>
                </a:spcBef>
              </a:pPr>
              <a:t>53</a:t>
            </a:fld>
            <a:endParaRPr lang="de-DE" altLang="de-DE" sz="14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67287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3AB40C-A9F2-4ED8-B7CB-C38FB405FB3C}" type="slidenum">
              <a:rPr lang="de-DE" altLang="de-DE" sz="1400">
                <a:cs typeface="Times New Roman" panose="02020603050405020304" pitchFamily="18" charset="0"/>
              </a:rPr>
              <a:pPr eaLnBrk="1" hangingPunct="1">
                <a:spcBef>
                  <a:spcPct val="0"/>
                </a:spcBef>
              </a:pPr>
              <a:t>54</a:t>
            </a:fld>
            <a:endParaRPr lang="de-DE" altLang="de-DE" sz="14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94415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C321F2-F1E6-4C18-A790-4342DA94BF4E}" type="slidenum">
              <a:rPr lang="de-DE" altLang="de-DE" sz="1400">
                <a:cs typeface="Times New Roman" panose="02020603050405020304" pitchFamily="18" charset="0"/>
              </a:rPr>
              <a:pPr eaLnBrk="1" hangingPunct="1">
                <a:spcBef>
                  <a:spcPct val="0"/>
                </a:spcBef>
              </a:pPr>
              <a:t>55</a:t>
            </a:fld>
            <a:endParaRPr lang="de-DE" altLang="de-DE" sz="14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8908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FEDA61-94A7-4621-9E95-368F3A2F0533}" type="slidenum">
              <a:rPr lang="de-DE" altLang="de-DE" sz="1400">
                <a:cs typeface="Times New Roman" panose="02020603050405020304" pitchFamily="18" charset="0"/>
              </a:rPr>
              <a:pPr eaLnBrk="1" hangingPunct="1">
                <a:spcBef>
                  <a:spcPct val="0"/>
                </a:spcBef>
              </a:pPr>
              <a:t>56</a:t>
            </a:fld>
            <a:endParaRPr lang="de-DE" altLang="de-DE" sz="14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26309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80E1116-492F-4E9A-8D9A-3A382FBE7831}" type="slidenum">
              <a:rPr lang="de-DE" altLang="de-DE" sz="1400">
                <a:cs typeface="Times New Roman" panose="02020603050405020304" pitchFamily="18" charset="0"/>
              </a:rPr>
              <a:pPr eaLnBrk="1" hangingPunct="1">
                <a:spcBef>
                  <a:spcPct val="0"/>
                </a:spcBef>
              </a:pPr>
              <a:t>57</a:t>
            </a:fld>
            <a:endParaRPr lang="de-DE" altLang="de-DE" sz="14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58091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FE5360-7048-43CA-9B28-8258319E551C}" type="slidenum">
              <a:rPr lang="de-DE" altLang="de-DE" sz="1400">
                <a:cs typeface="Times New Roman" panose="02020603050405020304" pitchFamily="18" charset="0"/>
              </a:rPr>
              <a:pPr eaLnBrk="1" hangingPunct="1">
                <a:spcBef>
                  <a:spcPct val="0"/>
                </a:spcBef>
              </a:pPr>
              <a:t>58</a:t>
            </a:fld>
            <a:endParaRPr lang="de-DE" altLang="de-DE" sz="14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47118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6D7C484-E1D4-4491-AFBF-8C6B330088E0}" type="slidenum">
              <a:rPr lang="de-DE" altLang="de-DE" sz="1400">
                <a:cs typeface="Times New Roman" panose="02020603050405020304" pitchFamily="18" charset="0"/>
              </a:rPr>
              <a:pPr eaLnBrk="1" hangingPunct="1">
                <a:spcBef>
                  <a:spcPct val="0"/>
                </a:spcBef>
              </a:pPr>
              <a:t>59</a:t>
            </a:fld>
            <a:endParaRPr lang="de-DE" altLang="de-DE" sz="14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37507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3CD1D71-D2F4-4C38-A84D-E67EC9B5AD70}" type="slidenum">
              <a:rPr lang="de-DE" altLang="de-DE" sz="1400">
                <a:cs typeface="Times New Roman" panose="02020603050405020304" pitchFamily="18" charset="0"/>
              </a:rPr>
              <a:pPr eaLnBrk="1" hangingPunct="1">
                <a:spcBef>
                  <a:spcPct val="0"/>
                </a:spcBef>
              </a:pPr>
              <a:t>60</a:t>
            </a:fld>
            <a:endParaRPr lang="de-DE" altLang="de-DE" sz="14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70539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4C49AF-EC88-407C-ABD5-74E677AB04CF}" type="slidenum">
              <a:rPr lang="de-DE" altLang="de-DE" sz="1400">
                <a:cs typeface="Times New Roman" panose="02020603050405020304" pitchFamily="18" charset="0"/>
              </a:rPr>
              <a:pPr eaLnBrk="1" hangingPunct="1">
                <a:spcBef>
                  <a:spcPct val="0"/>
                </a:spcBef>
              </a:pPr>
              <a:t>61</a:t>
            </a:fld>
            <a:endParaRPr lang="de-DE" altLang="de-DE" sz="14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18511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0D8623-FC31-4421-88CE-B957235B5931}" type="slidenum">
              <a:rPr lang="de-DE" altLang="de-DE" sz="1400">
                <a:cs typeface="Times New Roman" panose="02020603050405020304" pitchFamily="18" charset="0"/>
              </a:rPr>
              <a:pPr eaLnBrk="1" hangingPunct="1">
                <a:spcBef>
                  <a:spcPct val="0"/>
                </a:spcBef>
              </a:pPr>
              <a:t>62</a:t>
            </a:fld>
            <a:endParaRPr lang="de-DE" altLang="de-DE" sz="14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5129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FE068AE-06EA-42F4-BE08-741B768A5C5A}" type="slidenum">
              <a:rPr lang="de-DE" altLang="de-DE" sz="1400">
                <a:cs typeface="Times New Roman" panose="02020603050405020304" pitchFamily="18" charset="0"/>
              </a:rPr>
              <a:pPr eaLnBrk="1" hangingPunct="1">
                <a:spcBef>
                  <a:spcPct val="0"/>
                </a:spcBef>
              </a:pPr>
              <a:t>63</a:t>
            </a:fld>
            <a:endParaRPr lang="de-DE" altLang="de-DE" sz="14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84602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E251E3F-B000-4460-976E-1E7CBCD2FAFC}" type="slidenum">
              <a:rPr lang="de-DE" altLang="de-DE" sz="1400">
                <a:cs typeface="Times New Roman" panose="02020603050405020304" pitchFamily="18" charset="0"/>
              </a:rPr>
              <a:pPr eaLnBrk="1" hangingPunct="1">
                <a:spcBef>
                  <a:spcPct val="0"/>
                </a:spcBef>
              </a:pPr>
              <a:t>64</a:t>
            </a:fld>
            <a:endParaRPr lang="de-DE" altLang="de-DE" sz="14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41288" y="768350"/>
            <a:ext cx="6821487"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93448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74F4A1-8876-428A-ADBA-0A2D078EFD7F}" type="slidenum">
              <a:rPr lang="de-DE" altLang="de-DE" sz="1400">
                <a:cs typeface="Times New Roman" panose="02020603050405020304" pitchFamily="18" charset="0"/>
              </a:rPr>
              <a:pPr eaLnBrk="1" hangingPunct="1">
                <a:spcBef>
                  <a:spcPct val="0"/>
                </a:spcBef>
              </a:pPr>
              <a:t>65</a:t>
            </a:fld>
            <a:endParaRPr lang="de-DE" altLang="de-DE" sz="1400">
              <a:cs typeface="Times New Roman" panose="02020603050405020304" pitchFamily="18" charset="0"/>
            </a:endParaRPr>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85712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5FA2ED4-F18E-489F-8CA8-C8A628F55D8D}" type="slidenum">
              <a:rPr lang="de-DE" altLang="de-DE" sz="1400">
                <a:cs typeface="Times New Roman" panose="02020603050405020304" pitchFamily="18" charset="0"/>
              </a:rPr>
              <a:pPr eaLnBrk="1" hangingPunct="1">
                <a:spcBef>
                  <a:spcPct val="0"/>
                </a:spcBef>
              </a:pPr>
              <a:t>66</a:t>
            </a:fld>
            <a:endParaRPr lang="de-DE" altLang="de-DE" sz="14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40047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D884805-DF3E-4EDE-9F9F-0B5926F1444E}" type="slidenum">
              <a:rPr lang="de-DE" altLang="de-DE" sz="1400">
                <a:cs typeface="Times New Roman" panose="02020603050405020304" pitchFamily="18" charset="0"/>
              </a:rPr>
              <a:pPr eaLnBrk="1" hangingPunct="1">
                <a:spcBef>
                  <a:spcPct val="0"/>
                </a:spcBef>
              </a:pPr>
              <a:t>67</a:t>
            </a:fld>
            <a:endParaRPr lang="de-DE" altLang="de-DE" sz="14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48604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DE003E8-0385-4333-952E-31BD4347F450}" type="slidenum">
              <a:rPr lang="de-DE" altLang="de-DE" sz="1400">
                <a:cs typeface="Times New Roman" panose="02020603050405020304" pitchFamily="18" charset="0"/>
              </a:rPr>
              <a:pPr eaLnBrk="1" hangingPunct="1">
                <a:spcBef>
                  <a:spcPct val="0"/>
                </a:spcBef>
              </a:pPr>
              <a:t>68</a:t>
            </a:fld>
            <a:endParaRPr lang="de-DE" altLang="de-DE" sz="14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68776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644CCEC-5936-4EB0-BAF9-24FE3BDA7304}" type="slidenum">
              <a:rPr lang="de-DE" altLang="de-DE" sz="1400">
                <a:cs typeface="Times New Roman" panose="02020603050405020304" pitchFamily="18" charset="0"/>
              </a:rPr>
              <a:pPr eaLnBrk="1" hangingPunct="1">
                <a:spcBef>
                  <a:spcPct val="0"/>
                </a:spcBef>
              </a:pPr>
              <a:t>69</a:t>
            </a:fld>
            <a:endParaRPr lang="de-DE" altLang="de-DE" sz="14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14516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5297CF9-3B21-4026-BE9C-6C749B56F71D}" type="slidenum">
              <a:rPr lang="de-DE" altLang="de-DE" sz="1400">
                <a:cs typeface="Times New Roman" panose="02020603050405020304" pitchFamily="18" charset="0"/>
              </a:rPr>
              <a:pPr eaLnBrk="1" hangingPunct="1">
                <a:spcBef>
                  <a:spcPct val="0"/>
                </a:spcBef>
              </a:pPr>
              <a:t>70</a:t>
            </a:fld>
            <a:endParaRPr lang="de-DE" altLang="de-DE" sz="14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488931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3910758-2131-4A09-BF32-3933C203D7BB}" type="slidenum">
              <a:rPr lang="de-DE" altLang="de-DE" sz="1400">
                <a:cs typeface="Times New Roman" panose="02020603050405020304" pitchFamily="18" charset="0"/>
              </a:rPr>
              <a:pPr eaLnBrk="1" hangingPunct="1">
                <a:spcBef>
                  <a:spcPct val="0"/>
                </a:spcBef>
              </a:pPr>
              <a:t>71</a:t>
            </a:fld>
            <a:endParaRPr lang="de-DE" altLang="de-DE" sz="14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41288" y="768350"/>
            <a:ext cx="6821487"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66023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3AD901-5730-4CC0-9E70-A49B281B5AC0}" type="slidenum">
              <a:rPr lang="de-DE" altLang="de-DE" sz="1400">
                <a:cs typeface="Times New Roman" panose="02020603050405020304" pitchFamily="18" charset="0"/>
              </a:rPr>
              <a:pPr eaLnBrk="1" hangingPunct="1">
                <a:spcBef>
                  <a:spcPct val="0"/>
                </a:spcBef>
              </a:pPr>
              <a:t>72</a:t>
            </a:fld>
            <a:endParaRPr lang="de-DE" altLang="de-DE" sz="14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41288" y="768350"/>
            <a:ext cx="6821487"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58930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DE0F32C-1090-42D9-9230-AA09176B7DE1}" type="slidenum">
              <a:rPr lang="de-DE" altLang="de-DE" sz="1400">
                <a:cs typeface="Times New Roman" panose="02020603050405020304" pitchFamily="18" charset="0"/>
              </a:rPr>
              <a:pPr eaLnBrk="1" hangingPunct="1">
                <a:spcBef>
                  <a:spcPct val="0"/>
                </a:spcBef>
              </a:pPr>
              <a:t>73</a:t>
            </a:fld>
            <a:endParaRPr lang="de-DE" altLang="de-DE" sz="1400">
              <a:cs typeface="Times New Roman" panose="02020603050405020304" pitchFamily="18" charset="0"/>
            </a:endParaRPr>
          </a:p>
        </p:txBody>
      </p:sp>
      <p:sp>
        <p:nvSpPr>
          <p:cNvPr id="181251" name="Rectangle 2"/>
          <p:cNvSpPr>
            <a:spLocks noGrp="1" noRot="1" noChangeAspect="1" noChangeArrowheads="1" noTextEdit="1"/>
          </p:cNvSpPr>
          <p:nvPr>
            <p:ph type="sldImg"/>
          </p:nvPr>
        </p:nvSpPr>
        <p:spPr>
          <a:xfrm>
            <a:off x="141288" y="768350"/>
            <a:ext cx="6821487"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67352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0530709-6DC2-4F03-B21E-7D74E8F24BDD}" type="slidenum">
              <a:rPr lang="de-DE" altLang="de-DE" sz="1400">
                <a:cs typeface="Times New Roman" panose="02020603050405020304" pitchFamily="18" charset="0"/>
              </a:rPr>
              <a:pPr eaLnBrk="1" hangingPunct="1">
                <a:spcBef>
                  <a:spcPct val="0"/>
                </a:spcBef>
              </a:pPr>
              <a:t>74</a:t>
            </a:fld>
            <a:endParaRPr lang="de-DE" altLang="de-DE" sz="14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63019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E4B88D-E47E-44D0-8F53-EEA26E9A6A10}" type="slidenum">
              <a:rPr lang="de-DE" altLang="de-DE" sz="1400">
                <a:cs typeface="Times New Roman" panose="02020603050405020304" pitchFamily="18" charset="0"/>
              </a:rPr>
              <a:pPr eaLnBrk="1" hangingPunct="1">
                <a:spcBef>
                  <a:spcPct val="0"/>
                </a:spcBef>
              </a:pPr>
              <a:t>75</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681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E4B88D-E47E-44D0-8F53-EEA26E9A6A10}" type="slidenum">
              <a:rPr lang="de-DE" altLang="de-DE" sz="1400">
                <a:cs typeface="Times New Roman" panose="02020603050405020304" pitchFamily="18" charset="0"/>
              </a:rPr>
              <a:pPr eaLnBrk="1" hangingPunct="1">
                <a:spcBef>
                  <a:spcPct val="0"/>
                </a:spcBef>
              </a:pPr>
              <a:t>76</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6814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E4B88D-E47E-44D0-8F53-EEA26E9A6A10}" type="slidenum">
              <a:rPr lang="de-DE" altLang="de-DE" sz="1400">
                <a:cs typeface="Times New Roman" panose="02020603050405020304" pitchFamily="18" charset="0"/>
              </a:rPr>
              <a:pPr eaLnBrk="1" hangingPunct="1">
                <a:spcBef>
                  <a:spcPct val="0"/>
                </a:spcBef>
              </a:pPr>
              <a:t>77</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681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E4B88D-E47E-44D0-8F53-EEA26E9A6A10}" type="slidenum">
              <a:rPr lang="de-DE" altLang="de-DE" sz="1400">
                <a:cs typeface="Times New Roman" panose="02020603050405020304" pitchFamily="18" charset="0"/>
              </a:rPr>
              <a:pPr eaLnBrk="1" hangingPunct="1">
                <a:spcBef>
                  <a:spcPct val="0"/>
                </a:spcBef>
              </a:pPr>
              <a:t>78</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681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E4B88D-E47E-44D0-8F53-EEA26E9A6A10}" type="slidenum">
              <a:rPr lang="de-DE" altLang="de-DE" sz="1400">
                <a:cs typeface="Times New Roman" panose="02020603050405020304" pitchFamily="18" charset="0"/>
              </a:rPr>
              <a:pPr eaLnBrk="1" hangingPunct="1">
                <a:spcBef>
                  <a:spcPct val="0"/>
                </a:spcBef>
              </a:pPr>
              <a:t>79</a:t>
            </a:fld>
            <a:endParaRPr lang="de-DE" altLang="de-DE" sz="14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1681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B4081E-640E-4577-B017-5EE6BA5CBCE1}" type="slidenum">
              <a:rPr lang="de-DE" altLang="de-DE" sz="1400">
                <a:cs typeface="Times New Roman" panose="02020603050405020304" pitchFamily="18" charset="0"/>
              </a:rPr>
              <a:pPr eaLnBrk="1" hangingPunct="1">
                <a:spcBef>
                  <a:spcPct val="0"/>
                </a:spcBef>
              </a:pPr>
              <a:t>80</a:t>
            </a:fld>
            <a:endParaRPr lang="de-DE" altLang="de-DE" sz="14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1132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B4081E-640E-4577-B017-5EE6BA5CBCE1}" type="slidenum">
              <a:rPr lang="de-DE" altLang="de-DE" sz="1400">
                <a:cs typeface="Times New Roman" panose="02020603050405020304" pitchFamily="18" charset="0"/>
              </a:rPr>
              <a:pPr eaLnBrk="1" hangingPunct="1">
                <a:spcBef>
                  <a:spcPct val="0"/>
                </a:spcBef>
              </a:pPr>
              <a:t>81</a:t>
            </a:fld>
            <a:endParaRPr lang="de-DE" altLang="de-DE" sz="14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11328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B4081E-640E-4577-B017-5EE6BA5CBCE1}" type="slidenum">
              <a:rPr lang="de-DE" altLang="de-DE" sz="1400">
                <a:cs typeface="Times New Roman" panose="02020603050405020304" pitchFamily="18" charset="0"/>
              </a:rPr>
              <a:pPr eaLnBrk="1" hangingPunct="1">
                <a:spcBef>
                  <a:spcPct val="0"/>
                </a:spcBef>
              </a:pPr>
              <a:t>82</a:t>
            </a:fld>
            <a:endParaRPr lang="de-DE" altLang="de-DE" sz="14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41288" y="768350"/>
            <a:ext cx="6821487"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1132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EF8485B-31D2-461F-A1FE-083507160AEE}" type="slidenum">
              <a:rPr lang="de-DE" altLang="de-DE" sz="1400">
                <a:cs typeface="Times New Roman" panose="02020603050405020304" pitchFamily="18" charset="0"/>
              </a:rPr>
              <a:pPr eaLnBrk="1" hangingPunct="1">
                <a:spcBef>
                  <a:spcPct val="0"/>
                </a:spcBef>
              </a:pPr>
              <a:t>84</a:t>
            </a:fld>
            <a:endParaRPr lang="de-DE" altLang="de-DE" sz="1400">
              <a:cs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141288" y="768350"/>
            <a:ext cx="6821487"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57460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A427EC7-A8B6-43B3-B807-F7B69FAAB8E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5" name="Slide Number Placeholder 4"/>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bwMode="gray"/>
        <p:txBody>
          <a:bodyPr/>
          <a:lstStyle>
            <a:lvl1pPr>
              <a:defRPr b="0"/>
            </a:lvl1pPr>
          </a:lstStyle>
          <a:p>
            <a:fld id="{EA427EC7-A8B6-43B3-B807-F7B69FAAB8E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7 - Overhaaste conclusies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A427EC7-A8B6-43B3-B807-F7B69FAAB8E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3.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84.xml.rels><?xml version="1.0" encoding="UTF-8" standalone="yes"?>
<Relationships xmlns="http://schemas.openxmlformats.org/package/2006/relationships"><Relationship Id="rId3" Type="http://schemas.openxmlformats.org/officeDocument/2006/relationships/hyperlink" Target="https://ghdi.ghi-dc.org/sub_image.cfm?image_id=2502&amp;language=german" TargetMode="External"/><Relationship Id="rId2" Type="http://schemas.openxmlformats.org/officeDocument/2006/relationships/notesSlide" Target="../notesSlides/notesSlide8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7 A – </a:t>
            </a:r>
            <a:r>
              <a:rPr lang="nl-NL" dirty="0"/>
              <a:t>Overhaaste conclusies II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a:t>
            </a:r>
            <a:r>
              <a:rPr lang="nl-NL" sz="1600">
                <a:solidFill>
                  <a:srgbClr val="004992"/>
                </a:solidFill>
                <a:latin typeface="+mj-lt"/>
              </a:rPr>
              <a:t>Lemmers-Jansen (12|22)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154647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1843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de </a:t>
            </a:r>
            <a:r>
              <a:rPr lang="en-US" altLang="nl-NL" sz="2400" dirty="0">
                <a:solidFill>
                  <a:srgbClr val="333333"/>
                </a:solidFill>
                <a:latin typeface="Calibri Light"/>
              </a:rPr>
              <a:t>“</a:t>
            </a:r>
            <a:r>
              <a:rPr lang="en-US" altLang="de-DE" sz="2400" dirty="0" err="1">
                <a:solidFill>
                  <a:srgbClr val="333333"/>
                </a:solidFill>
                <a:latin typeface="Calibri Light"/>
              </a:rPr>
              <a:t>volledige</a:t>
            </a:r>
            <a:r>
              <a:rPr lang="en-US" altLang="de-DE" sz="2400" dirty="0">
                <a:solidFill>
                  <a:srgbClr val="333333"/>
                </a:solidFill>
                <a:latin typeface="Calibri Light"/>
              </a:rPr>
              <a:t> </a:t>
            </a:r>
            <a:r>
              <a:rPr lang="en-US" altLang="de-DE" sz="2400" dirty="0" err="1">
                <a:solidFill>
                  <a:srgbClr val="333333"/>
                </a:solidFill>
                <a:latin typeface="Calibri Light"/>
              </a:rPr>
              <a:t>waarheid</a:t>
            </a:r>
            <a:r>
              <a:rPr lang="en-US" altLang="nl-NL" sz="2400" dirty="0">
                <a:solidFill>
                  <a:srgbClr val="333333"/>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 </a:t>
            </a:r>
            <a:r>
              <a:rPr lang="en-US" altLang="de-DE" sz="2400" dirty="0">
                <a:solidFill>
                  <a:srgbClr val="333333"/>
                </a:solidFill>
                <a:latin typeface="Calibri Light"/>
              </a:rPr>
              <a:t>??? </a:t>
            </a:r>
            <a:r>
              <a:rPr lang="en-US" altLang="de-DE" sz="2400" dirty="0" err="1">
                <a:solidFill>
                  <a:srgbClr val="FFFFFF"/>
                </a:solidFill>
                <a:latin typeface="Calibri Light"/>
              </a:rPr>
              <a:t>bespaart</a:t>
            </a:r>
            <a:r>
              <a:rPr lang="en-US" altLang="de-DE" sz="2400" dirty="0">
                <a:solidFill>
                  <a:srgbClr val="FFFFFF"/>
                </a:solidFill>
                <a:latin typeface="Calibri Light"/>
              </a:rPr>
              <a:t> </a:t>
            </a:r>
            <a:r>
              <a:rPr lang="en-US" altLang="de-DE" sz="2400" dirty="0" err="1">
                <a:solidFill>
                  <a:srgbClr val="FFFFFF"/>
                </a:solidFill>
                <a:latin typeface="Calibri Light"/>
              </a:rPr>
              <a:t>tijd</a:t>
            </a:r>
            <a:r>
              <a:rPr lang="en-US" altLang="de-DE" sz="2400" dirty="0">
                <a:solidFill>
                  <a:srgbClr val="FFFFFF"/>
                </a:solidFill>
                <a:latin typeface="Calibri Light"/>
              </a:rPr>
              <a:t>, </a:t>
            </a:r>
            <a:r>
              <a:rPr lang="en-US" altLang="de-DE" sz="2400" dirty="0" err="1">
                <a:solidFill>
                  <a:srgbClr val="FFFFFF"/>
                </a:solidFill>
                <a:latin typeface="Calibri Light"/>
              </a:rPr>
              <a:t>geeft</a:t>
            </a:r>
            <a:r>
              <a:rPr lang="en-US" altLang="de-DE" sz="2400" dirty="0">
                <a:solidFill>
                  <a:srgbClr val="FFFFFF"/>
                </a:solidFill>
                <a:latin typeface="Calibri Light"/>
              </a:rPr>
              <a:t> </a:t>
            </a:r>
            <a:r>
              <a:rPr lang="en-US" altLang="de-DE" sz="2400" dirty="0" err="1">
                <a:solidFill>
                  <a:srgbClr val="FFFFFF"/>
                </a:solidFill>
                <a:latin typeface="Calibri Light"/>
              </a:rPr>
              <a:t>zekerheid</a:t>
            </a:r>
            <a:r>
              <a:rPr lang="en-US" altLang="de-DE" sz="2400" dirty="0">
                <a:solidFill>
                  <a:srgbClr val="FFFFFF"/>
                </a:solidFill>
                <a:latin typeface="Calibri Light"/>
              </a:rPr>
              <a:t>, </a:t>
            </a:r>
            <a:r>
              <a:rPr lang="en-US" altLang="de-DE" sz="2400" dirty="0" err="1">
                <a:solidFill>
                  <a:srgbClr val="FFFFFF"/>
                </a:solidFill>
                <a:latin typeface="Calibri Light"/>
              </a:rPr>
              <a:t>kan</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vastberaden</a:t>
            </a:r>
            <a:r>
              <a:rPr lang="en-US" altLang="de-DE" sz="2400" dirty="0">
                <a:solidFill>
                  <a:srgbClr val="FFFFFF"/>
                </a:solidFill>
                <a:latin typeface="Calibri Light"/>
              </a:rPr>
              <a:t> </a:t>
            </a:r>
            <a:r>
              <a:rPr lang="en-US" altLang="de-DE" sz="2400" dirty="0" err="1">
                <a:solidFill>
                  <a:srgbClr val="FFFFFF"/>
                </a:solidFill>
                <a:latin typeface="Calibri Light"/>
              </a:rPr>
              <a:t>en</a:t>
            </a:r>
            <a:r>
              <a:rPr lang="en-US" altLang="de-DE" sz="2400" dirty="0">
                <a:solidFill>
                  <a:srgbClr val="FFFFFF"/>
                </a:solidFill>
                <a:latin typeface="Calibri Light"/>
              </a:rPr>
              <a:t> </a:t>
            </a:r>
            <a:r>
              <a:rPr lang="en-US" altLang="de-DE" sz="2400" dirty="0" err="1">
                <a:solidFill>
                  <a:srgbClr val="FFFFFF"/>
                </a:solidFill>
                <a:latin typeface="Calibri Light"/>
              </a:rPr>
              <a:t>competente</a:t>
            </a:r>
            <a:r>
              <a:rPr lang="en-US" altLang="de-DE" sz="2400" dirty="0">
                <a:solidFill>
                  <a:srgbClr val="FFFFFF"/>
                </a:solidFill>
                <a:latin typeface="Calibri Light"/>
              </a:rPr>
              <a:t> </a:t>
            </a:r>
            <a:r>
              <a:rPr lang="en-US" altLang="de-DE" sz="2400" dirty="0" err="1">
                <a:solidFill>
                  <a:srgbClr val="FFFFFF"/>
                </a:solidFill>
                <a:latin typeface="Calibri Light"/>
              </a:rPr>
              <a:t>indruk</a:t>
            </a:r>
            <a:r>
              <a:rPr lang="en-US" altLang="de-DE" sz="2400" dirty="0">
                <a:solidFill>
                  <a:srgbClr val="FFFFFF"/>
                </a:solidFill>
                <a:latin typeface="Calibri Light"/>
              </a:rPr>
              <a:t> </a:t>
            </a:r>
            <a:r>
              <a:rPr lang="en-US" altLang="de-DE" sz="2400" dirty="0" err="1">
                <a:solidFill>
                  <a:srgbClr val="FFFFFF"/>
                </a:solidFill>
                <a:latin typeface="Calibri Light"/>
              </a:rPr>
              <a:t>maken</a:t>
            </a:r>
            <a:r>
              <a:rPr lang="en-US" altLang="de-DE" sz="2400" dirty="0">
                <a:solidFill>
                  <a:srgbClr val="FFFFFF"/>
                </a:solidFill>
                <a:latin typeface="Calibri Light"/>
              </a:rPr>
              <a:t> (</a:t>
            </a:r>
            <a:r>
              <a:rPr lang="en-US" altLang="nl-NL" sz="2400" dirty="0">
                <a:solidFill>
                  <a:srgbClr val="FFFFFF"/>
                </a:solidFill>
                <a:latin typeface="Calibri Light"/>
              </a:rPr>
              <a:t>“</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slecht</a:t>
            </a:r>
            <a:r>
              <a:rPr lang="en-US" altLang="de-DE" sz="2400" dirty="0">
                <a:solidFill>
                  <a:srgbClr val="FFFFFF"/>
                </a:solidFill>
                <a:latin typeface="Calibri Light"/>
              </a:rPr>
              <a:t> </a:t>
            </a:r>
            <a:r>
              <a:rPr lang="en-US" altLang="de-DE" sz="2400" dirty="0" err="1">
                <a:solidFill>
                  <a:srgbClr val="FFFFFF"/>
                </a:solidFill>
                <a:latin typeface="Calibri Light"/>
              </a:rPr>
              <a:t>besluit</a:t>
            </a:r>
            <a:r>
              <a:rPr lang="en-US" altLang="de-DE" sz="2400" dirty="0">
                <a:solidFill>
                  <a:srgbClr val="FFFFFF"/>
                </a:solidFill>
                <a:latin typeface="Calibri Light"/>
              </a:rPr>
              <a:t> is </a:t>
            </a:r>
            <a:r>
              <a:rPr lang="en-US" altLang="de-DE" sz="2400" dirty="0" err="1">
                <a:solidFill>
                  <a:srgbClr val="FFFFFF"/>
                </a:solidFill>
                <a:latin typeface="Calibri Light"/>
              </a:rPr>
              <a:t>beter</a:t>
            </a:r>
            <a:r>
              <a:rPr lang="en-US" altLang="de-DE" sz="2400" dirty="0">
                <a:solidFill>
                  <a:srgbClr val="FFFFFF"/>
                </a:solidFill>
                <a:latin typeface="Calibri Light"/>
              </a:rPr>
              <a:t> </a:t>
            </a:r>
            <a:r>
              <a:rPr lang="en-US" altLang="de-DE" sz="2400" dirty="0" err="1">
                <a:solidFill>
                  <a:srgbClr val="FFFFFF"/>
                </a:solidFill>
                <a:latin typeface="Calibri Light"/>
              </a:rPr>
              <a:t>dan</a:t>
            </a:r>
            <a:r>
              <a:rPr lang="en-US" altLang="de-DE" sz="2400" dirty="0">
                <a:solidFill>
                  <a:srgbClr val="FFFFFF"/>
                </a:solidFill>
                <a:latin typeface="Calibri Light"/>
              </a:rPr>
              <a:t> </a:t>
            </a:r>
            <a:r>
              <a:rPr lang="en-US" altLang="de-DE" sz="2400" dirty="0" err="1">
                <a:solidFill>
                  <a:srgbClr val="FFFFFF"/>
                </a:solidFill>
                <a:latin typeface="Calibri Light"/>
              </a:rPr>
              <a:t>geen</a:t>
            </a:r>
            <a:r>
              <a:rPr lang="en-US" altLang="de-DE" sz="2400" dirty="0">
                <a:solidFill>
                  <a:srgbClr val="FFFFFF"/>
                </a:solidFill>
                <a:latin typeface="Calibri Light"/>
              </a:rPr>
              <a:t> </a:t>
            </a:r>
            <a:r>
              <a:rPr lang="en-US" altLang="de-DE" sz="2400" dirty="0" err="1">
                <a:solidFill>
                  <a:srgbClr val="FFFFFF"/>
                </a:solidFill>
                <a:latin typeface="Calibri Light"/>
              </a:rPr>
              <a:t>besluit</a:t>
            </a:r>
            <a:r>
              <a:rPr lang="en-US" altLang="nl-NL" sz="2400" dirty="0">
                <a:solidFill>
                  <a:srgbClr val="FFFFFF"/>
                </a:solidFill>
                <a:latin typeface="Calibri Light"/>
              </a:rPr>
              <a:t>”</a:t>
            </a:r>
            <a:r>
              <a:rPr lang="en-US" altLang="de-DE" sz="2400" dirty="0">
                <a:solidFill>
                  <a:srgbClr val="FFFFFF"/>
                </a:solidFill>
                <a:latin typeface="Calibri Light"/>
              </a:rPr>
              <a:t>).</a:t>
            </a:r>
          </a:p>
          <a:p>
            <a:pPr marL="342900" indent="-342900" algn="l" eaLnBrk="1" hangingPunct="1">
              <a:buClr>
                <a:srgbClr val="333333"/>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 </a:t>
            </a:r>
            <a:r>
              <a:rPr lang="en-US" altLang="de-DE" sz="2400" dirty="0">
                <a:solidFill>
                  <a:srgbClr val="333333"/>
                </a:solidFill>
                <a:latin typeface="Calibri Light"/>
              </a:rPr>
              <a:t>??? </a:t>
            </a:r>
            <a:r>
              <a:rPr lang="en-US" altLang="de-DE" sz="2400" dirty="0" err="1">
                <a:solidFill>
                  <a:srgbClr val="FFFFFF"/>
                </a:solidFill>
                <a:latin typeface="Calibri Light"/>
              </a:rPr>
              <a:t>risico</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verkeerde</a:t>
            </a:r>
            <a:r>
              <a:rPr lang="en-US" altLang="de-DE" sz="2400" dirty="0">
                <a:solidFill>
                  <a:srgbClr val="FFFFFF"/>
                </a:solidFill>
                <a:latin typeface="Calibri Light"/>
              </a:rPr>
              <a:t> </a:t>
            </a:r>
            <a:r>
              <a:rPr lang="en-US" altLang="de-DE" sz="2400" dirty="0" err="1">
                <a:solidFill>
                  <a:srgbClr val="FFFFFF"/>
                </a:solidFill>
                <a:latin typeface="Calibri Light"/>
              </a:rPr>
              <a:t>beslissing</a:t>
            </a:r>
            <a:r>
              <a:rPr lang="en-US" altLang="de-DE" sz="2400" dirty="0">
                <a:solidFill>
                  <a:srgbClr val="FFFFFF"/>
                </a:solidFill>
                <a:latin typeface="Calibri Light"/>
              </a:rPr>
              <a:t> </a:t>
            </a:r>
            <a:r>
              <a:rPr lang="en-US" altLang="de-DE" sz="2400" dirty="0" err="1">
                <a:solidFill>
                  <a:srgbClr val="FFFFFF"/>
                </a:solidFill>
                <a:latin typeface="Calibri Light"/>
              </a:rPr>
              <a:t>te</a:t>
            </a:r>
            <a:r>
              <a:rPr lang="en-US" altLang="de-DE" sz="2400" dirty="0">
                <a:solidFill>
                  <a:srgbClr val="FFFFFF"/>
                </a:solidFill>
                <a:latin typeface="Calibri Light"/>
              </a:rPr>
              <a:t> </a:t>
            </a:r>
            <a:r>
              <a:rPr lang="en-US" altLang="de-DE" sz="2400" dirty="0" err="1">
                <a:solidFill>
                  <a:srgbClr val="FFFFFF"/>
                </a:solidFill>
                <a:latin typeface="Calibri Light"/>
              </a:rPr>
              <a:t>nemen</a:t>
            </a:r>
            <a:r>
              <a:rPr lang="en-US" altLang="de-DE" sz="2400" dirty="0">
                <a:solidFill>
                  <a:srgbClr val="FFFFFF"/>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1843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de </a:t>
            </a:r>
            <a:r>
              <a:rPr lang="en-US" altLang="nl-NL" sz="2400" dirty="0">
                <a:solidFill>
                  <a:srgbClr val="333333"/>
                </a:solidFill>
                <a:latin typeface="Calibri Light"/>
              </a:rPr>
              <a:t>“</a:t>
            </a:r>
            <a:r>
              <a:rPr lang="en-US" altLang="de-DE" sz="2400" dirty="0" err="1">
                <a:solidFill>
                  <a:srgbClr val="333333"/>
                </a:solidFill>
                <a:latin typeface="Calibri Light"/>
              </a:rPr>
              <a:t>volledige</a:t>
            </a:r>
            <a:r>
              <a:rPr lang="en-US" altLang="de-DE" sz="2400" dirty="0">
                <a:solidFill>
                  <a:srgbClr val="333333"/>
                </a:solidFill>
                <a:latin typeface="Calibri Light"/>
              </a:rPr>
              <a:t> </a:t>
            </a:r>
            <a:r>
              <a:rPr lang="en-US" altLang="de-DE" sz="2400" dirty="0" err="1">
                <a:solidFill>
                  <a:srgbClr val="333333"/>
                </a:solidFill>
                <a:latin typeface="Calibri Light"/>
              </a:rPr>
              <a:t>waarheid</a:t>
            </a:r>
            <a:r>
              <a:rPr lang="en-US" altLang="nl-NL" sz="2400" dirty="0">
                <a:solidFill>
                  <a:srgbClr val="333333"/>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000000"/>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 </a:t>
            </a:r>
            <a:r>
              <a:rPr lang="en-US" altLang="de-DE" sz="2400" dirty="0" err="1">
                <a:solidFill>
                  <a:srgbClr val="333333"/>
                </a:solidFill>
                <a:latin typeface="Calibri Light"/>
              </a:rPr>
              <a:t>bespaart</a:t>
            </a:r>
            <a:r>
              <a:rPr lang="en-US" altLang="de-DE" sz="2400" dirty="0">
                <a:solidFill>
                  <a:srgbClr val="333333"/>
                </a:solidFill>
                <a:latin typeface="Calibri Light"/>
              </a:rPr>
              <a:t> </a:t>
            </a:r>
            <a:r>
              <a:rPr lang="en-US" altLang="de-DE" sz="2400" dirty="0" err="1">
                <a:solidFill>
                  <a:srgbClr val="333333"/>
                </a:solidFill>
                <a:latin typeface="Calibri Light"/>
              </a:rPr>
              <a:t>tijd</a:t>
            </a:r>
            <a:r>
              <a:rPr lang="en-US" altLang="de-DE" sz="2400" dirty="0">
                <a:solidFill>
                  <a:srgbClr val="333333"/>
                </a:solidFill>
                <a:latin typeface="Calibri Light"/>
              </a:rPr>
              <a:t>, </a:t>
            </a:r>
            <a:r>
              <a:rPr lang="en-US" altLang="de-DE" sz="2400" dirty="0" err="1">
                <a:solidFill>
                  <a:srgbClr val="333333"/>
                </a:solidFill>
                <a:latin typeface="Calibri Light"/>
              </a:rPr>
              <a:t>geeft</a:t>
            </a:r>
            <a:r>
              <a:rPr lang="en-US" altLang="de-DE" sz="2400" dirty="0">
                <a:solidFill>
                  <a:srgbClr val="333333"/>
                </a:solidFill>
                <a:latin typeface="Calibri Light"/>
              </a:rPr>
              <a:t> </a:t>
            </a:r>
            <a:r>
              <a:rPr lang="en-US" altLang="de-DE" sz="2400" dirty="0" err="1">
                <a:solidFill>
                  <a:srgbClr val="333333"/>
                </a:solidFill>
                <a:latin typeface="Calibri Light"/>
              </a:rPr>
              <a:t>zekerheid</a:t>
            </a:r>
            <a:r>
              <a:rPr lang="en-US" altLang="de-DE" sz="2400" dirty="0">
                <a:solidFill>
                  <a:srgbClr val="333333"/>
                </a:solidFill>
                <a:latin typeface="Calibri Light"/>
              </a:rPr>
              <a:t>,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vastberaden</a:t>
            </a:r>
            <a:r>
              <a:rPr lang="en-US" altLang="de-DE" sz="2400" dirty="0">
                <a:solidFill>
                  <a:srgbClr val="333333"/>
                </a:solidFill>
                <a:latin typeface="Calibri Light"/>
              </a:rPr>
              <a:t> </a:t>
            </a:r>
            <a:r>
              <a:rPr lang="en-US" altLang="de-DE" sz="2400" dirty="0" err="1">
                <a:solidFill>
                  <a:srgbClr val="333333"/>
                </a:solidFill>
                <a:latin typeface="Calibri Light"/>
              </a:rPr>
              <a:t>en</a:t>
            </a:r>
            <a:r>
              <a:rPr lang="en-US" altLang="de-DE" sz="2400" dirty="0">
                <a:solidFill>
                  <a:srgbClr val="333333"/>
                </a:solidFill>
                <a:latin typeface="Calibri Light"/>
              </a:rPr>
              <a:t> </a:t>
            </a:r>
            <a:r>
              <a:rPr lang="en-US" altLang="de-DE" sz="2400" dirty="0" err="1">
                <a:solidFill>
                  <a:srgbClr val="333333"/>
                </a:solidFill>
                <a:latin typeface="Calibri Light"/>
              </a:rPr>
              <a:t>competente</a:t>
            </a:r>
            <a:r>
              <a:rPr lang="en-US" altLang="de-DE" sz="2400" dirty="0">
                <a:solidFill>
                  <a:srgbClr val="333333"/>
                </a:solidFill>
                <a:latin typeface="Calibri Light"/>
              </a:rPr>
              <a:t> </a:t>
            </a:r>
            <a:r>
              <a:rPr lang="en-US" altLang="de-DE" sz="2400" dirty="0" err="1">
                <a:solidFill>
                  <a:srgbClr val="333333"/>
                </a:solidFill>
                <a:latin typeface="Calibri Light"/>
              </a:rPr>
              <a:t>indruk</a:t>
            </a:r>
            <a:r>
              <a:rPr lang="en-US" altLang="de-DE" sz="2400" dirty="0">
                <a:solidFill>
                  <a:srgbClr val="333333"/>
                </a:solidFill>
                <a:latin typeface="Calibri Light"/>
              </a:rPr>
              <a:t> </a:t>
            </a:r>
            <a:r>
              <a:rPr lang="en-US" altLang="de-DE" sz="2400" dirty="0" err="1">
                <a:solidFill>
                  <a:srgbClr val="333333"/>
                </a:solidFill>
                <a:latin typeface="Calibri Light"/>
              </a:rPr>
              <a:t>maken</a:t>
            </a:r>
            <a:r>
              <a:rPr lang="en-US" altLang="de-DE" sz="2400" dirty="0">
                <a:solidFill>
                  <a:srgbClr val="333333"/>
                </a:solidFill>
                <a:latin typeface="Calibri Light"/>
              </a:rPr>
              <a:t> (</a:t>
            </a:r>
            <a:r>
              <a:rPr lang="en-US" altLang="nl-NL" sz="2400" dirty="0">
                <a:solidFill>
                  <a:srgbClr val="333333"/>
                </a:solidFill>
                <a:latin typeface="Calibri Light"/>
              </a:rPr>
              <a:t>“</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slecht</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de-DE" sz="2400" dirty="0">
                <a:solidFill>
                  <a:srgbClr val="333333"/>
                </a:solidFill>
                <a:latin typeface="Calibri Light"/>
              </a:rPr>
              <a:t> is </a:t>
            </a:r>
            <a:r>
              <a:rPr lang="en-US" altLang="de-DE" sz="2400" dirty="0" err="1">
                <a:solidFill>
                  <a:srgbClr val="333333"/>
                </a:solidFill>
                <a:latin typeface="Calibri Light"/>
              </a:rPr>
              <a:t>beter</a:t>
            </a:r>
            <a:r>
              <a:rPr lang="en-US" altLang="de-DE" sz="2400" dirty="0">
                <a:solidFill>
                  <a:srgbClr val="333333"/>
                </a:solidFill>
                <a:latin typeface="Calibri Light"/>
              </a:rPr>
              <a:t> </a:t>
            </a:r>
            <a:r>
              <a:rPr lang="en-US" altLang="de-DE" sz="2400" dirty="0" err="1">
                <a:solidFill>
                  <a:srgbClr val="333333"/>
                </a:solidFill>
                <a:latin typeface="Calibri Light"/>
              </a:rPr>
              <a:t>dan</a:t>
            </a:r>
            <a:r>
              <a:rPr lang="en-US" altLang="de-DE" sz="2400" dirty="0">
                <a:solidFill>
                  <a:srgbClr val="333333"/>
                </a:solidFill>
                <a:latin typeface="Calibri Light"/>
              </a:rPr>
              <a:t> </a:t>
            </a:r>
            <a:r>
              <a:rPr lang="en-US" altLang="de-DE" sz="2400" dirty="0" err="1">
                <a:solidFill>
                  <a:srgbClr val="333333"/>
                </a:solidFill>
                <a:latin typeface="Calibri Light"/>
              </a:rPr>
              <a:t>geen</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nl-NL" sz="2400" dirty="0">
                <a:solidFill>
                  <a:srgbClr val="333333"/>
                </a:solidFill>
                <a:latin typeface="Calibri Light"/>
              </a:rPr>
              <a:t>”</a:t>
            </a:r>
            <a:r>
              <a:rPr lang="en-US" altLang="de-DE" sz="2400" dirty="0">
                <a:solidFill>
                  <a:srgbClr val="333333"/>
                </a:solidFill>
                <a:latin typeface="Calibri Light"/>
              </a:rPr>
              <a:t>).</a:t>
            </a:r>
          </a:p>
          <a:p>
            <a:pPr marL="342900" indent="-342900">
              <a:buClr>
                <a:srgbClr val="333333"/>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 </a:t>
            </a:r>
            <a:r>
              <a:rPr lang="en-US" altLang="de-DE" sz="2400" dirty="0">
                <a:solidFill>
                  <a:srgbClr val="333333"/>
                </a:solidFill>
                <a:latin typeface="Calibri Light"/>
              </a:rPr>
              <a:t>??? </a:t>
            </a:r>
            <a:r>
              <a:rPr lang="en-US" altLang="de-DE" sz="2400" dirty="0" err="1">
                <a:solidFill>
                  <a:srgbClr val="FFFFFF"/>
                </a:solidFill>
                <a:latin typeface="Calibri Light"/>
              </a:rPr>
              <a:t>risico</a:t>
            </a:r>
            <a:r>
              <a:rPr lang="en-US" altLang="de-DE" sz="2400" dirty="0">
                <a:solidFill>
                  <a:srgbClr val="FFFFFF"/>
                </a:solidFill>
                <a:latin typeface="Calibri Light"/>
              </a:rPr>
              <a:t> </a:t>
            </a:r>
            <a:r>
              <a:rPr lang="en-US" altLang="de-DE" sz="2400" dirty="0" err="1">
                <a:solidFill>
                  <a:srgbClr val="FFFFFF"/>
                </a:solidFill>
                <a:latin typeface="Calibri Light"/>
              </a:rPr>
              <a:t>een</a:t>
            </a:r>
            <a:r>
              <a:rPr lang="en-US" altLang="de-DE" sz="2400" dirty="0">
                <a:solidFill>
                  <a:srgbClr val="FFFFFF"/>
                </a:solidFill>
                <a:latin typeface="Calibri Light"/>
              </a:rPr>
              <a:t> </a:t>
            </a:r>
            <a:r>
              <a:rPr lang="en-US" altLang="de-DE" sz="2400" dirty="0" err="1">
                <a:solidFill>
                  <a:srgbClr val="FFFFFF"/>
                </a:solidFill>
                <a:latin typeface="Calibri Light"/>
              </a:rPr>
              <a:t>verkeerde</a:t>
            </a:r>
            <a:r>
              <a:rPr lang="en-US" altLang="de-DE" sz="2400" dirty="0">
                <a:solidFill>
                  <a:srgbClr val="FFFFFF"/>
                </a:solidFill>
                <a:latin typeface="Calibri Light"/>
              </a:rPr>
              <a:t> </a:t>
            </a:r>
            <a:r>
              <a:rPr lang="en-US" altLang="de-DE" sz="2400" dirty="0" err="1">
                <a:solidFill>
                  <a:srgbClr val="FFFFFF"/>
                </a:solidFill>
                <a:latin typeface="Calibri Light"/>
              </a:rPr>
              <a:t>beslissing</a:t>
            </a:r>
            <a:r>
              <a:rPr lang="en-US" altLang="de-DE" sz="2400" dirty="0">
                <a:solidFill>
                  <a:srgbClr val="FFFFFF"/>
                </a:solidFill>
                <a:latin typeface="Calibri Light"/>
              </a:rPr>
              <a:t> </a:t>
            </a:r>
            <a:r>
              <a:rPr lang="en-US" altLang="de-DE" sz="2400" dirty="0" err="1">
                <a:solidFill>
                  <a:srgbClr val="FFFFFF"/>
                </a:solidFill>
                <a:latin typeface="Calibri Light"/>
              </a:rPr>
              <a:t>te</a:t>
            </a:r>
            <a:r>
              <a:rPr lang="en-US" altLang="de-DE" sz="2400" dirty="0">
                <a:solidFill>
                  <a:srgbClr val="FFFFFF"/>
                </a:solidFill>
                <a:latin typeface="Calibri Light"/>
              </a:rPr>
              <a:t> </a:t>
            </a:r>
            <a:r>
              <a:rPr lang="en-US" altLang="de-DE" sz="2400" dirty="0" err="1">
                <a:solidFill>
                  <a:srgbClr val="FFFFFF"/>
                </a:solidFill>
                <a:latin typeface="Calibri Light"/>
              </a:rPr>
              <a:t>nemen</a:t>
            </a:r>
            <a:r>
              <a:rPr lang="en-US" altLang="de-DE" sz="2400" dirty="0">
                <a:solidFill>
                  <a:srgbClr val="FFFFFF"/>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3</a:t>
            </a:fld>
            <a:endParaRPr lang="de-DE" altLang="de-DE"/>
          </a:p>
        </p:txBody>
      </p:sp>
    </p:spTree>
    <p:extLst>
      <p:ext uri="{BB962C8B-B14F-4D97-AF65-F5344CB8AC3E}">
        <p14:creationId xmlns:p14="http://schemas.microsoft.com/office/powerpoint/2010/main" val="4267713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18434" name="Rectangle 2"/>
          <p:cNvSpPr>
            <a:spLocks noGrp="1" noChangeArrowheads="1"/>
          </p:cNvSpPr>
          <p:nvPr>
            <p:ph idx="1"/>
          </p:nvPr>
        </p:nvSpPr>
        <p:spPr/>
        <p:txBody>
          <a:bodyPr/>
          <a:lstStyle/>
          <a:p>
            <a:pPr algn="l" eaLnBrk="1" hangingPunct="1">
              <a:buClr>
                <a:srgbClr val="333333"/>
              </a:buClr>
            </a:pPr>
            <a:r>
              <a:rPr lang="en-US" altLang="de-DE" sz="2400" dirty="0">
                <a:solidFill>
                  <a:srgbClr val="333333"/>
                </a:solidFill>
                <a:latin typeface="Calibri Light"/>
              </a:rPr>
              <a:t>We </a:t>
            </a:r>
            <a:r>
              <a:rPr lang="en-US" altLang="de-DE" sz="2400" dirty="0" err="1">
                <a:solidFill>
                  <a:srgbClr val="333333"/>
                </a:solidFill>
                <a:latin typeface="Calibri Light"/>
              </a:rPr>
              <a:t>trekken</a:t>
            </a:r>
            <a:r>
              <a:rPr lang="en-US" altLang="de-DE" sz="2400" dirty="0">
                <a:solidFill>
                  <a:srgbClr val="333333"/>
                </a:solidFill>
                <a:latin typeface="Calibri Light"/>
              </a:rPr>
              <a:t> </a:t>
            </a:r>
            <a:r>
              <a:rPr lang="en-US" altLang="de-DE" sz="2400" dirty="0" err="1">
                <a:solidFill>
                  <a:srgbClr val="333333"/>
                </a:solidFill>
                <a:latin typeface="Calibri Light"/>
              </a:rPr>
              <a:t>vaak</a:t>
            </a:r>
            <a:r>
              <a:rPr lang="en-US" altLang="de-DE" sz="2400" dirty="0">
                <a:solidFill>
                  <a:srgbClr val="333333"/>
                </a:solidFill>
                <a:latin typeface="Calibri Light"/>
              </a:rPr>
              <a:t> </a:t>
            </a:r>
            <a:r>
              <a:rPr lang="en-US" altLang="de-DE" sz="2400" dirty="0" err="1">
                <a:solidFill>
                  <a:srgbClr val="333333"/>
                </a:solidFill>
                <a:latin typeface="Calibri Light"/>
              </a:rPr>
              <a:t>conclusies</a:t>
            </a:r>
            <a:r>
              <a:rPr lang="en-US" altLang="de-DE" sz="2400" dirty="0">
                <a:solidFill>
                  <a:srgbClr val="333333"/>
                </a:solidFill>
                <a:latin typeface="Calibri Light"/>
              </a:rPr>
              <a:t> </a:t>
            </a:r>
            <a:r>
              <a:rPr lang="en-US" altLang="de-DE" sz="2400" dirty="0" err="1">
                <a:solidFill>
                  <a:srgbClr val="333333"/>
                </a:solidFill>
                <a:latin typeface="Calibri Light"/>
              </a:rPr>
              <a:t>zonder</a:t>
            </a:r>
            <a:r>
              <a:rPr lang="en-US" altLang="de-DE" sz="2400" dirty="0">
                <a:solidFill>
                  <a:srgbClr val="333333"/>
                </a:solidFill>
                <a:latin typeface="Calibri Light"/>
              </a:rPr>
              <a:t> de </a:t>
            </a:r>
            <a:r>
              <a:rPr lang="en-US" altLang="nl-NL" sz="2400" dirty="0">
                <a:solidFill>
                  <a:srgbClr val="333333"/>
                </a:solidFill>
                <a:latin typeface="Calibri Light"/>
              </a:rPr>
              <a:t>“</a:t>
            </a:r>
            <a:r>
              <a:rPr lang="en-US" altLang="de-DE" sz="2400" dirty="0" err="1">
                <a:solidFill>
                  <a:srgbClr val="333333"/>
                </a:solidFill>
                <a:latin typeface="Calibri Light"/>
              </a:rPr>
              <a:t>volledige</a:t>
            </a:r>
            <a:r>
              <a:rPr lang="en-US" altLang="de-DE" sz="2400" dirty="0">
                <a:solidFill>
                  <a:srgbClr val="333333"/>
                </a:solidFill>
                <a:latin typeface="Calibri Light"/>
              </a:rPr>
              <a:t> </a:t>
            </a:r>
            <a:r>
              <a:rPr lang="en-US" altLang="de-DE" sz="2400" dirty="0" err="1">
                <a:solidFill>
                  <a:srgbClr val="333333"/>
                </a:solidFill>
                <a:latin typeface="Calibri Light"/>
              </a:rPr>
              <a:t>waarheid</a:t>
            </a:r>
            <a:r>
              <a:rPr lang="en-US" altLang="nl-NL" sz="2400" dirty="0">
                <a:solidFill>
                  <a:srgbClr val="333333"/>
                </a:solidFill>
                <a:latin typeface="Calibri Light"/>
              </a:rPr>
              <a: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kennen</a:t>
            </a:r>
            <a:r>
              <a:rPr lang="en-US" altLang="de-DE" sz="2400" dirty="0">
                <a:solidFill>
                  <a:srgbClr val="333333"/>
                </a:solidFill>
                <a:latin typeface="Calibri Light"/>
              </a:rPr>
              <a:t>.</a:t>
            </a:r>
          </a:p>
          <a:p>
            <a:pPr marL="342900" indent="-342900" algn="l" eaLnBrk="1" hangingPunct="1">
              <a:buClr>
                <a:srgbClr val="000000"/>
              </a:buClr>
              <a:buFont typeface="WingDings"/>
              <a:buChar char=""/>
            </a:pPr>
            <a:r>
              <a:rPr lang="en-US" altLang="de-DE" sz="2400" dirty="0" err="1">
                <a:solidFill>
                  <a:srgbClr val="004992"/>
                </a:solidFill>
                <a:latin typeface="Calibri Light"/>
              </a:rPr>
              <a:t>Voordelen</a:t>
            </a:r>
            <a:r>
              <a:rPr lang="en-US" altLang="de-DE" sz="2400" dirty="0">
                <a:solidFill>
                  <a:srgbClr val="004992"/>
                </a:solidFill>
                <a:latin typeface="Calibri Light"/>
              </a:rPr>
              <a:t>: </a:t>
            </a:r>
            <a:r>
              <a:rPr lang="en-US" altLang="de-DE" sz="2400" dirty="0" err="1">
                <a:solidFill>
                  <a:srgbClr val="333333"/>
                </a:solidFill>
                <a:latin typeface="Calibri Light"/>
              </a:rPr>
              <a:t>bespaart</a:t>
            </a:r>
            <a:r>
              <a:rPr lang="en-US" altLang="de-DE" sz="2400" dirty="0">
                <a:solidFill>
                  <a:srgbClr val="333333"/>
                </a:solidFill>
                <a:latin typeface="Calibri Light"/>
              </a:rPr>
              <a:t> </a:t>
            </a:r>
            <a:r>
              <a:rPr lang="en-US" altLang="de-DE" sz="2400" dirty="0" err="1">
                <a:solidFill>
                  <a:srgbClr val="333333"/>
                </a:solidFill>
                <a:latin typeface="Calibri Light"/>
              </a:rPr>
              <a:t>tijd</a:t>
            </a:r>
            <a:r>
              <a:rPr lang="en-US" altLang="de-DE" sz="2400" dirty="0">
                <a:solidFill>
                  <a:srgbClr val="333333"/>
                </a:solidFill>
                <a:latin typeface="Calibri Light"/>
              </a:rPr>
              <a:t>, </a:t>
            </a:r>
            <a:r>
              <a:rPr lang="en-US" altLang="de-DE" sz="2400" dirty="0" err="1">
                <a:solidFill>
                  <a:srgbClr val="333333"/>
                </a:solidFill>
                <a:latin typeface="Calibri Light"/>
              </a:rPr>
              <a:t>geeft</a:t>
            </a:r>
            <a:r>
              <a:rPr lang="en-US" altLang="de-DE" sz="2400" dirty="0">
                <a:solidFill>
                  <a:srgbClr val="333333"/>
                </a:solidFill>
                <a:latin typeface="Calibri Light"/>
              </a:rPr>
              <a:t> </a:t>
            </a:r>
            <a:r>
              <a:rPr lang="en-US" altLang="de-DE" sz="2400" dirty="0" err="1">
                <a:solidFill>
                  <a:srgbClr val="333333"/>
                </a:solidFill>
                <a:latin typeface="Calibri Light"/>
              </a:rPr>
              <a:t>zekerheid</a:t>
            </a:r>
            <a:r>
              <a:rPr lang="en-US" altLang="de-DE" sz="2400" dirty="0">
                <a:solidFill>
                  <a:srgbClr val="333333"/>
                </a:solidFill>
                <a:latin typeface="Calibri Light"/>
              </a:rPr>
              <a:t>,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vastberaden</a:t>
            </a:r>
            <a:r>
              <a:rPr lang="en-US" altLang="de-DE" sz="2400" dirty="0">
                <a:solidFill>
                  <a:srgbClr val="333333"/>
                </a:solidFill>
                <a:latin typeface="Calibri Light"/>
              </a:rPr>
              <a:t> </a:t>
            </a:r>
            <a:r>
              <a:rPr lang="en-US" altLang="de-DE" sz="2400" dirty="0" err="1">
                <a:solidFill>
                  <a:srgbClr val="333333"/>
                </a:solidFill>
                <a:latin typeface="Calibri Light"/>
              </a:rPr>
              <a:t>en</a:t>
            </a:r>
            <a:r>
              <a:rPr lang="en-US" altLang="de-DE" sz="2400" dirty="0">
                <a:solidFill>
                  <a:srgbClr val="333333"/>
                </a:solidFill>
                <a:latin typeface="Calibri Light"/>
              </a:rPr>
              <a:t> </a:t>
            </a:r>
            <a:r>
              <a:rPr lang="en-US" altLang="de-DE" sz="2400" dirty="0" err="1">
                <a:solidFill>
                  <a:srgbClr val="333333"/>
                </a:solidFill>
                <a:latin typeface="Calibri Light"/>
              </a:rPr>
              <a:t>competente</a:t>
            </a:r>
            <a:r>
              <a:rPr lang="en-US" altLang="de-DE" sz="2400" dirty="0">
                <a:solidFill>
                  <a:srgbClr val="333333"/>
                </a:solidFill>
                <a:latin typeface="Calibri Light"/>
              </a:rPr>
              <a:t> </a:t>
            </a:r>
            <a:r>
              <a:rPr lang="en-US" altLang="de-DE" sz="2400" dirty="0" err="1">
                <a:solidFill>
                  <a:srgbClr val="333333"/>
                </a:solidFill>
                <a:latin typeface="Calibri Light"/>
              </a:rPr>
              <a:t>indruk</a:t>
            </a:r>
            <a:r>
              <a:rPr lang="en-US" altLang="de-DE" sz="2400" dirty="0">
                <a:solidFill>
                  <a:srgbClr val="333333"/>
                </a:solidFill>
                <a:latin typeface="Calibri Light"/>
              </a:rPr>
              <a:t> </a:t>
            </a:r>
            <a:r>
              <a:rPr lang="en-US" altLang="de-DE" sz="2400" dirty="0" err="1">
                <a:solidFill>
                  <a:srgbClr val="333333"/>
                </a:solidFill>
                <a:latin typeface="Calibri Light"/>
              </a:rPr>
              <a:t>maken</a:t>
            </a:r>
            <a:r>
              <a:rPr lang="en-US" altLang="de-DE" sz="2400" dirty="0">
                <a:solidFill>
                  <a:srgbClr val="333333"/>
                </a:solidFill>
                <a:latin typeface="Calibri Light"/>
              </a:rPr>
              <a:t> (</a:t>
            </a:r>
            <a:r>
              <a:rPr lang="en-US" altLang="nl-NL" sz="2400" dirty="0">
                <a:solidFill>
                  <a:srgbClr val="333333"/>
                </a:solidFill>
                <a:latin typeface="Calibri Light"/>
              </a:rPr>
              <a:t>“</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slecht</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de-DE" sz="2400" dirty="0">
                <a:solidFill>
                  <a:srgbClr val="333333"/>
                </a:solidFill>
                <a:latin typeface="Calibri Light"/>
              </a:rPr>
              <a:t> is </a:t>
            </a:r>
            <a:r>
              <a:rPr lang="en-US" altLang="de-DE" sz="2400" dirty="0" err="1">
                <a:solidFill>
                  <a:srgbClr val="333333"/>
                </a:solidFill>
                <a:latin typeface="Calibri Light"/>
              </a:rPr>
              <a:t>beter</a:t>
            </a:r>
            <a:r>
              <a:rPr lang="en-US" altLang="de-DE" sz="2400" dirty="0">
                <a:solidFill>
                  <a:srgbClr val="333333"/>
                </a:solidFill>
                <a:latin typeface="Calibri Light"/>
              </a:rPr>
              <a:t> </a:t>
            </a:r>
            <a:r>
              <a:rPr lang="en-US" altLang="de-DE" sz="2400" dirty="0" err="1">
                <a:solidFill>
                  <a:srgbClr val="333333"/>
                </a:solidFill>
                <a:latin typeface="Calibri Light"/>
              </a:rPr>
              <a:t>dan</a:t>
            </a:r>
            <a:r>
              <a:rPr lang="en-US" altLang="de-DE" sz="2400" dirty="0">
                <a:solidFill>
                  <a:srgbClr val="333333"/>
                </a:solidFill>
                <a:latin typeface="Calibri Light"/>
              </a:rPr>
              <a:t> </a:t>
            </a:r>
            <a:r>
              <a:rPr lang="en-US" altLang="de-DE" sz="2400" dirty="0" err="1">
                <a:solidFill>
                  <a:srgbClr val="333333"/>
                </a:solidFill>
                <a:latin typeface="Calibri Light"/>
              </a:rPr>
              <a:t>geen</a:t>
            </a:r>
            <a:r>
              <a:rPr lang="en-US" altLang="de-DE" sz="2400" dirty="0">
                <a:solidFill>
                  <a:srgbClr val="333333"/>
                </a:solidFill>
                <a:latin typeface="Calibri Light"/>
              </a:rPr>
              <a:t> </a:t>
            </a:r>
            <a:r>
              <a:rPr lang="en-US" altLang="de-DE" sz="2400" dirty="0" err="1">
                <a:solidFill>
                  <a:srgbClr val="333333"/>
                </a:solidFill>
                <a:latin typeface="Calibri Light"/>
              </a:rPr>
              <a:t>besluit</a:t>
            </a:r>
            <a:r>
              <a:rPr lang="en-US" altLang="nl-NL" sz="2400" dirty="0">
                <a:solidFill>
                  <a:srgbClr val="333333"/>
                </a:solidFill>
                <a:latin typeface="Calibri Light"/>
              </a:rPr>
              <a:t>”</a:t>
            </a:r>
            <a:r>
              <a:rPr lang="en-US" altLang="de-DE" sz="2400" dirty="0">
                <a:solidFill>
                  <a:srgbClr val="333333"/>
                </a:solidFill>
                <a:latin typeface="Calibri Light"/>
              </a:rPr>
              <a:t>).</a:t>
            </a:r>
          </a:p>
          <a:p>
            <a:pPr marL="342900" indent="-342900" algn="l" eaLnBrk="1" hangingPunct="1">
              <a:buClr>
                <a:srgbClr val="000000"/>
              </a:buClr>
              <a:buFont typeface="WingDings"/>
              <a:buChar char=""/>
            </a:pPr>
            <a:r>
              <a:rPr lang="en-US" altLang="de-DE" sz="2400" dirty="0" err="1">
                <a:solidFill>
                  <a:srgbClr val="004992"/>
                </a:solidFill>
                <a:latin typeface="Calibri Light"/>
              </a:rPr>
              <a:t>Nadelen</a:t>
            </a:r>
            <a:r>
              <a:rPr lang="en-US" altLang="de-DE" sz="2400" dirty="0">
                <a:solidFill>
                  <a:srgbClr val="004992"/>
                </a:solidFill>
                <a:latin typeface="Calibri Light"/>
              </a:rPr>
              <a:t>: </a:t>
            </a:r>
            <a:r>
              <a:rPr lang="en-US" altLang="de-DE" sz="2400" dirty="0" err="1">
                <a:solidFill>
                  <a:srgbClr val="333333"/>
                </a:solidFill>
                <a:latin typeface="Calibri Light"/>
              </a:rPr>
              <a:t>risico</a:t>
            </a:r>
            <a:r>
              <a:rPr lang="en-US" altLang="de-DE" sz="2400" dirty="0">
                <a:solidFill>
                  <a:srgbClr val="333333"/>
                </a:solidFill>
                <a:latin typeface="Calibri Light"/>
              </a:rPr>
              <a:t> </a:t>
            </a:r>
            <a:r>
              <a:rPr lang="en-US" altLang="de-DE" sz="2400" dirty="0" err="1">
                <a:solidFill>
                  <a:srgbClr val="333333"/>
                </a:solidFill>
                <a:latin typeface="Calibri Light"/>
              </a:rPr>
              <a:t>een</a:t>
            </a:r>
            <a:r>
              <a:rPr lang="en-US" altLang="de-DE" sz="2400" dirty="0">
                <a:solidFill>
                  <a:srgbClr val="333333"/>
                </a:solidFill>
                <a:latin typeface="Calibri Light"/>
              </a:rPr>
              <a:t> </a:t>
            </a:r>
            <a:r>
              <a:rPr lang="en-US" altLang="de-DE" sz="2400" dirty="0" err="1">
                <a:solidFill>
                  <a:srgbClr val="333333"/>
                </a:solidFill>
                <a:latin typeface="Calibri Light"/>
              </a:rPr>
              <a:t>verkeerde</a:t>
            </a:r>
            <a:r>
              <a:rPr lang="en-US" altLang="de-DE" sz="2400" dirty="0">
                <a:solidFill>
                  <a:srgbClr val="333333"/>
                </a:solidFill>
                <a:latin typeface="Calibri Light"/>
              </a:rPr>
              <a:t> </a:t>
            </a:r>
            <a:r>
              <a:rPr lang="en-US" altLang="de-DE" sz="2400" dirty="0" err="1">
                <a:solidFill>
                  <a:srgbClr val="333333"/>
                </a:solidFill>
                <a:latin typeface="Calibri Light"/>
              </a:rPr>
              <a:t>beslissing</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nemen</a:t>
            </a:r>
            <a:r>
              <a:rPr lang="en-US" altLang="de-DE"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4</a:t>
            </a:fld>
            <a:endParaRPr lang="de-DE" altLang="de-DE"/>
          </a:p>
        </p:txBody>
      </p:sp>
    </p:spTree>
    <p:extLst>
      <p:ext uri="{BB962C8B-B14F-4D97-AF65-F5344CB8AC3E}">
        <p14:creationId xmlns:p14="http://schemas.microsoft.com/office/powerpoint/2010/main" val="1649531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latin typeface="Calibri Light"/>
              </a:rPr>
              <a:t>Overhaaste conclusie</a:t>
            </a:r>
            <a:r>
              <a:rPr lang="en-US">
                <a:latin typeface="Calibri Light"/>
              </a:rPr>
              <a:t>s</a:t>
            </a:r>
            <a:br>
              <a:rPr lang="nl-NL">
                <a:latin typeface="Calibri Light"/>
              </a:rPr>
            </a:br>
            <a:r>
              <a:rPr lang="nl-NL">
                <a:latin typeface="Calibri Light"/>
              </a:rPr>
              <a:t>In welke situaties trekken we conclusies zonder de volledige waarheid te kennen?</a:t>
            </a:r>
            <a:br>
              <a:rPr lang="nl-NL" sz="3600">
                <a:latin typeface="Calibri Light"/>
              </a:rPr>
            </a:br>
            <a:endParaRPr lang="en-US" sz="3600">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66288193"/>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latin typeface="Calibri Light"/>
              </a:rPr>
              <a:t>Overhaaste conclusie</a:t>
            </a:r>
            <a:r>
              <a:rPr lang="en-US">
                <a:latin typeface="Calibri Light"/>
              </a:rPr>
              <a:t>s</a:t>
            </a:r>
            <a:br>
              <a:rPr lang="nl-NL">
                <a:latin typeface="Calibri Light"/>
              </a:rPr>
            </a:br>
            <a:r>
              <a:rPr lang="nl-NL">
                <a:latin typeface="Calibri Light"/>
              </a:rPr>
              <a:t>In welke situaties trekken we conclusies zonder de volledige waarheid te kennen?</a:t>
            </a:r>
            <a:br>
              <a:rPr lang="nl-NL" sz="3600">
                <a:latin typeface="Calibri Light"/>
              </a:rPr>
            </a:br>
            <a:endParaRPr lang="en-US" sz="3600">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1925034159"/>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Speeddaten: je hebt maar kort de tijd om je keuze tussen de kandidaten te maken om er één mee uit te nemen.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a:t>
            </a:fld>
            <a:endParaRPr lang="de-DE" altLang="de-DE"/>
          </a:p>
        </p:txBody>
      </p:sp>
    </p:spTree>
    <p:extLst>
      <p:ext uri="{BB962C8B-B14F-4D97-AF65-F5344CB8AC3E}">
        <p14:creationId xmlns:p14="http://schemas.microsoft.com/office/powerpoint/2010/main" val="4256162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latin typeface="Calibri Light"/>
              </a:rPr>
              <a:t>Overhaaste conclusie</a:t>
            </a:r>
            <a:r>
              <a:rPr lang="en-US">
                <a:latin typeface="Calibri Light"/>
              </a:rPr>
              <a:t>s</a:t>
            </a:r>
            <a:br>
              <a:rPr lang="nl-NL">
                <a:latin typeface="Calibri Light"/>
              </a:rPr>
            </a:br>
            <a:r>
              <a:rPr lang="nl-NL">
                <a:latin typeface="Calibri Light"/>
              </a:rPr>
              <a:t>In welke situaties trekken we conclusies zonder de volledige waarheid te kennen?</a:t>
            </a:r>
            <a:br>
              <a:rPr lang="nl-NL" sz="3600">
                <a:latin typeface="Calibri Light"/>
              </a:rPr>
            </a:br>
            <a:endParaRPr lang="en-US" sz="3600">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790189566"/>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Speeddaten: je hebt maar kort de tijd om je keuze tussen de kandidaten te maken om er één mee uit te nemen.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7</a:t>
            </a:fld>
            <a:endParaRPr lang="de-DE" altLang="de-DE"/>
          </a:p>
        </p:txBody>
      </p:sp>
    </p:spTree>
    <p:extLst>
      <p:ext uri="{BB962C8B-B14F-4D97-AF65-F5344CB8AC3E}">
        <p14:creationId xmlns:p14="http://schemas.microsoft.com/office/powerpoint/2010/main" val="2278120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latin typeface="Calibri Light"/>
              </a:rPr>
              <a:t>Overhaaste conclusie</a:t>
            </a:r>
            <a:r>
              <a:rPr lang="en-US">
                <a:latin typeface="Calibri Light"/>
              </a:rPr>
              <a:t>s</a:t>
            </a:r>
            <a:br>
              <a:rPr lang="nl-NL">
                <a:latin typeface="Calibri Light"/>
              </a:rPr>
            </a:br>
            <a:r>
              <a:rPr lang="nl-NL">
                <a:latin typeface="Calibri Light"/>
              </a:rPr>
              <a:t>In welke situaties trekken we conclusies zonder de volledige waarheid te kennen?</a:t>
            </a:r>
            <a:br>
              <a:rPr lang="nl-NL" sz="3600">
                <a:latin typeface="Calibri Light"/>
              </a:rPr>
            </a:br>
            <a:endParaRPr lang="en-US" sz="3600">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1921519773"/>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Speeddaten: je hebt maar kort de tijd om je keuze tussen de kandidaten te maken om er één mee uit te nemen.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Vooroordelen kunnen leiden tot snel veralgemeniseren (“Alle dikke mensen zijn gezellig”).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8</a:t>
            </a:fld>
            <a:endParaRPr lang="de-DE" altLang="de-DE"/>
          </a:p>
        </p:txBody>
      </p:sp>
    </p:spTree>
    <p:extLst>
      <p:ext uri="{BB962C8B-B14F-4D97-AF65-F5344CB8AC3E}">
        <p14:creationId xmlns:p14="http://schemas.microsoft.com/office/powerpoint/2010/main" val="3246037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latin typeface="Calibri Light"/>
              </a:rPr>
              <a:t>Overhaaste conclusie</a:t>
            </a:r>
            <a:r>
              <a:rPr lang="en-US">
                <a:latin typeface="Calibri Light"/>
              </a:rPr>
              <a:t>s</a:t>
            </a:r>
            <a:br>
              <a:rPr lang="nl-NL">
                <a:latin typeface="Calibri Light"/>
              </a:rPr>
            </a:br>
            <a:r>
              <a:rPr lang="nl-NL">
                <a:latin typeface="Calibri Light"/>
              </a:rPr>
              <a:t>In welke situaties trekken we conclusies zonder de volledige waarheid te kennen?</a:t>
            </a:r>
            <a:br>
              <a:rPr lang="nl-NL" sz="3600">
                <a:latin typeface="Calibri Light"/>
              </a:rPr>
            </a:br>
            <a:endParaRPr lang="en-US" sz="3600">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484237270"/>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Speeddaten: je hebt maar kort de tijd om je keuze tussen de kandidaten te maken om er één mee uit te nemen.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Vooroordelen kunnen leiden tot snel veralgemeniseren (“Alle dikke mensen zijn gezellig”).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9</a:t>
            </a:fld>
            <a:endParaRPr lang="de-DE" altLang="de-DE"/>
          </a:p>
        </p:txBody>
      </p:sp>
    </p:spTree>
    <p:extLst>
      <p:ext uri="{BB962C8B-B14F-4D97-AF65-F5344CB8AC3E}">
        <p14:creationId xmlns:p14="http://schemas.microsoft.com/office/powerpoint/2010/main" val="1837679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772793"/>
          </a:xfrm>
        </p:spPr>
        <p:txBody>
          <a:bodyPr vert="horz" lIns="0" tIns="0" rIns="0" bIns="0" rtlCol="0" anchor="t">
            <a:spAutoFit/>
          </a:bodyPr>
          <a:lstStyle/>
          <a:p>
            <a:pPr defTabSz="914377">
              <a:spcBef>
                <a:spcPts val="0"/>
              </a:spcBef>
            </a:pPr>
            <a:r>
              <a:rPr lang="en-US" sz="3600">
                <a:latin typeface="Calibri Light"/>
              </a:rPr>
              <a:t>Overhaaste conclusie</a:t>
            </a:r>
            <a:r>
              <a:rPr lang="en-US">
                <a:latin typeface="Calibri Light"/>
              </a:rPr>
              <a:t>s</a:t>
            </a:r>
            <a:br>
              <a:rPr lang="nl-NL">
                <a:latin typeface="Calibri Light"/>
              </a:rPr>
            </a:br>
            <a:r>
              <a:rPr lang="nl-NL">
                <a:latin typeface="Calibri Light"/>
              </a:rPr>
              <a:t>In welke situaties trekken we conclusies zonder de volledige waarheid te kennen?</a:t>
            </a:r>
            <a:br>
              <a:rPr lang="nl-NL" sz="3600">
                <a:latin typeface="Calibri Light"/>
              </a:rPr>
            </a:br>
            <a:endParaRPr lang="en-US" sz="3600">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979364125"/>
              </p:ext>
            </p:extLst>
          </p:nvPr>
        </p:nvGraphicFramePr>
        <p:xfrm>
          <a:off x="408955" y="2416737"/>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Wanneer?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Voorbeeld</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we beperkt toegang hebben tot informatie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Speeddaten: je hebt maar kort de tijd om je keuze tussen de kandidaten te maken om er één mee uit te nemen.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bij eerdere ervaring, die we veralgemeniseren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Vooroordelen kunnen leiden tot snel veralgemeniseren (“Alle dikke mensen zijn gezellig”).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 als de beslissing er niet echt toe doet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Kiezen van taartje, kleur van je sokken, soort lunch, enz.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10</a:t>
            </a:fld>
            <a:endParaRPr lang="de-DE" altLang="de-DE"/>
          </a:p>
        </p:txBody>
      </p:sp>
    </p:spTree>
    <p:extLst>
      <p:ext uri="{BB962C8B-B14F-4D97-AF65-F5344CB8AC3E}">
        <p14:creationId xmlns:p14="http://schemas.microsoft.com/office/powerpoint/2010/main" val="397140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152"/>
          <p:cNvGraphicFramePr>
            <a:graphicFrameLocks noGrp="1"/>
          </p:cNvGraphicFramePr>
          <p:nvPr>
            <p:extLst>
              <p:ext uri="{D42A27DB-BD31-4B8C-83A1-F6EECF244321}">
                <p14:modId xmlns:p14="http://schemas.microsoft.com/office/powerpoint/2010/main" val="126568798"/>
              </p:ext>
            </p:extLst>
          </p:nvPr>
        </p:nvGraphicFramePr>
        <p:xfrm>
          <a:off x="408955" y="2203704"/>
          <a:ext cx="11376000" cy="402336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Voorbeeld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nl-NL" sz="1800" kern="1200" dirty="0">
                          <a:solidFill>
                            <a:schemeClr val="dk1"/>
                          </a:solidFill>
                          <a:effectLst/>
                          <a:latin typeface="+mj-lt"/>
                          <a:ea typeface="+mn-ea"/>
                          <a:cs typeface="+mn-cs"/>
                        </a:rPr>
                        <a:t>In 1983 publiceerde het Duitse weekblad </a:t>
                      </a:r>
                      <a:r>
                        <a:rPr lang="nl-NL" sz="1800" i="1" kern="1200" dirty="0">
                          <a:solidFill>
                            <a:schemeClr val="dk1"/>
                          </a:solidFill>
                          <a:effectLst/>
                          <a:latin typeface="+mj-lt"/>
                          <a:ea typeface="+mn-ea"/>
                          <a:cs typeface="+mn-cs"/>
                        </a:rPr>
                        <a:t>Stern</a:t>
                      </a:r>
                      <a:r>
                        <a:rPr lang="nl-NL" sz="1800" kern="1200" dirty="0">
                          <a:solidFill>
                            <a:schemeClr val="dk1"/>
                          </a:solidFill>
                          <a:effectLst/>
                          <a:latin typeface="+mj-lt"/>
                          <a:ea typeface="+mn-ea"/>
                          <a:cs typeface="+mn-cs"/>
                        </a:rPr>
                        <a:t> (Duits voor ster) het zogenaamde geheime dagboek van Adolf Hitler, de leider van het Nazi regime in Duitsland (1933-1945). Het blad had hiervoor 9.3 miljoen Duitse Mark betaald (ongeveer 5 miljoen Euro), ondanks dat er al vroeg van vervalsing sprake was. Zo bleek bij voorbeeld in 1980 al, een gedicht dat Hitler – volgens het dagboek - geschreven zou hebben, van een andere schrijver te zijn.</a:t>
                      </a:r>
                      <a:endParaRPr lang="de-DE" sz="1800" kern="1200" dirty="0">
                        <a:solidFill>
                          <a:schemeClr val="dk1"/>
                        </a:solidFill>
                        <a:effectLst/>
                        <a:latin typeface="+mj-lt"/>
                        <a:ea typeface="+mn-ea"/>
                        <a:cs typeface="+mn-cs"/>
                      </a:endParaRPr>
                    </a:p>
                    <a:p>
                      <a:r>
                        <a:rPr lang="nl-NL" sz="1800" kern="1200" dirty="0">
                          <a:solidFill>
                            <a:schemeClr val="dk1"/>
                          </a:solidFill>
                          <a:effectLst/>
                          <a:latin typeface="+mj-lt"/>
                          <a:ea typeface="+mn-ea"/>
                          <a:cs typeface="+mn-cs"/>
                        </a:rPr>
                        <a:t>Enkele dagen na de publicatie van het dagboek in </a:t>
                      </a:r>
                      <a:r>
                        <a:rPr lang="nl-NL" sz="1800" i="1" kern="1200" dirty="0">
                          <a:solidFill>
                            <a:schemeClr val="dk1"/>
                          </a:solidFill>
                          <a:effectLst/>
                          <a:latin typeface="+mj-lt"/>
                          <a:ea typeface="+mn-ea"/>
                          <a:cs typeface="+mn-cs"/>
                        </a:rPr>
                        <a:t>Stern</a:t>
                      </a:r>
                      <a:r>
                        <a:rPr lang="nl-NL" sz="1800" kern="1200" dirty="0">
                          <a:solidFill>
                            <a:schemeClr val="dk1"/>
                          </a:solidFill>
                          <a:effectLst/>
                          <a:latin typeface="+mj-lt"/>
                          <a:ea typeface="+mn-ea"/>
                          <a:cs typeface="+mn-cs"/>
                        </a:rPr>
                        <a:t>, bleek uit onderzoek van de Duitse centrale afdeling misdaadbestrijding (Bundeskriminalamt - BKA), dat het dagboek zonder twijfel vals was. Het was gemaakt door de kunstvervalser Konrad Kujau.</a:t>
                      </a:r>
                    </a:p>
                    <a:p>
                      <a:endParaRPr lang="de-DE" sz="1800" kern="1200" dirty="0">
                        <a:solidFill>
                          <a:schemeClr val="dk1"/>
                        </a:solidFill>
                        <a:effectLst/>
                        <a:latin typeface="+mj-lt"/>
                        <a:ea typeface="+mn-ea"/>
                        <a:cs typeface="+mn-cs"/>
                      </a:endParaRPr>
                    </a:p>
                    <a:p>
                      <a:r>
                        <a:rPr lang="nl-NL" sz="1800" kern="1200" dirty="0">
                          <a:solidFill>
                            <a:schemeClr val="dk1"/>
                          </a:solidFill>
                          <a:effectLst/>
                          <a:latin typeface="+mj-lt"/>
                          <a:ea typeface="+mn-ea"/>
                          <a:cs typeface="+mn-cs"/>
                        </a:rPr>
                        <a:t>Als </a:t>
                      </a:r>
                      <a:r>
                        <a:rPr lang="nl-NL" sz="1800" i="1" kern="1200" dirty="0">
                          <a:solidFill>
                            <a:schemeClr val="dk1"/>
                          </a:solidFill>
                          <a:effectLst/>
                          <a:latin typeface="+mj-lt"/>
                          <a:ea typeface="+mn-ea"/>
                          <a:cs typeface="+mn-cs"/>
                        </a:rPr>
                        <a:t>Stern</a:t>
                      </a:r>
                      <a:r>
                        <a:rPr lang="nl-NL" sz="1800" kern="1200" dirty="0">
                          <a:solidFill>
                            <a:schemeClr val="dk1"/>
                          </a:solidFill>
                          <a:effectLst/>
                          <a:latin typeface="+mj-lt"/>
                          <a:ea typeface="+mn-ea"/>
                          <a:cs typeface="+mn-cs"/>
                        </a:rPr>
                        <a:t> op de uitkomsten van het onderzoek van het BKA had gewacht, was hen dit schandaal bespaard gebleven.</a:t>
                      </a:r>
                      <a:endParaRPr lang="de-DE" sz="1800" kern="1200" dirty="0">
                        <a:solidFill>
                          <a:schemeClr val="dk1"/>
                        </a:solidFill>
                        <a:effectLst/>
                        <a:latin typeface="+mj-lt"/>
                        <a:ea typeface="+mn-ea"/>
                        <a:cs typeface="+mn-cs"/>
                      </a:endParaRPr>
                    </a:p>
                    <a:p>
                      <a:pPr marL="0" marR="0" lvl="0" indent="0" algn="l" defTabSz="914400" rtl="0" eaLnBrk="1" fontAlgn="base" latinLnBrk="0" hangingPunct="1">
                        <a:lnSpc>
                          <a:spcPct val="100000"/>
                        </a:lnSpc>
                        <a:spcBef>
                          <a:spcPts val="1200"/>
                        </a:spcBef>
                        <a:spcAft>
                          <a:spcPts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a:t>
            </a:r>
          </a:p>
        </p:txBody>
      </p:sp>
      <p:sp>
        <p:nvSpPr>
          <p:cNvPr id="10" name="Caption_25615"/>
          <p:cNvSpPr txBox="1">
            <a:spLocks noChangeArrowheads="1"/>
          </p:cNvSpPr>
          <p:nvPr/>
        </p:nvSpPr>
        <p:spPr bwMode="auto">
          <a:xfrm>
            <a:off x="462961" y="5147495"/>
            <a:ext cx="255628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buNone/>
            </a:pPr>
            <a:r>
              <a:rPr lang="nl-NL" sz="1600" b="0" dirty="0">
                <a:solidFill>
                  <a:srgbClr val="000000"/>
                </a:solidFill>
                <a:effectLst/>
                <a:latin typeface="+mj-lt"/>
                <a:ea typeface="Times New Roman" panose="02020603050405020304" pitchFamily="18" charset="0"/>
                <a:cs typeface="Calibri" panose="020F0502020204030204" pitchFamily="34" charset="0"/>
              </a:rPr>
              <a:t>Voorpagina van het weekblad </a:t>
            </a:r>
            <a:r>
              <a:rPr lang="nl-NL" sz="1600" b="0" i="1" dirty="0">
                <a:solidFill>
                  <a:srgbClr val="000000"/>
                </a:solidFill>
                <a:effectLst/>
                <a:latin typeface="+mj-lt"/>
                <a:ea typeface="Times New Roman" panose="02020603050405020304" pitchFamily="18" charset="0"/>
                <a:cs typeface="Calibri" panose="020F0502020204030204" pitchFamily="34" charset="0"/>
              </a:rPr>
              <a:t>Stern</a:t>
            </a:r>
            <a:r>
              <a:rPr lang="nl-NL" sz="1600" b="0" dirty="0">
                <a:solidFill>
                  <a:srgbClr val="000000"/>
                </a:solidFill>
                <a:effectLst/>
                <a:latin typeface="+mj-lt"/>
                <a:ea typeface="Times New Roman" panose="02020603050405020304" pitchFamily="18" charset="0"/>
                <a:cs typeface="Calibri" panose="020F0502020204030204" pitchFamily="34" charset="0"/>
              </a:rPr>
              <a:t>, dat het vervalste dagboek van Hitler publiceerde.</a:t>
            </a:r>
            <a:endParaRPr lang="de-DE" sz="1600" b="0" dirty="0">
              <a:effectLst/>
              <a:latin typeface="+mj-lt"/>
              <a:ea typeface="Calibri" panose="020F0502020204030204" pitchFamily="34"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11</a:t>
            </a:fld>
            <a:endParaRPr lang="de-DE" altLang="de-DE"/>
          </a:p>
        </p:txBody>
      </p:sp>
      <p:pic>
        <p:nvPicPr>
          <p:cNvPr id="8" name="Grafik 7">
            <a:extLst>
              <a:ext uri="{FF2B5EF4-FFF2-40B4-BE49-F238E27FC236}">
                <a16:creationId xmlns:a16="http://schemas.microsoft.com/office/drawing/2014/main" id="{2D7BB155-9AED-49BE-B5A2-B772C34FFF9A}"/>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r>
              <a:rPr lang="en-US" sz="3600" dirty="0">
                <a:solidFill>
                  <a:srgbClr val="004992"/>
                </a:solidFill>
                <a:latin typeface="Calibri Light"/>
              </a:rPr>
              <a:t> </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graphicFrame>
        <p:nvGraphicFramePr>
          <p:cNvPr id="11" name="Group 26"/>
          <p:cNvGraphicFramePr>
            <a:graphicFrameLocks noGrp="1"/>
          </p:cNvGraphicFramePr>
          <p:nvPr>
            <p:extLst>
              <p:ext uri="{D42A27DB-BD31-4B8C-83A1-F6EECF244321}">
                <p14:modId xmlns:p14="http://schemas.microsoft.com/office/powerpoint/2010/main" val="1236162405"/>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voor &amp; 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“bewijsstuk”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a:ln>
                            <a:noFill/>
                          </a:ln>
                          <a:solidFill>
                            <a:srgbClr val="333333"/>
                          </a:solidFill>
                          <a:effectLst/>
                          <a:latin typeface="Calibri Light"/>
                          <a:cs typeface="Times New Roman" pitchFamily="18" charset="0"/>
                        </a:rPr>
                        <a:t>In de jaren 80 gingen er geruchten dat op de Marlboro-</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verpakking aanwijzingen stonden die er op duiden dat </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Ku Klux Klan de eigenaar was van de firma.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voor:</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004992"/>
                          </a:solidFill>
                          <a:effectLst/>
                          <a:latin typeface="Calibri Light"/>
                          <a:cs typeface="Times New Roman" pitchFamily="18" charset="0"/>
                        </a:rPr>
                        <a:t>???</a:t>
                      </a:r>
                      <a:r>
                        <a:rPr kumimoji="0" lang="nl-NL" sz="1500" b="0" i="0" u="none" strike="noStrike" cap="none" normalizeH="0" baseline="0" dirty="0">
                          <a:ln>
                            <a:noFill/>
                          </a:ln>
                          <a:solidFill>
                            <a:srgbClr val="333333"/>
                          </a:solidFill>
                          <a:effectLst/>
                          <a:latin typeface="Calibri Light"/>
                          <a:cs typeface="Times New Roman" pitchFamily="18" charset="0"/>
                        </a:rPr>
                        <a:t> </a:t>
                      </a:r>
                      <a:r>
                        <a:rPr kumimoji="0" lang="nl-NL" sz="1500" b="0" i="0" u="none" strike="noStrike" cap="none" normalizeH="0" baseline="0" dirty="0">
                          <a:ln>
                            <a:noFill/>
                          </a:ln>
                          <a:solidFill>
                            <a:srgbClr val="FFFFFF"/>
                          </a:solidFill>
                          <a:effectLst/>
                          <a:latin typeface="Calibri Light"/>
                          <a:cs typeface="Times New Roman" pitchFamily="18" charset="0"/>
                        </a:rPr>
                        <a:t>het rode zigzag patroon op de witte achtergrond vormt de hoofdletter “K”.</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“Mar” op zijn kop leest als “jew” (jood) – “lboro” omgekeerd gelezen lijkt op “horrible” (verschrikkelijk).</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Het motto op het wapen “veni, vidi, vici” (ik kwam, zag en overwon) wordt genoemd als de leus van de de KKK.</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tegen: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004992"/>
                          </a:solidFill>
                          <a:effectLst/>
                          <a:latin typeface="Calibri Light"/>
                          <a:cs typeface="Times New Roman" pitchFamily="18" charset="0"/>
                        </a:rPr>
                        <a:t>???</a:t>
                      </a:r>
                      <a:r>
                        <a:rPr kumimoji="0" lang="nl-NL" sz="1500" b="0" i="0" u="none" strike="noStrike" cap="none" normalizeH="0" baseline="0" dirty="0">
                          <a:ln>
                            <a:noFill/>
                          </a:ln>
                          <a:solidFill>
                            <a:srgbClr val="333333"/>
                          </a:solidFill>
                          <a:effectLst/>
                          <a:latin typeface="Calibri Light"/>
                          <a:cs typeface="Times New Roman" pitchFamily="18" charset="0"/>
                        </a:rPr>
                        <a:t> </a:t>
                      </a:r>
                      <a:r>
                        <a:rPr kumimoji="0" lang="nl-NL" sz="1500" b="0" i="0" u="none" strike="noStrike" cap="none" normalizeH="0" baseline="0" dirty="0">
                          <a:ln>
                            <a:noFill/>
                          </a:ln>
                          <a:solidFill>
                            <a:srgbClr val="FFFFFF"/>
                          </a:solidFill>
                          <a:effectLst/>
                          <a:latin typeface="Calibri Light"/>
                          <a:cs typeface="Times New Roman" pitchFamily="18" charset="0"/>
                        </a:rPr>
                        <a:t>Marlboro werd opgericht door Philip Morris, een Engelsman zonder banden met de KKK.</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Marlboro is genoemd naar de straat van een fabriek in Londen: Marlborough street</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Het motto heeft niets te maken met de KKK.</a:t>
                      </a:r>
                      <a:endParaRPr kumimoji="0" lang="de-DE" sz="15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Is Marlboro in het bezit van de KKK?</a:t>
            </a:r>
            <a:endParaRPr lang="de-DE" altLang="de-DE" sz="2000" dirty="0">
              <a:solidFill>
                <a:srgbClr val="333333"/>
              </a:solidFill>
              <a:latin typeface="Calibri Light"/>
            </a:endParaRPr>
          </a:p>
        </p:txBody>
      </p:sp>
      <p:sp>
        <p:nvSpPr>
          <p:cNvPr id="13" name="Text Box 19"/>
          <p:cNvSpPr txBox="1">
            <a:spLocks noChangeArrowheads="1"/>
          </p:cNvSpPr>
          <p:nvPr/>
        </p:nvSpPr>
        <p:spPr bwMode="auto">
          <a:xfrm>
            <a:off x="8912715"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horrivel</a:t>
            </a:r>
            <a:endParaRPr lang="en-US" altLang="de-DE" sz="1800" b="0" dirty="0">
              <a:latin typeface="Calibri Light"/>
            </a:endParaRPr>
          </a:p>
        </p:txBody>
      </p:sp>
      <p:grpSp>
        <p:nvGrpSpPr>
          <p:cNvPr id="14" name="Group 13"/>
          <p:cNvGrpSpPr/>
          <p:nvPr/>
        </p:nvGrpSpPr>
        <p:grpSpPr>
          <a:xfrm>
            <a:off x="9270483" y="6021288"/>
            <a:ext cx="2443728" cy="410267"/>
            <a:chOff x="9235067" y="6021288"/>
            <a:chExt cx="2443728" cy="410267"/>
          </a:xfrm>
        </p:grpSpPr>
        <p:sp>
          <p:nvSpPr>
            <p:cNvPr id="15"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6"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Text Box 23"/>
            <p:cNvSpPr txBox="1">
              <a:spLocks noChangeArrowheads="1"/>
            </p:cNvSpPr>
            <p:nvPr/>
          </p:nvSpPr>
          <p:spPr bwMode="auto">
            <a:xfrm>
              <a:off x="10490075" y="6021288"/>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judeu?</a:t>
              </a:r>
              <a:endParaRPr lang="en-US" altLang="de-DE" sz="1800" b="0" dirty="0">
                <a:latin typeface="Calibri Light"/>
              </a:endParaRPr>
            </a:p>
          </p:txBody>
        </p:sp>
      </p:grpSp>
      <p:pic>
        <p:nvPicPr>
          <p:cNvPr id="18"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56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12</a:t>
            </a:fld>
            <a:endParaRPr lang="de-DE" altLang="de-DE"/>
          </a:p>
        </p:txBody>
      </p:sp>
    </p:spTree>
    <p:extLst>
      <p:ext uri="{BB962C8B-B14F-4D97-AF65-F5344CB8AC3E}">
        <p14:creationId xmlns:p14="http://schemas.microsoft.com/office/powerpoint/2010/main" val="2612824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r>
              <a:rPr lang="en-US" sz="3600" dirty="0">
                <a:solidFill>
                  <a:srgbClr val="004992"/>
                </a:solidFill>
                <a:latin typeface="Calibri Light"/>
              </a:rPr>
              <a:t> </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graphicFrame>
        <p:nvGraphicFramePr>
          <p:cNvPr id="11" name="Group 26"/>
          <p:cNvGraphicFramePr>
            <a:graphicFrameLocks noGrp="1"/>
          </p:cNvGraphicFramePr>
          <p:nvPr>
            <p:extLst>
              <p:ext uri="{D42A27DB-BD31-4B8C-83A1-F6EECF244321}">
                <p14:modId xmlns:p14="http://schemas.microsoft.com/office/powerpoint/2010/main" val="2172717000"/>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voor &amp; 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“bewijsstuk”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a:ln>
                            <a:noFill/>
                          </a:ln>
                          <a:solidFill>
                            <a:srgbClr val="333333"/>
                          </a:solidFill>
                          <a:effectLst/>
                          <a:latin typeface="Calibri Light"/>
                          <a:cs typeface="Times New Roman" pitchFamily="18" charset="0"/>
                        </a:rPr>
                        <a:t>In de jaren 80 gingen er geruchten dat op de Marlboro-</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verpakking aanwijzingen stonden die er op duiden dat </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Ku Klux Klan de eigenaar was van de firma.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voor: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het rode zigzag patroon op de witte achtergrond vormt de hoofdletter “K”.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“Mar” op zijn kop leest als “jew” (jood) – “lboro” omgekeerd gelezen lijkt op “horrible” (verschrikkelijk).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Het motto op het wapen “veni, vidi, vici” (ik kwam, zag en overwon) wordt genoemd als de leus van de de KKK.</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tegen:</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004992"/>
                          </a:solidFill>
                          <a:effectLst/>
                          <a:latin typeface="Calibri Light"/>
                          <a:cs typeface="Times New Roman" pitchFamily="18" charset="0"/>
                        </a:rPr>
                        <a:t>???</a:t>
                      </a:r>
                      <a:r>
                        <a:rPr kumimoji="0" lang="nl-NL" sz="1500" b="0" i="0" u="none" strike="noStrike" cap="none" normalizeH="0" baseline="0" dirty="0">
                          <a:ln>
                            <a:noFill/>
                          </a:ln>
                          <a:solidFill>
                            <a:srgbClr val="333333"/>
                          </a:solidFill>
                          <a:effectLst/>
                          <a:latin typeface="Calibri Light"/>
                          <a:cs typeface="Times New Roman" pitchFamily="18" charset="0"/>
                        </a:rPr>
                        <a:t> </a:t>
                      </a:r>
                      <a:r>
                        <a:rPr kumimoji="0" lang="nl-NL" sz="1500" b="0" i="0" u="none" strike="noStrike" cap="none" normalizeH="0" baseline="0" dirty="0">
                          <a:ln>
                            <a:noFill/>
                          </a:ln>
                          <a:solidFill>
                            <a:srgbClr val="FFFFFF"/>
                          </a:solidFill>
                          <a:effectLst/>
                          <a:latin typeface="Calibri Light"/>
                          <a:cs typeface="Times New Roman" pitchFamily="18" charset="0"/>
                        </a:rPr>
                        <a:t>Marlboro werd opgericht door Philip Morris, een Engelsman zonder banden met de KKK.</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Marlboro is genoemd naar de straat van een fabriek in Londen: Marlborough street</a:t>
                      </a:r>
                    </a:p>
                    <a:p>
                      <a:pPr marL="0" marR="0" lvl="0" indent="0" algn="l" defTabSz="914400" rtl="0" eaLnBrk="1" fontAlgn="base" latinLnBrk="0" hangingPunct="1">
                        <a:lnSpc>
                          <a:spcPct val="100000"/>
                        </a:lnSpc>
                        <a:spcBef>
                          <a:spcPts val="600"/>
                        </a:spcBef>
                        <a:spcAft>
                          <a:spcPts val="0"/>
                        </a:spcAft>
                        <a:buClr>
                          <a:srgbClr val="333333"/>
                        </a:buClr>
                        <a:buSzTx/>
                        <a:buFont typeface="WingDings"/>
                        <a:buNone/>
                        <a:tabLst/>
                      </a:pPr>
                      <a:r>
                        <a:rPr kumimoji="0" lang="nl-NL" sz="1500" b="0" i="0" u="none" strike="noStrike" cap="none" normalizeH="0" baseline="0" dirty="0">
                          <a:ln>
                            <a:noFill/>
                          </a:ln>
                          <a:solidFill>
                            <a:srgbClr val="FFFFFF"/>
                          </a:solidFill>
                          <a:effectLst/>
                          <a:latin typeface="Calibri Light"/>
                          <a:cs typeface="Times New Roman" pitchFamily="18" charset="0"/>
                        </a:rPr>
                        <a:t>Het motto heeft niets te maken met de KKK.</a:t>
                      </a:r>
                      <a:endParaRPr kumimoji="0" lang="de-DE" sz="15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Is Marlboro in het bezit van de KKK?</a:t>
            </a:r>
            <a:endParaRPr lang="de-DE" altLang="de-DE" sz="2000" dirty="0">
              <a:solidFill>
                <a:srgbClr val="333333"/>
              </a:solidFill>
              <a:latin typeface="Calibri Light"/>
            </a:endParaRPr>
          </a:p>
        </p:txBody>
      </p:sp>
      <p:sp>
        <p:nvSpPr>
          <p:cNvPr id="13" name="Text Box 19"/>
          <p:cNvSpPr txBox="1">
            <a:spLocks noChangeArrowheads="1"/>
          </p:cNvSpPr>
          <p:nvPr/>
        </p:nvSpPr>
        <p:spPr bwMode="auto">
          <a:xfrm>
            <a:off x="8912715"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horrivel</a:t>
            </a:r>
            <a:endParaRPr lang="en-US" altLang="de-DE" sz="1800" b="0" dirty="0">
              <a:latin typeface="Calibri Light"/>
            </a:endParaRPr>
          </a:p>
        </p:txBody>
      </p:sp>
      <p:grpSp>
        <p:nvGrpSpPr>
          <p:cNvPr id="14" name="Group 13"/>
          <p:cNvGrpSpPr/>
          <p:nvPr/>
        </p:nvGrpSpPr>
        <p:grpSpPr>
          <a:xfrm>
            <a:off x="9270483" y="6021288"/>
            <a:ext cx="2443728" cy="410267"/>
            <a:chOff x="9235067" y="6021288"/>
            <a:chExt cx="2443728" cy="410267"/>
          </a:xfrm>
        </p:grpSpPr>
        <p:sp>
          <p:nvSpPr>
            <p:cNvPr id="15"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6"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Text Box 23"/>
            <p:cNvSpPr txBox="1">
              <a:spLocks noChangeArrowheads="1"/>
            </p:cNvSpPr>
            <p:nvPr/>
          </p:nvSpPr>
          <p:spPr bwMode="auto">
            <a:xfrm>
              <a:off x="10490075" y="6021288"/>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judeu?</a:t>
              </a:r>
              <a:endParaRPr lang="en-US" altLang="de-DE" sz="1800" b="0" dirty="0">
                <a:latin typeface="Calibri Light"/>
              </a:endParaRPr>
            </a:p>
          </p:txBody>
        </p:sp>
      </p:grpSp>
      <p:pic>
        <p:nvPicPr>
          <p:cNvPr id="18"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56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13</a:t>
            </a:fld>
            <a:endParaRPr lang="de-DE" altLang="de-DE"/>
          </a:p>
        </p:txBody>
      </p:sp>
    </p:spTree>
    <p:extLst>
      <p:ext uri="{BB962C8B-B14F-4D97-AF65-F5344CB8AC3E}">
        <p14:creationId xmlns:p14="http://schemas.microsoft.com/office/powerpoint/2010/main" val="3815353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r>
              <a:rPr lang="en-US" sz="3600" dirty="0">
                <a:solidFill>
                  <a:srgbClr val="004992"/>
                </a:solidFill>
                <a:latin typeface="Calibri Light"/>
              </a:rPr>
              <a:t> </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graphicFrame>
        <p:nvGraphicFramePr>
          <p:cNvPr id="11" name="Group 26"/>
          <p:cNvGraphicFramePr>
            <a:graphicFrameLocks noGrp="1"/>
          </p:cNvGraphicFramePr>
          <p:nvPr>
            <p:extLst>
              <p:ext uri="{D42A27DB-BD31-4B8C-83A1-F6EECF244321}">
                <p14:modId xmlns:p14="http://schemas.microsoft.com/office/powerpoint/2010/main" val="3609615539"/>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6250625">
                  <a:extLst>
                    <a:ext uri="{9D8B030D-6E8A-4147-A177-3AD203B41FA5}">
                      <a16:colId xmlns:a16="http://schemas.microsoft.com/office/drawing/2014/main" val="20001"/>
                    </a:ext>
                  </a:extLst>
                </a:gridCol>
                <a:gridCol w="2771044">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Gerucht</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voor &amp; tegen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“bewijsstuk”</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nl-NL" sz="1800" b="0" i="0" u="none" strike="noStrike" cap="none" normalizeH="0" baseline="0">
                          <a:ln>
                            <a:noFill/>
                          </a:ln>
                          <a:solidFill>
                            <a:srgbClr val="333333"/>
                          </a:solidFill>
                          <a:effectLst/>
                          <a:latin typeface="Calibri Light"/>
                          <a:cs typeface="Times New Roman" pitchFamily="18" charset="0"/>
                        </a:rPr>
                        <a:t>In de jaren 80 gingen er geruchten dat op de Marlboro-</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verpakking aanwijzingen stonden die er op duiden dat </a:t>
                      </a:r>
                      <a:br>
                        <a:rPr kumimoji="0" lang="nl-NL" sz="1800" b="0" i="0" u="none" strike="noStrike" cap="none" normalizeH="0" baseline="0">
                          <a:ln>
                            <a:noFill/>
                          </a:ln>
                          <a:solidFill>
                            <a:srgbClr val="333333"/>
                          </a:solidFill>
                          <a:effectLst/>
                          <a:latin typeface="Calibri Light"/>
                          <a:cs typeface="Times New Roman" pitchFamily="18" charset="0"/>
                        </a:rPr>
                      </a:br>
                      <a:r>
                        <a:rPr kumimoji="0" lang="nl-NL" sz="1800" b="0" i="0" u="none" strike="noStrike" cap="none" normalizeH="0" baseline="0">
                          <a:ln>
                            <a:noFill/>
                          </a:ln>
                          <a:solidFill>
                            <a:srgbClr val="333333"/>
                          </a:solidFill>
                          <a:effectLst/>
                          <a:latin typeface="Calibri Light"/>
                          <a:cs typeface="Times New Roman" pitchFamily="18" charset="0"/>
                        </a:rPr>
                        <a:t>Ku Klux Klan de eigenaar was van de firma.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voor:</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het rode zigzag patroon op de witte achtergrond vormt de hoofdletter “K”.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“Mar” op zijn kop leest als “jew” (jood) – “lboro” omgekeerd gelezen lijkt op “horrible” (verschrikkelijk).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Het motto op het wapen “veni, vidi, vici” (ik kwam, zag en overwon) wordt genoemd als de leus van de de KKK.</a:t>
                      </a:r>
                    </a:p>
                    <a:p>
                      <a:pPr marL="0" marR="0" lvl="0" indent="0" algn="l" defTabSz="914400" rtl="0" eaLnBrk="1" fontAlgn="base" latinLnBrk="0" hangingPunct="1">
                        <a:lnSpc>
                          <a:spcPct val="105000"/>
                        </a:lnSpc>
                        <a:spcBef>
                          <a:spcPts val="1999"/>
                        </a:spcBef>
                        <a:spcAft>
                          <a:spcPts val="0"/>
                        </a:spcAft>
                        <a:buClr>
                          <a:srgbClr val="336699"/>
                        </a:buClr>
                        <a:buSzTx/>
                        <a:buFontTx/>
                        <a:buNone/>
                        <a:tabLst/>
                      </a:pPr>
                      <a:r>
                        <a:rPr kumimoji="0" lang="nl-NL" sz="1500" b="1" i="0" u="none" strike="noStrike" cap="none" normalizeH="0" baseline="0" dirty="0">
                          <a:ln>
                            <a:noFill/>
                          </a:ln>
                          <a:solidFill>
                            <a:srgbClr val="333333"/>
                          </a:solidFill>
                          <a:effectLst/>
                          <a:latin typeface="Calibri Light"/>
                          <a:cs typeface="Times New Roman" pitchFamily="18" charset="0"/>
                        </a:rPr>
                        <a:t>tegen:</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Marlboro werd opgericht door Philip Morris, een Engelsman zonder banden met de KKK.</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Marlboro is genoemd naar de straat van een fabriek in Londen: Marlborough street</a:t>
                      </a:r>
                    </a:p>
                    <a:p>
                      <a:pPr marL="285750" marR="0" lvl="0" indent="-285750" algn="l" defTabSz="914400" rtl="0" eaLnBrk="1" fontAlgn="base" latinLnBrk="0" hangingPunct="1">
                        <a:lnSpc>
                          <a:spcPct val="100000"/>
                        </a:lnSpc>
                        <a:spcBef>
                          <a:spcPts val="600"/>
                        </a:spcBef>
                        <a:spcAft>
                          <a:spcPts val="0"/>
                        </a:spcAft>
                        <a:buClr>
                          <a:srgbClr val="333333"/>
                        </a:buClr>
                        <a:buSzTx/>
                        <a:buFont typeface="WingDings"/>
                        <a:buChar char=""/>
                        <a:tabLst/>
                      </a:pPr>
                      <a:r>
                        <a:rPr kumimoji="0" lang="nl-NL" sz="1500" b="0" i="0" u="none" strike="noStrike" cap="none" normalizeH="0" baseline="0" dirty="0">
                          <a:ln>
                            <a:noFill/>
                          </a:ln>
                          <a:solidFill>
                            <a:srgbClr val="333333"/>
                          </a:solidFill>
                          <a:effectLst/>
                          <a:latin typeface="Calibri Light"/>
                          <a:cs typeface="Times New Roman" pitchFamily="18" charset="0"/>
                        </a:rPr>
                        <a:t>Het motto heeft niets te maken met de KKK.</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dirty="0">
                <a:solidFill>
                  <a:srgbClr val="333333"/>
                </a:solidFill>
                <a:latin typeface="Calibri Light"/>
              </a:rPr>
              <a:t>Is Marlboro in het bezit van de KKK?</a:t>
            </a:r>
            <a:endParaRPr lang="de-DE" altLang="de-DE" sz="2000" dirty="0">
              <a:solidFill>
                <a:srgbClr val="333333"/>
              </a:solidFill>
              <a:latin typeface="Calibri Light"/>
            </a:endParaRPr>
          </a:p>
        </p:txBody>
      </p:sp>
      <p:sp>
        <p:nvSpPr>
          <p:cNvPr id="13" name="Text Box 19"/>
          <p:cNvSpPr txBox="1">
            <a:spLocks noChangeArrowheads="1"/>
          </p:cNvSpPr>
          <p:nvPr/>
        </p:nvSpPr>
        <p:spPr bwMode="auto">
          <a:xfrm>
            <a:off x="8912715" y="6372036"/>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horrivel</a:t>
            </a:r>
            <a:endParaRPr lang="en-US" altLang="de-DE" sz="1800" b="0" dirty="0">
              <a:latin typeface="Calibri Light"/>
            </a:endParaRPr>
          </a:p>
        </p:txBody>
      </p:sp>
      <p:grpSp>
        <p:nvGrpSpPr>
          <p:cNvPr id="14" name="Group 13"/>
          <p:cNvGrpSpPr/>
          <p:nvPr/>
        </p:nvGrpSpPr>
        <p:grpSpPr>
          <a:xfrm>
            <a:off x="9270483" y="6021288"/>
            <a:ext cx="2443728" cy="410267"/>
            <a:chOff x="9235067" y="6021288"/>
            <a:chExt cx="2443728" cy="410267"/>
          </a:xfrm>
        </p:grpSpPr>
        <p:sp>
          <p:nvSpPr>
            <p:cNvPr id="15" name="Text Box 18"/>
            <p:cNvSpPr txBox="1">
              <a:spLocks noChangeArrowheads="1"/>
            </p:cNvSpPr>
            <p:nvPr/>
          </p:nvSpPr>
          <p:spPr bwMode="auto">
            <a:xfrm rot="10788152">
              <a:off x="9897439" y="6062223"/>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6" name="Text Box 20"/>
            <p:cNvSpPr txBox="1">
              <a:spLocks noChangeArrowheads="1"/>
            </p:cNvSpPr>
            <p:nvPr/>
          </p:nvSpPr>
          <p:spPr bwMode="auto">
            <a:xfrm>
              <a:off x="9235067" y="6021288"/>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17" name="Text Box 23"/>
            <p:cNvSpPr txBox="1">
              <a:spLocks noChangeArrowheads="1"/>
            </p:cNvSpPr>
            <p:nvPr/>
          </p:nvSpPr>
          <p:spPr bwMode="auto">
            <a:xfrm>
              <a:off x="10490075" y="6021288"/>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 judeu?</a:t>
              </a:r>
              <a:endParaRPr lang="en-US" altLang="de-DE" sz="1800" b="0" dirty="0">
                <a:latin typeface="Calibri Light"/>
              </a:endParaRPr>
            </a:p>
          </p:txBody>
        </p:sp>
      </p:grpSp>
      <p:pic>
        <p:nvPicPr>
          <p:cNvPr id="18"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56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14</a:t>
            </a:fld>
            <a:endParaRPr lang="de-DE" altLang="de-DE"/>
          </a:p>
        </p:txBody>
      </p:sp>
    </p:spTree>
    <p:extLst>
      <p:ext uri="{BB962C8B-B14F-4D97-AF65-F5344CB8AC3E}">
        <p14:creationId xmlns:p14="http://schemas.microsoft.com/office/powerpoint/2010/main" val="473418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Overhaaste</a:t>
            </a:r>
            <a:r>
              <a:rPr lang="en-US" sz="3600" dirty="0">
                <a:solidFill>
                  <a:srgbClr val="004992"/>
                </a:solidFill>
                <a:latin typeface="Calibri Light"/>
              </a:rPr>
              <a:t> </a:t>
            </a:r>
            <a:r>
              <a:rPr lang="en-US" sz="3600" dirty="0" err="1">
                <a:solidFill>
                  <a:srgbClr val="004992"/>
                </a:solidFill>
                <a:latin typeface="Calibri Light"/>
              </a:rPr>
              <a:t>conclusies</a:t>
            </a:r>
            <a:r>
              <a:rPr lang="en-US" sz="3600" dirty="0">
                <a:solidFill>
                  <a:srgbClr val="004992"/>
                </a:solidFill>
                <a:latin typeface="Calibri Light"/>
              </a:rPr>
              <a:t>, </a:t>
            </a:r>
            <a:r>
              <a:rPr lang="en-US" sz="3600" dirty="0" err="1">
                <a:solidFill>
                  <a:srgbClr val="004992"/>
                </a:solidFill>
                <a:latin typeface="Calibri Light"/>
              </a:rPr>
              <a:t>voorbeeld</a:t>
            </a:r>
            <a:r>
              <a:rPr lang="en-US" sz="3600" dirty="0">
                <a:solidFill>
                  <a:srgbClr val="004992"/>
                </a:solidFill>
                <a:latin typeface="Calibri Light"/>
              </a:rPr>
              <a:t> </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geruchten</a:t>
            </a:r>
            <a:r>
              <a:rPr lang="en-US" dirty="0">
                <a:solidFill>
                  <a:srgbClr val="004992"/>
                </a:solidFill>
                <a:latin typeface="Calibri Light"/>
              </a:rPr>
              <a:t> -</a:t>
            </a: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latin typeface="Calibri Light"/>
              </a:rPr>
              <a:t>Nee!</a:t>
            </a:r>
            <a:endParaRPr lang="de-DE" altLang="de-DE" sz="2400" dirty="0">
              <a:latin typeface="Calibri Light"/>
            </a:endParaRPr>
          </a:p>
        </p:txBody>
      </p:sp>
      <p:sp>
        <p:nvSpPr>
          <p:cNvPr id="11"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b="0">
                <a:solidFill>
                  <a:srgbClr val="333333"/>
                </a:solidFill>
                <a:latin typeface="Calibri Light"/>
              </a:rPr>
              <a:t>Is de Ku Klux Klan eigenaar van Malboro?</a:t>
            </a:r>
            <a:endParaRPr lang="de-DE" altLang="de-DE"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10" name="Slide Number Placeholder 9"/>
          <p:cNvSpPr>
            <a:spLocks noGrp="1"/>
          </p:cNvSpPr>
          <p:nvPr>
            <p:ph type="sldNum" sz="quarter" idx="12"/>
          </p:nvPr>
        </p:nvSpPr>
        <p:spPr/>
        <p:txBody>
          <a:bodyPr/>
          <a:lstStyle/>
          <a:p>
            <a:fld id="{EA427EC7-A8B6-43B3-B807-F7B69FAAB8ED}"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7" name="Content Placeholder 6"/>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bewijzen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Is </a:t>
            </a:r>
            <a:r>
              <a:rPr lang="en-US" altLang="nl-NL"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veni</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vidi</a:t>
            </a:r>
            <a:r>
              <a:rPr lang="en-US" altLang="de-DE" sz="2400" dirty="0">
                <a:solidFill>
                  <a:srgbClr val="333333"/>
                </a:solidFill>
                <a:latin typeface="Calibri Light"/>
                <a:ea typeface="MS PGothic" panose="020B0600070205080204" pitchFamily="34" charset="-128"/>
              </a:rPr>
              <a:t>, vici</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het motto van de Ku Klux Klan? Nee)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klakkeloos</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geloofd</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doorgaans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bewijzen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Is </a:t>
            </a:r>
            <a:r>
              <a:rPr lang="en-US" altLang="nl-NL"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veni</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vidi</a:t>
            </a:r>
            <a:r>
              <a:rPr lang="en-US" altLang="de-DE" sz="2400" dirty="0">
                <a:solidFill>
                  <a:srgbClr val="333333"/>
                </a:solidFill>
                <a:latin typeface="Calibri Light"/>
                <a:ea typeface="MS PGothic" panose="020B0600070205080204" pitchFamily="34" charset="-128"/>
              </a:rPr>
              <a:t>, vici</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het motto van de Ku Klux Klan? Nee)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klakkeloos</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geloofd</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Alternatieve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uitgesloten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herschikking</a:t>
            </a:r>
            <a:r>
              <a:rPr lang="en-US" altLang="de-DE" sz="2400" dirty="0">
                <a:solidFill>
                  <a:srgbClr val="333333"/>
                </a:solidFill>
                <a:latin typeface="Calibri Light"/>
                <a:ea typeface="MS PGothic" panose="020B0600070205080204" pitchFamily="34" charset="-128"/>
              </a:rPr>
              <a:t> van de letters in </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Marlboro</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leidt</a:t>
            </a:r>
            <a:r>
              <a:rPr lang="en-US" altLang="de-DE" sz="2400" dirty="0">
                <a:solidFill>
                  <a:srgbClr val="333333"/>
                </a:solidFill>
                <a:latin typeface="Calibri Light"/>
                <a:ea typeface="MS PGothic" panose="020B0600070205080204" pitchFamily="34" charset="-128"/>
              </a:rPr>
              <a:t> tot </a:t>
            </a:r>
            <a:r>
              <a:rPr lang="en-US" altLang="de-DE" sz="2400" dirty="0" err="1">
                <a:solidFill>
                  <a:srgbClr val="333333"/>
                </a:solidFill>
                <a:latin typeface="Calibri Light"/>
                <a:ea typeface="MS PGothic" panose="020B0600070205080204" pitchFamily="34" charset="-128"/>
              </a:rPr>
              <a:t>andere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betekenisvolle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boom of </a:t>
            </a:r>
            <a:r>
              <a:rPr lang="en-US" altLang="de-DE" sz="2400" dirty="0" err="1">
                <a:solidFill>
                  <a:srgbClr val="333333"/>
                </a:solidFill>
                <a:latin typeface="Calibri Light"/>
                <a:ea typeface="MS PGothic" panose="020B0600070205080204" pitchFamily="34" charset="-128"/>
              </a:rPr>
              <a:t>Rabo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bijvoorbeeld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maken</a:t>
            </a:r>
            <a:r>
              <a:rPr lang="en-US" altLang="de-DE"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Geruchten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feiten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getrokken</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belang</a:t>
            </a:r>
            <a:r>
              <a:rPr lang="en-US" altLang="de-DE" sz="2400" dirty="0">
                <a:solidFill>
                  <a:srgbClr val="333333"/>
                </a:solidFill>
                <a:latin typeface="Calibri Light"/>
                <a:ea typeface="MS PGothic" panose="020B0600070205080204" pitchFamily="34" charset="-128"/>
              </a:rPr>
              <a:t> van details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overdreven</a:t>
            </a:r>
            <a:r>
              <a:rPr lang="en-US" altLang="de-DE" sz="2400" dirty="0">
                <a:solidFill>
                  <a:srgbClr val="333333"/>
                </a:solidFill>
                <a:latin typeface="Calibri Light"/>
                <a:ea typeface="MS PGothic" panose="020B0600070205080204" pitchFamily="34" charset="-128"/>
              </a:rPr>
              <a:t> (op het </a:t>
            </a:r>
            <a:r>
              <a:rPr lang="en-US" altLang="de-DE" sz="2400" dirty="0" err="1">
                <a:solidFill>
                  <a:srgbClr val="333333"/>
                </a:solidFill>
                <a:latin typeface="Calibri Light"/>
                <a:ea typeface="MS PGothic" panose="020B0600070205080204" pitchFamily="34" charset="-128"/>
              </a:rPr>
              <a:t>eerste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gezicht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vallen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drie</a:t>
            </a:r>
            <a:r>
              <a:rPr lang="en-US" altLang="de-DE" sz="2400" dirty="0">
                <a:solidFill>
                  <a:srgbClr val="333333"/>
                </a:solidFill>
                <a:latin typeface="Calibri Light"/>
                <a:ea typeface="MS PGothic" panose="020B0600070205080204" pitchFamily="34" charset="-128"/>
              </a:rPr>
              <a:t> rode K</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s op, maar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bewijzen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niets</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18</a:t>
            </a:fld>
            <a:endParaRPr lang="de-DE" altLang="de-DE"/>
          </a:p>
        </p:txBody>
      </p:sp>
    </p:spTree>
    <p:extLst>
      <p:ext uri="{BB962C8B-B14F-4D97-AF65-F5344CB8AC3E}">
        <p14:creationId xmlns:p14="http://schemas.microsoft.com/office/powerpoint/2010/main" val="656941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defRPr/>
            </a:pPr>
            <a:r>
              <a:rPr lang="nl-NL" altLang="de-DE" sz="2400">
                <a:solidFill>
                  <a:srgbClr val="000000"/>
                </a:solidFill>
                <a:latin typeface="Calibri Light"/>
                <a:ea typeface="MS PGothic" panose="020B0600070205080204" pitchFamily="34" charset="-128"/>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buClr>
                <a:srgbClr val="000000"/>
              </a:buClr>
              <a:buFont typeface="WingDings"/>
              <a:buChar char=""/>
              <a:defRPr/>
            </a:pPr>
            <a:r>
              <a:rPr lang="nl-NL" altLang="de-DE" sz="2400" dirty="0">
                <a:solidFill>
                  <a:srgbClr val="000000"/>
                </a:solidFill>
                <a:latin typeface="Calibri Light"/>
                <a:ea typeface="MS PGothic" panose="020B0600070205080204" pitchFamily="34" charset="-128"/>
              </a:rPr>
              <a:t>Dit soort eenvoudige verklaringen verminderde de angst en gaf de illusie van controle.</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Waarom doen we dit?</a:t>
            </a:r>
            <a:endParaRPr lang="de-DE" sz="3600" dirty="0">
              <a:latin typeface="Calibri Light"/>
            </a:endParaRP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rPr>
              <a:t>Uit onderzoek blijkt dat veel (maar niet alle!) mensen met een </a:t>
            </a:r>
            <a:r>
              <a:rPr lang="nl-NL" sz="2400" u="sng" dirty="0">
                <a:solidFill>
                  <a:srgbClr val="333333"/>
                </a:solidFill>
                <a:latin typeface="Calibri Light"/>
                <a:ea typeface="MS PGothic" panose="020B0600070205080204" pitchFamily="34" charset="-128"/>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beslissingen nemen op basis van weinig informatie.</a:t>
            </a:r>
          </a:p>
          <a:p>
            <a:pPr lvl="0" defTabSz="914400" fontAlgn="base">
              <a:buClr>
                <a:srgbClr val="336699"/>
              </a:buClr>
              <a:defRPr/>
            </a:pPr>
            <a:r>
              <a:rPr lang="nl-NL" sz="2400" dirty="0">
                <a:solidFill>
                  <a:srgbClr val="004992"/>
                </a:solidFill>
                <a:latin typeface="Calibri Light"/>
                <a:ea typeface="MS PGothic" charset="0"/>
                <a:cs typeface="MS PGothic" charset="0"/>
              </a:rPr>
              <a:t>Deze manier van beslissen kan snel leiden tot fouten.</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Waarom doen we dit?</a:t>
            </a:r>
            <a:endParaRPr lang="de-DE" sz="3600" dirty="0">
              <a:latin typeface="Calibri Light"/>
            </a:endParaRPr>
          </a:p>
        </p:txBody>
      </p:sp>
      <p:sp>
        <p:nvSpPr>
          <p:cNvPr id="2" name="Content Placeholder 1"/>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rPr>
              <a:t>Uit onderzoek blijkt dat veel (maar niet alle!) mensen met een </a:t>
            </a:r>
            <a:r>
              <a:rPr lang="nl-NL" sz="2400" u="sng" dirty="0">
                <a:solidFill>
                  <a:srgbClr val="333333"/>
                </a:solidFill>
                <a:latin typeface="Calibri Light"/>
                <a:ea typeface="MS PGothic" panose="020B0600070205080204" pitchFamily="34" charset="-128"/>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beslissingen nemen op basis van weinig informatie.</a:t>
            </a:r>
          </a:p>
          <a:p>
            <a:pPr lvl="0" defTabSz="914400" fontAlgn="base">
              <a:buClr>
                <a:srgbClr val="336699"/>
              </a:buClr>
              <a:defRPr/>
            </a:pPr>
            <a:r>
              <a:rPr lang="nl-NL" sz="2400" dirty="0">
                <a:solidFill>
                  <a:srgbClr val="004992"/>
                </a:solidFill>
                <a:latin typeface="Calibri Light"/>
                <a:ea typeface="MS PGothic" charset="0"/>
                <a:cs typeface="MS PGothic" charset="0"/>
              </a:rPr>
              <a:t>Deze manier van beslissen kan snel leiden tot fouten.</a:t>
            </a:r>
          </a:p>
          <a:p>
            <a:pPr marL="342900" lvl="0" indent="-342900" defTabSz="914400" fontAlgn="base">
              <a:buClr>
                <a:srgbClr val="333333"/>
              </a:buClr>
              <a:buFont typeface="WingDings"/>
              <a:buChar char=""/>
              <a:defRPr/>
            </a:pPr>
            <a:r>
              <a:rPr lang="de-DE" sz="2400" dirty="0">
                <a:solidFill>
                  <a:srgbClr val="333333"/>
                </a:solidFill>
                <a:latin typeface="Calibri Light"/>
                <a:ea typeface="MS PGothic" panose="020B0600070205080204" pitchFamily="34" charset="-128"/>
              </a:rPr>
              <a:t>een vertekend beeld van de werkelijkheid hebben. Interpretaties van situaties, die anderen ondenkbaar achten, worden geloofd.</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6" name="Slide Number Placeholder 5"/>
          <p:cNvSpPr>
            <a:spLocks noGrp="1"/>
          </p:cNvSpPr>
          <p:nvPr>
            <p:ph type="sldNum" sz="quarter" idx="12"/>
          </p:nvPr>
        </p:nvSpPr>
        <p:spPr/>
        <p:txBody>
          <a:bodyPr/>
          <a:lstStyle/>
          <a:p>
            <a:fld id="{EA427EC7-A8B6-43B3-B807-F7B69FAAB8ED}" type="slidenum">
              <a:rPr lang="de-DE" altLang="de-DE" smtClean="0"/>
              <a:pPr/>
              <a:t>21</a:t>
            </a:fld>
            <a:endParaRPr lang="de-DE" altLang="de-DE"/>
          </a:p>
        </p:txBody>
      </p:sp>
    </p:spTree>
    <p:extLst>
      <p:ext uri="{BB962C8B-B14F-4D97-AF65-F5344CB8AC3E}">
        <p14:creationId xmlns:p14="http://schemas.microsoft.com/office/powerpoint/2010/main" val="84469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722211228"/>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r>
                        <a:rPr lang="en-US" sz="2000" dirty="0">
                          <a:solidFill>
                            <a:srgbClr val="004992"/>
                          </a:solidFill>
                          <a:latin typeface="+mj-lt"/>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gedachte “ik ben waardeloos” 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endParaRPr lang="en-US"/>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endParaRPr lang="en-US"/>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endParaRPr lang="en-US" dirty="0"/>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791185965"/>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gedachte “ik ben waardeloos” 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23</a:t>
            </a:fld>
            <a:endParaRPr lang="de-DE" altLang="de-DE"/>
          </a:p>
        </p:txBody>
      </p:sp>
    </p:spTree>
    <p:extLst>
      <p:ext uri="{BB962C8B-B14F-4D97-AF65-F5344CB8AC3E}">
        <p14:creationId xmlns:p14="http://schemas.microsoft.com/office/powerpoint/2010/main" val="3825561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949556280"/>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gedachte “ik ben waardeloos” 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24</a:t>
            </a:fld>
            <a:endParaRPr lang="de-DE" altLang="de-DE"/>
          </a:p>
        </p:txBody>
      </p:sp>
    </p:spTree>
    <p:extLst>
      <p:ext uri="{BB962C8B-B14F-4D97-AF65-F5344CB8AC3E}">
        <p14:creationId xmlns:p14="http://schemas.microsoft.com/office/powerpoint/2010/main" val="1627909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4242436722"/>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gedachte “ik ben waardeloos” 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25</a:t>
            </a:fld>
            <a:endParaRPr lang="de-DE" altLang="de-DE"/>
          </a:p>
        </p:txBody>
      </p:sp>
    </p:spTree>
    <p:extLst>
      <p:ext uri="{BB962C8B-B14F-4D97-AF65-F5344CB8AC3E}">
        <p14:creationId xmlns:p14="http://schemas.microsoft.com/office/powerpoint/2010/main" val="2765683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1708405866"/>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gedachte “ik ben waardeloos” 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meeste mensen hebben van tijd tot tijd negatieve gedachten over zichzelf.</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26</a:t>
            </a:fld>
            <a:endParaRPr lang="de-DE" altLang="de-DE"/>
          </a:p>
        </p:txBody>
      </p:sp>
    </p:spTree>
    <p:extLst>
      <p:ext uri="{BB962C8B-B14F-4D97-AF65-F5344CB8AC3E}">
        <p14:creationId xmlns:p14="http://schemas.microsoft.com/office/powerpoint/2010/main" val="3229488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55875681"/>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gedachte “ik ben waardeloos” 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meeste mensen hebben van tijd tot tijd negatieve gedachten over zichzelf.</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27</a:t>
            </a:fld>
            <a:endParaRPr lang="de-DE" altLang="de-DE"/>
          </a:p>
        </p:txBody>
      </p:sp>
    </p:spTree>
    <p:extLst>
      <p:ext uri="{BB962C8B-B14F-4D97-AF65-F5344CB8AC3E}">
        <p14:creationId xmlns:p14="http://schemas.microsoft.com/office/powerpoint/2010/main" val="3701997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2506908727"/>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gedachte “ik ben waardeloos” 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meeste mensen hebben van tijd tot tijd negatieve gedachten over zichzelf.</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therapeut kan mijn gedachten lezen.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28</a:t>
            </a:fld>
            <a:endParaRPr lang="de-DE" altLang="de-DE"/>
          </a:p>
        </p:txBody>
      </p:sp>
    </p:spTree>
    <p:extLst>
      <p:ext uri="{BB962C8B-B14F-4D97-AF65-F5344CB8AC3E}">
        <p14:creationId xmlns:p14="http://schemas.microsoft.com/office/powerpoint/2010/main" val="1702574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4112218775"/>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gedachte “ik ben waardeloos” 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meeste mensen hebben van tijd tot tijd negatieve gedachten over zichzelf.</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therapeut kan mijn gedachten lezen.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Gebruik van dit woord lag voor de hand in de context van het gesprek.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29</a:t>
            </a:fld>
            <a:endParaRPr lang="de-DE" altLang="de-DE"/>
          </a:p>
        </p:txBody>
      </p:sp>
    </p:spTree>
    <p:extLst>
      <p:ext uri="{BB962C8B-B14F-4D97-AF65-F5344CB8AC3E}">
        <p14:creationId xmlns:p14="http://schemas.microsoft.com/office/powerpoint/2010/main" val="919594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7" name="Rechteck 1"/>
          <p:cNvSpPr>
            <a:spLocks noChangeArrowheads="1"/>
          </p:cNvSpPr>
          <p:nvPr/>
        </p:nvSpPr>
        <p:spPr bwMode="auto">
          <a:xfrm>
            <a:off x="408955" y="6017222"/>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2000" b="0" dirty="0">
                <a:solidFill>
                  <a:srgbClr val="004992"/>
                </a:solidFill>
                <a:latin typeface="Calibri Light"/>
              </a:rPr>
              <a:t>Heeft iemand een vergelijkbare situatie meegemaakt? </a:t>
            </a:r>
            <a:endParaRPr lang="pt-PT" altLang="de-DE" sz="2000" b="0" dirty="0">
              <a:solidFill>
                <a:srgbClr val="004992"/>
              </a:solidFill>
              <a:latin typeface="Calibri Light"/>
            </a:endParaRPr>
          </a:p>
        </p:txBody>
      </p:sp>
      <p:graphicFrame>
        <p:nvGraphicFramePr>
          <p:cNvPr id="8" name="Content Placeholder 8"/>
          <p:cNvGraphicFramePr>
            <a:graphicFrameLocks/>
          </p:cNvGraphicFramePr>
          <p:nvPr>
            <p:extLst>
              <p:ext uri="{D42A27DB-BD31-4B8C-83A1-F6EECF244321}">
                <p14:modId xmlns:p14="http://schemas.microsoft.com/office/powerpoint/2010/main" val="328753683"/>
              </p:ext>
            </p:extLst>
          </p:nvPr>
        </p:nvGraphicFramePr>
        <p:xfrm>
          <a:off x="409575" y="2203704"/>
          <a:ext cx="11339514" cy="374904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Gebeurtenis</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Verklaring tijdens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Andere verklaringen</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Je ontslag uit de instelling wordt naar voren geschoven.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de dokters mij hebben opgegeven.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Er is onverwacht een plek vrijgekomen in een woonvoorziening.</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gedachte “ik ben waardeloos” hamert maar door je hoofd.</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Ik ben ervan overtuigd dat dit wordt veroorzaakt door een zender op het dak.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meeste mensen hebben van tijd tot tijd negatieve gedachten over zichzelf.</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De therapeut gebruikt een woord dat je net zelf wilde gebruiken.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De therapeut kan mijn gedachten lezen.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Gebruik van dit woord lag voor de hand in de context van het gesprek.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30</a:t>
            </a:fld>
            <a:endParaRPr lang="de-DE" altLang="de-DE"/>
          </a:p>
        </p:txBody>
      </p:sp>
    </p:spTree>
    <p:extLst>
      <p:ext uri="{BB962C8B-B14F-4D97-AF65-F5344CB8AC3E}">
        <p14:creationId xmlns:p14="http://schemas.microsoft.com/office/powerpoint/2010/main" val="1299070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sluit</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passende</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titels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sluit</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passende</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titels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32</a:t>
            </a:fld>
            <a:endParaRPr lang="de-DE" altLang="de-DE"/>
          </a:p>
        </p:txBody>
      </p:sp>
    </p:spTree>
    <p:extLst>
      <p:ext uri="{BB962C8B-B14F-4D97-AF65-F5344CB8AC3E}">
        <p14:creationId xmlns:p14="http://schemas.microsoft.com/office/powerpoint/2010/main" val="776296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sluit</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passende</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titels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Besteed</a:t>
            </a:r>
            <a:r>
              <a:rPr lang="en-US" altLang="de-DE" sz="2400" dirty="0">
                <a:solidFill>
                  <a:srgbClr val="333333"/>
                </a:solidFill>
                <a:latin typeface="Calibri Light"/>
                <a:ea typeface="MS PGothic" panose="020B0600070205080204" pitchFamily="34" charset="-128"/>
              </a:rPr>
              <a:t> met name </a:t>
            </a:r>
            <a:r>
              <a:rPr lang="en-US" altLang="de-DE" sz="2400" dirty="0" err="1">
                <a:solidFill>
                  <a:srgbClr val="333333"/>
                </a:solidFill>
                <a:latin typeface="Calibri Light"/>
                <a:ea typeface="MS PGothic" panose="020B0600070205080204" pitchFamily="34" charset="-128"/>
              </a:rPr>
              <a:t>aandacht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details die </a:t>
            </a:r>
            <a:r>
              <a:rPr lang="en-US" altLang="de-DE" sz="2400" dirty="0" err="1">
                <a:solidFill>
                  <a:srgbClr val="333333"/>
                </a:solidFill>
                <a:latin typeface="Calibri Light"/>
                <a:ea typeface="MS PGothic" panose="020B0600070205080204" pitchFamily="34" charset="-128"/>
              </a:rPr>
              <a:t>overduidelijk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bepaalde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uitsluiten</a:t>
            </a:r>
            <a:r>
              <a:rPr lang="en-US" altLang="de-DE" sz="24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33</a:t>
            </a:fld>
            <a:endParaRPr lang="de-DE" altLang="de-DE"/>
          </a:p>
        </p:txBody>
      </p:sp>
    </p:spTree>
    <p:extLst>
      <p:ext uri="{BB962C8B-B14F-4D97-AF65-F5344CB8AC3E}">
        <p14:creationId xmlns:p14="http://schemas.microsoft.com/office/powerpoint/2010/main" val="936960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ea typeface="MS PGothic" panose="020B0600070205080204" pitchFamily="34" charset="-128"/>
              </a:rPr>
              <a:t>In de </a:t>
            </a:r>
            <a:r>
              <a:rPr lang="en-US" altLang="de-DE" sz="2400" dirty="0" err="1">
                <a:solidFill>
                  <a:srgbClr val="333333"/>
                </a:solidFill>
                <a:latin typeface="Calibri Light"/>
                <a:ea typeface="MS PGothic" panose="020B0600070205080204" pitchFamily="34" charset="-128"/>
              </a:rPr>
              <a:t>volgende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krijg</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schilderijen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juiste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van elk </a:t>
            </a:r>
            <a:r>
              <a:rPr lang="en-US" altLang="de-DE" sz="2400" dirty="0" err="1">
                <a:solidFill>
                  <a:srgbClr val="333333"/>
                </a:solidFill>
                <a:latin typeface="Calibri Light"/>
                <a:ea typeface="MS PGothic" panose="020B0600070205080204" pitchFamily="34" charset="-128"/>
              </a:rPr>
              <a:t>schilderij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sluit</a:t>
            </a:r>
            <a:r>
              <a:rPr lang="en-US" altLang="de-DE" sz="2400" dirty="0">
                <a:solidFill>
                  <a:srgbClr val="333333"/>
                </a:solidFill>
                <a:latin typeface="Calibri Light"/>
                <a:ea typeface="MS PGothic" panose="020B0600070205080204" pitchFamily="34" charset="-128"/>
              </a:rPr>
              <a:t> </a:t>
            </a:r>
            <a:r>
              <a:rPr lang="en-US" altLang="nl-NL" sz="2400" dirty="0">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passende</a:t>
            </a:r>
            <a:r>
              <a:rPr lang="en-US" altLang="nl-NL" sz="2400" dirty="0">
                <a:solidFill>
                  <a:srgbClr val="333333"/>
                </a:solidFill>
                <a:latin typeface="Calibri Light"/>
                <a:ea typeface="MS PGothic" panose="020B0600070205080204" pitchFamily="34" charset="-128"/>
              </a:rPr>
              <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titels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de </a:t>
            </a:r>
            <a:r>
              <a:rPr lang="en-US" altLang="de-DE" sz="2400" i="1" dirty="0" err="1">
                <a:solidFill>
                  <a:srgbClr val="004992"/>
                </a:solidFill>
                <a:latin typeface="Calibri Light"/>
                <a:ea typeface="MS PGothic" panose="020B0600070205080204" pitchFamily="34" charset="-128"/>
              </a:rPr>
              <a:t>voors</a:t>
            </a:r>
            <a:r>
              <a:rPr lang="en-US" altLang="de-DE" sz="2400" i="1"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i="1" dirty="0">
                <a:solidFill>
                  <a:srgbClr val="004992"/>
                </a:solidFill>
                <a:latin typeface="Calibri Light"/>
                <a:ea typeface="MS PGothic" panose="020B0600070205080204" pitchFamily="34" charset="-128"/>
              </a:rPr>
              <a:t> </a:t>
            </a:r>
            <a:r>
              <a:rPr lang="en-US" altLang="de-DE" sz="2400" i="1" dirty="0" err="1">
                <a:solidFill>
                  <a:srgbClr val="004992"/>
                </a:solidFill>
                <a:latin typeface="Calibri Light"/>
                <a:ea typeface="MS PGothic" panose="020B0600070205080204" pitchFamily="34" charset="-128"/>
              </a:rPr>
              <a:t>tegens</a:t>
            </a:r>
            <a:r>
              <a:rPr lang="en-US" altLang="de-DE" sz="2400" dirty="0">
                <a:solidFill>
                  <a:srgbClr val="004992"/>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van de </a:t>
            </a:r>
            <a:r>
              <a:rPr lang="en-US" altLang="de-DE" sz="2400" dirty="0" err="1">
                <a:solidFill>
                  <a:srgbClr val="333333"/>
                </a:solidFill>
                <a:latin typeface="Calibri Light"/>
                <a:ea typeface="MS PGothic" panose="020B0600070205080204" pitchFamily="34" charset="-128"/>
              </a:rPr>
              <a:t>verschillende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Besteed</a:t>
            </a:r>
            <a:r>
              <a:rPr lang="en-US" altLang="de-DE" sz="2400" dirty="0">
                <a:solidFill>
                  <a:srgbClr val="333333"/>
                </a:solidFill>
                <a:latin typeface="Calibri Light"/>
                <a:ea typeface="MS PGothic" panose="020B0600070205080204" pitchFamily="34" charset="-128"/>
              </a:rPr>
              <a:t> met name </a:t>
            </a:r>
            <a:r>
              <a:rPr lang="en-US" altLang="de-DE" sz="2400" dirty="0" err="1">
                <a:solidFill>
                  <a:srgbClr val="333333"/>
                </a:solidFill>
                <a:latin typeface="Calibri Light"/>
                <a:ea typeface="MS PGothic" panose="020B0600070205080204" pitchFamily="34" charset="-128"/>
              </a:rPr>
              <a:t>aandacht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details die </a:t>
            </a:r>
            <a:r>
              <a:rPr lang="en-US" altLang="de-DE" sz="2400" dirty="0" err="1">
                <a:solidFill>
                  <a:srgbClr val="333333"/>
                </a:solidFill>
                <a:latin typeface="Calibri Light"/>
                <a:ea typeface="MS PGothic" panose="020B0600070205080204" pitchFamily="34" charset="-128"/>
              </a:rPr>
              <a:t>overduidelijk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bepaalde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naam</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uitsluiten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nl-NL" altLang="ko-KR" sz="2400" dirty="0">
                <a:solidFill>
                  <a:srgbClr val="333333"/>
                </a:solidFill>
                <a:latin typeface="Calibri Light"/>
                <a:ea typeface="Gulim" pitchFamily="34" charset="-127"/>
              </a:rPr>
              <a:t>Geef ook aan hoe zeker je bent van je oordeel.</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34</a:t>
            </a:fld>
            <a:endParaRPr lang="de-DE" altLang="de-DE"/>
          </a:p>
        </p:txBody>
      </p:sp>
    </p:spTree>
    <p:extLst>
      <p:ext uri="{BB962C8B-B14F-4D97-AF65-F5344CB8AC3E}">
        <p14:creationId xmlns:p14="http://schemas.microsoft.com/office/powerpoint/2010/main" val="9397888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4" name="Picture 4"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2203703"/>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Text Box 3"/>
          <p:cNvSpPr txBox="1">
            <a:spLocks noChangeArrowheads="1"/>
          </p:cNvSpPr>
          <p:nvPr/>
        </p:nvSpPr>
        <p:spPr bwMode="auto">
          <a:xfrm>
            <a:off x="6263639" y="2203704"/>
            <a:ext cx="4234236"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Bekentenis van overspel</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De </a:t>
            </a:r>
            <a:r>
              <a:rPr lang="de-DE" altLang="de-DE" sz="2400" b="0" dirty="0" err="1">
                <a:latin typeface="Calibri Light"/>
              </a:rPr>
              <a:t>verkering</a:t>
            </a:r>
            <a:endParaRPr lang="de-DE" altLang="de-DE" sz="2400" b="0" dirty="0">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err="1">
                <a:latin typeface="Calibri Light"/>
              </a:rPr>
              <a:t>Inlichten</a:t>
            </a:r>
            <a:r>
              <a:rPr lang="de-DE" altLang="de-DE" sz="2400" b="0" dirty="0">
                <a:latin typeface="Calibri Light"/>
              </a:rPr>
              <a:t> over dood familielid</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De bloemist</a:t>
            </a:r>
            <a:endParaRPr lang="en-US" altLang="de-DE" sz="2400" b="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8" name="Picture 4"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2203703"/>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Text Box 3"/>
          <p:cNvSpPr txBox="1">
            <a:spLocks noChangeArrowheads="1"/>
          </p:cNvSpPr>
          <p:nvPr/>
        </p:nvSpPr>
        <p:spPr bwMode="auto">
          <a:xfrm>
            <a:off x="6263639" y="2203704"/>
            <a:ext cx="4234236"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Bekentenis van overspel</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a:t>
            </a:r>
            <a:r>
              <a:rPr lang="de-DE" altLang="de-DE" sz="2400" b="0" dirty="0" err="1">
                <a:solidFill>
                  <a:srgbClr val="004992"/>
                </a:solidFill>
                <a:latin typeface="Calibri Light"/>
              </a:rPr>
              <a:t>verkering</a:t>
            </a:r>
            <a:br>
              <a:rPr lang="de-DE" altLang="de-DE" sz="2400" b="0" dirty="0">
                <a:solidFill>
                  <a:srgbClr val="004992"/>
                </a:solidFill>
                <a:latin typeface="Calibri Light"/>
              </a:rPr>
            </a:br>
            <a:r>
              <a:rPr lang="de-DE" altLang="de-DE" sz="1800" b="0" dirty="0">
                <a:solidFill>
                  <a:srgbClr val="004992"/>
                </a:solidFill>
                <a:latin typeface="Calibri Light"/>
              </a:rPr>
              <a:t>(Karl Zewy)</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Inlichten over dood familielid</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bloemist</a:t>
            </a:r>
            <a:endParaRPr lang="en-US" altLang="de-DE" sz="2400" b="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Rectangle 3"/>
          <p:cNvSpPr>
            <a:spLocks noChangeArrowheads="1"/>
          </p:cNvSpPr>
          <p:nvPr/>
        </p:nvSpPr>
        <p:spPr bwMode="auto">
          <a:xfrm>
            <a:off x="6263640" y="2203704"/>
            <a:ext cx="54864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De monnik</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De dronkenlap</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De </a:t>
            </a:r>
            <a:r>
              <a:rPr lang="de-DE" altLang="de-DE" sz="2400" b="0" dirty="0" err="1">
                <a:latin typeface="Calibri Light"/>
              </a:rPr>
              <a:t>lezende</a:t>
            </a:r>
            <a:r>
              <a:rPr lang="de-DE" altLang="de-DE" sz="2400" b="0" dirty="0">
                <a:latin typeface="Calibri Light"/>
              </a:rPr>
              <a:t> </a:t>
            </a:r>
            <a:r>
              <a:rPr lang="de-DE" altLang="de-DE" sz="2400" b="0" dirty="0" err="1">
                <a:latin typeface="Calibri Light"/>
              </a:rPr>
              <a:t>chemicus</a:t>
            </a:r>
            <a:endParaRPr lang="de-DE" altLang="de-DE" sz="2400" b="0" dirty="0">
              <a:latin typeface="Calibri Light"/>
            </a:endParaRP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De boekenwurm</a:t>
            </a:r>
          </a:p>
        </p:txBody>
      </p:sp>
      <p:pic>
        <p:nvPicPr>
          <p:cNvPr id="55302"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6665" y="2203704"/>
            <a:ext cx="323890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3"/>
          <p:cNvSpPr>
            <a:spLocks noChangeArrowheads="1"/>
          </p:cNvSpPr>
          <p:nvPr/>
        </p:nvSpPr>
        <p:spPr bwMode="auto">
          <a:xfrm>
            <a:off x="6263640" y="2203704"/>
            <a:ext cx="54864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monnik</a:t>
            </a:r>
          </a:p>
          <a:p>
            <a:pPr marL="457200" indent="-457200"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dronkenlap</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a:t>
            </a:r>
            <a:r>
              <a:rPr lang="de-DE" altLang="de-DE" sz="2400" b="0" dirty="0" err="1">
                <a:solidFill>
                  <a:srgbClr val="004992"/>
                </a:solidFill>
                <a:latin typeface="Calibri Light"/>
              </a:rPr>
              <a:t>lezende</a:t>
            </a:r>
            <a:r>
              <a:rPr lang="de-DE" altLang="de-DE" sz="2400" b="0" dirty="0">
                <a:solidFill>
                  <a:srgbClr val="004992"/>
                </a:solidFill>
                <a:latin typeface="Calibri Light"/>
              </a:rPr>
              <a:t> </a:t>
            </a:r>
            <a:r>
              <a:rPr lang="de-DE" altLang="de-DE" sz="2400" b="0" dirty="0" err="1">
                <a:solidFill>
                  <a:srgbClr val="004992"/>
                </a:solidFill>
                <a:latin typeface="Calibri Light"/>
              </a:rPr>
              <a:t>chemicus</a:t>
            </a:r>
            <a:br>
              <a:rPr lang="de-DE" altLang="de-DE" sz="2400" b="0" dirty="0">
                <a:solidFill>
                  <a:srgbClr val="004992"/>
                </a:solidFill>
                <a:latin typeface="Calibri Light"/>
              </a:rPr>
            </a:br>
            <a:r>
              <a:rPr lang="de-DE" altLang="de-DE" sz="1800" b="0" dirty="0">
                <a:solidFill>
                  <a:srgbClr val="004992"/>
                </a:solidFill>
                <a:latin typeface="Calibri Light"/>
              </a:rPr>
              <a:t>(Johann Peter von Langer, 1756-1824)</a:t>
            </a:r>
          </a:p>
          <a:p>
            <a:pPr marL="457200" indent="-457200"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boekenwurm</a:t>
            </a:r>
          </a:p>
        </p:txBody>
      </p:sp>
      <p:pic>
        <p:nvPicPr>
          <p:cNvPr id="56326"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6665" y="2203704"/>
            <a:ext cx="323890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Antwoord</a:t>
            </a:r>
            <a:r>
              <a:rPr lang="en-US" sz="3600" dirty="0">
                <a:solidFill>
                  <a:srgbClr val="004992"/>
                </a:solidFill>
                <a:latin typeface="Calibri Light"/>
              </a:rPr>
              <a:t> c</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4"/>
          <p:cNvSpPr txBox="1">
            <a:spLocks noChangeArrowheads="1"/>
          </p:cNvSpPr>
          <p:nvPr/>
        </p:nvSpPr>
        <p:spPr bwMode="auto">
          <a:xfrm>
            <a:off x="431912" y="2747538"/>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Font typeface="Wingdings" panose="05000000000000000000" pitchFamily="2" charset="2"/>
              <a:buNone/>
            </a:pPr>
            <a:r>
              <a:rPr lang="en-US" altLang="de-DE" sz="2400">
                <a:solidFill>
                  <a:srgbClr val="006699"/>
                </a:solidFill>
                <a:latin typeface="Calibri Light"/>
              </a:rPr>
              <a:t>???</a:t>
            </a:r>
          </a:p>
        </p:txBody>
      </p:sp>
      <p:sp>
        <p:nvSpPr>
          <p:cNvPr id="57350" name="Text Box 2"/>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Kamer van dienstbode</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ingebeelde ziekte</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arme dichter</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Tehuis voor daklozen</a:t>
            </a:r>
          </a:p>
        </p:txBody>
      </p:sp>
      <p:pic>
        <p:nvPicPr>
          <p:cNvPr id="57351" name="Picture 4"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2203704"/>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4"/>
          <p:cNvSpPr txBox="1">
            <a:spLocks noChangeArrowheads="1"/>
          </p:cNvSpPr>
          <p:nvPr/>
        </p:nvSpPr>
        <p:spPr bwMode="auto">
          <a:xfrm>
            <a:off x="431912" y="2747538"/>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Font typeface="Wingdings" panose="05000000000000000000" pitchFamily="2" charset="2"/>
              <a:buNone/>
            </a:pPr>
            <a:r>
              <a:rPr lang="en-US" altLang="de-DE" sz="2400">
                <a:solidFill>
                  <a:srgbClr val="006699"/>
                </a:solidFill>
                <a:latin typeface="Calibri Light"/>
              </a:rPr>
              <a:t>???</a:t>
            </a:r>
          </a:p>
        </p:txBody>
      </p:sp>
      <p:sp>
        <p:nvSpPr>
          <p:cNvPr id="58374" name="Text Box 2"/>
          <p:cNvSpPr txBox="1">
            <a:spLocks noChangeArrowheads="1"/>
          </p:cNvSpPr>
          <p:nvPr/>
        </p:nvSpPr>
        <p:spPr bwMode="auto">
          <a:xfrm>
            <a:off x="6263640" y="2203704"/>
            <a:ext cx="5486400"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Kamer van dienstbode</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ingebeelde ziekte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arme dichter</a:t>
            </a:r>
            <a:br>
              <a:rPr lang="de-DE" altLang="de-DE" sz="2400" b="0" dirty="0">
                <a:solidFill>
                  <a:srgbClr val="004992"/>
                </a:solidFill>
                <a:latin typeface="Calibri Light"/>
              </a:rPr>
            </a:br>
            <a:r>
              <a:rPr lang="de-DE" altLang="de-DE" sz="1800" b="0" dirty="0">
                <a:solidFill>
                  <a:srgbClr val="004992"/>
                </a:solidFill>
                <a:latin typeface="Calibri Light"/>
              </a:rPr>
              <a:t>(Carl Spitzweg, 1835)</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Tehuis voor daklozen</a:t>
            </a:r>
          </a:p>
        </p:txBody>
      </p:sp>
      <p:pic>
        <p:nvPicPr>
          <p:cNvPr id="58375" name="Picture 4"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2203704"/>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sz="3600" dirty="0" err="1">
                <a:solidFill>
                  <a:srgbClr val="004992"/>
                </a:solidFill>
                <a:latin typeface="Calibri Light"/>
              </a:rPr>
              <a:t>Antwoord</a:t>
            </a:r>
            <a:r>
              <a:rPr lang="en-US" sz="3600" dirty="0">
                <a:solidFill>
                  <a:srgbClr val="004992"/>
                </a:solidFill>
                <a:latin typeface="Calibri Light"/>
              </a:rPr>
              <a:t> c</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8" name="Picture 3"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222" y="2203704"/>
            <a:ext cx="561579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Text Box 4"/>
          <p:cNvSpPr txBox="1">
            <a:spLocks noChangeArrowheads="1"/>
          </p:cNvSpPr>
          <p:nvPr/>
        </p:nvSpPr>
        <p:spPr bwMode="auto">
          <a:xfrm>
            <a:off x="6263640" y="2203704"/>
            <a:ext cx="4124527"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boosaardige heks</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jongen met leedvermaak</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schoenendief</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vermaning</a:t>
            </a:r>
            <a:endParaRPr lang="en-US" altLang="de-DE" sz="2400" b="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2" name="Picture 3"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222" y="2203704"/>
            <a:ext cx="561579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3" name="Text Box 4"/>
          <p:cNvSpPr txBox="1">
            <a:spLocks noChangeArrowheads="1"/>
          </p:cNvSpPr>
          <p:nvPr/>
        </p:nvSpPr>
        <p:spPr bwMode="auto">
          <a:xfrm>
            <a:off x="6263640" y="2203704"/>
            <a:ext cx="4124527" cy="269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boosaardige heks</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jongen met leedvermaak</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schoenendief</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vermaning</a:t>
            </a:r>
            <a:br>
              <a:rPr lang="de-DE" altLang="de-DE" sz="2400" b="0" dirty="0">
                <a:solidFill>
                  <a:srgbClr val="004992"/>
                </a:solidFill>
                <a:latin typeface="Calibri Light"/>
              </a:rPr>
            </a:br>
            <a:r>
              <a:rPr lang="de-DE" altLang="de-DE" sz="1800" b="0" dirty="0">
                <a:solidFill>
                  <a:srgbClr val="004992"/>
                </a:solidFill>
                <a:latin typeface="Calibri Light"/>
              </a:rPr>
              <a:t>(Ferdinand Georg Waldmüller, 1846)</a:t>
            </a:r>
            <a:endParaRPr lang="en-US" altLang="de-DE" sz="1800" b="0" dirty="0">
              <a:solidFill>
                <a:srgbClr val="004992"/>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Antwoord</a:t>
            </a:r>
            <a:r>
              <a:rPr lang="en-US" sz="3600" dirty="0">
                <a:solidFill>
                  <a:srgbClr val="004992"/>
                </a:solidFill>
                <a:latin typeface="Calibri Light"/>
              </a:rPr>
              <a:t>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2"/>
          <p:cNvSpPr txBox="1">
            <a:spLocks noChangeArrowheads="1"/>
          </p:cNvSpPr>
          <p:nvPr/>
        </p:nvSpPr>
        <p:spPr bwMode="auto">
          <a:xfrm>
            <a:off x="6263640" y="2203704"/>
            <a:ext cx="3619389"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Het bezoek</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Opgaan in studie</a:t>
            </a:r>
          </a:p>
          <a:p>
            <a:pPr eaLnBrk="1" hangingPunct="1">
              <a:lnSpc>
                <a:spcPct val="105000"/>
              </a:lnSpc>
              <a:spcBef>
                <a:spcPts val="1999"/>
              </a:spcBef>
              <a:spcAft>
                <a:spcPts val="0"/>
              </a:spcAft>
              <a:buClr>
                <a:srgbClr val="333333"/>
              </a:buClr>
              <a:buFont typeface="WingDings"/>
              <a:buAutoNum type="alphaLcPeriod"/>
            </a:pPr>
            <a:r>
              <a:rPr lang="de-DE" altLang="de-DE" sz="2400" b="0" dirty="0">
                <a:latin typeface="Calibri Light"/>
              </a:rPr>
              <a:t>De dichter</a:t>
            </a:r>
          </a:p>
          <a:p>
            <a:pPr eaLnBrk="1" hangingPunct="1">
              <a:lnSpc>
                <a:spcPct val="105000"/>
              </a:lnSpc>
              <a:spcBef>
                <a:spcPts val="1999"/>
              </a:spcBef>
              <a:spcAft>
                <a:spcPts val="0"/>
              </a:spcAft>
              <a:buClr>
                <a:srgbClr val="333333"/>
              </a:buClr>
              <a:buFont typeface="WingDings"/>
              <a:buAutoNum type="alphaLcPeriod"/>
            </a:pPr>
            <a:r>
              <a:rPr lang="en-US" altLang="de-DE" sz="2400" b="0" dirty="0" err="1">
                <a:latin typeface="Calibri Light"/>
              </a:rPr>
              <a:t>Grootvaders</a:t>
            </a:r>
            <a:r>
              <a:rPr lang="en-US" altLang="de-DE" sz="2400" b="0" dirty="0">
                <a:latin typeface="Calibri Light"/>
              </a:rPr>
              <a:t> </a:t>
            </a:r>
            <a:r>
              <a:rPr lang="en-US" altLang="de-DE" sz="2400" b="0" dirty="0" err="1">
                <a:latin typeface="Calibri Light"/>
              </a:rPr>
              <a:t>bibliotheek</a:t>
            </a:r>
            <a:endParaRPr lang="en-US" altLang="de-DE" sz="2400" b="0" dirty="0">
              <a:latin typeface="Calibri Light"/>
            </a:endParaRPr>
          </a:p>
        </p:txBody>
      </p:sp>
      <p:pic>
        <p:nvPicPr>
          <p:cNvPr id="61446"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942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2"/>
          <p:cNvSpPr txBox="1">
            <a:spLocks noChangeArrowheads="1"/>
          </p:cNvSpPr>
          <p:nvPr/>
        </p:nvSpPr>
        <p:spPr bwMode="auto">
          <a:xfrm>
            <a:off x="6263640" y="2203704"/>
            <a:ext cx="3619389"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Het bezoek </a:t>
            </a:r>
            <a:br>
              <a:rPr lang="de-DE" altLang="de-DE" sz="2400" b="0" dirty="0">
                <a:solidFill>
                  <a:srgbClr val="004992"/>
                </a:solidFill>
                <a:latin typeface="Calibri Light"/>
              </a:rPr>
            </a:br>
            <a:r>
              <a:rPr lang="de-DE" altLang="de-DE" sz="1800" b="0" dirty="0">
                <a:solidFill>
                  <a:srgbClr val="004992"/>
                </a:solidFill>
                <a:latin typeface="Calibri Light"/>
              </a:rPr>
              <a:t>(Carl Spitzweg, 1849)</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Opgaan in studie</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dichter</a:t>
            </a:r>
          </a:p>
          <a:p>
            <a:pPr eaLnBrk="1" hangingPunct="1">
              <a:lnSpc>
                <a:spcPct val="105000"/>
              </a:lnSpc>
              <a:spcBef>
                <a:spcPts val="1999"/>
              </a:spcBef>
              <a:spcAft>
                <a:spcPts val="0"/>
              </a:spcAft>
              <a:buClr>
                <a:srgbClr val="000000"/>
              </a:buClr>
              <a:buFont typeface="WingDings"/>
              <a:buAutoNum type="alphaLcPeriod"/>
            </a:pPr>
            <a:r>
              <a:rPr lang="en-US" altLang="de-DE" sz="2400" b="0" dirty="0" err="1">
                <a:latin typeface="Calibri Light"/>
              </a:rPr>
              <a:t>Grootvaders</a:t>
            </a:r>
            <a:r>
              <a:rPr lang="en-US" altLang="de-DE" sz="2400" b="0" dirty="0">
                <a:latin typeface="Calibri Light"/>
              </a:rPr>
              <a:t> </a:t>
            </a:r>
            <a:r>
              <a:rPr lang="en-US" altLang="de-DE" sz="2400" b="0" dirty="0" err="1">
                <a:latin typeface="Calibri Light"/>
              </a:rPr>
              <a:t>bibliotheek</a:t>
            </a:r>
            <a:endParaRPr lang="en-US" altLang="de-DE" sz="2400" b="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Antwoord</a:t>
            </a:r>
            <a:r>
              <a:rPr lang="en-US" sz="3600" dirty="0">
                <a:latin typeface="Calibri Light"/>
              </a:rPr>
              <a:t> a</a:t>
            </a: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942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45</a:t>
            </a:fld>
            <a:endParaRPr lang="de-DE" altLang="de-DE"/>
          </a:p>
        </p:txBody>
      </p:sp>
    </p:spTree>
    <p:extLst>
      <p:ext uri="{BB962C8B-B14F-4D97-AF65-F5344CB8AC3E}">
        <p14:creationId xmlns:p14="http://schemas.microsoft.com/office/powerpoint/2010/main" val="27610356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8" name="Text Box 2"/>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Oog in oog met beest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 dronkaard</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Nachtmerrie</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Jachtongeval</a:t>
            </a:r>
          </a:p>
        </p:txBody>
      </p:sp>
      <p:pic>
        <p:nvPicPr>
          <p:cNvPr id="64519"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037" y="2203704"/>
            <a:ext cx="367816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Text Box 2"/>
          <p:cNvSpPr txBox="1">
            <a:spLocks noChangeArrowheads="1"/>
          </p:cNvSpPr>
          <p:nvPr/>
        </p:nvSpPr>
        <p:spPr bwMode="auto">
          <a:xfrm>
            <a:off x="6263640" y="2203704"/>
            <a:ext cx="54864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Oog in oog met beest</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dronkaard</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Nachtmerrie</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Calibri Light"/>
              </a:rPr>
              <a:t>Jachtongeval</a:t>
            </a:r>
            <a:r>
              <a:rPr lang="en-US" altLang="de-DE" sz="2400" b="0" dirty="0">
                <a:solidFill>
                  <a:srgbClr val="004992"/>
                </a:solidFill>
                <a:latin typeface="Calibri Light"/>
              </a:rPr>
              <a:t> </a:t>
            </a:r>
            <a:br>
              <a:rPr lang="en-US" altLang="de-DE" sz="2400" b="0" dirty="0">
                <a:solidFill>
                  <a:srgbClr val="004992"/>
                </a:solidFill>
                <a:latin typeface="Calibri Light"/>
              </a:rPr>
            </a:br>
            <a:r>
              <a:rPr lang="en-US" altLang="de-DE" sz="1800" b="0" dirty="0">
                <a:solidFill>
                  <a:srgbClr val="004992"/>
                </a:solidFill>
                <a:latin typeface="Calibri Light"/>
              </a:rPr>
              <a:t>(Carl </a:t>
            </a:r>
            <a:r>
              <a:rPr lang="en-US" altLang="de-DE" sz="1800" b="0" dirty="0" err="1">
                <a:solidFill>
                  <a:srgbClr val="004992"/>
                </a:solidFill>
                <a:latin typeface="Calibri Light"/>
              </a:rPr>
              <a:t>Spitzweg</a:t>
            </a:r>
            <a:r>
              <a:rPr lang="en-US" altLang="de-DE" sz="1800" b="0" dirty="0">
                <a:solidFill>
                  <a:srgbClr val="004992"/>
                </a:solidFill>
                <a:latin typeface="Calibri Light"/>
              </a:rPr>
              <a:t>, 1839)</a:t>
            </a:r>
          </a:p>
        </p:txBody>
      </p:sp>
      <p:pic>
        <p:nvPicPr>
          <p:cNvPr id="65543"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037" y="2203704"/>
            <a:ext cx="367816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Antwoord</a:t>
            </a:r>
            <a:r>
              <a:rPr lang="en-US" sz="3600" dirty="0">
                <a:solidFill>
                  <a:srgbClr val="004992"/>
                </a:solidFill>
                <a:latin typeface="Calibri Light"/>
              </a:rPr>
              <a:t>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Text Box 3"/>
          <p:cNvSpPr txBox="1">
            <a:spLocks noChangeArrowheads="1"/>
          </p:cNvSpPr>
          <p:nvPr/>
        </p:nvSpPr>
        <p:spPr bwMode="auto">
          <a:xfrm>
            <a:off x="6263639" y="2203704"/>
            <a:ext cx="2769091"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Het drinkgelag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 Kozakkenbrief</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Armpje drukken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Voor het gevecht</a:t>
            </a:r>
            <a:endParaRPr lang="en-US" altLang="de-DE" sz="2400" b="0" dirty="0">
              <a:solidFill>
                <a:srgbClr val="333333"/>
              </a:solidFill>
              <a:latin typeface="Calibri Light"/>
            </a:endParaRPr>
          </a:p>
        </p:txBody>
      </p:sp>
      <p:pic>
        <p:nvPicPr>
          <p:cNvPr id="6656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1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Wat is de </a:t>
            </a:r>
            <a:r>
              <a:rPr lang="en-US" sz="3600" dirty="0" err="1">
                <a:solidFill>
                  <a:srgbClr val="004992"/>
                </a:solidFill>
                <a:latin typeface="Calibri Light"/>
              </a:rPr>
              <a:t>titel</a:t>
            </a:r>
            <a:r>
              <a:rPr lang="en-US" sz="3600" dirty="0">
                <a:solidFill>
                  <a:srgbClr val="004992"/>
                </a:solidFill>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Text Box 3"/>
          <p:cNvSpPr txBox="1">
            <a:spLocks noChangeArrowheads="1"/>
          </p:cNvSpPr>
          <p:nvPr/>
        </p:nvSpPr>
        <p:spPr bwMode="auto">
          <a:xfrm>
            <a:off x="6263639" y="2203704"/>
            <a:ext cx="3462936" cy="268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Het drinkgelag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Kozakkenbrief</a:t>
            </a:r>
            <a:br>
              <a:rPr lang="de-DE" altLang="de-DE" sz="2400" b="0" dirty="0">
                <a:solidFill>
                  <a:srgbClr val="004992"/>
                </a:solidFill>
                <a:latin typeface="Calibri Light"/>
              </a:rPr>
            </a:br>
            <a:r>
              <a:rPr lang="de-DE" altLang="de-DE" sz="1800" b="0" dirty="0">
                <a:solidFill>
                  <a:srgbClr val="004992"/>
                </a:solidFill>
                <a:latin typeface="Calibri Light"/>
              </a:rPr>
              <a:t>(Ilja Jefimowitsch Repin, 1891)</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Armpje drukken</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Voor het gevecht</a:t>
            </a:r>
            <a:endParaRPr lang="en-US" altLang="de-DE" sz="2400" b="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Antwoord</a:t>
            </a:r>
            <a:r>
              <a:rPr lang="en-US" sz="3600" dirty="0">
                <a:solidFill>
                  <a:srgbClr val="004992"/>
                </a:solidFill>
                <a:latin typeface="Calibri Light"/>
              </a:rPr>
              <a:t> b</a:t>
            </a:r>
          </a:p>
        </p:txBody>
      </p:sp>
      <p:pic>
        <p:nvPicPr>
          <p:cNvPr id="8"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1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Rectangle 3"/>
          <p:cNvSpPr txBox="1">
            <a:spLocks noChangeArrowheads="1"/>
          </p:cNvSpPr>
          <p:nvPr/>
        </p:nvSpPr>
        <p:spPr bwMode="auto">
          <a:xfrm>
            <a:off x="6263640" y="2203704"/>
            <a:ext cx="54864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itchFamily="34" charset="0"/>
                <a:ea typeface="MS PGothic" pitchFamily="34" charset="-128"/>
                <a:cs typeface="Times New Roman" pitchFamily="18" charset="0"/>
              </a:defRPr>
            </a:lvl1pPr>
            <a:lvl2pPr marL="742950" indent="-285750" eaLnBrk="0" hangingPunct="0">
              <a:spcBef>
                <a:spcPct val="20000"/>
              </a:spcBef>
              <a:buClr>
                <a:srgbClr val="336699"/>
              </a:buClr>
              <a:buChar char="•"/>
              <a:defRPr sz="2800">
                <a:solidFill>
                  <a:schemeClr val="tx1"/>
                </a:solidFill>
                <a:latin typeface="Verdana" pitchFamily="34" charset="0"/>
                <a:ea typeface="Times New Roman" pitchFamily="18" charset="0"/>
                <a:cs typeface="Times New Roman" pitchFamily="18" charset="0"/>
              </a:defRPr>
            </a:lvl2pPr>
            <a:lvl3pPr marL="1143000" indent="-228600" eaLnBrk="0" hangingPunct="0">
              <a:spcBef>
                <a:spcPct val="20000"/>
              </a:spcBef>
              <a:buClr>
                <a:srgbClr val="336699"/>
              </a:buClr>
              <a:buChar char="•"/>
              <a:defRPr sz="2400">
                <a:solidFill>
                  <a:schemeClr val="tx1"/>
                </a:solidFill>
                <a:latin typeface="Verdana" pitchFamily="34" charset="0"/>
                <a:ea typeface="Times New Roman" pitchFamily="18" charset="0"/>
                <a:cs typeface="Times New Roman" pitchFamily="18" charset="0"/>
              </a:defRPr>
            </a:lvl3pPr>
            <a:lvl4pPr marL="16002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4pPr>
            <a:lvl5pPr marL="2057400" indent="-228600" eaLnBrk="0" hangingPunct="0">
              <a:spcBef>
                <a:spcPct val="20000"/>
              </a:spcBef>
              <a:buClr>
                <a:srgbClr val="336699"/>
              </a:buClr>
              <a:buChar char="•"/>
              <a:defRPr sz="2000">
                <a:solidFill>
                  <a:schemeClr val="tx1"/>
                </a:solidFill>
                <a:latin typeface="Verdana" pitchFamily="34" charset="0"/>
                <a:ea typeface="Times New Roman" pitchFamily="18" charset="0"/>
                <a:cs typeface="Times New Roman"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itchFamily="34" charset="0"/>
                <a:ea typeface="Times New Roman" pitchFamily="18" charset="0"/>
                <a:cs typeface="Times New Roman"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Calibri Light"/>
              </a:rPr>
              <a:t>Verjaardagsfeestje</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Calibri Light"/>
              </a:rPr>
              <a:t>De wetenschapper</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Calibri Light"/>
              </a:rPr>
              <a:t>Rustplaats zwerver</a:t>
            </a:r>
          </a:p>
          <a:p>
            <a:pPr marL="457200" indent="-457200" eaLnBrk="1" hangingPunct="1">
              <a:lnSpc>
                <a:spcPct val="105000"/>
              </a:lnSpc>
              <a:spcBef>
                <a:spcPts val="1999"/>
              </a:spcBef>
              <a:spcAft>
                <a:spcPts val="0"/>
              </a:spcAft>
              <a:buClr>
                <a:srgbClr val="333333"/>
              </a:buClr>
              <a:buFont typeface="WingDings"/>
              <a:buAutoNum type="alphaLcPeriod"/>
              <a:defRPr/>
            </a:pPr>
            <a:r>
              <a:rPr lang="de-DE" altLang="de-DE" sz="2400" b="0" dirty="0">
                <a:solidFill>
                  <a:srgbClr val="333333"/>
                </a:solidFill>
                <a:latin typeface="Calibri Light"/>
              </a:rPr>
              <a:t>De opticiën</a:t>
            </a:r>
          </a:p>
        </p:txBody>
      </p:sp>
      <p:pic>
        <p:nvPicPr>
          <p:cNvPr id="68615" name="Picture 4"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717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Wat is de </a:t>
            </a:r>
            <a:r>
              <a:rPr lang="en-US" sz="3600" dirty="0" err="1">
                <a:latin typeface="Calibri Light"/>
              </a:rPr>
              <a:t>titel</a:t>
            </a:r>
            <a:r>
              <a:rPr lang="en-US" sz="3600" dirty="0">
                <a:latin typeface="Calibri Light"/>
              </a:rPr>
              <a:t>?</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Rectangle 3"/>
          <p:cNvSpPr txBox="1">
            <a:spLocks noChangeArrowheads="1"/>
          </p:cNvSpPr>
          <p:nvPr/>
        </p:nvSpPr>
        <p:spPr bwMode="auto">
          <a:xfrm>
            <a:off x="6263640" y="2203704"/>
            <a:ext cx="54864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Verjaardagsfeestje</a:t>
            </a:r>
          </a:p>
          <a:p>
            <a:pPr marL="457200" indent="-457200"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wetenschapper</a:t>
            </a:r>
          </a:p>
          <a:p>
            <a:pPr marL="457200" indent="-457200"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Rustplaats zwerver</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opticiën</a:t>
            </a:r>
            <a:br>
              <a:rPr lang="de-DE" altLang="de-DE" sz="2400" b="0" dirty="0">
                <a:solidFill>
                  <a:srgbClr val="004992"/>
                </a:solidFill>
                <a:latin typeface="Calibri Light"/>
              </a:rPr>
            </a:br>
            <a:r>
              <a:rPr lang="de-DE" altLang="de-DE" sz="1800" b="0" dirty="0">
                <a:solidFill>
                  <a:srgbClr val="004992"/>
                </a:solidFill>
                <a:latin typeface="Calibri Light"/>
              </a:rPr>
              <a:t>(Frederick Daniel Hardy, 1826-1911)</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Antwoord</a:t>
            </a:r>
            <a:r>
              <a:rPr lang="en-US" sz="3600" dirty="0">
                <a:latin typeface="Calibri Light"/>
              </a:rPr>
              <a:t> d</a:t>
            </a:r>
          </a:p>
        </p:txBody>
      </p:sp>
      <p:pic>
        <p:nvPicPr>
          <p:cNvPr id="8" name="Picture 4"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02" y="2203705"/>
            <a:ext cx="5614416" cy="3717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1" name="Picture 2" descr="Wasserverkäu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8928" y="2203704"/>
            <a:ext cx="325438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Text Box 3"/>
          <p:cNvSpPr txBox="1">
            <a:spLocks noChangeArrowheads="1"/>
          </p:cNvSpPr>
          <p:nvPr/>
        </p:nvSpPr>
        <p:spPr bwMode="auto">
          <a:xfrm>
            <a:off x="6263640" y="2203704"/>
            <a:ext cx="4203267"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 gifmenger van 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Waterverkoper van Sevilla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Wijnproeverij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 alcoholist van Madrid</a:t>
            </a:r>
            <a:endParaRPr lang="en-US" altLang="de-DE" sz="2400" b="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5" name="Picture 2" descr="Wasserverkäu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8928" y="2203704"/>
            <a:ext cx="325438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6" name="Text Box 3"/>
          <p:cNvSpPr txBox="1">
            <a:spLocks noChangeArrowheads="1"/>
          </p:cNvSpPr>
          <p:nvPr/>
        </p:nvSpPr>
        <p:spPr bwMode="auto">
          <a:xfrm>
            <a:off x="6263640" y="2203704"/>
            <a:ext cx="4203267"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gifmenger van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Waterverkoper van Sevilla</a:t>
            </a:r>
            <a:br>
              <a:rPr lang="de-DE" altLang="de-DE" sz="2400" b="0" dirty="0">
                <a:solidFill>
                  <a:srgbClr val="004992"/>
                </a:solidFill>
                <a:latin typeface="Calibri Light"/>
              </a:rPr>
            </a:br>
            <a:r>
              <a:rPr lang="de-DE" altLang="de-DE" sz="1800" b="0" dirty="0">
                <a:solidFill>
                  <a:srgbClr val="004992"/>
                </a:solidFill>
                <a:latin typeface="Calibri Light"/>
              </a:rPr>
              <a:t>(Diego Velázquez, 1623)</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Wijnproeverij Malaga</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alcoholist van Madrid</a:t>
            </a:r>
            <a:endParaRPr lang="en-US" altLang="de-DE" sz="2400" b="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0" name="Text Box 2"/>
          <p:cNvSpPr txBox="1">
            <a:spLocks noChangeArrowheads="1"/>
          </p:cNvSpPr>
          <p:nvPr/>
        </p:nvSpPr>
        <p:spPr bwMode="auto">
          <a:xfrm>
            <a:off x="6263639"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 ruiter</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Wandeling op zondag</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 weduwnaar</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De achterbakse minnares</a:t>
            </a:r>
          </a:p>
        </p:txBody>
      </p:sp>
      <p:pic>
        <p:nvPicPr>
          <p:cNvPr id="72711"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2203704"/>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4" name="Text Box 2"/>
          <p:cNvSpPr txBox="1">
            <a:spLocks noChangeArrowheads="1"/>
          </p:cNvSpPr>
          <p:nvPr/>
        </p:nvSpPr>
        <p:spPr bwMode="auto">
          <a:xfrm>
            <a:off x="6263639" y="2203704"/>
            <a:ext cx="54864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ruiter</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Wandeling op zondag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weduwnaar </a:t>
            </a:r>
            <a:br>
              <a:rPr lang="de-DE" altLang="de-DE" sz="2400" b="0" dirty="0">
                <a:solidFill>
                  <a:srgbClr val="004992"/>
                </a:solidFill>
                <a:latin typeface="Calibri Light"/>
              </a:rPr>
            </a:br>
            <a:r>
              <a:rPr lang="de-DE" altLang="de-DE" sz="1800" b="0" dirty="0">
                <a:solidFill>
                  <a:srgbClr val="004992"/>
                </a:solidFill>
                <a:latin typeface="Calibri Light"/>
              </a:rPr>
              <a:t>(Carl Spitzweg, 1844)</a:t>
            </a:r>
          </a:p>
          <a:p>
            <a:pPr eaLnBrk="1" hangingPunct="1">
              <a:lnSpc>
                <a:spcPct val="105000"/>
              </a:lnSpc>
              <a:spcBef>
                <a:spcPts val="1999"/>
              </a:spcBef>
              <a:spcAft>
                <a:spcPts val="0"/>
              </a:spcAft>
              <a:buClr>
                <a:srgbClr val="000000"/>
              </a:buClr>
              <a:buFont typeface="WingDings"/>
              <a:buAutoNum type="alphaLcPeriod"/>
            </a:pPr>
            <a:r>
              <a:rPr lang="en-US" altLang="de-DE" sz="2400" b="0" dirty="0">
                <a:latin typeface="Calibri Light"/>
              </a:rPr>
              <a:t>De </a:t>
            </a:r>
            <a:r>
              <a:rPr lang="en-US" altLang="de-DE" sz="2400" b="0" dirty="0" err="1">
                <a:latin typeface="Calibri Light"/>
              </a:rPr>
              <a:t>achterbakse</a:t>
            </a:r>
            <a:r>
              <a:rPr lang="en-US" altLang="de-DE" sz="2400" b="0" dirty="0">
                <a:latin typeface="Calibri Light"/>
              </a:rPr>
              <a:t> </a:t>
            </a:r>
            <a:r>
              <a:rPr lang="en-US" altLang="de-DE" sz="2400" b="0" dirty="0" err="1">
                <a:latin typeface="Calibri Light"/>
              </a:rPr>
              <a:t>minnares</a:t>
            </a:r>
            <a:endParaRPr lang="en-US" altLang="de-DE" sz="2400" b="0" dirty="0">
              <a:latin typeface="Calibri Light"/>
            </a:endParaRPr>
          </a:p>
        </p:txBody>
      </p:sp>
      <p:pic>
        <p:nvPicPr>
          <p:cNvPr id="73735"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2203704"/>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Calibri Light"/>
              </a:rPr>
              <a:t>Antwoord c</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Text Box 1026"/>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 pedicure</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Het consult</a:t>
            </a:r>
          </a:p>
          <a:p>
            <a:pPr eaLnBrk="1" hangingPunct="1">
              <a:lnSpc>
                <a:spcPct val="105000"/>
              </a:lnSpc>
              <a:spcBef>
                <a:spcPts val="1999"/>
              </a:spcBef>
              <a:spcAft>
                <a:spcPts val="0"/>
              </a:spcAft>
              <a:buClr>
                <a:srgbClr val="333333"/>
              </a:buClr>
              <a:buFont typeface="WingDings"/>
              <a:buAutoNum type="alphaLcPeriod"/>
            </a:pPr>
            <a:r>
              <a:rPr lang="de-DE" altLang="de-DE" sz="2400" b="0">
                <a:solidFill>
                  <a:srgbClr val="333333"/>
                </a:solidFill>
                <a:latin typeface="Calibri Light"/>
              </a:rPr>
              <a:t>De amputatie</a:t>
            </a:r>
          </a:p>
          <a:p>
            <a:pPr eaLnBrk="1" hangingPunct="1">
              <a:lnSpc>
                <a:spcPct val="105000"/>
              </a:lnSpc>
              <a:spcBef>
                <a:spcPts val="1999"/>
              </a:spcBef>
              <a:spcAft>
                <a:spcPts val="0"/>
              </a:spcAft>
              <a:buClr>
                <a:srgbClr val="333333"/>
              </a:buClr>
              <a:buFont typeface="WingDings"/>
              <a:buAutoNum type="alphaLcPeriod"/>
            </a:pPr>
            <a:r>
              <a:rPr lang="en-US" altLang="de-DE" sz="2400" b="0">
                <a:solidFill>
                  <a:srgbClr val="333333"/>
                </a:solidFill>
                <a:latin typeface="Calibri Light"/>
              </a:rPr>
              <a:t>De aanbidder</a:t>
            </a:r>
          </a:p>
        </p:txBody>
      </p:sp>
      <p:pic>
        <p:nvPicPr>
          <p:cNvPr id="74758" name="Picture 1028"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914" y="2203704"/>
            <a:ext cx="307441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1026"/>
          <p:cNvSpPr txBox="1">
            <a:spLocks noChangeArrowheads="1"/>
          </p:cNvSpPr>
          <p:nvPr/>
        </p:nvSpPr>
        <p:spPr bwMode="auto">
          <a:xfrm>
            <a:off x="6263640" y="2203704"/>
            <a:ext cx="54864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pedicure </a:t>
            </a:r>
            <a:br>
              <a:rPr lang="de-DE" altLang="de-DE" sz="2400" b="0" dirty="0">
                <a:solidFill>
                  <a:srgbClr val="004992"/>
                </a:solidFill>
                <a:latin typeface="Calibri Light"/>
              </a:rPr>
            </a:br>
            <a:r>
              <a:rPr lang="de-DE" altLang="de-DE" sz="1800" b="0" dirty="0">
                <a:solidFill>
                  <a:srgbClr val="004992"/>
                </a:solidFill>
                <a:latin typeface="Calibri Light"/>
              </a:rPr>
              <a:t>(Edgar Degas, 1873)</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Het consult</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amputatie</a:t>
            </a:r>
          </a:p>
          <a:p>
            <a:pPr eaLnBrk="1" hangingPunct="1">
              <a:lnSpc>
                <a:spcPct val="105000"/>
              </a:lnSpc>
              <a:spcBef>
                <a:spcPts val="1999"/>
              </a:spcBef>
              <a:spcAft>
                <a:spcPts val="0"/>
              </a:spcAft>
              <a:buClr>
                <a:srgbClr val="000000"/>
              </a:buClr>
              <a:buFont typeface="WingDings"/>
              <a:buAutoNum type="alphaLcPeriod"/>
            </a:pPr>
            <a:r>
              <a:rPr lang="en-US" altLang="de-DE" sz="2400" b="0" dirty="0">
                <a:latin typeface="Calibri Light"/>
              </a:rPr>
              <a:t>De </a:t>
            </a:r>
            <a:r>
              <a:rPr lang="en-US" altLang="de-DE" sz="2400" b="0" dirty="0" err="1">
                <a:latin typeface="Calibri Light"/>
              </a:rPr>
              <a:t>aanbidder</a:t>
            </a:r>
            <a:endParaRPr lang="en-US" altLang="de-DE" sz="2400" b="0" dirty="0">
              <a:latin typeface="Calibri Light"/>
            </a:endParaRPr>
          </a:p>
        </p:txBody>
      </p:sp>
      <p:pic>
        <p:nvPicPr>
          <p:cNvPr id="75782" name="Picture 1028"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914" y="2203704"/>
            <a:ext cx="307441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a</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5" name="Picture 3"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2203704"/>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6" name="Text Box 3"/>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 </a:t>
            </a:r>
            <a:r>
              <a:rPr lang="de-DE" altLang="de-DE" sz="2400" b="0" dirty="0" err="1">
                <a:solidFill>
                  <a:srgbClr val="333333"/>
                </a:solidFill>
                <a:latin typeface="Calibri Light"/>
              </a:rPr>
              <a:t>snipperjacht</a:t>
            </a:r>
            <a:r>
              <a:rPr lang="de-DE" altLang="de-DE" sz="2400" b="0" dirty="0">
                <a:solidFill>
                  <a:srgbClr val="333333"/>
                </a:solidFill>
                <a:latin typeface="Calibri Light"/>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 </a:t>
            </a:r>
            <a:r>
              <a:rPr lang="de-DE" altLang="de-DE" sz="2400" b="0" dirty="0" err="1">
                <a:solidFill>
                  <a:srgbClr val="333333"/>
                </a:solidFill>
                <a:latin typeface="Calibri Light"/>
              </a:rPr>
              <a:t>daklozen</a:t>
            </a:r>
            <a:endParaRPr lang="de-DE"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Verboden toegang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Calibri Light"/>
              </a:rPr>
              <a:t>De fruitdieven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9" name="Picture 3"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2203704"/>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Text Box 3"/>
          <p:cNvSpPr txBox="1">
            <a:spLocks noChangeArrowheads="1"/>
          </p:cNvSpPr>
          <p:nvPr/>
        </p:nvSpPr>
        <p:spPr bwMode="auto">
          <a:xfrm>
            <a:off x="6263640" y="2203704"/>
            <a:ext cx="5486400"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a:t>
            </a:r>
            <a:r>
              <a:rPr lang="de-DE" altLang="de-DE" sz="2400" b="0" dirty="0" err="1">
                <a:latin typeface="Calibri Light"/>
              </a:rPr>
              <a:t>snipperjacht</a:t>
            </a:r>
            <a:r>
              <a:rPr lang="de-DE" altLang="de-DE" sz="2400" b="0" dirty="0">
                <a:latin typeface="Calibri Light"/>
              </a:rPr>
              <a:t> 	</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a:t>
            </a:r>
            <a:r>
              <a:rPr lang="de-DE" altLang="de-DE" sz="2400" b="0" dirty="0" err="1">
                <a:latin typeface="Calibri Light"/>
              </a:rPr>
              <a:t>daklozen</a:t>
            </a:r>
            <a:endParaRPr lang="de-DE" altLang="de-DE" sz="2400" b="0" dirty="0">
              <a:latin typeface="Calibri Light"/>
            </a:endParaRP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Verboden toegang</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fruitdieven</a:t>
            </a:r>
            <a:br>
              <a:rPr lang="de-DE" altLang="de-DE" sz="2400" b="0" dirty="0">
                <a:solidFill>
                  <a:srgbClr val="004992"/>
                </a:solidFill>
                <a:latin typeface="Calibri Light"/>
              </a:rPr>
            </a:br>
            <a:r>
              <a:rPr lang="de-DE" altLang="de-DE" sz="1800" b="0" dirty="0">
                <a:solidFill>
                  <a:srgbClr val="004992"/>
                </a:solidFill>
                <a:latin typeface="Calibri Light"/>
              </a:rPr>
              <a:t>(Hermann Kauffmann, 1848)</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4" name="Text Box 2"/>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oogst</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Avondgebed</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begrafenis</a:t>
            </a:r>
          </a:p>
          <a:p>
            <a:pPr eaLnBrk="1" hangingPunct="1">
              <a:lnSpc>
                <a:spcPct val="105000"/>
              </a:lnSpc>
              <a:spcBef>
                <a:spcPts val="1999"/>
              </a:spcBef>
              <a:spcAft>
                <a:spcPts val="0"/>
              </a:spcAft>
              <a:buClr>
                <a:srgbClr val="333333"/>
              </a:buClr>
              <a:buFont typeface="WingDings"/>
              <a:buAutoNum type="alphaLcPeriod"/>
            </a:pPr>
            <a:r>
              <a:rPr lang="en-US" altLang="de-DE" sz="2400" b="0">
                <a:latin typeface="Calibri Light"/>
              </a:rPr>
              <a:t>Hageprediker</a:t>
            </a:r>
          </a:p>
        </p:txBody>
      </p:sp>
      <p:pic>
        <p:nvPicPr>
          <p:cNvPr id="78855"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2203704"/>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Text Box 2"/>
          <p:cNvSpPr txBox="1">
            <a:spLocks noChangeArrowheads="1"/>
          </p:cNvSpPr>
          <p:nvPr/>
        </p:nvSpPr>
        <p:spPr bwMode="auto">
          <a:xfrm>
            <a:off x="6263640" y="2203704"/>
            <a:ext cx="54864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oogst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Avondgebed</a:t>
            </a:r>
            <a:br>
              <a:rPr lang="de-DE" altLang="de-DE" sz="2400" b="0" dirty="0">
                <a:solidFill>
                  <a:srgbClr val="004992"/>
                </a:solidFill>
                <a:latin typeface="Calibri Light"/>
              </a:rPr>
            </a:br>
            <a:r>
              <a:rPr lang="de-DE" altLang="de-DE" sz="1800" b="0" dirty="0">
                <a:solidFill>
                  <a:srgbClr val="004992"/>
                </a:solidFill>
                <a:latin typeface="Calibri Light"/>
              </a:rPr>
              <a:t>(Jean-Fancois Millet, 1859)</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begrafenis</a:t>
            </a:r>
          </a:p>
          <a:p>
            <a:pPr eaLnBrk="1" hangingPunct="1">
              <a:lnSpc>
                <a:spcPct val="105000"/>
              </a:lnSpc>
              <a:spcBef>
                <a:spcPts val="1999"/>
              </a:spcBef>
              <a:spcAft>
                <a:spcPts val="0"/>
              </a:spcAft>
              <a:buClr>
                <a:srgbClr val="000000"/>
              </a:buClr>
              <a:buFont typeface="WingDings"/>
              <a:buAutoNum type="alphaLcPeriod"/>
            </a:pPr>
            <a:r>
              <a:rPr lang="en-US" altLang="de-DE" sz="2400" b="0" dirty="0" err="1">
                <a:latin typeface="Calibri Light"/>
              </a:rPr>
              <a:t>Hageprediker</a:t>
            </a:r>
            <a:endParaRPr lang="en-US" altLang="de-DE" sz="2400" b="0" dirty="0">
              <a:latin typeface="Calibri Light"/>
            </a:endParaRPr>
          </a:p>
        </p:txBody>
      </p:sp>
      <p:pic>
        <p:nvPicPr>
          <p:cNvPr id="79879"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2203704"/>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6263640" y="2203704"/>
            <a:ext cx="5486400" cy="1447800"/>
          </a:xfrm>
          <a:prstGeom prst="rect">
            <a:avLst/>
          </a:prstGeom>
        </p:spPr>
        <p:txBody>
          <a:bodyPr/>
          <a:lstStyle/>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Calibri Light"/>
                <a:ea typeface="+mn-ea"/>
              </a:rPr>
              <a:t>De wandeling</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Calibri Light"/>
                <a:ea typeface="+mn-ea"/>
              </a:rPr>
              <a:t>Wachten op visserboot</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Calibri Light"/>
                <a:ea typeface="+mn-ea"/>
              </a:rPr>
              <a:t>De rouwenden</a:t>
            </a:r>
          </a:p>
          <a:p>
            <a:pPr marL="457200" indent="-457200">
              <a:lnSpc>
                <a:spcPct val="105000"/>
              </a:lnSpc>
              <a:spcBef>
                <a:spcPts val="1999"/>
              </a:spcBef>
              <a:spcAft>
                <a:spcPts val="0"/>
              </a:spcAft>
              <a:buClr>
                <a:srgbClr val="333333"/>
              </a:buClr>
              <a:buFont typeface="WingDings"/>
              <a:buAutoNum type="alphaLcPeriod"/>
              <a:defRPr/>
            </a:pPr>
            <a:r>
              <a:rPr lang="de-DE" sz="2400" b="0" kern="0" dirty="0">
                <a:solidFill>
                  <a:srgbClr val="333333"/>
                </a:solidFill>
                <a:latin typeface="Calibri Light"/>
                <a:ea typeface="+mn-ea"/>
              </a:rPr>
              <a:t>Op de vlucht</a:t>
            </a:r>
          </a:p>
        </p:txBody>
      </p:sp>
      <p:pic>
        <p:nvPicPr>
          <p:cNvPr id="80902" name="Picture 6"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4627" y="2203704"/>
            <a:ext cx="322298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3"/>
          <p:cNvSpPr txBox="1">
            <a:spLocks noChangeArrowheads="1"/>
          </p:cNvSpPr>
          <p:nvPr/>
        </p:nvSpPr>
        <p:spPr bwMode="auto">
          <a:xfrm>
            <a:off x="6263640" y="2203704"/>
            <a:ext cx="54864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wandeling</a:t>
            </a:r>
          </a:p>
          <a:p>
            <a:pPr marL="457200" indent="-457200" eaLnBrk="1" hangingPunct="1">
              <a:lnSpc>
                <a:spcPct val="105000"/>
              </a:lnSpc>
              <a:spcBef>
                <a:spcPts val="1999"/>
              </a:spcBef>
              <a:spcAft>
                <a:spcPts val="0"/>
              </a:spcAft>
              <a:buClr>
                <a:srgbClr val="004992"/>
              </a:buClr>
              <a:buFont typeface="WingDings"/>
              <a:buAutoNum type="alphaLcPeriod"/>
            </a:pPr>
            <a:r>
              <a:rPr lang="de-DE" sz="2400" b="0" kern="0" dirty="0">
                <a:solidFill>
                  <a:srgbClr val="004992"/>
                </a:solidFill>
                <a:latin typeface="Calibri Light"/>
              </a:rPr>
              <a:t>Wachten op visserboot</a:t>
            </a:r>
            <a:br>
              <a:rPr lang="de-DE" altLang="de-DE" sz="2400" b="0" dirty="0">
                <a:solidFill>
                  <a:srgbClr val="004992"/>
                </a:solidFill>
                <a:latin typeface="Calibri Light"/>
              </a:rPr>
            </a:br>
            <a:r>
              <a:rPr lang="de-DE" altLang="de-DE" sz="1800" b="0" dirty="0">
                <a:solidFill>
                  <a:srgbClr val="004992"/>
                </a:solidFill>
                <a:latin typeface="Calibri Light"/>
              </a:rPr>
              <a:t>(Philip Lodewijk F. Sadée, 1837-1904)</a:t>
            </a:r>
          </a:p>
          <a:p>
            <a:pPr marL="457200" indent="-457200"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rouwenden</a:t>
            </a:r>
          </a:p>
          <a:p>
            <a:pPr marL="457200" indent="-457200"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Op de vlucht</a:t>
            </a:r>
          </a:p>
        </p:txBody>
      </p:sp>
      <p:pic>
        <p:nvPicPr>
          <p:cNvPr id="81926" name="Picture 6"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4627" y="2203704"/>
            <a:ext cx="322298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50" name="Picture 4"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967" y="2203703"/>
            <a:ext cx="5614416" cy="420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is hier aan de hand?</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4" name="Text Box 3"/>
          <p:cNvSpPr txBox="1">
            <a:spLocks noChangeArrowheads="1"/>
          </p:cNvSpPr>
          <p:nvPr/>
        </p:nvSpPr>
        <p:spPr bwMode="auto">
          <a:xfrm>
            <a:off x="6263640" y="2203704"/>
            <a:ext cx="5486400" cy="4247317"/>
          </a:xfrm>
          <a:prstGeom prst="rect">
            <a:avLst/>
          </a:prstGeom>
          <a:noFill/>
          <a:ln>
            <a:noFill/>
          </a:ln>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rPr>
              <a:t>De jongen haat vioolspelen maar zijn ouders dwingen hem.</a:t>
            </a:r>
          </a:p>
          <a:p>
            <a:pPr marL="457200" lvl="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cs typeface="+mn-cs"/>
              </a:rPr>
              <a:t>Een blinde jongen wenst dat hij viool zou kunnen spelen</a:t>
            </a:r>
          </a:p>
          <a:p>
            <a:pPr marL="457200" lvl="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cs typeface="+mn-cs"/>
              </a:rPr>
              <a:t>De jongen heeft zijn vaders kostbare viool gebroken en is bang hem dat te vertellen.</a:t>
            </a:r>
          </a:p>
          <a:p>
            <a:pPr marL="457200" lvl="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cs typeface="+mn-cs"/>
              </a:rPr>
              <a:t>De </a:t>
            </a:r>
            <a:r>
              <a:rPr lang="de-DE" altLang="de-DE" sz="2400" b="0" dirty="0" err="1">
                <a:solidFill>
                  <a:srgbClr val="333333"/>
                </a:solidFill>
                <a:latin typeface="Calibri Light"/>
                <a:cs typeface="+mn-cs"/>
              </a:rPr>
              <a:t>jongen</a:t>
            </a:r>
            <a:r>
              <a:rPr lang="de-DE" altLang="de-DE" sz="2400" b="0" dirty="0">
                <a:solidFill>
                  <a:srgbClr val="333333"/>
                </a:solidFill>
                <a:latin typeface="Calibri Light"/>
                <a:cs typeface="+mn-cs"/>
              </a:rPr>
              <a:t> </a:t>
            </a:r>
            <a:r>
              <a:rPr lang="de-DE" altLang="de-DE" sz="2400" b="0" dirty="0" err="1">
                <a:solidFill>
                  <a:srgbClr val="333333"/>
                </a:solidFill>
                <a:latin typeface="Calibri Light"/>
                <a:cs typeface="+mn-cs"/>
              </a:rPr>
              <a:t>is</a:t>
            </a:r>
            <a:r>
              <a:rPr lang="de-DE" altLang="de-DE" sz="2400" b="0" dirty="0">
                <a:solidFill>
                  <a:srgbClr val="333333"/>
                </a:solidFill>
                <a:latin typeface="Calibri Light"/>
                <a:cs typeface="+mn-cs"/>
              </a:rPr>
              <a:t> </a:t>
            </a:r>
            <a:r>
              <a:rPr lang="de-DE" altLang="de-DE" sz="2400" b="0" dirty="0" err="1">
                <a:solidFill>
                  <a:srgbClr val="333333"/>
                </a:solidFill>
                <a:latin typeface="Calibri Light"/>
                <a:cs typeface="+mn-cs"/>
              </a:rPr>
              <a:t>een</a:t>
            </a:r>
            <a:r>
              <a:rPr lang="de-DE" altLang="de-DE" sz="2400" b="0" dirty="0">
                <a:solidFill>
                  <a:srgbClr val="333333"/>
                </a:solidFill>
                <a:latin typeface="Calibri Light"/>
                <a:cs typeface="+mn-cs"/>
              </a:rPr>
              <a:t> </a:t>
            </a:r>
            <a:r>
              <a:rPr lang="de-DE" altLang="de-DE" sz="2400" b="0" dirty="0" err="1">
                <a:solidFill>
                  <a:srgbClr val="333333"/>
                </a:solidFill>
                <a:latin typeface="Calibri Light"/>
                <a:cs typeface="+mn-cs"/>
              </a:rPr>
              <a:t>getalenteerde</a:t>
            </a:r>
            <a:r>
              <a:rPr lang="de-DE" altLang="de-DE" sz="2400" b="0" dirty="0">
                <a:solidFill>
                  <a:srgbClr val="333333"/>
                </a:solidFill>
                <a:latin typeface="Calibri Light"/>
                <a:cs typeface="+mn-cs"/>
              </a:rPr>
              <a:t> </a:t>
            </a:r>
            <a:r>
              <a:rPr lang="de-DE" altLang="de-DE" sz="2400" b="0" dirty="0" err="1">
                <a:solidFill>
                  <a:srgbClr val="333333"/>
                </a:solidFill>
                <a:latin typeface="Calibri Light"/>
                <a:cs typeface="+mn-cs"/>
              </a:rPr>
              <a:t>muzikant</a:t>
            </a:r>
            <a:r>
              <a:rPr lang="de-DE" altLang="de-DE" sz="2400" b="0" dirty="0">
                <a:solidFill>
                  <a:srgbClr val="333333"/>
                </a:solidFill>
                <a:latin typeface="Calibri Light"/>
                <a:cs typeface="+mn-cs"/>
              </a:rPr>
              <a:t> en concentreert zich op zijn aanstaande concert.</a:t>
            </a:r>
            <a:endParaRPr lang="de-DE" altLang="de-DE" sz="2400" b="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is hier aan de hand?</a:t>
            </a:r>
            <a:endParaRPr lang="en-US" sz="3600">
              <a:latin typeface="Calibri Light"/>
            </a:endParaRPr>
          </a:p>
        </p:txBody>
      </p:sp>
      <p:pic>
        <p:nvPicPr>
          <p:cNvPr id="10" name="Picture 4"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967" y="2203703"/>
            <a:ext cx="5614416" cy="420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d</a:t>
            </a:r>
          </a:p>
        </p:txBody>
      </p:sp>
      <p:pic>
        <p:nvPicPr>
          <p:cNvPr id="10" name="Picture 4"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967" y="2203703"/>
            <a:ext cx="5614416" cy="420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6263640" y="2203704"/>
            <a:ext cx="5486400" cy="4247317"/>
          </a:xfrm>
          <a:prstGeom prst="rect">
            <a:avLst/>
          </a:prstGeom>
          <a:noFill/>
          <a:ln>
            <a:noFill/>
          </a:ln>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rPr>
              <a:t>De jongen haat vioolspelen maar zijn ouders dwingen hem.</a:t>
            </a:r>
          </a:p>
          <a:p>
            <a:pPr marL="457200" lvl="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cs typeface="+mn-cs"/>
              </a:rPr>
              <a:t>Een blinde jongen wenst dat hij viool zou kunnen spelen</a:t>
            </a:r>
          </a:p>
          <a:p>
            <a:pPr marL="457200" lvl="0" indent="-457200" eaLnBrk="1" hangingPunct="1">
              <a:spcBef>
                <a:spcPts val="1200"/>
              </a:spcBef>
              <a:spcAft>
                <a:spcPts val="0"/>
              </a:spcAft>
              <a:buClr>
                <a:srgbClr val="333333"/>
              </a:buClr>
              <a:buFont typeface="WingDings"/>
              <a:buAutoNum type="alphaLcPeriod"/>
            </a:pPr>
            <a:r>
              <a:rPr lang="de-DE" altLang="de-DE" sz="2400" b="0" dirty="0">
                <a:solidFill>
                  <a:srgbClr val="333333"/>
                </a:solidFill>
                <a:latin typeface="Calibri Light"/>
                <a:cs typeface="+mn-cs"/>
              </a:rPr>
              <a:t>De jongen heeft zijn vaders kostbare viool gebroken en is bang hem dat te vertellen.</a:t>
            </a:r>
          </a:p>
          <a:p>
            <a:pPr marL="457200" lvl="0" indent="-457200" eaLnBrk="1" hangingPunct="1">
              <a:spcBef>
                <a:spcPts val="1200"/>
              </a:spcBef>
              <a:spcAft>
                <a:spcPts val="0"/>
              </a:spcAft>
              <a:buClr>
                <a:srgbClr val="004992"/>
              </a:buClr>
              <a:buFont typeface="WingDings"/>
              <a:buAutoNum type="alphaLcPeriod"/>
            </a:pPr>
            <a:r>
              <a:rPr lang="de-DE" altLang="de-DE" sz="2400" b="0" dirty="0">
                <a:solidFill>
                  <a:srgbClr val="004992"/>
                </a:solidFill>
                <a:latin typeface="Calibri Light"/>
                <a:cs typeface="+mn-cs"/>
              </a:rPr>
              <a:t>De </a:t>
            </a:r>
            <a:r>
              <a:rPr lang="de-DE" altLang="de-DE" sz="2400" b="0" dirty="0" err="1">
                <a:solidFill>
                  <a:srgbClr val="004992"/>
                </a:solidFill>
                <a:latin typeface="Calibri Light"/>
                <a:cs typeface="+mn-cs"/>
              </a:rPr>
              <a:t>jongen</a:t>
            </a:r>
            <a:r>
              <a:rPr lang="de-DE" altLang="de-DE" sz="2400" b="0" dirty="0">
                <a:solidFill>
                  <a:srgbClr val="004992"/>
                </a:solidFill>
                <a:latin typeface="Calibri Light"/>
                <a:cs typeface="+mn-cs"/>
              </a:rPr>
              <a:t> </a:t>
            </a:r>
            <a:r>
              <a:rPr lang="de-DE" altLang="de-DE" sz="2400" b="0" dirty="0" err="1">
                <a:solidFill>
                  <a:srgbClr val="004992"/>
                </a:solidFill>
                <a:latin typeface="Calibri Light"/>
                <a:cs typeface="+mn-cs"/>
              </a:rPr>
              <a:t>is</a:t>
            </a:r>
            <a:r>
              <a:rPr lang="de-DE" altLang="de-DE" sz="2400" b="0" dirty="0">
                <a:solidFill>
                  <a:srgbClr val="004992"/>
                </a:solidFill>
                <a:latin typeface="Calibri Light"/>
                <a:cs typeface="+mn-cs"/>
              </a:rPr>
              <a:t> </a:t>
            </a:r>
            <a:r>
              <a:rPr lang="de-DE" altLang="de-DE" sz="2400" b="0" dirty="0" err="1">
                <a:solidFill>
                  <a:srgbClr val="004992"/>
                </a:solidFill>
                <a:latin typeface="Calibri Light"/>
                <a:cs typeface="+mn-cs"/>
              </a:rPr>
              <a:t>een</a:t>
            </a:r>
            <a:r>
              <a:rPr lang="de-DE" altLang="de-DE" sz="2400" b="0" dirty="0">
                <a:solidFill>
                  <a:srgbClr val="004992"/>
                </a:solidFill>
                <a:latin typeface="Calibri Light"/>
                <a:cs typeface="+mn-cs"/>
              </a:rPr>
              <a:t> </a:t>
            </a:r>
            <a:r>
              <a:rPr lang="de-DE" altLang="de-DE" sz="2400" b="0" dirty="0" err="1">
                <a:solidFill>
                  <a:srgbClr val="004992"/>
                </a:solidFill>
                <a:latin typeface="Calibri Light"/>
                <a:cs typeface="+mn-cs"/>
              </a:rPr>
              <a:t>getalenteerde</a:t>
            </a:r>
            <a:r>
              <a:rPr lang="de-DE" altLang="de-DE" sz="2400" b="0" dirty="0">
                <a:solidFill>
                  <a:srgbClr val="004992"/>
                </a:solidFill>
                <a:latin typeface="Calibri Light"/>
                <a:cs typeface="+mn-cs"/>
              </a:rPr>
              <a:t> </a:t>
            </a:r>
            <a:r>
              <a:rPr lang="de-DE" altLang="de-DE" sz="2400" b="0" dirty="0" err="1">
                <a:solidFill>
                  <a:srgbClr val="004992"/>
                </a:solidFill>
                <a:latin typeface="Calibri Light"/>
                <a:cs typeface="+mn-cs"/>
              </a:rPr>
              <a:t>muzikant</a:t>
            </a:r>
            <a:r>
              <a:rPr lang="de-DE" altLang="de-DE" sz="2400" b="0" dirty="0">
                <a:solidFill>
                  <a:srgbClr val="004992"/>
                </a:solidFill>
                <a:latin typeface="Calibri Light"/>
                <a:cs typeface="+mn-cs"/>
              </a:rPr>
              <a:t> en concentreert zich op zijn aanstaande concert.</a:t>
            </a:r>
            <a:endParaRPr lang="de-DE" altLang="de-DE" sz="2400" b="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Text Box 3"/>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liefdesbrief</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boosaardige buurvrouw</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Verhuizing</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topograaf</a:t>
            </a:r>
            <a:endParaRPr lang="en-US" altLang="de-DE" sz="2400" b="0">
              <a:latin typeface="Calibri Light"/>
            </a:endParaRPr>
          </a:p>
        </p:txBody>
      </p:sp>
      <p:pic>
        <p:nvPicPr>
          <p:cNvPr id="86022" name="Picture 7"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571" y="2203704"/>
            <a:ext cx="316709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Text Box 3"/>
          <p:cNvSpPr txBox="1">
            <a:spLocks noChangeArrowheads="1"/>
          </p:cNvSpPr>
          <p:nvPr/>
        </p:nvSpPr>
        <p:spPr bwMode="auto">
          <a:xfrm>
            <a:off x="6263640" y="2203704"/>
            <a:ext cx="54864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De liefdesbrief </a:t>
            </a:r>
            <a:br>
              <a:rPr lang="de-DE" altLang="de-DE" sz="2400" b="0" dirty="0">
                <a:solidFill>
                  <a:srgbClr val="004992"/>
                </a:solidFill>
                <a:latin typeface="Calibri Light"/>
              </a:rPr>
            </a:br>
            <a:r>
              <a:rPr lang="de-DE" altLang="de-DE" sz="1800" b="0" dirty="0">
                <a:solidFill>
                  <a:srgbClr val="004992"/>
                </a:solidFill>
                <a:latin typeface="Calibri Light"/>
              </a:rPr>
              <a:t>(Carl Spitzweg, 1860)</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boosaardige buurvrouw</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Verhuizing</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topograaf</a:t>
            </a:r>
            <a:endParaRPr lang="en-US" altLang="de-DE" sz="2400" b="0" dirty="0">
              <a:latin typeface="Calibri Light"/>
            </a:endParaRPr>
          </a:p>
        </p:txBody>
      </p:sp>
      <p:pic>
        <p:nvPicPr>
          <p:cNvPr id="87046" name="Picture 7"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571" y="2203704"/>
            <a:ext cx="316709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a</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9" name="Picture 2"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643" y="2203704"/>
            <a:ext cx="315495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0" name="Text Box 3"/>
          <p:cNvSpPr txBox="1">
            <a:spLocks noChangeArrowheads="1"/>
          </p:cNvSpPr>
          <p:nvPr/>
        </p:nvSpPr>
        <p:spPr bwMode="auto">
          <a:xfrm>
            <a:off x="6263640"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Corruptie</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Messias</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Grondbelasting</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Edelman en zeerover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3" name="Picture 2"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643" y="2203704"/>
            <a:ext cx="315495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4" name="Text Box 3"/>
          <p:cNvSpPr txBox="1">
            <a:spLocks noChangeArrowheads="1"/>
          </p:cNvSpPr>
          <p:nvPr/>
        </p:nvSpPr>
        <p:spPr bwMode="auto">
          <a:xfrm>
            <a:off x="6263640" y="2203704"/>
            <a:ext cx="5486400" cy="270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Corruptie</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Messias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Grondbelasting</a:t>
            </a:r>
            <a:br>
              <a:rPr lang="de-DE" altLang="de-DE" sz="2400" b="0" dirty="0">
                <a:solidFill>
                  <a:srgbClr val="004992"/>
                </a:solidFill>
                <a:latin typeface="Calibri Light"/>
              </a:rPr>
            </a:br>
            <a:r>
              <a:rPr lang="de-DE" altLang="de-DE" sz="1800" b="0" dirty="0">
                <a:solidFill>
                  <a:srgbClr val="004992"/>
                </a:solidFill>
                <a:latin typeface="Calibri Light"/>
              </a:rPr>
              <a:t>(Tizian, 1524)</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Edelman en zeerover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c</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6263639" y="2203704"/>
            <a:ext cx="5486400" cy="1223962"/>
          </a:xfrm>
          <a:prstGeom prst="rect">
            <a:avLst/>
          </a:prstGeom>
          <a:noFill/>
          <a:ln w="9525">
            <a:noFill/>
            <a:miter lim="800000"/>
            <a:headEnd/>
            <a:tailEnd/>
          </a:ln>
        </p:spPr>
        <p:txBody>
          <a:bodyPr/>
          <a:lstStyle/>
          <a:p>
            <a:pPr marL="457200" indent="-457200">
              <a:lnSpc>
                <a:spcPct val="105000"/>
              </a:lnSpc>
              <a:spcBef>
                <a:spcPts val="1999"/>
              </a:spcBef>
              <a:spcAft>
                <a:spcPts val="0"/>
              </a:spcAft>
              <a:buClr>
                <a:srgbClr val="333333"/>
              </a:buClr>
              <a:buFont typeface="WingDings"/>
              <a:buAutoNum type="alphaLcPeriod"/>
              <a:defRPr/>
            </a:pPr>
            <a:r>
              <a:rPr lang="de-DE" sz="2400" b="0" dirty="0">
                <a:latin typeface="Calibri Light"/>
                <a:ea typeface="+mn-ea"/>
              </a:rPr>
              <a:t>De dronken flapdrol</a:t>
            </a:r>
          </a:p>
          <a:p>
            <a:pPr marL="457200" indent="-457200">
              <a:lnSpc>
                <a:spcPct val="105000"/>
              </a:lnSpc>
              <a:spcBef>
                <a:spcPts val="1999"/>
              </a:spcBef>
              <a:spcAft>
                <a:spcPts val="0"/>
              </a:spcAft>
              <a:buClr>
                <a:srgbClr val="333333"/>
              </a:buClr>
              <a:buFont typeface="WingDings"/>
              <a:buAutoNum type="alphaLcPeriod"/>
              <a:defRPr/>
            </a:pPr>
            <a:r>
              <a:rPr lang="de-DE" sz="2400" b="0" dirty="0">
                <a:latin typeface="Calibri Light"/>
                <a:ea typeface="+mn-ea"/>
              </a:rPr>
              <a:t>Roddeltantes</a:t>
            </a:r>
          </a:p>
          <a:p>
            <a:pPr marL="457200" indent="-457200">
              <a:lnSpc>
                <a:spcPct val="105000"/>
              </a:lnSpc>
              <a:spcBef>
                <a:spcPts val="1999"/>
              </a:spcBef>
              <a:spcAft>
                <a:spcPts val="0"/>
              </a:spcAft>
              <a:buClr>
                <a:srgbClr val="333333"/>
              </a:buClr>
              <a:buFont typeface="WingDings"/>
              <a:buAutoNum type="alphaLcPeriod"/>
              <a:defRPr/>
            </a:pPr>
            <a:r>
              <a:rPr lang="de-DE" sz="2400" b="0" dirty="0">
                <a:latin typeface="Calibri Light"/>
                <a:ea typeface="+mn-ea"/>
              </a:rPr>
              <a:t>Ten dans vragen</a:t>
            </a:r>
          </a:p>
          <a:p>
            <a:pPr marL="457200" indent="-457200">
              <a:lnSpc>
                <a:spcPct val="105000"/>
              </a:lnSpc>
              <a:spcBef>
                <a:spcPts val="1999"/>
              </a:spcBef>
              <a:spcAft>
                <a:spcPts val="0"/>
              </a:spcAft>
              <a:buClr>
                <a:srgbClr val="333333"/>
              </a:buClr>
              <a:buFont typeface="WingDings"/>
              <a:buAutoNum type="alphaLcPeriod"/>
              <a:defRPr/>
            </a:pPr>
            <a:r>
              <a:rPr lang="de-DE" sz="2400" b="0" dirty="0">
                <a:latin typeface="Calibri Light"/>
                <a:ea typeface="+mn-ea"/>
              </a:rPr>
              <a:t>Het begrafenismaal</a:t>
            </a:r>
          </a:p>
        </p:txBody>
      </p:sp>
      <p:pic>
        <p:nvPicPr>
          <p:cNvPr id="90119" name="Picture 5"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2203704"/>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6263639" y="2203704"/>
            <a:ext cx="5486400" cy="1223962"/>
          </a:xfrm>
          <a:prstGeom prst="rect">
            <a:avLst/>
          </a:prstGeom>
          <a:noFill/>
          <a:ln w="9525">
            <a:noFill/>
            <a:miter lim="800000"/>
            <a:headEnd/>
            <a:tailEnd/>
          </a:ln>
        </p:spPr>
        <p:txBody>
          <a:bodyPr/>
          <a:lstStyle/>
          <a:p>
            <a:pPr marL="457200" indent="-457200">
              <a:lnSpc>
                <a:spcPct val="105000"/>
              </a:lnSpc>
              <a:spcBef>
                <a:spcPts val="1999"/>
              </a:spcBef>
              <a:spcAft>
                <a:spcPts val="0"/>
              </a:spcAft>
              <a:buClr>
                <a:srgbClr val="000000"/>
              </a:buClr>
              <a:buFont typeface="WingDings"/>
              <a:buAutoNum type="alphaLcPeriod"/>
              <a:defRPr/>
            </a:pPr>
            <a:r>
              <a:rPr lang="de-DE" sz="2400" b="0" dirty="0">
                <a:latin typeface="Calibri Light"/>
                <a:ea typeface="+mn-ea"/>
              </a:rPr>
              <a:t>De dronken flapdrol</a:t>
            </a:r>
          </a:p>
          <a:p>
            <a:pPr marL="457200" indent="-457200">
              <a:lnSpc>
                <a:spcPct val="105000"/>
              </a:lnSpc>
              <a:spcBef>
                <a:spcPts val="1999"/>
              </a:spcBef>
              <a:spcAft>
                <a:spcPts val="0"/>
              </a:spcAft>
              <a:buClr>
                <a:srgbClr val="000000"/>
              </a:buClr>
              <a:buFont typeface="WingDings"/>
              <a:buAutoNum type="alphaLcPeriod"/>
              <a:defRPr/>
            </a:pPr>
            <a:r>
              <a:rPr lang="de-DE" sz="2400" b="0" dirty="0">
                <a:latin typeface="Calibri Light"/>
                <a:ea typeface="+mn-ea"/>
              </a:rPr>
              <a:t>Roddeltantes</a:t>
            </a:r>
          </a:p>
          <a:p>
            <a:pPr marL="457200" indent="-457200">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Calibri Light"/>
                <a:ea typeface="+mn-ea"/>
              </a:rPr>
              <a:t>Ten dans vragen</a:t>
            </a:r>
            <a:br>
              <a:rPr lang="de-DE" sz="2400" b="0" dirty="0">
                <a:solidFill>
                  <a:srgbClr val="004992"/>
                </a:solidFill>
                <a:latin typeface="Calibri Light"/>
                <a:ea typeface="+mn-ea"/>
              </a:rPr>
            </a:br>
            <a:r>
              <a:rPr lang="de-DE" b="0" dirty="0">
                <a:solidFill>
                  <a:srgbClr val="004992"/>
                </a:solidFill>
                <a:latin typeface="Calibri Light"/>
                <a:ea typeface="+mn-ea"/>
              </a:rPr>
              <a:t>(Peter Baumgartner, 1834-1911)</a:t>
            </a:r>
          </a:p>
          <a:p>
            <a:pPr marL="457200" indent="-457200">
              <a:lnSpc>
                <a:spcPct val="105000"/>
              </a:lnSpc>
              <a:spcBef>
                <a:spcPts val="1999"/>
              </a:spcBef>
              <a:spcAft>
                <a:spcPts val="0"/>
              </a:spcAft>
              <a:buClr>
                <a:srgbClr val="000000"/>
              </a:buClr>
              <a:buFont typeface="WingDings"/>
              <a:buAutoNum type="alphaLcPeriod"/>
              <a:defRPr/>
            </a:pPr>
            <a:r>
              <a:rPr lang="de-DE" sz="2400" b="0" dirty="0">
                <a:latin typeface="Calibri Light"/>
                <a:ea typeface="+mn-ea"/>
              </a:rPr>
              <a:t>Het begrafenismaal</a:t>
            </a:r>
          </a:p>
        </p:txBody>
      </p:sp>
      <p:pic>
        <p:nvPicPr>
          <p:cNvPr id="91143" name="Picture 5"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2203704"/>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c</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5" name="Picture 3"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1374" y="2203703"/>
            <a:ext cx="398949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6" name="Text Box 4"/>
          <p:cNvSpPr txBox="1">
            <a:spLocks noChangeArrowheads="1"/>
          </p:cNvSpPr>
          <p:nvPr/>
        </p:nvSpPr>
        <p:spPr bwMode="auto">
          <a:xfrm>
            <a:off x="6263639" y="2203704"/>
            <a:ext cx="548640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Getuigen van een moord</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Het drama</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In de bioscoop</a:t>
            </a:r>
          </a:p>
          <a:p>
            <a:pPr eaLnBrk="1" hangingPunct="1">
              <a:lnSpc>
                <a:spcPct val="105000"/>
              </a:lnSpc>
              <a:spcBef>
                <a:spcPts val="1999"/>
              </a:spcBef>
              <a:spcAft>
                <a:spcPts val="0"/>
              </a:spcAft>
              <a:buClr>
                <a:srgbClr val="333333"/>
              </a:buClr>
              <a:buFont typeface="WingDings"/>
              <a:buAutoNum type="alphaLcPeriod"/>
            </a:pPr>
            <a:r>
              <a:rPr lang="de-DE" altLang="de-DE" sz="2400" b="0">
                <a:latin typeface="Calibri Light"/>
              </a:rPr>
              <a:t>De vluchtende bruid</a:t>
            </a:r>
            <a:endParaRPr lang="en-US" altLang="de-DE" sz="2400" b="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Wat is de titel?</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9" name="Picture 3"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1374" y="2203703"/>
            <a:ext cx="398949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0" name="Text Box 4"/>
          <p:cNvSpPr txBox="1">
            <a:spLocks noChangeArrowheads="1"/>
          </p:cNvSpPr>
          <p:nvPr/>
        </p:nvSpPr>
        <p:spPr bwMode="auto">
          <a:xfrm>
            <a:off x="6263639" y="2203704"/>
            <a:ext cx="548640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Getuigen van een moord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Calibri Light"/>
              </a:rPr>
              <a:t>Het drama </a:t>
            </a:r>
            <a:br>
              <a:rPr lang="de-DE" altLang="de-DE" sz="2400" b="0" dirty="0">
                <a:solidFill>
                  <a:srgbClr val="004992"/>
                </a:solidFill>
                <a:latin typeface="Calibri Light"/>
              </a:rPr>
            </a:br>
            <a:r>
              <a:rPr lang="de-DE" altLang="de-DE" sz="1800" b="0" dirty="0">
                <a:solidFill>
                  <a:srgbClr val="004992"/>
                </a:solidFill>
                <a:latin typeface="Calibri Light"/>
              </a:rPr>
              <a:t>(Daumier Honoré, 1831/32)</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In de bioscoop</a:t>
            </a:r>
          </a:p>
          <a:p>
            <a:pPr eaLnBrk="1" hangingPunct="1">
              <a:lnSpc>
                <a:spcPct val="105000"/>
              </a:lnSpc>
              <a:spcBef>
                <a:spcPts val="1999"/>
              </a:spcBef>
              <a:spcAft>
                <a:spcPts val="0"/>
              </a:spcAft>
              <a:buClr>
                <a:srgbClr val="000000"/>
              </a:buClr>
              <a:buFont typeface="WingDings"/>
              <a:buAutoNum type="alphaLcPeriod"/>
            </a:pPr>
            <a:r>
              <a:rPr lang="de-DE" altLang="de-DE" sz="2400" b="0" dirty="0">
                <a:latin typeface="Calibri Light"/>
              </a:rPr>
              <a:t>De vluchtende bruid</a:t>
            </a:r>
            <a:endParaRPr lang="en-US" altLang="de-DE" sz="2400" b="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Antwoord b</a:t>
            </a:r>
          </a:p>
        </p:txBody>
      </p:sp>
      <p:sp>
        <p:nvSpPr>
          <p:cNvPr id="3" name="Footer Placeholder 2"/>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vermijden</a:t>
            </a:r>
            <a:r>
              <a:rPr lang="en-GB" altLang="de-DE" sz="2000" dirty="0">
                <a:solidFill>
                  <a:srgbClr val="333333"/>
                </a:solidFill>
                <a:latin typeface="Calibri Light"/>
                <a:ea typeface="MS PGothic" panose="020B0600070205080204" pitchFamily="34" charset="-128"/>
              </a:rPr>
              <a:t> (</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op </a:t>
            </a:r>
            <a:r>
              <a:rPr lang="en-GB" altLang="de-DE" sz="2000" dirty="0" err="1">
                <a:solidFill>
                  <a:srgbClr val="333333"/>
                </a:solidFill>
                <a:latin typeface="Calibri Light"/>
                <a:ea typeface="MS PGothic" panose="020B0600070205080204" pitchFamily="34" charset="-128"/>
              </a:rPr>
              <a:t>zeker</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spelen</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vermijden</a:t>
            </a:r>
            <a:r>
              <a:rPr lang="en-GB" altLang="de-DE" sz="2000" dirty="0">
                <a:solidFill>
                  <a:srgbClr val="333333"/>
                </a:solidFill>
                <a:latin typeface="Calibri Light"/>
                <a:ea typeface="MS PGothic" panose="020B0600070205080204" pitchFamily="34" charset="-128"/>
              </a:rPr>
              <a:t> (</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op </a:t>
            </a:r>
            <a:r>
              <a:rPr lang="en-GB" altLang="de-DE" sz="2000" dirty="0" err="1">
                <a:solidFill>
                  <a:srgbClr val="333333"/>
                </a:solidFill>
                <a:latin typeface="Calibri Light"/>
                <a:ea typeface="MS PGothic" panose="020B0600070205080204" pitchFamily="34" charset="-128"/>
              </a:rPr>
              <a:t>zeker</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spelen</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Een man lalt. </a:t>
            </a:r>
            <a:r>
              <a:rPr lang="de-DE" altLang="de-DE" sz="2000" i="1" dirty="0">
                <a:solidFill>
                  <a:srgbClr val="004992"/>
                </a:solidFill>
                <a:latin typeface="Calibri Light"/>
                <a:ea typeface="MS PGothic" panose="020B0600070205080204" pitchFamily="34" charset="-128"/>
              </a:rPr>
              <a:t>Is hij </a:t>
            </a:r>
            <a:r>
              <a:rPr lang="en-GB" altLang="de-DE" sz="2000" i="1" dirty="0" err="1">
                <a:solidFill>
                  <a:srgbClr val="004992"/>
                </a:solidFill>
                <a:latin typeface="Calibri Light"/>
                <a:ea typeface="MS PGothic" panose="020B0600070205080204" pitchFamily="34" charset="-128"/>
              </a:rPr>
              <a:t>dronken</a:t>
            </a:r>
            <a:r>
              <a:rPr lang="de-DE" altLang="de-DE" sz="2000" i="1" dirty="0">
                <a:solidFill>
                  <a:srgbClr val="004992"/>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333333"/>
                </a:solidFill>
                <a:latin typeface="Calibri Light"/>
                <a:ea typeface="MS PGothic" panose="020B0600070205080204" pitchFamily="34" charset="-128"/>
              </a:rPr>
              <a:t>Let goed op: </a:t>
            </a:r>
            <a:r>
              <a:rPr lang="en-GB" altLang="de-DE" sz="2000" dirty="0" err="1">
                <a:solidFill>
                  <a:srgbClr val="333333"/>
                </a:solidFill>
                <a:latin typeface="Calibri Light"/>
                <a:ea typeface="MS PGothic" panose="020B0600070205080204" pitchFamily="34" charset="-128"/>
              </a:rPr>
              <a:t>komt</a:t>
            </a:r>
            <a:r>
              <a:rPr lang="en-GB" altLang="de-DE" sz="2000" dirty="0">
                <a:solidFill>
                  <a:srgbClr val="333333"/>
                </a:solidFill>
                <a:latin typeface="Calibri Light"/>
                <a:ea typeface="MS PGothic" panose="020B0600070205080204" pitchFamily="34" charset="-128"/>
              </a:rPr>
              <a:t> de </a:t>
            </a:r>
            <a:r>
              <a:rPr lang="de-DE" altLang="de-DE" sz="2000" dirty="0">
                <a:solidFill>
                  <a:srgbClr val="333333"/>
                </a:solidFill>
                <a:latin typeface="Calibri Light"/>
                <a:ea typeface="MS PGothic" panose="020B0600070205080204" pitchFamily="34" charset="-128"/>
              </a:rPr>
              <a:t>man uit een café, ruikt hij naar alcohol? </a:t>
            </a:r>
            <a:r>
              <a:rPr lang="de-DE" altLang="de-DE" sz="2000" i="1" dirty="0">
                <a:solidFill>
                  <a:srgbClr val="004992"/>
                </a:solidFill>
                <a:latin typeface="Calibri Light"/>
                <a:ea typeface="MS PGothic" panose="020B0600070205080204" pitchFamily="34" charset="-128"/>
              </a:rPr>
              <a:t>De man kan een taalstoornis hebben na een hersenbloeding, of een spraakgebrek. </a:t>
            </a:r>
            <a:r>
              <a:rPr lang="de-DE" altLang="de-DE" sz="2000" dirty="0">
                <a:solidFill>
                  <a:srgbClr val="333333"/>
                </a:solidFill>
                <a:latin typeface="Calibri Light"/>
                <a:ea typeface="MS PGothic" panose="020B0600070205080204" pitchFamily="34" charset="-128"/>
              </a:rPr>
              <a:t>Onthoud: overhaast beslissen verhoogt de kans op fouten.</a:t>
            </a:r>
            <a:endParaRPr lang="en-GB" altLang="de-DE" sz="2000" dirty="0">
              <a:solidFill>
                <a:srgbClr val="333333"/>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76</a:t>
            </a:fld>
            <a:endParaRPr lang="de-DE" altLang="de-DE"/>
          </a:p>
        </p:txBody>
      </p:sp>
    </p:spTree>
    <p:extLst>
      <p:ext uri="{BB962C8B-B14F-4D97-AF65-F5344CB8AC3E}">
        <p14:creationId xmlns:p14="http://schemas.microsoft.com/office/powerpoint/2010/main" val="21426160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vermijden</a:t>
            </a:r>
            <a:r>
              <a:rPr lang="en-GB" altLang="de-DE" sz="2000" dirty="0">
                <a:solidFill>
                  <a:srgbClr val="333333"/>
                </a:solidFill>
                <a:latin typeface="Calibri Light"/>
                <a:ea typeface="MS PGothic" panose="020B0600070205080204" pitchFamily="34" charset="-128"/>
              </a:rPr>
              <a:t> (</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op </a:t>
            </a:r>
            <a:r>
              <a:rPr lang="en-GB" altLang="de-DE" sz="2000" dirty="0" err="1">
                <a:solidFill>
                  <a:srgbClr val="333333"/>
                </a:solidFill>
                <a:latin typeface="Calibri Light"/>
                <a:ea typeface="MS PGothic" panose="020B0600070205080204" pitchFamily="34" charset="-128"/>
              </a:rPr>
              <a:t>zeker</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spelen</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Een man lalt. </a:t>
            </a:r>
            <a:r>
              <a:rPr lang="de-DE" altLang="de-DE" sz="2000" i="1" dirty="0">
                <a:solidFill>
                  <a:srgbClr val="004992"/>
                </a:solidFill>
                <a:latin typeface="Calibri Light"/>
                <a:ea typeface="MS PGothic" panose="020B0600070205080204" pitchFamily="34" charset="-128"/>
              </a:rPr>
              <a:t>Is hij </a:t>
            </a:r>
            <a:r>
              <a:rPr lang="en-GB" altLang="de-DE" sz="2000" i="1" dirty="0" err="1">
                <a:solidFill>
                  <a:srgbClr val="004992"/>
                </a:solidFill>
                <a:latin typeface="Calibri Light"/>
                <a:ea typeface="MS PGothic" panose="020B0600070205080204" pitchFamily="34" charset="-128"/>
              </a:rPr>
              <a:t>dronken</a:t>
            </a:r>
            <a:r>
              <a:rPr lang="de-DE" altLang="de-DE" sz="2000" i="1" dirty="0">
                <a:solidFill>
                  <a:srgbClr val="004992"/>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333333"/>
                </a:solidFill>
                <a:latin typeface="Calibri Light"/>
                <a:ea typeface="MS PGothic" panose="020B0600070205080204" pitchFamily="34" charset="-128"/>
              </a:rPr>
              <a:t>Let goed op: </a:t>
            </a:r>
            <a:r>
              <a:rPr lang="en-GB" altLang="de-DE" sz="2000" dirty="0" err="1">
                <a:solidFill>
                  <a:srgbClr val="333333"/>
                </a:solidFill>
                <a:latin typeface="Calibri Light"/>
                <a:ea typeface="MS PGothic" panose="020B0600070205080204" pitchFamily="34" charset="-128"/>
              </a:rPr>
              <a:t>komt</a:t>
            </a:r>
            <a:r>
              <a:rPr lang="en-GB" altLang="de-DE" sz="2000" dirty="0">
                <a:solidFill>
                  <a:srgbClr val="333333"/>
                </a:solidFill>
                <a:latin typeface="Calibri Light"/>
                <a:ea typeface="MS PGothic" panose="020B0600070205080204" pitchFamily="34" charset="-128"/>
              </a:rPr>
              <a:t> de </a:t>
            </a:r>
            <a:r>
              <a:rPr lang="de-DE" altLang="de-DE" sz="2000" dirty="0">
                <a:solidFill>
                  <a:srgbClr val="333333"/>
                </a:solidFill>
                <a:latin typeface="Calibri Light"/>
                <a:ea typeface="MS PGothic" panose="020B0600070205080204" pitchFamily="34" charset="-128"/>
              </a:rPr>
              <a:t>man uit een café, ruikt hij naar alcohol? </a:t>
            </a:r>
            <a:r>
              <a:rPr lang="de-DE" altLang="de-DE" sz="2000" i="1" dirty="0">
                <a:solidFill>
                  <a:srgbClr val="004992"/>
                </a:solidFill>
                <a:latin typeface="Calibri Light"/>
                <a:ea typeface="MS PGothic" panose="020B0600070205080204" pitchFamily="34" charset="-128"/>
              </a:rPr>
              <a:t>De man kan een taalstoornis hebben na een hersenbloeding, of een spraakgebrek. </a:t>
            </a:r>
            <a:r>
              <a:rPr lang="de-DE" altLang="de-DE" sz="2000" dirty="0">
                <a:solidFill>
                  <a:srgbClr val="333333"/>
                </a:solidFill>
                <a:latin typeface="Calibri Light"/>
                <a:ea typeface="MS PGothic" panose="020B0600070205080204" pitchFamily="34" charset="-128"/>
              </a:rPr>
              <a:t>Onthoud: overhaast beslissen verhoogt de kans op fouten.</a:t>
            </a:r>
            <a:endParaRPr lang="en-GB"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smaak</a:t>
            </a:r>
            <a:r>
              <a:rPr lang="en-GB" altLang="de-DE" sz="2000" dirty="0">
                <a:solidFill>
                  <a:srgbClr val="333333"/>
                </a:solidFill>
                <a:latin typeface="Calibri Light"/>
                <a:ea typeface="MS PGothic" panose="020B0600070205080204" pitchFamily="34" charset="-128"/>
              </a:rPr>
              <a:t> yoghurt of </a:t>
            </a:r>
            <a:r>
              <a:rPr lang="en-GB" altLang="de-DE" sz="2000" dirty="0" err="1">
                <a:solidFill>
                  <a:srgbClr val="333333"/>
                </a:solidFill>
                <a:latin typeface="Calibri Light"/>
                <a:ea typeface="MS PGothic" panose="020B0600070205080204" pitchFamily="34" charset="-128"/>
              </a:rPr>
              <a:t>taart</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77</a:t>
            </a:fld>
            <a:endParaRPr lang="de-DE" altLang="de-DE"/>
          </a:p>
        </p:txBody>
      </p:sp>
    </p:spTree>
    <p:extLst>
      <p:ext uri="{BB962C8B-B14F-4D97-AF65-F5344CB8AC3E}">
        <p14:creationId xmlns:p14="http://schemas.microsoft.com/office/powerpoint/2010/main" val="37016856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vermijden</a:t>
            </a:r>
            <a:r>
              <a:rPr lang="en-GB" altLang="de-DE" sz="2000" dirty="0">
                <a:solidFill>
                  <a:srgbClr val="333333"/>
                </a:solidFill>
                <a:latin typeface="Calibri Light"/>
                <a:ea typeface="MS PGothic" panose="020B0600070205080204" pitchFamily="34" charset="-128"/>
              </a:rPr>
              <a:t> (</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op </a:t>
            </a:r>
            <a:r>
              <a:rPr lang="en-GB" altLang="de-DE" sz="2000" dirty="0" err="1">
                <a:solidFill>
                  <a:srgbClr val="333333"/>
                </a:solidFill>
                <a:latin typeface="Calibri Light"/>
                <a:ea typeface="MS PGothic" panose="020B0600070205080204" pitchFamily="34" charset="-128"/>
              </a:rPr>
              <a:t>zeker</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spelen</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Een man lalt. </a:t>
            </a:r>
            <a:r>
              <a:rPr lang="de-DE" altLang="de-DE" sz="2000" i="1" dirty="0">
                <a:solidFill>
                  <a:srgbClr val="004992"/>
                </a:solidFill>
                <a:latin typeface="Calibri Light"/>
                <a:ea typeface="MS PGothic" panose="020B0600070205080204" pitchFamily="34" charset="-128"/>
              </a:rPr>
              <a:t>Is hij </a:t>
            </a:r>
            <a:r>
              <a:rPr lang="en-GB" altLang="de-DE" sz="2000" i="1" dirty="0" err="1">
                <a:solidFill>
                  <a:srgbClr val="004992"/>
                </a:solidFill>
                <a:latin typeface="Calibri Light"/>
                <a:ea typeface="MS PGothic" panose="020B0600070205080204" pitchFamily="34" charset="-128"/>
              </a:rPr>
              <a:t>dronken</a:t>
            </a:r>
            <a:r>
              <a:rPr lang="de-DE" altLang="de-DE" sz="2000" i="1" dirty="0">
                <a:solidFill>
                  <a:srgbClr val="004992"/>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333333"/>
                </a:solidFill>
                <a:latin typeface="Calibri Light"/>
                <a:ea typeface="MS PGothic" panose="020B0600070205080204" pitchFamily="34" charset="-128"/>
              </a:rPr>
              <a:t>Let goed op: </a:t>
            </a:r>
            <a:r>
              <a:rPr lang="en-GB" altLang="de-DE" sz="2000" dirty="0" err="1">
                <a:solidFill>
                  <a:srgbClr val="333333"/>
                </a:solidFill>
                <a:latin typeface="Calibri Light"/>
                <a:ea typeface="MS PGothic" panose="020B0600070205080204" pitchFamily="34" charset="-128"/>
              </a:rPr>
              <a:t>komt</a:t>
            </a:r>
            <a:r>
              <a:rPr lang="en-GB" altLang="de-DE" sz="2000" dirty="0">
                <a:solidFill>
                  <a:srgbClr val="333333"/>
                </a:solidFill>
                <a:latin typeface="Calibri Light"/>
                <a:ea typeface="MS PGothic" panose="020B0600070205080204" pitchFamily="34" charset="-128"/>
              </a:rPr>
              <a:t> de </a:t>
            </a:r>
            <a:r>
              <a:rPr lang="de-DE" altLang="de-DE" sz="2000" dirty="0">
                <a:solidFill>
                  <a:srgbClr val="333333"/>
                </a:solidFill>
                <a:latin typeface="Calibri Light"/>
                <a:ea typeface="MS PGothic" panose="020B0600070205080204" pitchFamily="34" charset="-128"/>
              </a:rPr>
              <a:t>man uit een café, ruikt hij naar alcohol? </a:t>
            </a:r>
            <a:r>
              <a:rPr lang="de-DE" altLang="de-DE" sz="2000" i="1" dirty="0">
                <a:solidFill>
                  <a:srgbClr val="004992"/>
                </a:solidFill>
                <a:latin typeface="Calibri Light"/>
                <a:ea typeface="MS PGothic" panose="020B0600070205080204" pitchFamily="34" charset="-128"/>
              </a:rPr>
              <a:t>De man kan een taalstoornis hebben na een hersenbloeding, of een spraakgebrek. </a:t>
            </a:r>
            <a:r>
              <a:rPr lang="de-DE" altLang="de-DE" sz="2000" dirty="0">
                <a:solidFill>
                  <a:srgbClr val="333333"/>
                </a:solidFill>
                <a:latin typeface="Calibri Light"/>
                <a:ea typeface="MS PGothic" panose="020B0600070205080204" pitchFamily="34" charset="-128"/>
              </a:rPr>
              <a:t>Onthoud: overhaast beslissen verhoogt de kans op fouten.</a:t>
            </a:r>
            <a:endParaRPr lang="en-GB"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smaak</a:t>
            </a:r>
            <a:r>
              <a:rPr lang="en-GB" altLang="de-DE" sz="2000" dirty="0">
                <a:solidFill>
                  <a:srgbClr val="333333"/>
                </a:solidFill>
                <a:latin typeface="Calibri Light"/>
                <a:ea typeface="MS PGothic" panose="020B0600070205080204" pitchFamily="34" charset="-128"/>
              </a:rPr>
              <a:t> yoghurt of </a:t>
            </a:r>
            <a:r>
              <a:rPr lang="en-GB" altLang="de-DE" sz="2000" dirty="0" err="1">
                <a:solidFill>
                  <a:srgbClr val="333333"/>
                </a:solidFill>
                <a:latin typeface="Calibri Light"/>
                <a:ea typeface="MS PGothic" panose="020B0600070205080204" pitchFamily="34" charset="-128"/>
              </a:rPr>
              <a:t>taart</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US" altLang="de-DE" sz="2000" dirty="0" err="1">
                <a:solidFill>
                  <a:srgbClr val="333333"/>
                </a:solidFill>
                <a:latin typeface="Calibri Light"/>
                <a:ea typeface="MS PGothic" panose="020B0600070205080204" pitchFamily="34" charset="-128"/>
              </a:rPr>
              <a:t>Vergissen</a:t>
            </a:r>
            <a:r>
              <a:rPr lang="en-US" altLang="de-DE" sz="2000" dirty="0">
                <a:solidFill>
                  <a:srgbClr val="333333"/>
                </a:solidFill>
                <a:latin typeface="Calibri Light"/>
                <a:ea typeface="MS PGothic" panose="020B0600070205080204" pitchFamily="34" charset="-128"/>
              </a:rPr>
              <a:t> is </a:t>
            </a:r>
            <a:r>
              <a:rPr lang="en-US" altLang="de-DE" sz="2000" dirty="0" err="1">
                <a:solidFill>
                  <a:srgbClr val="333333"/>
                </a:solidFill>
                <a:latin typeface="Calibri Light"/>
                <a:ea typeface="MS PGothic" panose="020B0600070205080204" pitchFamily="34" charset="-128"/>
              </a:rPr>
              <a:t>menselijk</a:t>
            </a:r>
            <a:r>
              <a:rPr lang="en-US" altLang="de-DE" sz="2000" dirty="0">
                <a:solidFill>
                  <a:srgbClr val="333333"/>
                </a:solidFill>
                <a:latin typeface="Calibri Light"/>
                <a:ea typeface="MS PGothic" panose="020B0600070205080204" pitchFamily="34" charset="-128"/>
              </a:rPr>
              <a:t> – </a:t>
            </a:r>
            <a:r>
              <a:rPr lang="en-US" altLang="de-DE" sz="2000" dirty="0" err="1">
                <a:solidFill>
                  <a:srgbClr val="333333"/>
                </a:solidFill>
                <a:latin typeface="Calibri Light"/>
                <a:ea typeface="MS PGothic" panose="020B0600070205080204" pitchFamily="34" charset="-128"/>
              </a:rPr>
              <a:t>houd</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mogelijkheid</a:t>
            </a:r>
            <a:r>
              <a:rPr lang="en-US" altLang="de-DE" sz="2000" dirty="0">
                <a:solidFill>
                  <a:srgbClr val="333333"/>
                </a:solidFill>
                <a:latin typeface="Calibri Light"/>
                <a:ea typeface="MS PGothic" panose="020B0600070205080204" pitchFamily="34" charset="-128"/>
              </a:rPr>
              <a:t> open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je het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het </a:t>
            </a:r>
            <a:r>
              <a:rPr lang="en-US" altLang="de-DE" sz="2000" dirty="0" err="1">
                <a:solidFill>
                  <a:srgbClr val="333333"/>
                </a:solidFill>
                <a:latin typeface="Calibri Light"/>
                <a:ea typeface="MS PGothic" panose="020B0600070205080204" pitchFamily="34" charset="-128"/>
              </a:rPr>
              <a:t>verkeerde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eind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kan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hebben</a:t>
            </a:r>
            <a:r>
              <a:rPr lang="en-US"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78</a:t>
            </a:fld>
            <a:endParaRPr lang="de-DE" altLang="de-DE"/>
          </a:p>
        </p:txBody>
      </p:sp>
    </p:spTree>
    <p:extLst>
      <p:ext uri="{BB962C8B-B14F-4D97-AF65-F5344CB8AC3E}">
        <p14:creationId xmlns:p14="http://schemas.microsoft.com/office/powerpoint/2010/main" val="10722092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buClr>
                <a:srgbClr val="000000"/>
              </a:buClr>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a:solidFill>
                  <a:srgbClr val="333333"/>
                </a:solidFill>
                <a:latin typeface="Calibri Light"/>
                <a:ea typeface="MS PGothic" panose="020B0600070205080204" pitchFamily="34" charset="-128"/>
              </a:rPr>
              <a:t>Is </a:t>
            </a:r>
            <a:r>
              <a:rPr lang="en-GB" altLang="de-DE" sz="2000" dirty="0" err="1">
                <a:solidFill>
                  <a:srgbClr val="333333"/>
                </a:solidFill>
                <a:latin typeface="Calibri Light"/>
                <a:ea typeface="MS PGothic" panose="020B0600070205080204" pitchFamily="34" charset="-128"/>
              </a:rPr>
              <a:t>een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belangrijk</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ingrijpend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dan</a:t>
            </a:r>
            <a:r>
              <a:rPr lang="en-GB" altLang="de-DE" sz="2000" dirty="0">
                <a:solidFill>
                  <a:srgbClr val="333333"/>
                </a:solidFill>
                <a:latin typeface="Calibri Light"/>
                <a:ea typeface="MS PGothic" panose="020B0600070205080204" pitchFamily="34" charset="-128"/>
              </a:rPr>
              <a:t> is het </a:t>
            </a:r>
            <a:r>
              <a:rPr lang="en-GB" altLang="de-DE" sz="2000" dirty="0" err="1">
                <a:solidFill>
                  <a:srgbClr val="333333"/>
                </a:solidFill>
                <a:latin typeface="Calibri Light"/>
                <a:ea typeface="MS PGothic" panose="020B0600070205080204" pitchFamily="34" charset="-128"/>
              </a:rPr>
              <a:t>verstandig</a:t>
            </a:r>
            <a:r>
              <a:rPr lang="en-GB" altLang="de-DE" sz="2000" dirty="0">
                <a:solidFill>
                  <a:srgbClr val="333333"/>
                </a:solidFill>
                <a:latin typeface="Calibri Light"/>
                <a:ea typeface="MS PGothic" panose="020B0600070205080204" pitchFamily="34" charset="-128"/>
              </a:rPr>
              <a:t> om </a:t>
            </a:r>
            <a:r>
              <a:rPr lang="en-GB" altLang="de-DE" sz="2000" dirty="0" err="1">
                <a:solidFill>
                  <a:srgbClr val="333333"/>
                </a:solidFill>
                <a:latin typeface="Calibri Light"/>
                <a:ea typeface="MS PGothic" panose="020B0600070205080204" pitchFamily="34" charset="-128"/>
              </a:rPr>
              <a:t>alle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informatie</a:t>
            </a:r>
            <a:r>
              <a:rPr lang="en-GB" altLang="de-DE" sz="2000" dirty="0">
                <a:solidFill>
                  <a:srgbClr val="333333"/>
                </a:solidFill>
                <a:latin typeface="Calibri Light"/>
                <a:ea typeface="MS PGothic" panose="020B0600070205080204" pitchFamily="34" charset="-128"/>
              </a:rPr>
              <a:t> in </a:t>
            </a:r>
            <a:r>
              <a:rPr lang="en-GB" altLang="de-DE" sz="2000" dirty="0" err="1">
                <a:solidFill>
                  <a:srgbClr val="333333"/>
                </a:solidFill>
                <a:latin typeface="Calibri Light"/>
                <a:ea typeface="MS PGothic" panose="020B0600070205080204" pitchFamily="34" charset="-128"/>
              </a:rPr>
              <a:t>ogenschouw</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nemen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overhaaste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beslissingen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te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vermijden</a:t>
            </a:r>
            <a:r>
              <a:rPr lang="en-GB" altLang="de-DE" sz="2000" dirty="0">
                <a:solidFill>
                  <a:srgbClr val="333333"/>
                </a:solidFill>
                <a:latin typeface="Calibri Light"/>
                <a:ea typeface="MS PGothic" panose="020B0600070205080204" pitchFamily="34" charset="-128"/>
              </a:rPr>
              <a:t> (</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op </a:t>
            </a:r>
            <a:r>
              <a:rPr lang="en-GB" altLang="de-DE" sz="2000" dirty="0" err="1">
                <a:solidFill>
                  <a:srgbClr val="333333"/>
                </a:solidFill>
                <a:latin typeface="Calibri Light"/>
                <a:ea typeface="MS PGothic" panose="020B0600070205080204" pitchFamily="34" charset="-128"/>
              </a:rPr>
              <a:t>zeker</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spelen</a:t>
            </a:r>
            <a:r>
              <a:rPr lang="en-GB" altLang="nl-NL" sz="2000" dirty="0">
                <a:solidFill>
                  <a:srgbClr val="333333"/>
                </a:solidFill>
                <a:latin typeface="Calibri Light"/>
                <a:ea typeface="MS PGothic" panose="020B0600070205080204" pitchFamily="34" charset="-128"/>
              </a:rPr>
              <a:t>”</a:t>
            </a:r>
            <a:r>
              <a:rPr lang="en-GB" altLang="de-DE" sz="2000" dirty="0">
                <a:solidFill>
                  <a:srgbClr val="333333"/>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004992"/>
                </a:solidFill>
                <a:latin typeface="Calibri Light"/>
                <a:ea typeface="MS PGothic" panose="020B0600070205080204" pitchFamily="34" charset="-128"/>
              </a:rPr>
              <a:t>Voorbeeld: </a:t>
            </a:r>
            <a:r>
              <a:rPr lang="de-DE" altLang="de-DE" sz="2000" dirty="0">
                <a:solidFill>
                  <a:srgbClr val="333333"/>
                </a:solidFill>
                <a:latin typeface="Calibri Light"/>
                <a:ea typeface="MS PGothic" panose="020B0600070205080204" pitchFamily="34" charset="-128"/>
              </a:rPr>
              <a:t>Een man lalt. </a:t>
            </a:r>
            <a:r>
              <a:rPr lang="de-DE" altLang="de-DE" sz="2000" i="1" dirty="0">
                <a:solidFill>
                  <a:srgbClr val="004992"/>
                </a:solidFill>
                <a:latin typeface="Calibri Light"/>
                <a:ea typeface="MS PGothic" panose="020B0600070205080204" pitchFamily="34" charset="-128"/>
              </a:rPr>
              <a:t>Is hij </a:t>
            </a:r>
            <a:r>
              <a:rPr lang="en-GB" altLang="de-DE" sz="2000" i="1" dirty="0" err="1">
                <a:solidFill>
                  <a:srgbClr val="004992"/>
                </a:solidFill>
                <a:latin typeface="Calibri Light"/>
                <a:ea typeface="MS PGothic" panose="020B0600070205080204" pitchFamily="34" charset="-128"/>
              </a:rPr>
              <a:t>dronken</a:t>
            </a:r>
            <a:r>
              <a:rPr lang="de-DE" altLang="de-DE" sz="2000" i="1" dirty="0">
                <a:solidFill>
                  <a:srgbClr val="004992"/>
                </a:solidFill>
                <a:latin typeface="Calibri Light"/>
                <a:ea typeface="MS PGothic" panose="020B0600070205080204" pitchFamily="34" charset="-128"/>
              </a:rPr>
              <a:t>?</a:t>
            </a:r>
          </a:p>
          <a:p>
            <a:pPr marL="774827" lvl="3" indent="-342900" defTabSz="914400" fontAlgn="base">
              <a:lnSpc>
                <a:spcPct val="100000"/>
              </a:lnSpc>
              <a:spcBef>
                <a:spcPts val="1200"/>
              </a:spcBef>
              <a:buClr>
                <a:srgbClr val="000000"/>
              </a:buClr>
              <a:buFont typeface="Arial" panose="020B0604020202020204" pitchFamily="34" charset="0"/>
              <a:buChar char="•"/>
              <a:defRPr/>
            </a:pPr>
            <a:r>
              <a:rPr lang="de-DE" altLang="de-DE" sz="2000" dirty="0">
                <a:solidFill>
                  <a:srgbClr val="333333"/>
                </a:solidFill>
                <a:latin typeface="Calibri Light"/>
                <a:ea typeface="MS PGothic" panose="020B0600070205080204" pitchFamily="34" charset="-128"/>
              </a:rPr>
              <a:t>Let goed op: </a:t>
            </a:r>
            <a:r>
              <a:rPr lang="en-GB" altLang="de-DE" sz="2000" dirty="0" err="1">
                <a:solidFill>
                  <a:srgbClr val="333333"/>
                </a:solidFill>
                <a:latin typeface="Calibri Light"/>
                <a:ea typeface="MS PGothic" panose="020B0600070205080204" pitchFamily="34" charset="-128"/>
              </a:rPr>
              <a:t>komt</a:t>
            </a:r>
            <a:r>
              <a:rPr lang="en-GB" altLang="de-DE" sz="2000" dirty="0">
                <a:solidFill>
                  <a:srgbClr val="333333"/>
                </a:solidFill>
                <a:latin typeface="Calibri Light"/>
                <a:ea typeface="MS PGothic" panose="020B0600070205080204" pitchFamily="34" charset="-128"/>
              </a:rPr>
              <a:t> de </a:t>
            </a:r>
            <a:r>
              <a:rPr lang="de-DE" altLang="de-DE" sz="2000" dirty="0">
                <a:solidFill>
                  <a:srgbClr val="333333"/>
                </a:solidFill>
                <a:latin typeface="Calibri Light"/>
                <a:ea typeface="MS PGothic" panose="020B0600070205080204" pitchFamily="34" charset="-128"/>
              </a:rPr>
              <a:t>man uit een café, ruikt hij naar alcohol? </a:t>
            </a:r>
            <a:r>
              <a:rPr lang="de-DE" altLang="de-DE" sz="2000" i="1" dirty="0">
                <a:solidFill>
                  <a:srgbClr val="004992"/>
                </a:solidFill>
                <a:latin typeface="Calibri Light"/>
                <a:ea typeface="MS PGothic" panose="020B0600070205080204" pitchFamily="34" charset="-128"/>
              </a:rPr>
              <a:t>De man kan een taalstoornis hebben na een hersenbloeding, of een spraakgebrek. </a:t>
            </a:r>
            <a:r>
              <a:rPr lang="de-DE" altLang="de-DE" sz="2000" dirty="0">
                <a:solidFill>
                  <a:srgbClr val="333333"/>
                </a:solidFill>
                <a:latin typeface="Calibri Light"/>
                <a:ea typeface="MS PGothic" panose="020B0600070205080204" pitchFamily="34" charset="-128"/>
              </a:rPr>
              <a:t>Onthoud: overhaast beslissen verhoogt de kans op fouten.</a:t>
            </a:r>
            <a:endParaRPr lang="en-GB" altLang="de-DE" sz="2000" dirty="0">
              <a:solidFill>
                <a:srgbClr val="333333"/>
              </a:solidFill>
              <a:latin typeface="Calibri Light"/>
              <a:ea typeface="MS PGothic" panose="020B0600070205080204" pitchFamily="34" charset="-128"/>
            </a:endParaRPr>
          </a:p>
          <a:p>
            <a:pPr marL="342900" lvl="0" indent="-342900" defTabSz="914400" fontAlgn="base">
              <a:lnSpc>
                <a:spcPct val="100000"/>
              </a:lnSpc>
              <a:spcBef>
                <a:spcPts val="1200"/>
              </a:spcBef>
              <a:buClr>
                <a:srgbClr val="000000"/>
              </a:buClr>
              <a:buFont typeface="Arial" panose="020B0604020202020204" pitchFamily="34" charset="0"/>
              <a:buChar char="•"/>
              <a:defRPr/>
            </a:pPr>
            <a:r>
              <a:rPr lang="en-GB" altLang="de-DE" sz="2000" dirty="0" err="1">
                <a:solidFill>
                  <a:srgbClr val="333333"/>
                </a:solidFill>
                <a:latin typeface="Calibri Light"/>
                <a:ea typeface="MS PGothic" panose="020B0600070205080204" pitchFamily="34" charset="-128"/>
              </a:rPr>
              <a:t>Bij</a:t>
            </a:r>
            <a:r>
              <a:rPr lang="en-GB" altLang="de-DE" sz="2000" dirty="0">
                <a:solidFill>
                  <a:srgbClr val="333333"/>
                </a:solidFill>
                <a:latin typeface="Calibri Light"/>
                <a:ea typeface="MS PGothic" panose="020B0600070205080204" pitchFamily="34" charset="-128"/>
              </a:rPr>
              <a:t> minder </a:t>
            </a:r>
            <a:r>
              <a:rPr lang="en-GB" altLang="de-DE" sz="2000" dirty="0" err="1">
                <a:solidFill>
                  <a:srgbClr val="333333"/>
                </a:solidFill>
                <a:latin typeface="Calibri Light"/>
                <a:ea typeface="MS PGothic" panose="020B0600070205080204" pitchFamily="34" charset="-128"/>
              </a:rPr>
              <a:t>ingrijpende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zaken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kunnen</a:t>
            </a:r>
            <a:r>
              <a:rPr lang="en-GB" altLang="de-DE" sz="2000" dirty="0">
                <a:solidFill>
                  <a:srgbClr val="333333"/>
                </a:solidFill>
                <a:latin typeface="Calibri Light"/>
                <a:ea typeface="MS PGothic" panose="020B0600070205080204" pitchFamily="34" charset="-128"/>
              </a:rPr>
              <a:t> we net zo </a:t>
            </a:r>
            <a:r>
              <a:rPr lang="en-GB" altLang="de-DE" sz="2000" dirty="0" err="1">
                <a:solidFill>
                  <a:srgbClr val="333333"/>
                </a:solidFill>
                <a:latin typeface="Calibri Light"/>
                <a:ea typeface="MS PGothic" panose="020B0600070205080204" pitchFamily="34" charset="-128"/>
              </a:rPr>
              <a:t>goed</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snel</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beslissen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bv</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kiezen</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welke</a:t>
            </a:r>
            <a:r>
              <a:rPr lang="en-GB" altLang="de-DE" sz="2000" dirty="0">
                <a:solidFill>
                  <a:srgbClr val="333333"/>
                </a:solidFill>
                <a:latin typeface="Calibri Light"/>
                <a:ea typeface="MS PGothic" panose="020B0600070205080204" pitchFamily="34" charset="-128"/>
              </a:rPr>
              <a:t> </a:t>
            </a:r>
            <a:r>
              <a:rPr lang="en-GB" altLang="de-DE" sz="2000" dirty="0" err="1">
                <a:solidFill>
                  <a:srgbClr val="333333"/>
                </a:solidFill>
                <a:latin typeface="Calibri Light"/>
                <a:ea typeface="MS PGothic" panose="020B0600070205080204" pitchFamily="34" charset="-128"/>
              </a:rPr>
              <a:t>smaak</a:t>
            </a:r>
            <a:r>
              <a:rPr lang="en-GB" altLang="de-DE" sz="2000" dirty="0">
                <a:solidFill>
                  <a:srgbClr val="333333"/>
                </a:solidFill>
                <a:latin typeface="Calibri Light"/>
                <a:ea typeface="MS PGothic" panose="020B0600070205080204" pitchFamily="34" charset="-128"/>
              </a:rPr>
              <a:t> yoghurt of </a:t>
            </a:r>
            <a:r>
              <a:rPr lang="en-GB" altLang="de-DE" sz="2000" dirty="0" err="1">
                <a:solidFill>
                  <a:srgbClr val="333333"/>
                </a:solidFill>
                <a:latin typeface="Calibri Light"/>
                <a:ea typeface="MS PGothic" panose="020B0600070205080204" pitchFamily="34" charset="-128"/>
              </a:rPr>
              <a:t>taart</a:t>
            </a:r>
            <a:r>
              <a:rPr lang="en-GB" altLang="de-DE" sz="2000" dirty="0">
                <a:solidFill>
                  <a:srgbClr val="333333"/>
                </a:solidFill>
                <a:latin typeface="Calibri Light"/>
                <a:ea typeface="MS PGothic" panose="020B0600070205080204" pitchFamily="34" charset="-128"/>
              </a:rPr>
              <a:t> je </a:t>
            </a:r>
            <a:r>
              <a:rPr lang="en-GB" altLang="de-DE" sz="2000" dirty="0" err="1">
                <a:solidFill>
                  <a:srgbClr val="333333"/>
                </a:solidFill>
                <a:latin typeface="Calibri Light"/>
                <a:ea typeface="MS PGothic" panose="020B0600070205080204" pitchFamily="34" charset="-128"/>
              </a:rPr>
              <a:t>neemt</a:t>
            </a:r>
            <a:r>
              <a:rPr lang="en-GB" altLang="de-DE" sz="2000" dirty="0">
                <a:solidFill>
                  <a:srgbClr val="333333"/>
                </a:solidFill>
                <a:latin typeface="Calibri Light"/>
                <a:ea typeface="MS PGothic" panose="020B0600070205080204" pitchFamily="34" charset="-128"/>
              </a:rPr>
              <a:t>)</a:t>
            </a:r>
            <a:r>
              <a:rPr lang="de-DE"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US" altLang="de-DE" sz="2000" dirty="0" err="1">
                <a:solidFill>
                  <a:srgbClr val="333333"/>
                </a:solidFill>
                <a:latin typeface="Calibri Light"/>
                <a:ea typeface="MS PGothic" panose="020B0600070205080204" pitchFamily="34" charset="-128"/>
              </a:rPr>
              <a:t>Vergissen</a:t>
            </a:r>
            <a:r>
              <a:rPr lang="en-US" altLang="de-DE" sz="2000" dirty="0">
                <a:solidFill>
                  <a:srgbClr val="333333"/>
                </a:solidFill>
                <a:latin typeface="Calibri Light"/>
                <a:ea typeface="MS PGothic" panose="020B0600070205080204" pitchFamily="34" charset="-128"/>
              </a:rPr>
              <a:t> is </a:t>
            </a:r>
            <a:r>
              <a:rPr lang="en-US" altLang="de-DE" sz="2000" dirty="0" err="1">
                <a:solidFill>
                  <a:srgbClr val="333333"/>
                </a:solidFill>
                <a:latin typeface="Calibri Light"/>
                <a:ea typeface="MS PGothic" panose="020B0600070205080204" pitchFamily="34" charset="-128"/>
              </a:rPr>
              <a:t>menselijk</a:t>
            </a:r>
            <a:r>
              <a:rPr lang="en-US" altLang="de-DE" sz="2000" dirty="0">
                <a:solidFill>
                  <a:srgbClr val="333333"/>
                </a:solidFill>
                <a:latin typeface="Calibri Light"/>
                <a:ea typeface="MS PGothic" panose="020B0600070205080204" pitchFamily="34" charset="-128"/>
              </a:rPr>
              <a:t> – </a:t>
            </a:r>
            <a:r>
              <a:rPr lang="en-US" altLang="de-DE" sz="2000" dirty="0" err="1">
                <a:solidFill>
                  <a:srgbClr val="333333"/>
                </a:solidFill>
                <a:latin typeface="Calibri Light"/>
                <a:ea typeface="MS PGothic" panose="020B0600070205080204" pitchFamily="34" charset="-128"/>
              </a:rPr>
              <a:t>houd</a:t>
            </a:r>
            <a:r>
              <a:rPr lang="en-US" altLang="de-DE" sz="2000" dirty="0">
                <a:solidFill>
                  <a:srgbClr val="333333"/>
                </a:solidFill>
                <a:latin typeface="Calibri Light"/>
                <a:ea typeface="MS PGothic" panose="020B0600070205080204" pitchFamily="34" charset="-128"/>
              </a:rPr>
              <a:t> de </a:t>
            </a:r>
            <a:r>
              <a:rPr lang="en-US" altLang="de-DE" sz="2000" dirty="0" err="1">
                <a:solidFill>
                  <a:srgbClr val="333333"/>
                </a:solidFill>
                <a:latin typeface="Calibri Light"/>
                <a:ea typeface="MS PGothic" panose="020B0600070205080204" pitchFamily="34" charset="-128"/>
              </a:rPr>
              <a:t>mogelijkheid</a:t>
            </a:r>
            <a:r>
              <a:rPr lang="en-US" altLang="de-DE" sz="2000" dirty="0">
                <a:solidFill>
                  <a:srgbClr val="333333"/>
                </a:solidFill>
                <a:latin typeface="Calibri Light"/>
                <a:ea typeface="MS PGothic" panose="020B0600070205080204" pitchFamily="34" charset="-128"/>
              </a:rPr>
              <a:t> open </a:t>
            </a:r>
            <a:r>
              <a:rPr lang="en-US" altLang="de-DE" sz="2000" dirty="0" err="1">
                <a:solidFill>
                  <a:srgbClr val="333333"/>
                </a:solidFill>
                <a:latin typeface="Calibri Light"/>
                <a:ea typeface="MS PGothic" panose="020B0600070205080204" pitchFamily="34" charset="-128"/>
              </a:rPr>
              <a:t>dat</a:t>
            </a:r>
            <a:r>
              <a:rPr lang="en-US" altLang="de-DE" sz="2000" dirty="0">
                <a:solidFill>
                  <a:srgbClr val="333333"/>
                </a:solidFill>
                <a:latin typeface="Calibri Light"/>
                <a:ea typeface="MS PGothic" panose="020B0600070205080204" pitchFamily="34" charset="-128"/>
              </a:rPr>
              <a:t> je het </a:t>
            </a:r>
            <a:r>
              <a:rPr lang="en-US" altLang="de-DE" sz="2000" dirty="0" err="1">
                <a:solidFill>
                  <a:srgbClr val="333333"/>
                </a:solidFill>
                <a:latin typeface="Calibri Light"/>
                <a:ea typeface="MS PGothic" panose="020B0600070205080204" pitchFamily="34" charset="-128"/>
              </a:rPr>
              <a:t>bij</a:t>
            </a:r>
            <a:r>
              <a:rPr lang="en-US" altLang="de-DE" sz="2000" dirty="0">
                <a:solidFill>
                  <a:srgbClr val="333333"/>
                </a:solidFill>
                <a:latin typeface="Calibri Light"/>
                <a:ea typeface="MS PGothic" panose="020B0600070205080204" pitchFamily="34" charset="-128"/>
              </a:rPr>
              <a:t> het </a:t>
            </a:r>
            <a:r>
              <a:rPr lang="en-US" altLang="de-DE" sz="2000" dirty="0" err="1">
                <a:solidFill>
                  <a:srgbClr val="333333"/>
                </a:solidFill>
                <a:latin typeface="Calibri Light"/>
                <a:ea typeface="MS PGothic" panose="020B0600070205080204" pitchFamily="34" charset="-128"/>
              </a:rPr>
              <a:t>verkeerde</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eind</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kan</a:t>
            </a:r>
            <a:r>
              <a:rPr lang="en-US" altLang="de-DE" sz="2000" dirty="0">
                <a:solidFill>
                  <a:srgbClr val="333333"/>
                </a:solidFill>
                <a:latin typeface="Calibri Light"/>
                <a:ea typeface="MS PGothic" panose="020B0600070205080204" pitchFamily="34" charset="-128"/>
              </a:rPr>
              <a:t> </a:t>
            </a:r>
            <a:r>
              <a:rPr lang="en-US" altLang="de-DE" sz="2000" dirty="0" err="1">
                <a:solidFill>
                  <a:srgbClr val="333333"/>
                </a:solidFill>
                <a:latin typeface="Calibri Light"/>
                <a:ea typeface="MS PGothic" panose="020B0600070205080204" pitchFamily="34" charset="-128"/>
              </a:rPr>
              <a:t>hebben</a:t>
            </a:r>
            <a:r>
              <a:rPr lang="en-US" altLang="de-DE" sz="20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000000"/>
              </a:buClr>
              <a:buFont typeface="Arial" panose="020B0604020202020204" pitchFamily="34" charset="0"/>
              <a:buChar char="•"/>
              <a:defRPr/>
            </a:pPr>
            <a:r>
              <a:rPr lang="en-US" sz="2000" dirty="0" err="1">
                <a:solidFill>
                  <a:srgbClr val="333333"/>
                </a:solidFill>
                <a:latin typeface="Calibri Light"/>
                <a:ea typeface="MS PGothic" panose="020B0600070205080204" pitchFamily="34" charset="-128"/>
              </a:rPr>
              <a:t>Baseer</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belangrijke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beslissingen</a:t>
            </a:r>
            <a:r>
              <a:rPr lang="en-US" sz="2000" dirty="0">
                <a:solidFill>
                  <a:srgbClr val="333333"/>
                </a:solidFill>
                <a:latin typeface="Calibri Light"/>
                <a:ea typeface="MS PGothic" panose="020B0600070205080204" pitchFamily="34" charset="-128"/>
              </a:rPr>
              <a:t> op </a:t>
            </a:r>
            <a:r>
              <a:rPr lang="en-US" sz="2000" dirty="0" err="1">
                <a:solidFill>
                  <a:srgbClr val="333333"/>
                </a:solidFill>
                <a:latin typeface="Calibri Light"/>
                <a:ea typeface="MS PGothic" panose="020B0600070205080204" pitchFamily="34" charset="-128"/>
              </a:rPr>
              <a:t>deugdelijke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feiten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Lukraak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gokken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leidt</a:t>
            </a:r>
            <a:r>
              <a:rPr lang="en-US" sz="2000" dirty="0">
                <a:solidFill>
                  <a:srgbClr val="333333"/>
                </a:solidFill>
                <a:latin typeface="Calibri Light"/>
                <a:ea typeface="MS PGothic" panose="020B0600070205080204" pitchFamily="34" charset="-128"/>
              </a:rPr>
              <a:t> tot “</a:t>
            </a:r>
            <a:r>
              <a:rPr lang="en-US" sz="2000" dirty="0" err="1">
                <a:solidFill>
                  <a:srgbClr val="333333"/>
                </a:solidFill>
                <a:latin typeface="Calibri Light"/>
                <a:ea typeface="MS PGothic" panose="020B0600070205080204" pitchFamily="34" charset="-128"/>
              </a:rPr>
              <a:t>slechte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adviezen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Overweeg</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altijd</a:t>
            </a:r>
            <a:r>
              <a:rPr lang="en-US" sz="2000" dirty="0">
                <a:solidFill>
                  <a:srgbClr val="333333"/>
                </a:solidFill>
                <a:latin typeface="Calibri Light"/>
                <a:ea typeface="MS PGothic" panose="020B0600070205080204" pitchFamily="34" charset="-128"/>
              </a:rPr>
              <a:t> de </a:t>
            </a:r>
            <a:r>
              <a:rPr lang="en-US" sz="2000" dirty="0" err="1">
                <a:solidFill>
                  <a:srgbClr val="333333"/>
                </a:solidFill>
                <a:latin typeface="Calibri Light"/>
                <a:ea typeface="MS PGothic" panose="020B0600070205080204" pitchFamily="34" charset="-128"/>
              </a:rPr>
              <a:t>mogelijke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gevolgen</a:t>
            </a:r>
            <a:r>
              <a:rPr lang="en-US" sz="2000" dirty="0">
                <a:solidFill>
                  <a:srgbClr val="333333"/>
                </a:solidFill>
                <a:latin typeface="Calibri Light"/>
                <a:ea typeface="MS PGothic" panose="020B0600070205080204" pitchFamily="34" charset="-128"/>
              </a:rPr>
              <a:t> van </a:t>
            </a:r>
            <a:r>
              <a:rPr lang="en-US" sz="2000" dirty="0" err="1">
                <a:solidFill>
                  <a:srgbClr val="333333"/>
                </a:solidFill>
                <a:latin typeface="Calibri Light"/>
                <a:ea typeface="MS PGothic" panose="020B0600070205080204" pitchFamily="34" charset="-128"/>
              </a:rPr>
              <a:t>een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foute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beoordeling</a:t>
            </a:r>
            <a:r>
              <a:rPr lang="en-US" sz="2000" dirty="0">
                <a:solidFill>
                  <a:srgbClr val="333333"/>
                </a:solidFill>
                <a:latin typeface="Calibri Light"/>
                <a:ea typeface="MS PGothic" panose="020B0600070205080204" pitchFamily="34" charset="-128"/>
              </a:rPr>
              <a:t>.</a:t>
            </a:r>
            <a:endParaRPr lang="en-US"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79</a:t>
            </a:fld>
            <a:endParaRPr lang="de-DE" altLang="de-DE"/>
          </a:p>
        </p:txBody>
      </p:sp>
    </p:spTree>
    <p:extLst>
      <p:ext uri="{BB962C8B-B14F-4D97-AF65-F5344CB8AC3E}">
        <p14:creationId xmlns:p14="http://schemas.microsoft.com/office/powerpoint/2010/main" val="28244817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000" dirty="0" err="1">
                <a:solidFill>
                  <a:srgbClr val="333333"/>
                </a:solidFill>
                <a:latin typeface="Calibri Light"/>
                <a:ea typeface="MS PGothic" panose="020B0600070205080204" pitchFamily="34" charset="-128"/>
              </a:rPr>
              <a:t>Veel</a:t>
            </a:r>
            <a:r>
              <a:rPr lang="en-AU" altLang="de-DE" sz="2000" dirty="0">
                <a:solidFill>
                  <a:srgbClr val="333333"/>
                </a:solidFill>
                <a:latin typeface="Calibri Light"/>
                <a:ea typeface="MS PGothic" panose="020B0600070205080204" pitchFamily="34" charset="-128"/>
              </a:rPr>
              <a:t> (maar </a:t>
            </a:r>
            <a:r>
              <a:rPr lang="en-AU" altLang="de-DE" sz="2000" dirty="0" err="1">
                <a:solidFill>
                  <a:srgbClr val="333333"/>
                </a:solidFill>
                <a:latin typeface="Calibri Light"/>
                <a:ea typeface="MS PGothic" panose="020B0600070205080204" pitchFamily="34" charset="-128"/>
              </a:rPr>
              <a:t>niet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alle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mensen</a:t>
            </a:r>
            <a:r>
              <a:rPr lang="en-AU" altLang="de-DE" sz="2000" dirty="0">
                <a:solidFill>
                  <a:srgbClr val="333333"/>
                </a:solidFill>
                <a:latin typeface="Calibri Light"/>
                <a:ea typeface="MS PGothic" panose="020B0600070205080204" pitchFamily="34" charset="-128"/>
              </a:rPr>
              <a:t> met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psychotische</a:t>
            </a:r>
            <a:r>
              <a:rPr lang="en-AU" altLang="de-DE" sz="2000" u="sng"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kwetsbaarheid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hebben</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snel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conclusies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trekken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extreme </a:t>
            </a:r>
            <a:r>
              <a:rPr lang="en-AU" altLang="de-DE" sz="2000" dirty="0" err="1">
                <a:solidFill>
                  <a:srgbClr val="333333"/>
                </a:solidFill>
                <a:latin typeface="Calibri Light"/>
                <a:ea typeface="MS PGothic" panose="020B0600070205080204" pitchFamily="34" charset="-128"/>
              </a:rPr>
              <a:t>meningen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vormen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wordt</a:t>
            </a:r>
            <a:r>
              <a:rPr lang="en-AU" altLang="de-DE" sz="2000" dirty="0">
                <a:solidFill>
                  <a:srgbClr val="333333"/>
                </a:solidFill>
                <a:latin typeface="Calibri Light"/>
                <a:ea typeface="MS PGothic" panose="020B0600070205080204" pitchFamily="34" charset="-128"/>
              </a:rPr>
              <a:t> nog </a:t>
            </a:r>
            <a:r>
              <a:rPr lang="en-AU" altLang="de-DE" sz="2000" dirty="0" err="1">
                <a:solidFill>
                  <a:srgbClr val="333333"/>
                </a:solidFill>
                <a:latin typeface="Calibri Light"/>
                <a:ea typeface="MS PGothic" panose="020B0600070205080204" pitchFamily="34" charset="-128"/>
              </a:rPr>
              <a:t>sterker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onder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druk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staat</a:t>
            </a:r>
            <a:r>
              <a:rPr lang="en-AU" altLang="de-DE" sz="2000" dirty="0">
                <a:solidFill>
                  <a:srgbClr val="333333"/>
                </a:solidFill>
                <a:latin typeface="Calibri Light"/>
                <a:ea typeface="MS PGothic" panose="020B0600070205080204" pitchFamily="34" charset="-128"/>
              </a:rPr>
              <a:t>. Het is </a:t>
            </a:r>
            <a:r>
              <a:rPr lang="en-AU" altLang="de-DE" sz="2000" dirty="0" err="1">
                <a:solidFill>
                  <a:srgbClr val="333333"/>
                </a:solidFill>
                <a:latin typeface="Calibri Light"/>
                <a:ea typeface="MS PGothic" panose="020B0600070205080204" pitchFamily="34" charset="-128"/>
              </a:rPr>
              <a:t>dan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verleidelijk</a:t>
            </a:r>
            <a:r>
              <a:rPr lang="en-AU" altLang="de-DE" sz="2000" dirty="0">
                <a:solidFill>
                  <a:srgbClr val="333333"/>
                </a:solidFill>
                <a:latin typeface="Calibri Light"/>
                <a:ea typeface="MS PGothic" panose="020B0600070205080204" pitchFamily="34" charset="-128"/>
              </a:rPr>
              <a:t> om </a:t>
            </a:r>
            <a:r>
              <a:rPr lang="en-AU" altLang="de-DE" sz="2000" dirty="0" err="1">
                <a:solidFill>
                  <a:srgbClr val="333333"/>
                </a:solidFill>
                <a:latin typeface="Calibri Light"/>
                <a:ea typeface="MS PGothic" panose="020B0600070205080204" pitchFamily="34" charset="-128"/>
              </a:rPr>
              <a:t>naar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a:t>
            </a:r>
            <a:r>
              <a:rPr lang="en-AU" altLang="de-DE" sz="2000" dirty="0">
                <a:solidFill>
                  <a:srgbClr val="333333"/>
                </a:solidFill>
                <a:latin typeface="Calibri Light"/>
                <a:ea typeface="MS PGothic" panose="020B0600070205080204" pitchFamily="34" charset="-128"/>
              </a:rPr>
              <a:t> de hand </a:t>
            </a:r>
            <a:r>
              <a:rPr lang="en-AU" altLang="de-DE" sz="2000" dirty="0" err="1">
                <a:solidFill>
                  <a:srgbClr val="333333"/>
                </a:solidFill>
                <a:latin typeface="Calibri Light"/>
                <a:ea typeface="MS PGothic" panose="020B0600070205080204" pitchFamily="34" charset="-128"/>
              </a:rPr>
              <a:t>liggende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verklaringen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zoeken</a:t>
            </a:r>
            <a:r>
              <a:rPr lang="en-AU" altLang="de-DE" sz="2000" dirty="0">
                <a:solidFill>
                  <a:srgbClr val="333333"/>
                </a:solidFill>
                <a:latin typeface="Calibri Light"/>
                <a:ea typeface="MS PGothic" panose="020B0600070205080204" pitchFamily="34" charset="-128"/>
              </a:rPr>
              <a:t> of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anders</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schuld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geven</a:t>
            </a:r>
            <a:r>
              <a:rPr lang="en-AU" altLang="de-DE" sz="2000" dirty="0">
                <a:solidFill>
                  <a:srgbClr val="333333"/>
                </a:solidFill>
                <a:latin typeface="Calibri Light"/>
                <a:ea typeface="MS PGothic" panose="020B0600070205080204" pitchFamily="34" charset="-128"/>
              </a:rPr>
              <a:t>.</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000" dirty="0" err="1">
                <a:solidFill>
                  <a:srgbClr val="333333"/>
                </a:solidFill>
                <a:latin typeface="Calibri Light"/>
                <a:ea typeface="MS PGothic" panose="020B0600070205080204" pitchFamily="34" charset="-128"/>
              </a:rPr>
              <a:t>Veel</a:t>
            </a:r>
            <a:r>
              <a:rPr lang="en-AU" altLang="de-DE" sz="2000" dirty="0">
                <a:solidFill>
                  <a:srgbClr val="333333"/>
                </a:solidFill>
                <a:latin typeface="Calibri Light"/>
                <a:ea typeface="MS PGothic" panose="020B0600070205080204" pitchFamily="34" charset="-128"/>
              </a:rPr>
              <a:t> (maar </a:t>
            </a:r>
            <a:r>
              <a:rPr lang="en-AU" altLang="de-DE" sz="2000" dirty="0" err="1">
                <a:solidFill>
                  <a:srgbClr val="333333"/>
                </a:solidFill>
                <a:latin typeface="Calibri Light"/>
                <a:ea typeface="MS PGothic" panose="020B0600070205080204" pitchFamily="34" charset="-128"/>
              </a:rPr>
              <a:t>niet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alle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mensen</a:t>
            </a:r>
            <a:r>
              <a:rPr lang="en-AU" altLang="de-DE" sz="2000" dirty="0">
                <a:solidFill>
                  <a:srgbClr val="333333"/>
                </a:solidFill>
                <a:latin typeface="Calibri Light"/>
                <a:ea typeface="MS PGothic" panose="020B0600070205080204" pitchFamily="34" charset="-128"/>
              </a:rPr>
              <a:t> met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psychotische</a:t>
            </a:r>
            <a:r>
              <a:rPr lang="en-AU" altLang="de-DE" sz="2000" u="sng"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kwetsbaarheid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hebben</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snel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conclusies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trekken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extreme </a:t>
            </a:r>
            <a:r>
              <a:rPr lang="en-AU" altLang="de-DE" sz="2000" dirty="0" err="1">
                <a:solidFill>
                  <a:srgbClr val="333333"/>
                </a:solidFill>
                <a:latin typeface="Calibri Light"/>
                <a:ea typeface="MS PGothic" panose="020B0600070205080204" pitchFamily="34" charset="-128"/>
              </a:rPr>
              <a:t>meningen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vormen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wordt</a:t>
            </a:r>
            <a:r>
              <a:rPr lang="en-AU" altLang="de-DE" sz="2000" dirty="0">
                <a:solidFill>
                  <a:srgbClr val="333333"/>
                </a:solidFill>
                <a:latin typeface="Calibri Light"/>
                <a:ea typeface="MS PGothic" panose="020B0600070205080204" pitchFamily="34" charset="-128"/>
              </a:rPr>
              <a:t> nog </a:t>
            </a:r>
            <a:r>
              <a:rPr lang="en-AU" altLang="de-DE" sz="2000" dirty="0" err="1">
                <a:solidFill>
                  <a:srgbClr val="333333"/>
                </a:solidFill>
                <a:latin typeface="Calibri Light"/>
                <a:ea typeface="MS PGothic" panose="020B0600070205080204" pitchFamily="34" charset="-128"/>
              </a:rPr>
              <a:t>sterker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onder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druk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staat</a:t>
            </a:r>
            <a:r>
              <a:rPr lang="en-AU" altLang="de-DE" sz="2000" dirty="0">
                <a:solidFill>
                  <a:srgbClr val="333333"/>
                </a:solidFill>
                <a:latin typeface="Calibri Light"/>
                <a:ea typeface="MS PGothic" panose="020B0600070205080204" pitchFamily="34" charset="-128"/>
              </a:rPr>
              <a:t>. Het is </a:t>
            </a:r>
            <a:r>
              <a:rPr lang="en-AU" altLang="de-DE" sz="2000" dirty="0" err="1">
                <a:solidFill>
                  <a:srgbClr val="333333"/>
                </a:solidFill>
                <a:latin typeface="Calibri Light"/>
                <a:ea typeface="MS PGothic" panose="020B0600070205080204" pitchFamily="34" charset="-128"/>
              </a:rPr>
              <a:t>dan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verleidelijk</a:t>
            </a:r>
            <a:r>
              <a:rPr lang="en-AU" altLang="de-DE" sz="2000" dirty="0">
                <a:solidFill>
                  <a:srgbClr val="333333"/>
                </a:solidFill>
                <a:latin typeface="Calibri Light"/>
                <a:ea typeface="MS PGothic" panose="020B0600070205080204" pitchFamily="34" charset="-128"/>
              </a:rPr>
              <a:t> om </a:t>
            </a:r>
            <a:r>
              <a:rPr lang="en-AU" altLang="de-DE" sz="2000" dirty="0" err="1">
                <a:solidFill>
                  <a:srgbClr val="333333"/>
                </a:solidFill>
                <a:latin typeface="Calibri Light"/>
                <a:ea typeface="MS PGothic" panose="020B0600070205080204" pitchFamily="34" charset="-128"/>
              </a:rPr>
              <a:t>naar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a:t>
            </a:r>
            <a:r>
              <a:rPr lang="en-AU" altLang="de-DE" sz="2000" dirty="0">
                <a:solidFill>
                  <a:srgbClr val="333333"/>
                </a:solidFill>
                <a:latin typeface="Calibri Light"/>
                <a:ea typeface="MS PGothic" panose="020B0600070205080204" pitchFamily="34" charset="-128"/>
              </a:rPr>
              <a:t> de hand </a:t>
            </a:r>
            <a:r>
              <a:rPr lang="en-AU" altLang="de-DE" sz="2000" dirty="0" err="1">
                <a:solidFill>
                  <a:srgbClr val="333333"/>
                </a:solidFill>
                <a:latin typeface="Calibri Light"/>
                <a:ea typeface="MS PGothic" panose="020B0600070205080204" pitchFamily="34" charset="-128"/>
              </a:rPr>
              <a:t>liggende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verklaringen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zoeken</a:t>
            </a:r>
            <a:r>
              <a:rPr lang="en-AU" altLang="de-DE" sz="2000" dirty="0">
                <a:solidFill>
                  <a:srgbClr val="333333"/>
                </a:solidFill>
                <a:latin typeface="Calibri Light"/>
                <a:ea typeface="MS PGothic" panose="020B0600070205080204" pitchFamily="34" charset="-128"/>
              </a:rPr>
              <a:t> of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anders</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schuld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geven</a:t>
            </a:r>
            <a:r>
              <a:rPr lang="en-AU" altLang="de-DE" sz="2000" dirty="0">
                <a:solidFill>
                  <a:srgbClr val="333333"/>
                </a:solidFill>
                <a:latin typeface="Calibri Light"/>
                <a:ea typeface="MS PGothic" panose="020B0600070205080204" pitchFamily="34" charset="-128"/>
              </a:rPr>
              <a:t>.</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Cees kan zijn autosleutel niet vinden wanneer hij met zijn auto naar zijn werk wil gaan. Hij denkt dat de conciërge zijn sleutels heeft gestolen om te verhinderen dat hij naar zijn werk kan gaan.</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Hij denkt dat mensen hem van zijn werk willen verjagen.</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Waarom zou de conciërge er belang bij hebben om Cees van zijn werk te verjagen? Hoe kwam hij in het bezit van de sleutels?</a:t>
            </a: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81</a:t>
            </a:fld>
            <a:endParaRPr lang="de-DE" altLang="de-DE"/>
          </a:p>
        </p:txBody>
      </p:sp>
    </p:spTree>
    <p:extLst>
      <p:ext uri="{BB962C8B-B14F-4D97-AF65-F5344CB8AC3E}">
        <p14:creationId xmlns:p14="http://schemas.microsoft.com/office/powerpoint/2010/main" val="26793225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en-AU" altLang="de-DE" sz="2000" dirty="0" err="1">
                <a:solidFill>
                  <a:srgbClr val="333333"/>
                </a:solidFill>
                <a:latin typeface="Calibri Light"/>
                <a:ea typeface="MS PGothic" panose="020B0600070205080204" pitchFamily="34" charset="-128"/>
              </a:rPr>
              <a:t>Veel</a:t>
            </a:r>
            <a:r>
              <a:rPr lang="en-AU" altLang="de-DE" sz="2000" dirty="0">
                <a:solidFill>
                  <a:srgbClr val="333333"/>
                </a:solidFill>
                <a:latin typeface="Calibri Light"/>
                <a:ea typeface="MS PGothic" panose="020B0600070205080204" pitchFamily="34" charset="-128"/>
              </a:rPr>
              <a:t> (maar </a:t>
            </a:r>
            <a:r>
              <a:rPr lang="en-AU" altLang="de-DE" sz="2000" dirty="0" err="1">
                <a:solidFill>
                  <a:srgbClr val="333333"/>
                </a:solidFill>
                <a:latin typeface="Calibri Light"/>
                <a:ea typeface="MS PGothic" panose="020B0600070205080204" pitchFamily="34" charset="-128"/>
              </a:rPr>
              <a:t>niet</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alle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mensen</a:t>
            </a:r>
            <a:r>
              <a:rPr lang="en-AU" altLang="de-DE" sz="2000" dirty="0">
                <a:solidFill>
                  <a:srgbClr val="333333"/>
                </a:solidFill>
                <a:latin typeface="Calibri Light"/>
                <a:ea typeface="MS PGothic" panose="020B0600070205080204" pitchFamily="34" charset="-128"/>
              </a:rPr>
              <a:t> met </a:t>
            </a:r>
            <a:r>
              <a:rPr lang="en-AU" altLang="de-DE" sz="2000" dirty="0" err="1">
                <a:solidFill>
                  <a:srgbClr val="333333"/>
                </a:solidFill>
                <a:latin typeface="Calibri Light"/>
                <a:ea typeface="MS PGothic" panose="020B0600070205080204" pitchFamily="34" charset="-128"/>
              </a:rPr>
              <a:t>een</a:t>
            </a:r>
            <a:r>
              <a:rPr lang="en-AU" altLang="de-DE" sz="2000"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psychotische</a:t>
            </a:r>
            <a:r>
              <a:rPr lang="en-AU" altLang="de-DE" sz="2000" u="sng" dirty="0">
                <a:solidFill>
                  <a:srgbClr val="333333"/>
                </a:solidFill>
                <a:latin typeface="Calibri Light"/>
                <a:ea typeface="MS PGothic" panose="020B0600070205080204" pitchFamily="34" charset="-128"/>
              </a:rPr>
              <a:t> </a:t>
            </a:r>
            <a:r>
              <a:rPr lang="en-AU" altLang="de-DE" sz="2000" u="sng" dirty="0" err="1">
                <a:solidFill>
                  <a:srgbClr val="333333"/>
                </a:solidFill>
                <a:latin typeface="Calibri Light"/>
                <a:ea typeface="MS PGothic" panose="020B0600070205080204" pitchFamily="34" charset="-128"/>
              </a:rPr>
              <a:t>kwetsbaarheid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hebben</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snel</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conclusies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trekken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en</a:t>
            </a:r>
            <a:r>
              <a:rPr lang="en-AU" altLang="de-DE" sz="2000" dirty="0">
                <a:solidFill>
                  <a:srgbClr val="333333"/>
                </a:solidFill>
                <a:latin typeface="Calibri Light"/>
                <a:ea typeface="MS PGothic" panose="020B0600070205080204" pitchFamily="34" charset="-128"/>
              </a:rPr>
              <a:t> extreme </a:t>
            </a:r>
            <a:r>
              <a:rPr lang="en-AU" altLang="de-DE" sz="2000" dirty="0" err="1">
                <a:solidFill>
                  <a:srgbClr val="333333"/>
                </a:solidFill>
                <a:latin typeface="Calibri Light"/>
                <a:ea typeface="MS PGothic" panose="020B0600070205080204" pitchFamily="34" charset="-128"/>
              </a:rPr>
              <a:t>meningen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vormen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Deze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neiging</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wordt</a:t>
            </a:r>
            <a:r>
              <a:rPr lang="en-AU" altLang="de-DE" sz="2000" dirty="0">
                <a:solidFill>
                  <a:srgbClr val="333333"/>
                </a:solidFill>
                <a:latin typeface="Calibri Light"/>
                <a:ea typeface="MS PGothic" panose="020B0600070205080204" pitchFamily="34" charset="-128"/>
              </a:rPr>
              <a:t> nog </a:t>
            </a:r>
            <a:r>
              <a:rPr lang="en-AU" altLang="de-DE" sz="2000" dirty="0" err="1">
                <a:solidFill>
                  <a:srgbClr val="333333"/>
                </a:solidFill>
                <a:latin typeface="Calibri Light"/>
                <a:ea typeface="MS PGothic" panose="020B0600070205080204" pitchFamily="34" charset="-128"/>
              </a:rPr>
              <a:t>sterker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als</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onder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druk</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staat</a:t>
            </a:r>
            <a:r>
              <a:rPr lang="en-AU" altLang="de-DE" sz="2000" dirty="0">
                <a:solidFill>
                  <a:srgbClr val="333333"/>
                </a:solidFill>
                <a:latin typeface="Calibri Light"/>
                <a:ea typeface="MS PGothic" panose="020B0600070205080204" pitchFamily="34" charset="-128"/>
              </a:rPr>
              <a:t>. Het is </a:t>
            </a:r>
            <a:r>
              <a:rPr lang="en-AU" altLang="de-DE" sz="2000" dirty="0" err="1">
                <a:solidFill>
                  <a:srgbClr val="333333"/>
                </a:solidFill>
                <a:latin typeface="Calibri Light"/>
                <a:ea typeface="MS PGothic" panose="020B0600070205080204" pitchFamily="34" charset="-128"/>
              </a:rPr>
              <a:t>dan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verleidelijk</a:t>
            </a:r>
            <a:r>
              <a:rPr lang="en-AU" altLang="de-DE" sz="2000" dirty="0">
                <a:solidFill>
                  <a:srgbClr val="333333"/>
                </a:solidFill>
                <a:latin typeface="Calibri Light"/>
                <a:ea typeface="MS PGothic" panose="020B0600070205080204" pitchFamily="34" charset="-128"/>
              </a:rPr>
              <a:t> om </a:t>
            </a:r>
            <a:r>
              <a:rPr lang="en-AU" altLang="de-DE" sz="2000" dirty="0" err="1">
                <a:solidFill>
                  <a:srgbClr val="333333"/>
                </a:solidFill>
                <a:latin typeface="Calibri Light"/>
                <a:ea typeface="MS PGothic" panose="020B0600070205080204" pitchFamily="34" charset="-128"/>
              </a:rPr>
              <a:t>naar</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voor</a:t>
            </a:r>
            <a:r>
              <a:rPr lang="en-AU" altLang="de-DE" sz="2000" dirty="0">
                <a:solidFill>
                  <a:srgbClr val="333333"/>
                </a:solidFill>
                <a:latin typeface="Calibri Light"/>
                <a:ea typeface="MS PGothic" panose="020B0600070205080204" pitchFamily="34" charset="-128"/>
              </a:rPr>
              <a:t> de hand </a:t>
            </a:r>
            <a:r>
              <a:rPr lang="en-AU" altLang="de-DE" sz="2000" dirty="0" err="1">
                <a:solidFill>
                  <a:srgbClr val="333333"/>
                </a:solidFill>
                <a:latin typeface="Calibri Light"/>
                <a:ea typeface="MS PGothic" panose="020B0600070205080204" pitchFamily="34" charset="-128"/>
              </a:rPr>
              <a:t>liggende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verklaringen</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zoeken</a:t>
            </a:r>
            <a:r>
              <a:rPr lang="en-AU" altLang="de-DE" sz="2000" dirty="0">
                <a:solidFill>
                  <a:srgbClr val="333333"/>
                </a:solidFill>
                <a:latin typeface="Calibri Light"/>
                <a:ea typeface="MS PGothic" panose="020B0600070205080204" pitchFamily="34" charset="-128"/>
              </a:rPr>
              <a:t> of </a:t>
            </a:r>
            <a:r>
              <a:rPr lang="en-AU" altLang="de-DE" sz="2000" dirty="0" err="1">
                <a:solidFill>
                  <a:srgbClr val="333333"/>
                </a:solidFill>
                <a:latin typeface="Calibri Light"/>
                <a:ea typeface="MS PGothic" panose="020B0600070205080204" pitchFamily="34" charset="-128"/>
              </a:rPr>
              <a:t>iemand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anders</a:t>
            </a:r>
            <a:r>
              <a:rPr lang="en-AU" altLang="de-DE" sz="2000" dirty="0">
                <a:solidFill>
                  <a:srgbClr val="333333"/>
                </a:solidFill>
                <a:latin typeface="Calibri Light"/>
                <a:ea typeface="MS PGothic" panose="020B0600070205080204" pitchFamily="34" charset="-128"/>
              </a:rPr>
              <a:t> de </a:t>
            </a:r>
            <a:r>
              <a:rPr lang="en-AU" altLang="de-DE" sz="2000" dirty="0" err="1">
                <a:solidFill>
                  <a:srgbClr val="333333"/>
                </a:solidFill>
                <a:latin typeface="Calibri Light"/>
                <a:ea typeface="MS PGothic" panose="020B0600070205080204" pitchFamily="34" charset="-128"/>
              </a:rPr>
              <a:t>schuld</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te</a:t>
            </a:r>
            <a:r>
              <a:rPr lang="en-AU" altLang="de-DE" sz="2000" dirty="0">
                <a:solidFill>
                  <a:srgbClr val="333333"/>
                </a:solidFill>
                <a:latin typeface="Calibri Light"/>
                <a:ea typeface="MS PGothic" panose="020B0600070205080204" pitchFamily="34" charset="-128"/>
              </a:rPr>
              <a:t> </a:t>
            </a:r>
            <a:r>
              <a:rPr lang="en-AU" altLang="de-DE" sz="2000" dirty="0" err="1">
                <a:solidFill>
                  <a:srgbClr val="333333"/>
                </a:solidFill>
                <a:latin typeface="Calibri Light"/>
                <a:ea typeface="MS PGothic" panose="020B0600070205080204" pitchFamily="34" charset="-128"/>
              </a:rPr>
              <a:t>geven</a:t>
            </a:r>
            <a:r>
              <a:rPr lang="en-AU" altLang="de-DE" sz="2000" dirty="0">
                <a:solidFill>
                  <a:srgbClr val="333333"/>
                </a:solidFill>
                <a:latin typeface="Calibri Light"/>
                <a:ea typeface="MS PGothic" panose="020B0600070205080204" pitchFamily="34" charset="-128"/>
              </a:rPr>
              <a:t>.</a:t>
            </a:r>
          </a:p>
          <a:p>
            <a:pPr lvl="0" defTabSz="914400" fontAlgn="base"/>
            <a:r>
              <a:rPr lang="nl-NL" altLang="de-DE" sz="2000" dirty="0">
                <a:solidFill>
                  <a:srgbClr val="004992"/>
                </a:solidFill>
                <a:latin typeface="Calibri Light"/>
                <a:ea typeface="MS PGothic" panose="020B0600070205080204" pitchFamily="34" charset="-128"/>
              </a:rPr>
              <a:t>Voorbeeld: </a:t>
            </a:r>
            <a:r>
              <a:rPr lang="nl-NL" altLang="de-DE" sz="2000" dirty="0">
                <a:solidFill>
                  <a:srgbClr val="333333"/>
                </a:solidFill>
                <a:latin typeface="Calibri Light"/>
                <a:ea typeface="MS PGothic" panose="020B0600070205080204" pitchFamily="34" charset="-128"/>
              </a:rPr>
              <a:t>Cees kan zijn autosleutel niet vinden wanneer hij met zijn auto naar zijn werk wil gaan. Hij denkt dat de conciërge zijn sleutels heeft gestolen om te verhinderen dat hij naar zijn werk kan gaan.</a:t>
            </a:r>
          </a:p>
          <a:p>
            <a:pPr lvl="0" defTabSz="914400" fontAlgn="base"/>
            <a:r>
              <a:rPr lang="nl-NL" altLang="de-DE" sz="2000" dirty="0">
                <a:solidFill>
                  <a:srgbClr val="004992"/>
                </a:solidFill>
                <a:latin typeface="Calibri Light"/>
                <a:ea typeface="MS PGothic" panose="020B0600070205080204" pitchFamily="34" charset="-128"/>
              </a:rPr>
              <a:t>Achtergrond: </a:t>
            </a:r>
            <a:r>
              <a:rPr lang="nl-NL" altLang="de-DE" sz="2000" dirty="0">
                <a:solidFill>
                  <a:srgbClr val="333333"/>
                </a:solidFill>
                <a:latin typeface="Calibri Light"/>
                <a:ea typeface="MS PGothic" panose="020B0600070205080204" pitchFamily="34" charset="-128"/>
              </a:rPr>
              <a:t>Hij denkt dat mensen hem van zijn werk willen verjagen.</a:t>
            </a:r>
          </a:p>
          <a:p>
            <a:pPr lvl="0" defTabSz="914400" fontAlgn="base"/>
            <a:r>
              <a:rPr lang="nl-NL" altLang="de-DE" sz="2000" dirty="0">
                <a:solidFill>
                  <a:srgbClr val="004992"/>
                </a:solidFill>
                <a:latin typeface="Calibri Light"/>
                <a:ea typeface="MS PGothic" panose="020B0600070205080204" pitchFamily="34" charset="-128"/>
              </a:rPr>
              <a:t>Maar: </a:t>
            </a:r>
            <a:r>
              <a:rPr lang="nl-NL" altLang="de-DE" sz="2000" dirty="0">
                <a:solidFill>
                  <a:srgbClr val="333333"/>
                </a:solidFill>
                <a:latin typeface="Calibri Light"/>
                <a:ea typeface="MS PGothic" panose="020B0600070205080204" pitchFamily="34" charset="-128"/>
              </a:rPr>
              <a:t>Waarom zou de conciërge er belang bij hebben om Cees van zijn werk te verjagen? Hoe kwam hij in het bezit van de sleutels?</a:t>
            </a:r>
          </a:p>
          <a:p>
            <a:pPr lvl="0" defTabSz="914400" fontAlgn="base"/>
            <a:r>
              <a:rPr lang="nl-NL" altLang="de-DE" sz="2000" dirty="0">
                <a:solidFill>
                  <a:srgbClr val="333333"/>
                </a:solidFill>
                <a:latin typeface="Calibri Light"/>
                <a:ea typeface="MS PGothic" panose="020B0600070205080204" pitchFamily="34" charset="-128"/>
              </a:rPr>
              <a:t>Verzamel informatie uit zoveel mogelijk bronnen en bespreek alle mogelijke verklaringen met mensen die je vertrouwt, voordat je iemand beschuldigt</a:t>
            </a:r>
            <a:r>
              <a:rPr lang="en-AU" altLang="de-DE" sz="2000" dirty="0">
                <a:solidFill>
                  <a:srgbClr val="333333"/>
                </a:solidFill>
                <a:latin typeface="Calibri Light"/>
                <a:ea typeface="MS PGothic" panose="020B0600070205080204" pitchFamily="34" charset="-128"/>
              </a:rPr>
              <a:t>.</a:t>
            </a:r>
            <a:endParaRPr lang="en-US" sz="200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7" name="Slide Number Placeholder 6"/>
          <p:cNvSpPr>
            <a:spLocks noGrp="1"/>
          </p:cNvSpPr>
          <p:nvPr>
            <p:ph type="sldNum" sz="quarter" idx="12"/>
          </p:nvPr>
        </p:nvSpPr>
        <p:spPr/>
        <p:txBody>
          <a:bodyPr/>
          <a:lstStyle/>
          <a:p>
            <a:fld id="{EA427EC7-A8B6-43B3-B807-F7B69FAAB8ED}" type="slidenum">
              <a:rPr lang="de-DE" altLang="de-DE" smtClean="0"/>
              <a:pPr/>
              <a:t>82</a:t>
            </a:fld>
            <a:endParaRPr lang="de-DE" altLang="de-DE"/>
          </a:p>
        </p:txBody>
      </p:sp>
    </p:spTree>
    <p:extLst>
      <p:ext uri="{BB962C8B-B14F-4D97-AF65-F5344CB8AC3E}">
        <p14:creationId xmlns:p14="http://schemas.microsoft.com/office/powerpoint/2010/main" val="22830919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7 - Overhaaste conclusies II</a:t>
            </a:r>
            <a:endParaRPr lang="de-DE"/>
          </a:p>
        </p:txBody>
      </p:sp>
      <p:sp>
        <p:nvSpPr>
          <p:cNvPr id="4" name="Slide Number Placeholder 3"/>
          <p:cNvSpPr>
            <a:spLocks noGrp="1"/>
          </p:cNvSpPr>
          <p:nvPr>
            <p:ph type="sldNum" sz="quarter" idx="12"/>
          </p:nvPr>
        </p:nvSpPr>
        <p:spPr/>
        <p:txBody>
          <a:bodyPr/>
          <a:lstStyle/>
          <a:p>
            <a:fld id="{EA427EC7-A8B6-43B3-B807-F7B69FAAB8ED}" type="slidenum">
              <a:rPr lang="de-DE" altLang="de-DE" smtClean="0"/>
              <a:pPr/>
              <a:t>83</a:t>
            </a:fld>
            <a:endParaRPr lang="de-DE" altLang="de-DE"/>
          </a:p>
        </p:txBody>
      </p:sp>
    </p:spTree>
    <p:extLst>
      <p:ext uri="{BB962C8B-B14F-4D97-AF65-F5344CB8AC3E}">
        <p14:creationId xmlns:p14="http://schemas.microsoft.com/office/powerpoint/2010/main" val="39385060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398257745"/>
              </p:ext>
            </p:extLst>
          </p:nvPr>
        </p:nvGraphicFramePr>
        <p:xfrm>
          <a:off x="408954" y="2011680"/>
          <a:ext cx="11375999" cy="29870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Comment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the artist)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Short Picture Description</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nl-NL" sz="1000" kern="1200" dirty="0">
                          <a:solidFill>
                            <a:schemeClr val="dk1"/>
                          </a:solidFill>
                          <a:effectLst/>
                          <a:latin typeface="+mj-lt"/>
                          <a:ea typeface="+mn-ea"/>
                          <a:cs typeface="+mn-cs"/>
                        </a:rPr>
                        <a:t>Voorpagina van het</a:t>
                      </a:r>
                    </a:p>
                    <a:p>
                      <a:pPr marL="342900" marR="0" lvl="0" indent="-342900" algn="l" defTabSz="914400" rtl="0" eaLnBrk="1" fontAlgn="base" latinLnBrk="0" hangingPunct="1">
                        <a:lnSpc>
                          <a:spcPct val="100000"/>
                        </a:lnSpc>
                        <a:spcBef>
                          <a:spcPct val="0"/>
                        </a:spcBef>
                        <a:spcAft>
                          <a:spcPct val="0"/>
                        </a:spcAft>
                        <a:buClrTx/>
                        <a:buSzTx/>
                        <a:buFontTx/>
                        <a:buNone/>
                        <a:tabLst/>
                      </a:pPr>
                      <a:r>
                        <a:rPr lang="nl-NL" sz="1000" kern="1200" dirty="0">
                          <a:solidFill>
                            <a:schemeClr val="dk1"/>
                          </a:solidFill>
                          <a:effectLst/>
                          <a:latin typeface="+mj-lt"/>
                          <a:ea typeface="+mn-ea"/>
                          <a:cs typeface="+mn-cs"/>
                        </a:rPr>
                        <a:t>weekblad </a:t>
                      </a:r>
                      <a:r>
                        <a:rPr lang="nl-NL" sz="1000" i="1" kern="1200" dirty="0">
                          <a:solidFill>
                            <a:schemeClr val="dk1"/>
                          </a:solidFill>
                          <a:effectLst/>
                          <a:latin typeface="+mj-lt"/>
                          <a:ea typeface="+mn-ea"/>
                          <a:cs typeface="+mn-cs"/>
                        </a:rPr>
                        <a:t>Stern</a:t>
                      </a:r>
                      <a:endParaRPr kumimoji="0" lang="en-GB" sz="1000" b="0" i="0"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GHDI - Image (</a:t>
                      </a:r>
                      <a:r>
                        <a:rPr lang="de-DE" sz="1000" b="0" u="none" kern="1200" dirty="0" err="1">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ghi</a:t>
                      </a:r>
                      <a:r>
                        <a:rPr lang="de-DE" sz="1000" b="0" u="none" kern="1200" dirty="0">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none" kern="1200" dirty="0">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dc.org)</a:t>
                      </a:r>
                      <a:endParaRPr lang="de-DE" sz="1000" b="0" u="none" kern="1200" dirty="0">
                        <a:solidFill>
                          <a:schemeClr val="tx1"/>
                        </a:solidFill>
                        <a:effectLst/>
                        <a:latin typeface="+mj-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nl-NL" sz="1000" kern="1200" dirty="0">
                          <a:solidFill>
                            <a:schemeClr val="dk1"/>
                          </a:solidFill>
                          <a:effectLst/>
                          <a:latin typeface="+mj-lt"/>
                          <a:ea typeface="+mn-ea"/>
                          <a:cs typeface="+mn-cs"/>
                        </a:rPr>
                        <a:t>Gepubliceerd onder “fair use” (eerlijk gebruik) beleid. Mocht u schending van copyright vermoeden, neem alstublieft contact met ons op.</a:t>
                      </a:r>
                      <a:endParaRPr lang="de-DE" sz="1000" kern="1200" dirty="0">
                        <a:solidFill>
                          <a:schemeClr val="dk1"/>
                        </a:solidFill>
                        <a:effectLst/>
                        <a:latin typeface="+mj-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l-NL" sz="1000" kern="1200" dirty="0">
                          <a:solidFill>
                            <a:schemeClr val="dk1"/>
                          </a:solidFill>
                          <a:effectLst/>
                          <a:latin typeface="+mj-lt"/>
                          <a:ea typeface="+mn-ea"/>
                          <a:cs typeface="+mn-cs"/>
                        </a:rPr>
                        <a:t>Voorpagina van het weekblad </a:t>
                      </a:r>
                      <a:r>
                        <a:rPr lang="nl-NL" sz="1000" i="1" kern="1200" dirty="0">
                          <a:solidFill>
                            <a:schemeClr val="dk1"/>
                          </a:solidFill>
                          <a:effectLst/>
                          <a:latin typeface="+mj-lt"/>
                          <a:ea typeface="+mn-ea"/>
                          <a:cs typeface="+mn-cs"/>
                        </a:rPr>
                        <a:t>Stern</a:t>
                      </a:r>
                      <a:endParaRPr kumimoji="0" lang="en-GB" sz="1000" b="0" i="0"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Marlboro cigarette boxes/Marlboro Zigarettenschachteln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(„public domain“), da die Schutzfrist des Urheberrechts unseres Wissens abgelaufen ist („public domain”;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7 - Overhaaste conclusies II</a:t>
            </a:r>
            <a:endParaRPr lang="de-DE"/>
          </a:p>
        </p:txBody>
      </p:sp>
      <p:sp>
        <p:nvSpPr>
          <p:cNvPr id="9" name="Slide Number Placeholder 8"/>
          <p:cNvSpPr>
            <a:spLocks noGrp="1"/>
          </p:cNvSpPr>
          <p:nvPr>
            <p:ph type="sldNum" sz="quarter" idx="12"/>
          </p:nvPr>
        </p:nvSpPr>
        <p:spPr/>
        <p:txBody>
          <a:bodyPr/>
          <a:lstStyle/>
          <a:p>
            <a:fld id="{EA427EC7-A8B6-43B3-B807-F7B69FAAB8ED}" type="slidenum">
              <a:rPr lang="de-DE" altLang="de-DE" smtClean="0"/>
              <a:pPr/>
              <a:t>84</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5077</Words>
  <Application>Microsoft Office PowerPoint</Application>
  <PresentationFormat>Benutzerdefiniert</PresentationFormat>
  <Paragraphs>780</Paragraphs>
  <Slides>84</Slides>
  <Notes>84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84</vt:i4>
      </vt:variant>
    </vt:vector>
  </HeadingPairs>
  <TitlesOfParts>
    <vt:vector size="92" baseType="lpstr">
      <vt:lpstr>Arial</vt:lpstr>
      <vt:lpstr>Calibri</vt:lpstr>
      <vt:lpstr>Calibri Light</vt:lpstr>
      <vt:lpstr>Symbol</vt:lpstr>
      <vt:lpstr>Verdana</vt:lpstr>
      <vt:lpstr>WingDings</vt:lpstr>
      <vt:lpstr>WingDings</vt:lpstr>
      <vt:lpstr>UKE_PPT-Vorlage_16zu9</vt:lpstr>
      <vt:lpstr>MCT 7 A – Overhaaste conclusies II</vt:lpstr>
      <vt:lpstr>Overhaaste conclusies</vt:lpstr>
      <vt:lpstr>Overhaaste conclusies</vt:lpstr>
      <vt:lpstr>Overhaaste conclusies</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In welke situaties trekken we conclusies zonder de volledige waarheid te kennen? </vt:lpstr>
      <vt:lpstr>Overhaaste conclusies, praktijkvoorbeeld</vt:lpstr>
      <vt:lpstr>Overhaaste conclusies, voorbeeld  - geruchten -</vt:lpstr>
      <vt:lpstr>Overhaaste conclusies, voorbeeld  - geruchten -</vt:lpstr>
      <vt:lpstr>Overhaaste conclusies, voorbeeld  - geruchten -</vt:lpstr>
      <vt:lpstr>Overhaaste conclusies, voorbeeld  - geruchten -</vt:lpstr>
      <vt:lpstr>Hoe ontstaat dit soort vergezochte theorieën?</vt:lpstr>
      <vt:lpstr>Hoe ontstaat dit soort vergezochte theorieën?</vt:lpstr>
      <vt:lpstr>Hoe ontstaat dit soort vergezochte theorieën?</vt:lpstr>
      <vt:lpstr>Hoe ontstaat dit soort vergezochte theorieën?</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is de titel?</vt:lpstr>
      <vt:lpstr>Antwoord b</vt:lpstr>
      <vt:lpstr>Wat is de titel?</vt:lpstr>
      <vt:lpstr>Antwoord c</vt:lpstr>
      <vt:lpstr>Wat is de titel?</vt:lpstr>
      <vt:lpstr>Antwoord c</vt:lpstr>
      <vt:lpstr>Wat is de titel?</vt:lpstr>
      <vt:lpstr>Antwoord d</vt:lpstr>
      <vt:lpstr>Wat is de titel?</vt:lpstr>
      <vt:lpstr>Antwoord a</vt:lpstr>
      <vt:lpstr>optioneel: videoclip</vt:lpstr>
      <vt:lpstr>Wat is de titel?</vt:lpstr>
      <vt:lpstr>Antwoord d</vt:lpstr>
      <vt:lpstr>Wat is de titel?</vt:lpstr>
      <vt:lpstr>Antwoord b</vt:lpstr>
      <vt:lpstr>Wat is de titel?</vt:lpstr>
      <vt:lpstr>Antwoord d</vt:lpstr>
      <vt:lpstr>Wat is de titel?</vt:lpstr>
      <vt:lpstr>Antwoord b</vt:lpstr>
      <vt:lpstr>Wat is de titel?</vt:lpstr>
      <vt:lpstr>Antwoord c</vt:lpstr>
      <vt:lpstr>Wat is de titel?</vt:lpstr>
      <vt:lpstr>Antwoord a</vt:lpstr>
      <vt:lpstr>Wat is de titel?</vt:lpstr>
      <vt:lpstr>Antwoord d</vt:lpstr>
      <vt:lpstr>Wat is de titel?</vt:lpstr>
      <vt:lpstr>Antwoord b</vt:lpstr>
      <vt:lpstr>Wat is de titel?</vt:lpstr>
      <vt:lpstr>Antwoord b</vt:lpstr>
      <vt:lpstr>Wat is hier aan de hand?</vt:lpstr>
      <vt:lpstr>Wat is hier aan de hand?</vt:lpstr>
      <vt:lpstr>Antwoord d</vt:lpstr>
      <vt:lpstr>Wat is de titel?</vt:lpstr>
      <vt:lpstr>Antwoord a</vt:lpstr>
      <vt:lpstr>Wat is de titel?</vt:lpstr>
      <vt:lpstr>Antwoord c</vt:lpstr>
      <vt:lpstr>Wat is de titel?</vt:lpstr>
      <vt:lpstr>Antwoord c</vt:lpstr>
      <vt:lpstr>Wat is de titel?</vt:lpstr>
      <vt:lpstr>Antwoord b</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336</cp:revision>
  <dcterms:created xsi:type="dcterms:W3CDTF">2004-06-30T16:15:23Z</dcterms:created>
  <dcterms:modified xsi:type="dcterms:W3CDTF">2023-01-02T12:16:53Z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