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6" r:id="rId1"/>
    <p:sldMasterId id="2147483709" r:id="rId2"/>
  </p:sldMasterIdLst>
  <p:notesMasterIdLst>
    <p:notesMasterId r:id="rId125"/>
  </p:notesMasterIdLst>
  <p:handoutMasterIdLst>
    <p:handoutMasterId r:id="rId126"/>
  </p:handoutMasterIdLst>
  <p:sldIdLst>
    <p:sldId id="692" r:id="rId3"/>
    <p:sldId id="376" r:id="rId4"/>
    <p:sldId id="658" r:id="rId5"/>
    <p:sldId id="657" r:id="rId6"/>
    <p:sldId id="655" r:id="rId7"/>
    <p:sldId id="540" r:id="rId8"/>
    <p:sldId id="679" r:id="rId9"/>
    <p:sldId id="678" r:id="rId10"/>
    <p:sldId id="677" r:id="rId11"/>
    <p:sldId id="541" r:id="rId12"/>
    <p:sldId id="680" r:id="rId13"/>
    <p:sldId id="576" r:id="rId14"/>
    <p:sldId id="383" r:id="rId15"/>
    <p:sldId id="384" r:id="rId16"/>
    <p:sldId id="385" r:id="rId17"/>
    <p:sldId id="542" r:id="rId18"/>
    <p:sldId id="543" r:id="rId19"/>
    <p:sldId id="671" r:id="rId20"/>
    <p:sldId id="563" r:id="rId21"/>
    <p:sldId id="546" r:id="rId22"/>
    <p:sldId id="547" r:id="rId23"/>
    <p:sldId id="549" r:id="rId24"/>
    <p:sldId id="683" r:id="rId25"/>
    <p:sldId id="682" r:id="rId26"/>
    <p:sldId id="681" r:id="rId27"/>
    <p:sldId id="395" r:id="rId28"/>
    <p:sldId id="396" r:id="rId29"/>
    <p:sldId id="397" r:id="rId30"/>
    <p:sldId id="554" r:id="rId31"/>
    <p:sldId id="555" r:id="rId32"/>
    <p:sldId id="660" r:id="rId33"/>
    <p:sldId id="661" r:id="rId34"/>
    <p:sldId id="402" r:id="rId35"/>
    <p:sldId id="403" r:id="rId36"/>
    <p:sldId id="404" r:id="rId37"/>
    <p:sldId id="405" r:id="rId38"/>
    <p:sldId id="675" r:id="rId39"/>
    <p:sldId id="568" r:id="rId40"/>
    <p:sldId id="569" r:id="rId41"/>
    <p:sldId id="420" r:id="rId42"/>
    <p:sldId id="421" r:id="rId43"/>
    <p:sldId id="434" r:id="rId44"/>
    <p:sldId id="435" r:id="rId45"/>
    <p:sldId id="438" r:id="rId46"/>
    <p:sldId id="439" r:id="rId47"/>
    <p:sldId id="552" r:id="rId48"/>
    <p:sldId id="553" r:id="rId49"/>
    <p:sldId id="564" r:id="rId50"/>
    <p:sldId id="565" r:id="rId51"/>
    <p:sldId id="580" r:id="rId52"/>
    <p:sldId id="685" r:id="rId53"/>
    <p:sldId id="684" r:id="rId54"/>
    <p:sldId id="673" r:id="rId55"/>
    <p:sldId id="586" r:id="rId56"/>
    <p:sldId id="587" r:id="rId57"/>
    <p:sldId id="588" r:id="rId58"/>
    <p:sldId id="589" r:id="rId59"/>
    <p:sldId id="590" r:id="rId60"/>
    <p:sldId id="591" r:id="rId61"/>
    <p:sldId id="592" r:id="rId62"/>
    <p:sldId id="593" r:id="rId63"/>
    <p:sldId id="594" r:id="rId64"/>
    <p:sldId id="595" r:id="rId65"/>
    <p:sldId id="596" r:id="rId66"/>
    <p:sldId id="597" r:id="rId67"/>
    <p:sldId id="598" r:id="rId68"/>
    <p:sldId id="599" r:id="rId69"/>
    <p:sldId id="600" r:id="rId70"/>
    <p:sldId id="601" r:id="rId71"/>
    <p:sldId id="602" r:id="rId72"/>
    <p:sldId id="603" r:id="rId73"/>
    <p:sldId id="604" r:id="rId74"/>
    <p:sldId id="605" r:id="rId75"/>
    <p:sldId id="606" r:id="rId76"/>
    <p:sldId id="607" r:id="rId77"/>
    <p:sldId id="608" r:id="rId78"/>
    <p:sldId id="609" r:id="rId79"/>
    <p:sldId id="610" r:id="rId80"/>
    <p:sldId id="611" r:id="rId81"/>
    <p:sldId id="612" r:id="rId82"/>
    <p:sldId id="613" r:id="rId83"/>
    <p:sldId id="614" r:id="rId84"/>
    <p:sldId id="615" r:id="rId85"/>
    <p:sldId id="616" r:id="rId86"/>
    <p:sldId id="617" r:id="rId87"/>
    <p:sldId id="618" r:id="rId88"/>
    <p:sldId id="619" r:id="rId89"/>
    <p:sldId id="620" r:id="rId90"/>
    <p:sldId id="621" r:id="rId91"/>
    <p:sldId id="622" r:id="rId92"/>
    <p:sldId id="623" r:id="rId93"/>
    <p:sldId id="624" r:id="rId94"/>
    <p:sldId id="625" r:id="rId95"/>
    <p:sldId id="628" r:id="rId96"/>
    <p:sldId id="687" r:id="rId97"/>
    <p:sldId id="686" r:id="rId98"/>
    <p:sldId id="629" r:id="rId99"/>
    <p:sldId id="630" r:id="rId100"/>
    <p:sldId id="631" r:id="rId101"/>
    <p:sldId id="632" r:id="rId102"/>
    <p:sldId id="633" r:id="rId103"/>
    <p:sldId id="634" r:id="rId104"/>
    <p:sldId id="635" r:id="rId105"/>
    <p:sldId id="636" r:id="rId106"/>
    <p:sldId id="637" r:id="rId107"/>
    <p:sldId id="638" r:id="rId108"/>
    <p:sldId id="639" r:id="rId109"/>
    <p:sldId id="640" r:id="rId110"/>
    <p:sldId id="641" r:id="rId111"/>
    <p:sldId id="642" r:id="rId112"/>
    <p:sldId id="643" r:id="rId113"/>
    <p:sldId id="644" r:id="rId114"/>
    <p:sldId id="648" r:id="rId115"/>
    <p:sldId id="690" r:id="rId116"/>
    <p:sldId id="689" r:id="rId117"/>
    <p:sldId id="688" r:id="rId118"/>
    <p:sldId id="650" r:id="rId119"/>
    <p:sldId id="691" r:id="rId120"/>
    <p:sldId id="676" r:id="rId121"/>
    <p:sldId id="662" r:id="rId122"/>
    <p:sldId id="663" r:id="rId123"/>
    <p:sldId id="664" r:id="rId124"/>
  </p:sldIdLst>
  <p:sldSz cx="12195175" cy="6858000"/>
  <p:notesSz cx="7099300" cy="10234613"/>
  <p:embeddedFontLst>
    <p:embeddedFont>
      <p:font typeface="Calibri Light" panose="020F0302020204030204" pitchFamily="34" charset="0"/>
      <p:regular r:id="rId127"/>
      <p:italic r:id="rId128"/>
    </p:embeddedFont>
  </p:embeddedFontLst>
  <p:defaultTextStyle>
    <a:defPPr>
      <a:defRPr lang="de-DE"/>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065">
          <p15:clr>
            <a:srgbClr val="A4A3A4"/>
          </p15:clr>
        </p15:guide>
        <p15:guide id="2" pos="192">
          <p15:clr>
            <a:srgbClr val="A4A3A4"/>
          </p15:clr>
        </p15:guide>
        <p15:guide id="3" pos="2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66CCFF"/>
    <a:srgbClr val="33CCFF"/>
    <a:srgbClr val="FFFF00"/>
    <a:srgbClr val="DDDDDD"/>
    <a:srgbClr val="C0C0C0"/>
    <a:srgbClr val="3333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009" autoAdjust="0"/>
    <p:restoredTop sz="94660" autoAdjust="0"/>
  </p:normalViewPr>
  <p:slideViewPr>
    <p:cSldViewPr>
      <p:cViewPr varScale="1">
        <p:scale>
          <a:sx n="67" d="100"/>
          <a:sy n="67" d="100"/>
        </p:scale>
        <p:origin x="720" y="44"/>
      </p:cViewPr>
      <p:guideLst>
        <p:guide orient="horz" pos="4065"/>
        <p:guide pos="192"/>
        <p:guide pos="256"/>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657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font" Target="fonts/font2.fntdata"/><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slide" Target="slides/slide116.xml"/><Relationship Id="rId126"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3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font" Target="fonts/font1.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theme" Target="theme/theme1.xml"/><Relationship Id="rId61" Type="http://schemas.openxmlformats.org/officeDocument/2006/relationships/slide" Target="slides/slide59.xml"/><Relationship Id="rId82" Type="http://schemas.openxmlformats.org/officeDocument/2006/relationships/slide" Target="slides/slide80.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eaLnBrk="1" hangingPunct="1">
              <a:defRPr sz="1300">
                <a:latin typeface="Arial" pitchFamily="34" charset="0"/>
                <a:cs typeface="+mn-cs"/>
              </a:defRPr>
            </a:lvl1pPr>
          </a:lstStyle>
          <a:p>
            <a:pPr>
              <a:defRPr/>
            </a:pPr>
            <a:endParaRPr lang="en-GB"/>
          </a:p>
        </p:txBody>
      </p:sp>
      <p:sp>
        <p:nvSpPr>
          <p:cNvPr id="240643" name="Rectangle 1027"/>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cs typeface="+mn-cs"/>
              </a:defRPr>
            </a:lvl1pPr>
          </a:lstStyle>
          <a:p>
            <a:pPr>
              <a:defRPr/>
            </a:pPr>
            <a:endParaRPr lang="en-GB"/>
          </a:p>
        </p:txBody>
      </p:sp>
      <p:sp>
        <p:nvSpPr>
          <p:cNvPr id="240644" name="Rectangle 1028"/>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eaLnBrk="1" hangingPunct="1">
              <a:defRPr sz="1300">
                <a:latin typeface="Arial" pitchFamily="34" charset="0"/>
                <a:cs typeface="+mn-cs"/>
              </a:defRPr>
            </a:lvl1pPr>
          </a:lstStyle>
          <a:p>
            <a:pPr>
              <a:defRPr/>
            </a:pPr>
            <a:endParaRPr lang="en-GB"/>
          </a:p>
        </p:txBody>
      </p:sp>
      <p:sp>
        <p:nvSpPr>
          <p:cNvPr id="240645" name="Rectangle 1029"/>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94A7FD10-A684-426B-80D3-E3852BAF226F}" type="slidenum">
              <a:rPr lang="en-GB" altLang="de-DE"/>
              <a:pPr>
                <a:defRPr/>
              </a:pPr>
              <a:t>‹Nr.›</a:t>
            </a:fld>
            <a:endParaRPr lang="en-GB" altLang="de-DE"/>
          </a:p>
        </p:txBody>
      </p:sp>
    </p:spTree>
    <p:extLst>
      <p:ext uri="{BB962C8B-B14F-4D97-AF65-F5344CB8AC3E}">
        <p14:creationId xmlns:p14="http://schemas.microsoft.com/office/powerpoint/2010/main" val="29118824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eaLnBrk="1" hangingPunct="1">
              <a:defRPr sz="1300">
                <a:latin typeface="Arial" pitchFamily="34"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cs typeface="+mn-cs"/>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eaLnBrk="1" hangingPunct="1">
              <a:defRPr sz="1300">
                <a:latin typeface="Arial" pitchFamily="34"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D75F6498-0CF1-4674-8CC8-A3F745DC7A37}" type="slidenum">
              <a:rPr lang="en-US" altLang="de-DE"/>
              <a:pPr>
                <a:defRPr/>
              </a:pPr>
              <a:t>‹Nr.›</a:t>
            </a:fld>
            <a:endParaRPr lang="en-US" altLang="de-DE"/>
          </a:p>
        </p:txBody>
      </p:sp>
    </p:spTree>
    <p:extLst>
      <p:ext uri="{BB962C8B-B14F-4D97-AF65-F5344CB8AC3E}">
        <p14:creationId xmlns:p14="http://schemas.microsoft.com/office/powerpoint/2010/main" val="17663300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760C7E-B4F4-4538-A7CF-E404BDF7CFBC}" type="slidenum">
              <a:rPr lang="en-US" altLang="de-DE" sz="1300"/>
              <a:pPr>
                <a:spcBef>
                  <a:spcPct val="0"/>
                </a:spcBef>
              </a:pPr>
              <a:t>2</a:t>
            </a:fld>
            <a:endParaRPr lang="en-US" altLang="de-DE" sz="1300"/>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51162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3F60E0D-8B7A-4F25-B8EE-D7B132DF07A4}" type="slidenum">
              <a:rPr lang="en-US" altLang="de-DE" sz="1300"/>
              <a:pPr algn="r" eaLnBrk="1" hangingPunct="1">
                <a:spcBef>
                  <a:spcPct val="0"/>
                </a:spcBef>
              </a:pPr>
              <a:t>3</a:t>
            </a:fld>
            <a:endParaRPr lang="en-US" altLang="de-DE" sz="1300"/>
          </a:p>
        </p:txBody>
      </p:sp>
      <p:sp>
        <p:nvSpPr>
          <p:cNvPr id="10243" name="Rectangle 1026"/>
          <p:cNvSpPr>
            <a:spLocks noGrp="1" noRot="1" noChangeAspect="1" noChangeArrowheads="1" noTextEdit="1"/>
          </p:cNvSpPr>
          <p:nvPr>
            <p:ph type="sldImg"/>
          </p:nvPr>
        </p:nvSpPr>
        <p:spPr>
          <a:xfrm>
            <a:off x="138113" y="768350"/>
            <a:ext cx="6823075" cy="3836988"/>
          </a:xfrm>
          <a:ln/>
        </p:spPr>
      </p:sp>
      <p:sp>
        <p:nvSpPr>
          <p:cNvPr id="102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97803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1F16BAA-217B-4081-A8AC-A03C663C8BE3}" type="slidenum">
              <a:rPr lang="en-US" altLang="de-DE" sz="1300"/>
              <a:pPr algn="r" eaLnBrk="1" hangingPunct="1">
                <a:spcBef>
                  <a:spcPct val="0"/>
                </a:spcBef>
              </a:pPr>
              <a:t>4</a:t>
            </a:fld>
            <a:endParaRPr lang="en-US" altLang="de-DE" sz="1300"/>
          </a:p>
        </p:txBody>
      </p:sp>
      <p:sp>
        <p:nvSpPr>
          <p:cNvPr id="12291" name="Rectangle 1026"/>
          <p:cNvSpPr>
            <a:spLocks noGrp="1" noRot="1" noChangeAspect="1" noChangeArrowheads="1" noTextEdit="1"/>
          </p:cNvSpPr>
          <p:nvPr>
            <p:ph type="sldImg"/>
          </p:nvPr>
        </p:nvSpPr>
        <p:spPr>
          <a:xfrm>
            <a:off x="138113" y="768350"/>
            <a:ext cx="6823075" cy="3836988"/>
          </a:xfrm>
          <a:ln/>
        </p:spPr>
      </p:sp>
      <p:sp>
        <p:nvSpPr>
          <p:cNvPr id="122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64723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DD2E3D2-06C0-411A-8E2D-827B3148920B}" type="slidenum">
              <a:rPr lang="en-US" altLang="de-DE" sz="1300"/>
              <a:pPr algn="r" eaLnBrk="1" hangingPunct="1">
                <a:spcBef>
                  <a:spcPct val="0"/>
                </a:spcBef>
              </a:pPr>
              <a:t>5</a:t>
            </a:fld>
            <a:endParaRPr lang="en-US" altLang="de-DE" sz="1300"/>
          </a:p>
        </p:txBody>
      </p:sp>
      <p:sp>
        <p:nvSpPr>
          <p:cNvPr id="14339" name="Rectangle 1026"/>
          <p:cNvSpPr>
            <a:spLocks noGrp="1" noRot="1" noChangeAspect="1" noChangeArrowheads="1" noTextEdit="1"/>
          </p:cNvSpPr>
          <p:nvPr>
            <p:ph type="sldImg"/>
          </p:nvPr>
        </p:nvSpPr>
        <p:spPr>
          <a:xfrm>
            <a:off x="138113" y="768350"/>
            <a:ext cx="6823075" cy="3836988"/>
          </a:xfrm>
          <a:ln/>
        </p:spPr>
      </p:sp>
      <p:sp>
        <p:nvSpPr>
          <p:cNvPr id="143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93766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962DD08-CEF4-47E0-9FC2-F8195F1C470D}" type="slidenum">
              <a:rPr lang="en-US" altLang="de-DE" sz="1300"/>
              <a:pPr>
                <a:spcBef>
                  <a:spcPct val="0"/>
                </a:spcBef>
              </a:pPr>
              <a:t>6</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368159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962DD08-CEF4-47E0-9FC2-F8195F1C470D}" type="slidenum">
              <a:rPr lang="en-US" altLang="de-DE" sz="1300"/>
              <a:pPr>
                <a:spcBef>
                  <a:spcPct val="0"/>
                </a:spcBef>
              </a:pPr>
              <a:t>7</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368159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962DD08-CEF4-47E0-9FC2-F8195F1C470D}" type="slidenum">
              <a:rPr lang="en-US" altLang="de-DE" sz="1300"/>
              <a:pPr>
                <a:spcBef>
                  <a:spcPct val="0"/>
                </a:spcBef>
              </a:pPr>
              <a:t>8</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368159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962DD08-CEF4-47E0-9FC2-F8195F1C470D}" type="slidenum">
              <a:rPr lang="en-US" altLang="de-DE" sz="1300"/>
              <a:pPr>
                <a:spcBef>
                  <a:spcPct val="0"/>
                </a:spcBef>
              </a:pPr>
              <a:t>9</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368159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974F21-0EB3-4F48-AF77-93F75E159AB0}" type="slidenum">
              <a:rPr lang="en-US" altLang="de-DE" sz="1300"/>
              <a:pPr>
                <a:spcBef>
                  <a:spcPct val="0"/>
                </a:spcBef>
              </a:pPr>
              <a:t>10</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829099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974F21-0EB3-4F48-AF77-93F75E159AB0}" type="slidenum">
              <a:rPr lang="en-US" altLang="de-DE" sz="1300"/>
              <a:pPr>
                <a:spcBef>
                  <a:spcPct val="0"/>
                </a:spcBef>
              </a:pPr>
              <a:t>11</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829099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1773BA-9F5E-4358-856F-C8F121F9EA3E}" type="slidenum">
              <a:rPr lang="en-US" altLang="de-DE" sz="1300"/>
              <a:pPr>
                <a:spcBef>
                  <a:spcPct val="0"/>
                </a:spcBef>
              </a:pPr>
              <a:t>12</a:t>
            </a:fld>
            <a:endParaRPr lang="en-US" altLang="de-DE" sz="1300"/>
          </a:p>
        </p:txBody>
      </p:sp>
      <p:sp>
        <p:nvSpPr>
          <p:cNvPr id="28675" name="Rectangle 2"/>
          <p:cNvSpPr>
            <a:spLocks noGrp="1" noRot="1" noChangeAspect="1" noChangeArrowheads="1" noTextEdit="1"/>
          </p:cNvSpPr>
          <p:nvPr>
            <p:ph type="sldImg"/>
          </p:nvPr>
        </p:nvSpPr>
        <p:spPr>
          <a:xfrm>
            <a:off x="139700" y="768350"/>
            <a:ext cx="6821488"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61489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E11C4C-6C60-4C40-96A8-554FB5E67F75}" type="slidenum">
              <a:rPr lang="en-US" altLang="de-DE" sz="1300"/>
              <a:pPr>
                <a:spcBef>
                  <a:spcPct val="0"/>
                </a:spcBef>
              </a:pPr>
              <a:t>13</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971513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53D96F5-E7AF-4A7B-8DE4-D651A974638C}" type="slidenum">
              <a:rPr lang="en-US" altLang="de-DE" sz="1300"/>
              <a:pPr>
                <a:spcBef>
                  <a:spcPct val="0"/>
                </a:spcBef>
              </a:pPr>
              <a:t>14</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97065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1C771D-2974-428E-9CB9-CB2C9F287A61}" type="slidenum">
              <a:rPr lang="en-US" altLang="de-DE" sz="1300"/>
              <a:pPr>
                <a:spcBef>
                  <a:spcPct val="0"/>
                </a:spcBef>
              </a:pPr>
              <a:t>15</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401614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033634D-FBCF-478A-A248-18AB5ADC9EE9}" type="slidenum">
              <a:rPr lang="en-US" altLang="de-DE" sz="1300"/>
              <a:pPr>
                <a:spcBef>
                  <a:spcPct val="0"/>
                </a:spcBef>
              </a:pPr>
              <a:t>16</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83189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B50F8F-2395-46A9-ACC3-BEAD135080C8}" type="slidenum">
              <a:rPr lang="en-US" altLang="de-DE" sz="130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18910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BA4AF65-4626-408B-9EAA-DC61EBB1222F}" type="slidenum">
              <a:rPr lang="en-US" altLang="de-DE" sz="1300"/>
              <a:pPr algn="r" eaLnBrk="1" hangingPunct="1">
                <a:spcBef>
                  <a:spcPct val="0"/>
                </a:spcBef>
              </a:pPr>
              <a:t>18</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0211866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39D9DEA-7740-4429-BBF6-C0DD457C04FB}" type="slidenum">
              <a:rPr lang="en-US" altLang="de-DE" sz="1300"/>
              <a:pPr>
                <a:spcBef>
                  <a:spcPct val="0"/>
                </a:spcBef>
              </a:pPr>
              <a:t>19</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30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6306385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30D563-F75F-4579-80D0-0420E488B190}" type="slidenum">
              <a:rPr lang="en-US" altLang="de-DE" sz="1300"/>
              <a:pPr>
                <a:spcBef>
                  <a:spcPct val="0"/>
                </a:spcBef>
              </a:pPr>
              <a:t>20</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818187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EDE0AF-A257-4182-8B9A-E90F21EE22D3}" type="slidenum">
              <a:rPr lang="en-US" altLang="de-DE" sz="1300"/>
              <a:pPr>
                <a:spcBef>
                  <a:spcPct val="0"/>
                </a:spcBef>
              </a:pPr>
              <a:t>21</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21348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32A17F-74FA-454F-9221-DD18498D5BF7}" type="slidenum">
              <a:rPr lang="en-US" altLang="de-DE" sz="1300"/>
              <a:pPr>
                <a:spcBef>
                  <a:spcPct val="0"/>
                </a:spcBef>
              </a:pPr>
              <a:t>22</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185482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32A17F-74FA-454F-9221-DD18498D5BF7}" type="slidenum">
              <a:rPr lang="en-US" altLang="de-DE" sz="1300"/>
              <a:pPr>
                <a:spcBef>
                  <a:spcPct val="0"/>
                </a:spcBef>
              </a:pPr>
              <a:t>23</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185482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32A17F-74FA-454F-9221-DD18498D5BF7}" type="slidenum">
              <a:rPr lang="en-US" altLang="de-DE" sz="1300"/>
              <a:pPr>
                <a:spcBef>
                  <a:spcPct val="0"/>
                </a:spcBef>
              </a:pPr>
              <a:t>24</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185482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32A17F-74FA-454F-9221-DD18498D5BF7}" type="slidenum">
              <a:rPr lang="en-US" altLang="de-DE" sz="1300"/>
              <a:pPr>
                <a:spcBef>
                  <a:spcPct val="0"/>
                </a:spcBef>
              </a:pPr>
              <a:t>25</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185482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510933-70EE-488E-A996-F621EFAC7EB5}" type="slidenum">
              <a:rPr lang="en-US" altLang="de-DE" sz="1300"/>
              <a:pPr>
                <a:spcBef>
                  <a:spcPct val="0"/>
                </a:spcBef>
              </a:pPr>
              <a:t>26</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65953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B2C831-2FF8-48E2-A42A-EDBFDC19DE3A}" type="slidenum">
              <a:rPr lang="en-US" altLang="de-DE" sz="1300"/>
              <a:pPr>
                <a:spcBef>
                  <a:spcPct val="0"/>
                </a:spcBef>
              </a:pPr>
              <a:t>27</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968275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20CD46-8FA6-4F67-B31C-A0851A62850D}" type="slidenum">
              <a:rPr lang="en-US" altLang="de-DE" sz="1300"/>
              <a:pPr>
                <a:spcBef>
                  <a:spcPct val="0"/>
                </a:spcBef>
              </a:pPr>
              <a:t>28</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45952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70862B-6542-49CF-A437-F29F03D86A40}" type="slidenum">
              <a:rPr lang="en-US" altLang="de-DE" sz="1300"/>
              <a:pPr>
                <a:spcBef>
                  <a:spcPct val="0"/>
                </a:spcBef>
              </a:pPr>
              <a:t>29</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404504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FAD8321-D7DB-42C1-AB5F-934225D4C548}" type="slidenum">
              <a:rPr lang="en-US" altLang="de-DE" sz="1300"/>
              <a:pPr>
                <a:spcBef>
                  <a:spcPct val="0"/>
                </a:spcBef>
              </a:pPr>
              <a:t>30</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27637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51C666D-BECC-42EB-A72A-82226747DA6E}" type="slidenum">
              <a:rPr lang="en-US" altLang="de-DE" sz="1300"/>
              <a:pPr algn="r" eaLnBrk="1" hangingPunct="1">
                <a:spcBef>
                  <a:spcPct val="0"/>
                </a:spcBef>
              </a:pPr>
              <a:t>31</a:t>
            </a:fld>
            <a:endParaRPr lang="en-US" altLang="de-DE" sz="1300"/>
          </a:p>
        </p:txBody>
      </p:sp>
      <p:sp>
        <p:nvSpPr>
          <p:cNvPr id="67587" name="Rectangle 2"/>
          <p:cNvSpPr>
            <a:spLocks noGrp="1" noRot="1" noChangeAspect="1" noChangeArrowheads="1" noTextEdit="1"/>
          </p:cNvSpPr>
          <p:nvPr>
            <p:ph type="sldImg"/>
          </p:nvPr>
        </p:nvSpPr>
        <p:spPr>
          <a:xfrm>
            <a:off x="139700" y="768350"/>
            <a:ext cx="6821488"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endParaRPr lang="en-US" altLang="de-DE"/>
          </a:p>
        </p:txBody>
      </p:sp>
    </p:spTree>
    <p:extLst>
      <p:ext uri="{BB962C8B-B14F-4D97-AF65-F5344CB8AC3E}">
        <p14:creationId xmlns:p14="http://schemas.microsoft.com/office/powerpoint/2010/main" val="26628509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1F07B6A-CF93-49E0-8EEF-8646D5E16686}" type="slidenum">
              <a:rPr lang="en-US" altLang="de-DE" sz="1300"/>
              <a:pPr algn="r" eaLnBrk="1" hangingPunct="1">
                <a:spcBef>
                  <a:spcPct val="0"/>
                </a:spcBef>
              </a:pPr>
              <a:t>32</a:t>
            </a:fld>
            <a:endParaRPr lang="en-US" altLang="de-DE" sz="1300"/>
          </a:p>
        </p:txBody>
      </p:sp>
      <p:sp>
        <p:nvSpPr>
          <p:cNvPr id="69635" name="Rectangle 2"/>
          <p:cNvSpPr>
            <a:spLocks noGrp="1" noRot="1" noChangeAspect="1" noChangeArrowheads="1" noTextEdit="1"/>
          </p:cNvSpPr>
          <p:nvPr>
            <p:ph type="sldImg"/>
          </p:nvPr>
        </p:nvSpPr>
        <p:spPr>
          <a:xfrm>
            <a:off x="139700" y="768350"/>
            <a:ext cx="6821488"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endParaRPr lang="en-US" altLang="de-DE"/>
          </a:p>
        </p:txBody>
      </p:sp>
    </p:spTree>
    <p:extLst>
      <p:ext uri="{BB962C8B-B14F-4D97-AF65-F5344CB8AC3E}">
        <p14:creationId xmlns:p14="http://schemas.microsoft.com/office/powerpoint/2010/main" val="20148990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20226D-AA7B-4703-B5B8-A577106580E4}" type="slidenum">
              <a:rPr lang="en-US" altLang="de-DE" sz="1300"/>
              <a:pPr>
                <a:spcBef>
                  <a:spcPct val="0"/>
                </a:spcBef>
              </a:pPr>
              <a:t>33</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975982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316FCC9-7F42-4AE1-875D-B300D7F7AA75}" type="slidenum">
              <a:rPr lang="en-US" altLang="de-DE" sz="1300"/>
              <a:pPr>
                <a:spcBef>
                  <a:spcPct val="0"/>
                </a:spcBef>
              </a:pPr>
              <a:t>34</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258889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728105-B85E-4112-8F81-901F51E4E768}" type="slidenum">
              <a:rPr lang="en-US" altLang="de-DE" sz="1300"/>
              <a:pPr>
                <a:spcBef>
                  <a:spcPct val="0"/>
                </a:spcBef>
              </a:pPr>
              <a:t>35</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70270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590D50-5C02-4741-8D05-862B092F9A5E}" type="slidenum">
              <a:rPr lang="en-US" altLang="de-DE" sz="1300"/>
              <a:pPr>
                <a:spcBef>
                  <a:spcPct val="0"/>
                </a:spcBef>
              </a:pPr>
              <a:t>36</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635596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730F1C-FA0B-4C06-93AB-00B4AF33906B}" type="slidenum">
              <a:rPr lang="en-US" altLang="de-DE" sz="1300"/>
              <a:pPr>
                <a:spcBef>
                  <a:spcPct val="0"/>
                </a:spcBef>
              </a:pPr>
              <a:t>38</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198157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21B1EB7-0163-48C5-AE52-C25CC548816C}" type="slidenum">
              <a:rPr lang="en-US" altLang="de-DE" sz="1300"/>
              <a:pPr>
                <a:spcBef>
                  <a:spcPct val="0"/>
                </a:spcBef>
              </a:pPr>
              <a:t>39</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32316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041C31-3D22-49D2-A36C-CD18080B479E}" type="slidenum">
              <a:rPr lang="en-US" altLang="de-DE" sz="1300"/>
              <a:pPr>
                <a:spcBef>
                  <a:spcPct val="0"/>
                </a:spcBef>
              </a:pPr>
              <a:t>40</a:t>
            </a:fld>
            <a:endParaRPr lang="en-US" altLang="de-DE" sz="1300"/>
          </a:p>
        </p:txBody>
      </p:sp>
      <p:sp>
        <p:nvSpPr>
          <p:cNvPr id="84995" name="Rectangle 1026"/>
          <p:cNvSpPr>
            <a:spLocks noGrp="1" noRot="1" noChangeAspect="1" noChangeArrowheads="1" noTextEdit="1"/>
          </p:cNvSpPr>
          <p:nvPr>
            <p:ph type="sldImg"/>
          </p:nvPr>
        </p:nvSpPr>
        <p:spPr>
          <a:xfrm>
            <a:off x="138113" y="768350"/>
            <a:ext cx="6823075" cy="3836988"/>
          </a:xfrm>
          <a:ln/>
        </p:spPr>
      </p:sp>
      <p:sp>
        <p:nvSpPr>
          <p:cNvPr id="8499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587791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AB0AD6-07EF-4439-8B31-8429C8852308}" type="slidenum">
              <a:rPr lang="en-US" altLang="de-DE" sz="1300"/>
              <a:pPr>
                <a:spcBef>
                  <a:spcPct val="0"/>
                </a:spcBef>
              </a:pPr>
              <a:t>41</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81191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C0E702-106D-41FD-86B7-188DCC1C0EFD}" type="slidenum">
              <a:rPr lang="en-US" altLang="de-DE" sz="1300"/>
              <a:pPr>
                <a:spcBef>
                  <a:spcPct val="0"/>
                </a:spcBef>
              </a:pPr>
              <a:t>42</a:t>
            </a:fld>
            <a:endParaRPr lang="en-US" altLang="de-DE" sz="1300"/>
          </a:p>
        </p:txBody>
      </p:sp>
      <p:sp>
        <p:nvSpPr>
          <p:cNvPr id="89091" name="Rectangle 1026"/>
          <p:cNvSpPr>
            <a:spLocks noGrp="1" noRot="1" noChangeAspect="1" noChangeArrowheads="1" noTextEdit="1"/>
          </p:cNvSpPr>
          <p:nvPr>
            <p:ph type="sldImg"/>
          </p:nvPr>
        </p:nvSpPr>
        <p:spPr>
          <a:xfrm>
            <a:off x="138113" y="768350"/>
            <a:ext cx="6823075" cy="3836988"/>
          </a:xfrm>
          <a:ln/>
        </p:spPr>
      </p:sp>
      <p:sp>
        <p:nvSpPr>
          <p:cNvPr id="890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12573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BD1CF2-E4C1-484B-83E3-E57CC6C4C14E}" type="slidenum">
              <a:rPr lang="en-US" altLang="de-DE" sz="1300"/>
              <a:pPr>
                <a:spcBef>
                  <a:spcPct val="0"/>
                </a:spcBef>
              </a:pPr>
              <a:t>43</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760464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16574D-297A-447E-AFF1-B01158A7C2A3}" type="slidenum">
              <a:rPr lang="en-US" altLang="de-DE" sz="1300"/>
              <a:pPr>
                <a:spcBef>
                  <a:spcPct val="0"/>
                </a:spcBef>
              </a:pPr>
              <a:t>44</a:t>
            </a:fld>
            <a:endParaRPr lang="en-US" altLang="de-DE" sz="1300"/>
          </a:p>
        </p:txBody>
      </p:sp>
      <p:sp>
        <p:nvSpPr>
          <p:cNvPr id="93187" name="Rectangle 1026"/>
          <p:cNvSpPr>
            <a:spLocks noGrp="1" noRot="1" noChangeAspect="1" noChangeArrowheads="1" noTextEdit="1"/>
          </p:cNvSpPr>
          <p:nvPr>
            <p:ph type="sldImg"/>
          </p:nvPr>
        </p:nvSpPr>
        <p:spPr>
          <a:xfrm>
            <a:off x="138113" y="768350"/>
            <a:ext cx="6823075" cy="3836988"/>
          </a:xfrm>
          <a:ln/>
        </p:spPr>
      </p:sp>
      <p:sp>
        <p:nvSpPr>
          <p:cNvPr id="931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365311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EF99974-69D9-40CB-9A77-98CE593F75BB}" type="slidenum">
              <a:rPr lang="en-US" altLang="de-DE" sz="1300"/>
              <a:pPr>
                <a:spcBef>
                  <a:spcPct val="0"/>
                </a:spcBef>
              </a:pPr>
              <a:t>45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1502003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3C26BC-0CBF-408E-9A62-C979EADAC3F2}" type="slidenum">
              <a:rPr lang="en-US" altLang="de-DE" sz="1300"/>
              <a:pPr>
                <a:spcBef>
                  <a:spcPct val="0"/>
                </a:spcBef>
              </a:pPr>
              <a:t>46</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60917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691BFD-201C-4227-BA33-A51D658BCE60}" type="slidenum">
              <a:rPr lang="en-US" altLang="de-DE" sz="1300"/>
              <a:pPr>
                <a:spcBef>
                  <a:spcPct val="0"/>
                </a:spcBef>
              </a:pPr>
              <a:t>47</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411526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B7A11D-159F-4A1F-AFC6-EBFA0B17DA8C}" type="slidenum">
              <a:rPr lang="en-US" altLang="de-DE" sz="1300"/>
              <a:pPr>
                <a:spcBef>
                  <a:spcPct val="0"/>
                </a:spcBef>
              </a:pPr>
              <a:t>48</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13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0018375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B412FA-AB42-4D96-B99F-45E3191AB34A}" type="slidenum">
              <a:rPr lang="en-US" altLang="de-DE" sz="1300"/>
              <a:pPr>
                <a:spcBef>
                  <a:spcPct val="0"/>
                </a:spcBef>
              </a:pPr>
              <a:t>49</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34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21955523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F9CDA9-199B-441B-A8DA-AE506CD494BE}" type="slidenum">
              <a:rPr lang="en-US" altLang="de-DE" sz="1300"/>
              <a:pPr>
                <a:spcBef>
                  <a:spcPct val="0"/>
                </a:spcBef>
              </a:pPr>
              <a:t>50</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089431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F9CDA9-199B-441B-A8DA-AE506CD494BE}" type="slidenum">
              <a:rPr lang="en-US" altLang="de-DE" sz="1300"/>
              <a:pPr>
                <a:spcBef>
                  <a:spcPct val="0"/>
                </a:spcBef>
              </a:pPr>
              <a:t>51</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089431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F9CDA9-199B-441B-A8DA-AE506CD494BE}" type="slidenum">
              <a:rPr lang="en-US" altLang="de-DE" sz="1300"/>
              <a:pPr>
                <a:spcBef>
                  <a:spcPct val="0"/>
                </a:spcBef>
              </a:pPr>
              <a:t>52</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089431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1E6036-4E4E-4F94-9EF1-399FD36491AA}" type="slidenum">
              <a:rPr lang="en-US" altLang="de-DE" sz="1300"/>
              <a:pPr>
                <a:spcBef>
                  <a:spcPct val="0"/>
                </a:spcBef>
              </a:pPr>
              <a:t>53</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356641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A47AB5C-1FAA-4BB7-B58E-4C9B7BE7FED4}" type="slidenum">
              <a:rPr lang="en-US" altLang="de-DE" sz="1300"/>
              <a:pPr>
                <a:spcBef>
                  <a:spcPct val="0"/>
                </a:spcBef>
              </a:pPr>
              <a:t>54</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7104333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ADE375-5BBE-4233-A2AA-1C6316B1D83A}" type="slidenum">
              <a:rPr lang="en-US" altLang="de-DE" sz="1300"/>
              <a:pPr>
                <a:spcBef>
                  <a:spcPct val="0"/>
                </a:spcBef>
              </a:pPr>
              <a:t>55</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5918637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56160A-EF5B-4A11-9C1B-8F55E58E056C}" type="slidenum">
              <a:rPr lang="en-US" altLang="de-DE" sz="1300"/>
              <a:pPr>
                <a:spcBef>
                  <a:spcPct val="0"/>
                </a:spcBef>
              </a:pPr>
              <a:t>56</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6373665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73EA5A5-BAD3-4ED9-879F-B795ABBFC757}" type="slidenum">
              <a:rPr lang="en-US" altLang="de-DE" sz="1300"/>
              <a:pPr>
                <a:spcBef>
                  <a:spcPct val="0"/>
                </a:spcBef>
              </a:pPr>
              <a:t>57</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977406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683DBF-4220-4F30-901B-BFC73F077A40}" type="slidenum">
              <a:rPr lang="en-US" altLang="de-DE" sz="1300"/>
              <a:pPr>
                <a:spcBef>
                  <a:spcPct val="0"/>
                </a:spcBef>
              </a:pPr>
              <a:t>58</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8018949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858B07-1293-4A77-983E-FEA5997FE23E}" type="slidenum">
              <a:rPr lang="en-US" altLang="de-DE" sz="1300"/>
              <a:pPr>
                <a:spcBef>
                  <a:spcPct val="0"/>
                </a:spcBef>
              </a:pPr>
              <a:t>59</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701490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013E4D-8AC7-4BAE-B3BB-61A6D27AFA4D}" type="slidenum">
              <a:rPr lang="en-US" altLang="de-DE" sz="1300"/>
              <a:pPr>
                <a:spcBef>
                  <a:spcPct val="0"/>
                </a:spcBef>
              </a:pPr>
              <a:t>60</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360007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B421F4-FAC8-406B-8432-E1C1C7C1B414}" type="slidenum">
              <a:rPr lang="en-US" altLang="de-DE" sz="1300"/>
              <a:pPr>
                <a:spcBef>
                  <a:spcPct val="0"/>
                </a:spcBef>
              </a:pPr>
              <a:t>61</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161716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D7A389-3972-484D-A1D4-5CA9DE500FA8}" type="slidenum">
              <a:rPr lang="en-US" altLang="de-DE" sz="1300"/>
              <a:pPr>
                <a:spcBef>
                  <a:spcPct val="0"/>
                </a:spcBef>
              </a:pPr>
              <a:t>62</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113886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51C05C-106F-4218-9A96-BD7479C2149C}" type="slidenum">
              <a:rPr lang="en-US" altLang="de-DE" sz="1300"/>
              <a:pPr>
                <a:spcBef>
                  <a:spcPct val="0"/>
                </a:spcBef>
              </a:pPr>
              <a:t>63</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8893828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ECE095-3313-4BC9-8062-CE8D4D3A7936}" type="slidenum">
              <a:rPr lang="en-US" altLang="de-DE" sz="1300"/>
              <a:pPr>
                <a:spcBef>
                  <a:spcPct val="0"/>
                </a:spcBef>
              </a:pPr>
              <a:t>64</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395925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B940E4-491B-4575-B55A-0E36786B386B}" type="slidenum">
              <a:rPr lang="en-US" altLang="de-DE" sz="1300"/>
              <a:pPr>
                <a:spcBef>
                  <a:spcPct val="0"/>
                </a:spcBef>
              </a:pPr>
              <a:t>65</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229786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2471D4-F709-4F1E-8FF4-EB3DCE94C93E}" type="slidenum">
              <a:rPr lang="en-US" altLang="de-DE" sz="1300"/>
              <a:pPr>
                <a:spcBef>
                  <a:spcPct val="0"/>
                </a:spcBef>
              </a:pPr>
              <a:t>66</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834563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9FA6D0-809E-4534-B6AE-80F95EAA2E9C}" type="slidenum">
              <a:rPr lang="en-US" altLang="de-DE" sz="1300"/>
              <a:pPr>
                <a:spcBef>
                  <a:spcPct val="0"/>
                </a:spcBef>
              </a:pPr>
              <a:t>67</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4749848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B2BEF4-801C-40C6-B3A3-03C2F95F2F1E}" type="slidenum">
              <a:rPr lang="en-US" altLang="de-DE" sz="1300"/>
              <a:pPr>
                <a:spcBef>
                  <a:spcPct val="0"/>
                </a:spcBef>
              </a:pPr>
              <a:t>68</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1373417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AE2230-108D-46CA-8189-FA896BFFD9ED}" type="slidenum">
              <a:rPr lang="en-US" altLang="de-DE" sz="1300"/>
              <a:pPr>
                <a:spcBef>
                  <a:spcPct val="0"/>
                </a:spcBef>
              </a:pPr>
              <a:t>69</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1619528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C34E178-77B9-430E-B334-69895DE5BACB}" type="slidenum">
              <a:rPr lang="en-US" altLang="de-DE" sz="1300"/>
              <a:pPr>
                <a:spcBef>
                  <a:spcPct val="0"/>
                </a:spcBef>
              </a:pPr>
              <a:t>70</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7174365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CC830F-087E-4C23-8201-FD580302D35A}" type="slidenum">
              <a:rPr lang="en-US" altLang="de-DE" sz="1300"/>
              <a:pPr>
                <a:spcBef>
                  <a:spcPct val="0"/>
                </a:spcBef>
              </a:pPr>
              <a:t>71</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712045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5BD726-8D26-4CAD-B472-7D29B0E5D85B}" type="slidenum">
              <a:rPr lang="en-US" altLang="de-DE" sz="1300"/>
              <a:pPr>
                <a:spcBef>
                  <a:spcPct val="0"/>
                </a:spcBef>
              </a:pPr>
              <a:t>72</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0918000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621004-B082-4E3B-8674-370F4DD7403C}" type="slidenum">
              <a:rPr lang="en-US" altLang="de-DE" sz="1300"/>
              <a:pPr>
                <a:spcBef>
                  <a:spcPct val="0"/>
                </a:spcBef>
              </a:pPr>
              <a:t>73</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392210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518228-267A-452E-AD8E-892E0B089868}" type="slidenum">
              <a:rPr lang="en-US" altLang="de-DE" sz="1300"/>
              <a:pPr>
                <a:spcBef>
                  <a:spcPct val="0"/>
                </a:spcBef>
              </a:pPr>
              <a:t>74</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1922081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BEE60D-CB49-4904-B036-8023971FC2C2}" type="slidenum">
              <a:rPr lang="en-US" altLang="de-DE" sz="1300"/>
              <a:pPr>
                <a:spcBef>
                  <a:spcPct val="0"/>
                </a:spcBef>
              </a:pPr>
              <a:t>75</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0567085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D6FCA0-BD6D-4FD0-AF4D-FA6E805AB297}" type="slidenum">
              <a:rPr lang="en-US" altLang="de-DE" sz="1300"/>
              <a:pPr>
                <a:spcBef>
                  <a:spcPct val="0"/>
                </a:spcBef>
              </a:pPr>
              <a:t>76</a:t>
            </a:fld>
            <a:endParaRPr lang="en-US" altLang="de-DE" sz="1300"/>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139808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DA34DF-C594-4EAA-9B0C-E1B64A0D5285}" type="slidenum">
              <a:rPr lang="en-US" altLang="de-DE" sz="1300"/>
              <a:pPr>
                <a:spcBef>
                  <a:spcPct val="0"/>
                </a:spcBef>
              </a:pPr>
              <a:t>77</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175825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1978BF-8543-427E-964D-414C2A6ACB1C}" type="slidenum">
              <a:rPr lang="en-US" altLang="de-DE" sz="1300"/>
              <a:pPr>
                <a:spcBef>
                  <a:spcPct val="0"/>
                </a:spcBef>
              </a:pPr>
              <a:t>78</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976003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914CEF-DEEE-4E7F-9C1F-FDE4CFF84ED5}" type="slidenum">
              <a:rPr lang="en-US" altLang="de-DE" sz="1300"/>
              <a:pPr>
                <a:spcBef>
                  <a:spcPct val="0"/>
                </a:spcBef>
              </a:pPr>
              <a:t>79</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6052754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E01585B-36C1-426C-A25B-A79728E19172}" type="slidenum">
              <a:rPr lang="en-US" altLang="de-DE" sz="1300"/>
              <a:pPr>
                <a:spcBef>
                  <a:spcPct val="0"/>
                </a:spcBef>
              </a:pPr>
              <a:t>80</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229606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2C73D32-496D-4CD2-8941-11CAA9B16F14}" type="slidenum">
              <a:rPr lang="en-US" altLang="de-DE" sz="1300"/>
              <a:pPr>
                <a:spcBef>
                  <a:spcPct val="0"/>
                </a:spcBef>
              </a:pPr>
              <a:t>81</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491105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D27DE06-BC3A-4521-8B73-B5D82A08D6F6}" type="slidenum">
              <a:rPr lang="en-US" altLang="de-DE" sz="1300"/>
              <a:pPr>
                <a:spcBef>
                  <a:spcPct val="0"/>
                </a:spcBef>
              </a:pPr>
              <a:t>82</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9159076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911A9D-3C7F-41CD-900A-71C4A89AD672}" type="slidenum">
              <a:rPr lang="en-US" altLang="de-DE" sz="1300"/>
              <a:pPr>
                <a:spcBef>
                  <a:spcPct val="0"/>
                </a:spcBef>
              </a:pPr>
              <a:t>83</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8306854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C67F5C-000B-491B-AB31-62CA882FB0FC}" type="slidenum">
              <a:rPr lang="en-US" altLang="de-DE" sz="1300"/>
              <a:pPr>
                <a:spcBef>
                  <a:spcPct val="0"/>
                </a:spcBef>
              </a:pPr>
              <a:t>84</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5631215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1BEEB5-48E8-43D5-A232-7F1B06E73077}" type="slidenum">
              <a:rPr lang="en-US" altLang="de-DE" sz="1300"/>
              <a:pPr>
                <a:spcBef>
                  <a:spcPct val="0"/>
                </a:spcBef>
              </a:pPr>
              <a:t>85</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534121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218BBE-2B46-4A67-8782-49ACBAC92F95}" type="slidenum">
              <a:rPr lang="en-US" altLang="de-DE" sz="1300"/>
              <a:pPr>
                <a:spcBef>
                  <a:spcPct val="0"/>
                </a:spcBef>
              </a:pPr>
              <a:t>86</a:t>
            </a:fld>
            <a:endParaRPr lang="en-US" altLang="de-DE" sz="1300"/>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9691656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B920DD-8776-4B10-A176-30B880EF4D0B}" type="slidenum">
              <a:rPr lang="en-US" altLang="de-DE" sz="1300"/>
              <a:pPr>
                <a:spcBef>
                  <a:spcPct val="0"/>
                </a:spcBef>
              </a:pPr>
              <a:t>87</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4043173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ECC494-9E7F-4BD1-AE64-9F1A3F937BAB}" type="slidenum">
              <a:rPr lang="en-US" altLang="de-DE" sz="1300"/>
              <a:pPr>
                <a:spcBef>
                  <a:spcPct val="0"/>
                </a:spcBef>
              </a:pPr>
              <a:t>88</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218718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70ABC4-461B-4F58-8981-4CBF617A467B}" type="slidenum">
              <a:rPr lang="en-US" altLang="de-DE" sz="1300"/>
              <a:pPr>
                <a:spcBef>
                  <a:spcPct val="0"/>
                </a:spcBef>
              </a:pPr>
              <a:t>89</a:t>
            </a:fld>
            <a:endParaRPr lang="en-US" altLang="de-DE" sz="1300"/>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1958760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B5402E3-F721-42B7-ACBA-AFA32C9214C3}" type="slidenum">
              <a:rPr lang="en-US" altLang="de-DE" sz="1300"/>
              <a:pPr>
                <a:spcBef>
                  <a:spcPct val="0"/>
                </a:spcBef>
              </a:pPr>
              <a:t>90</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617018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427A7B-F67B-4F17-B9E6-4B1E6BB0F8F4}" type="slidenum">
              <a:rPr lang="en-US" altLang="de-DE" sz="1300"/>
              <a:pPr>
                <a:spcBef>
                  <a:spcPct val="0"/>
                </a:spcBef>
              </a:pPr>
              <a:t>91</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4418222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1B4BE0-02D9-4C03-BEB3-B82FC6BA0AD3}" type="slidenum">
              <a:rPr lang="en-US" altLang="de-DE" sz="1300"/>
              <a:pPr>
                <a:spcBef>
                  <a:spcPct val="0"/>
                </a:spcBef>
              </a:pPr>
              <a:t>92</a:t>
            </a:fld>
            <a:endParaRPr lang="en-US" altLang="de-DE" sz="1300"/>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9278332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2C6C68-6837-4923-94BE-7BDD949D4A7A}" type="slidenum">
              <a:rPr lang="en-US" altLang="de-DE" sz="1300"/>
              <a:pPr>
                <a:spcBef>
                  <a:spcPct val="0"/>
                </a:spcBef>
              </a:pPr>
              <a:t>93</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6115640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60F694-A322-4AC4-828D-85ACDBD201FC}" type="slidenum">
              <a:rPr lang="en-US" altLang="de-DE" sz="1300"/>
              <a:pPr>
                <a:spcBef>
                  <a:spcPct val="0"/>
                </a:spcBef>
              </a:pPr>
              <a:t>94</a:t>
            </a:fld>
            <a:endParaRPr lang="en-US" altLang="de-DE" sz="1300"/>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683195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60F694-A322-4AC4-828D-85ACDBD201FC}" type="slidenum">
              <a:rPr lang="en-US" altLang="de-DE" sz="1300"/>
              <a:pPr>
                <a:spcBef>
                  <a:spcPct val="0"/>
                </a:spcBef>
              </a:pPr>
              <a:t>95</a:t>
            </a:fld>
            <a:endParaRPr lang="en-US" altLang="de-DE" sz="1300"/>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683195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60F694-A322-4AC4-828D-85ACDBD201FC}" type="slidenum">
              <a:rPr lang="en-US" altLang="de-DE" sz="1300"/>
              <a:pPr>
                <a:spcBef>
                  <a:spcPct val="0"/>
                </a:spcBef>
              </a:pPr>
              <a:t>96</a:t>
            </a:fld>
            <a:endParaRPr lang="en-US" altLang="de-DE" sz="1300"/>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683195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B5A432-A1D8-45BA-94AE-CD8EF0FF9C94}" type="slidenum">
              <a:rPr lang="en-US" altLang="de-DE" sz="1300"/>
              <a:pPr>
                <a:spcBef>
                  <a:spcPct val="0"/>
                </a:spcBef>
              </a:pPr>
              <a:t>97</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2904776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36313E-4734-4BE3-BAA4-660F81A35083}" type="slidenum">
              <a:rPr lang="en-US" altLang="de-DE" sz="1300"/>
              <a:pPr>
                <a:spcBef>
                  <a:spcPct val="0"/>
                </a:spcBef>
              </a:pPr>
              <a:t>98</a:t>
            </a:fld>
            <a:endParaRPr lang="en-US" altLang="de-DE" sz="1300"/>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248681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CBECD2-580D-446F-955C-64D5F99E3340}" type="slidenum">
              <a:rPr lang="en-US" altLang="de-DE" sz="1300"/>
              <a:pPr>
                <a:spcBef>
                  <a:spcPct val="0"/>
                </a:spcBef>
              </a:pPr>
              <a:t>99</a:t>
            </a:fld>
            <a:endParaRPr lang="en-US" altLang="de-DE" sz="1300"/>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794932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0B8377-6BC2-415F-BD08-01B9728E5017}" type="slidenum">
              <a:rPr lang="en-US" altLang="de-DE" sz="1300"/>
              <a:pPr>
                <a:spcBef>
                  <a:spcPct val="0"/>
                </a:spcBef>
              </a:pPr>
              <a:t>100</a:t>
            </a:fld>
            <a:endParaRPr lang="en-US" altLang="de-DE" sz="1300"/>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0687738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79C211D-27C8-43B6-8E28-E8BC7411E45D}" type="slidenum">
              <a:rPr lang="en-US" altLang="de-DE" sz="1300"/>
              <a:pPr>
                <a:spcBef>
                  <a:spcPct val="0"/>
                </a:spcBef>
              </a:pPr>
              <a:t>101</a:t>
            </a:fld>
            <a:endParaRPr lang="en-US" altLang="de-DE" sz="1300"/>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8761897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6F8281-6473-4C65-963E-D5F0CAE183AC}" type="slidenum">
              <a:rPr lang="en-US" altLang="de-DE" sz="1300"/>
              <a:pPr>
                <a:spcBef>
                  <a:spcPct val="0"/>
                </a:spcBef>
              </a:pPr>
              <a:t>102</a:t>
            </a:fld>
            <a:endParaRPr lang="en-US" altLang="de-DE" sz="1300"/>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68137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0879A1-74A6-4300-B07A-592F5129183C}" type="slidenum">
              <a:rPr lang="en-US" altLang="de-DE" sz="1300"/>
              <a:pPr>
                <a:spcBef>
                  <a:spcPct val="0"/>
                </a:spcBef>
              </a:pPr>
              <a:t>103</a:t>
            </a:fld>
            <a:endParaRPr lang="en-US" altLang="de-DE" sz="1300"/>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2434102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EFDF276-A6FA-46F4-9005-DB4E4489C446}" type="slidenum">
              <a:rPr lang="en-US" altLang="de-DE" sz="1300"/>
              <a:pPr>
                <a:spcBef>
                  <a:spcPct val="0"/>
                </a:spcBef>
              </a:pPr>
              <a:t>104</a:t>
            </a:fld>
            <a:endParaRPr lang="en-US" altLang="de-DE" sz="1300"/>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572222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37B0B5-A55D-4407-91E3-60A5BCFEE012}" type="slidenum">
              <a:rPr lang="en-US" altLang="de-DE" sz="1300"/>
              <a:pPr>
                <a:spcBef>
                  <a:spcPct val="0"/>
                </a:spcBef>
              </a:pPr>
              <a:t>105</a:t>
            </a:fld>
            <a:endParaRPr lang="en-US" altLang="de-DE" sz="1300"/>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0908472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B3F3F2-5A4B-413D-9342-F6D138986496}" type="slidenum">
              <a:rPr lang="en-US" altLang="de-DE" sz="1300"/>
              <a:pPr>
                <a:spcBef>
                  <a:spcPct val="0"/>
                </a:spcBef>
              </a:pPr>
              <a:t>106</a:t>
            </a:fld>
            <a:endParaRPr lang="en-US" altLang="de-DE" sz="1300"/>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247896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220FC65-BE36-434A-B46E-0F3113970493}" type="slidenum">
              <a:rPr lang="en-US" altLang="de-DE" sz="1300"/>
              <a:pPr>
                <a:spcBef>
                  <a:spcPct val="0"/>
                </a:spcBef>
              </a:pPr>
              <a:t>107</a:t>
            </a:fld>
            <a:endParaRPr lang="en-US" altLang="de-DE" sz="1300"/>
          </a:p>
        </p:txBody>
      </p:sp>
      <p:sp>
        <p:nvSpPr>
          <p:cNvPr id="222211" name="Rectangle 2"/>
          <p:cNvSpPr>
            <a:spLocks noGrp="1" noRot="1" noChangeAspect="1" noChangeArrowheads="1" noTextEdit="1"/>
          </p:cNvSpPr>
          <p:nvPr>
            <p:ph type="sldImg"/>
          </p:nvPr>
        </p:nvSpPr>
        <p:spPr>
          <a:xfrm>
            <a:off x="138113" y="768350"/>
            <a:ext cx="6823075"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224980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2979BF-3EAE-4324-B868-4E3BA368F872}" type="slidenum">
              <a:rPr lang="en-US" altLang="de-DE" sz="1300"/>
              <a:pPr>
                <a:spcBef>
                  <a:spcPct val="0"/>
                </a:spcBef>
              </a:pPr>
              <a:t>108</a:t>
            </a:fld>
            <a:endParaRPr lang="en-US" altLang="de-DE" sz="1300"/>
          </a:p>
        </p:txBody>
      </p:sp>
      <p:sp>
        <p:nvSpPr>
          <p:cNvPr id="224259" name="Rectangle 2"/>
          <p:cNvSpPr>
            <a:spLocks noGrp="1" noRot="1" noChangeAspect="1" noChangeArrowheads="1" noTextEdit="1"/>
          </p:cNvSpPr>
          <p:nvPr>
            <p:ph type="sldImg"/>
          </p:nvPr>
        </p:nvSpPr>
        <p:spPr>
          <a:xfrm>
            <a:off x="138113" y="768350"/>
            <a:ext cx="6823075"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853612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C3A485-153B-4D02-9F74-C13B2204FF95}" type="slidenum">
              <a:rPr lang="en-US" altLang="de-DE" sz="1300"/>
              <a:pPr>
                <a:spcBef>
                  <a:spcPct val="0"/>
                </a:spcBef>
              </a:pPr>
              <a:t>109</a:t>
            </a:fld>
            <a:endParaRPr lang="en-US" altLang="de-DE" sz="1300"/>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56835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9E9045-F7B8-45CC-A706-700E97CD36CB}" type="slidenum">
              <a:rPr lang="en-US" altLang="de-DE" sz="1300"/>
              <a:pPr>
                <a:spcBef>
                  <a:spcPct val="0"/>
                </a:spcBef>
              </a:pPr>
              <a:t>110</a:t>
            </a:fld>
            <a:endParaRPr lang="en-US" altLang="de-DE" sz="1300"/>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85324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85586A-0176-4F83-852E-828571978D60}" type="slidenum">
              <a:rPr lang="en-US" altLang="de-DE" sz="1300"/>
              <a:pPr>
                <a:spcBef>
                  <a:spcPct val="0"/>
                </a:spcBef>
              </a:pPr>
              <a:t>111</a:t>
            </a:fld>
            <a:endParaRPr lang="en-US" altLang="de-DE" sz="1300"/>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5371000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7621F7-C215-4DFB-BCD9-DE2B35A97109}" type="slidenum">
              <a:rPr lang="en-US" altLang="de-DE" sz="1300"/>
              <a:pPr>
                <a:spcBef>
                  <a:spcPct val="0"/>
                </a:spcBef>
              </a:pPr>
              <a:t>112</a:t>
            </a:fld>
            <a:endParaRPr lang="en-US" altLang="de-DE" sz="1300"/>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8990029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7E76C7-3618-45FA-8C9D-845E8A22C920}" type="slidenum">
              <a:rPr lang="en-US" altLang="de-DE" sz="1300"/>
              <a:pPr>
                <a:spcBef>
                  <a:spcPct val="0"/>
                </a:spcBef>
              </a:pPr>
              <a:t>113</a:t>
            </a:fld>
            <a:endParaRPr lang="en-US" altLang="de-DE" sz="1300"/>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153933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7E76C7-3618-45FA-8C9D-845E8A22C920}" type="slidenum">
              <a:rPr lang="en-US" altLang="de-DE" sz="1300"/>
              <a:pPr>
                <a:spcBef>
                  <a:spcPct val="0"/>
                </a:spcBef>
              </a:pPr>
              <a:t>114</a:t>
            </a:fld>
            <a:endParaRPr lang="en-US" altLang="de-DE" sz="1300"/>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153933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7E76C7-3618-45FA-8C9D-845E8A22C920}" type="slidenum">
              <a:rPr lang="en-US" altLang="de-DE" sz="1300"/>
              <a:pPr>
                <a:spcBef>
                  <a:spcPct val="0"/>
                </a:spcBef>
              </a:pPr>
              <a:t>115</a:t>
            </a:fld>
            <a:endParaRPr lang="en-US" altLang="de-DE" sz="1300"/>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1539339"/>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7E76C7-3618-45FA-8C9D-845E8A22C920}" type="slidenum">
              <a:rPr lang="en-US" altLang="de-DE" sz="1300"/>
              <a:pPr>
                <a:spcBef>
                  <a:spcPct val="0"/>
                </a:spcBef>
              </a:pPr>
              <a:t>116</a:t>
            </a:fld>
            <a:endParaRPr lang="en-US" altLang="de-DE" sz="1300"/>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153933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3B80F8-17F9-4B34-A6EA-827BB1124EA8}" type="slidenum">
              <a:rPr lang="en-US" altLang="de-DE" sz="1300"/>
              <a:pPr>
                <a:spcBef>
                  <a:spcPct val="0"/>
                </a:spcBef>
              </a:pPr>
              <a:t>117</a:t>
            </a:fld>
            <a:endParaRPr lang="en-US" altLang="de-DE" sz="1300"/>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827363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3B80F8-17F9-4B34-A6EA-827BB1124EA8}" type="slidenum">
              <a:rPr lang="en-US" altLang="de-DE" sz="1300"/>
              <a:pPr>
                <a:spcBef>
                  <a:spcPct val="0"/>
                </a:spcBef>
              </a:pPr>
              <a:t>118</a:t>
            </a:fld>
            <a:endParaRPr lang="en-US" altLang="de-DE" sz="1300"/>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827363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p:cNvSpPr>
            <a:spLocks noGrp="1" noRot="1" noChangeAspect="1" noChangeArrowheads="1" noTextEdit="1"/>
          </p:cNvSpPr>
          <p:nvPr>
            <p:ph type="sldImg"/>
          </p:nvPr>
        </p:nvSpPr>
        <p:spPr>
          <a:xfrm>
            <a:off x="138113" y="768350"/>
            <a:ext cx="6823075" cy="3836988"/>
          </a:xfrm>
          <a:ln/>
        </p:spPr>
      </p:sp>
      <p:sp>
        <p:nvSpPr>
          <p:cNvPr id="248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12022405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Rot="1" noChangeAspect="1" noChangeArrowheads="1" noTextEdit="1"/>
          </p:cNvSpPr>
          <p:nvPr>
            <p:ph type="sldImg"/>
          </p:nvPr>
        </p:nvSpPr>
        <p:spPr>
          <a:xfrm>
            <a:off x="138113" y="768350"/>
            <a:ext cx="6823075" cy="3836988"/>
          </a:xfrm>
          <a:ln/>
        </p:spPr>
      </p:sp>
      <p:sp>
        <p:nvSpPr>
          <p:cNvPr id="2508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881251312"/>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Rot="1" noChangeAspect="1" noChangeArrowheads="1" noTextEdit="1"/>
          </p:cNvSpPr>
          <p:nvPr>
            <p:ph type="sldImg"/>
          </p:nvPr>
        </p:nvSpPr>
        <p:spPr>
          <a:xfrm>
            <a:off x="138113" y="768350"/>
            <a:ext cx="6823075" cy="3836988"/>
          </a:xfrm>
          <a:ln/>
        </p:spPr>
      </p:sp>
      <p:sp>
        <p:nvSpPr>
          <p:cNvPr id="2529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5013464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ko-KR" sz="1000" dirty="0">
                <a:latin typeface="+mj-l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آموزش فراشناخت(بام)</a:t>
            </a:r>
            <a:endParaRPr lang="de-DE" dirty="0">
              <a:solidFill>
                <a:srgbClr val="004992"/>
              </a:solidFill>
            </a:endParaRP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AE"/>
              <a:t>آموزش فراشناخت 4 – همدلی کردن</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921B510B-A6A8-4791-AA78-ED24D162F5C5}"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ar-AE"/>
              <a:t>آموزش فراشناخت 4 – همدلی کردن</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ar-AE"/>
              <a:t>آموزش فراشناخت 4 – همدلی کردن</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4 – همدلی کردن</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921B510B-A6A8-4791-AA78-ED24D162F5C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4 – همدلی کردن</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921B510B-A6A8-4791-AA78-ED24D162F5C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ar-AE"/>
              <a:t>آموزش فراشناخت 4 – همدلی کردن</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ar-AE"/>
              <a:t>آموزش فراشناخت 4 – همدلی کردن</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97894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79510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586130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defTabSz="457123" rtl="1" eaLnBrk="1" fontAlgn="auto" hangingPunct="1">
              <a:spcBef>
                <a:spcPct val="0"/>
              </a:spcBef>
              <a:spcAft>
                <a:spcPts val="0"/>
              </a:spcAft>
              <a:buClrTx/>
              <a:buFontTx/>
              <a:buNone/>
            </a:pPr>
            <a:r>
              <a:rPr lang="ar-SA" altLang="ko-KR" sz="1000" dirty="0">
                <a:solidFill>
                  <a:srgbClr val="333333"/>
                </a:solidFill>
                <a:latin typeface="Calibri Ligh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sz="1750" dirty="0">
                <a:solidFill>
                  <a:srgbClr val="004992"/>
                </a:solidFill>
              </a:rPr>
              <a:t>آموزش فراشناخت</a:t>
            </a:r>
            <a:endParaRPr lang="de-DE" sz="1750" dirty="0">
              <a:solidFill>
                <a:srgbClr val="004992"/>
              </a:solidFill>
            </a:endParaRPr>
          </a:p>
        </p:txBody>
      </p:sp>
    </p:spTree>
    <p:extLst>
      <p:ext uri="{BB962C8B-B14F-4D97-AF65-F5344CB8AC3E}">
        <p14:creationId xmlns:p14="http://schemas.microsoft.com/office/powerpoint/2010/main" val="42405110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2335549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4687041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36231860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8436431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3749154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1681945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3527161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2630855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78194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r>
              <a:rPr lang="ar-AE"/>
              <a:t>آموزش فراشناخت 4 – همدلی کردن</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fld id="{921B510B-A6A8-4791-AA78-ED24D162F5C5}"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cs typeface="Calibri Light"/>
              </a:rPr>
              <a:t>Entrenamiento Metacognitivo 8 – Stimmung</a:t>
            </a:r>
            <a:endParaRPr lang="de-DE" dirty="0">
              <a:solidFill>
                <a:srgbClr val="333333"/>
              </a:solidFill>
              <a:cs typeface="Calibri Light"/>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cs typeface="Calibri Light"/>
              </a:rPr>
              <a:pPr defTabSz="457123" eaLnBrk="1" fontAlgn="auto" hangingPunct="1">
                <a:spcBef>
                  <a:spcPts val="0"/>
                </a:spcBef>
                <a:spcAft>
                  <a:spcPts val="0"/>
                </a:spcAft>
              </a:pPr>
              <a:t>‹Nr.›</a:t>
            </a:fld>
            <a:endParaRPr lang="de-DE" dirty="0">
              <a:solidFill>
                <a:srgbClr val="333333"/>
              </a:solidFill>
              <a:cs typeface="Calibri Light"/>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723687988"/>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hf hdr="0" dt="0"/>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7.jpeg"/><Relationship Id="rId4" Type="http://schemas.openxmlformats.org/officeDocument/2006/relationships/image" Target="../media/image46.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5.xml.rels><?xml version="1.0" encoding="UTF-8" standalone="yes"?>
<Relationships xmlns="http://schemas.openxmlformats.org/package/2006/relationships"><Relationship Id="rId3" Type="http://schemas.openxmlformats.org/officeDocument/2006/relationships/image" Target="../media/image50.jpeg"/><Relationship Id="rId7" Type="http://schemas.openxmlformats.org/officeDocument/2006/relationships/image" Target="../media/image51.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52.jpeg"/></Relationships>
</file>

<file path=ppt/slides/_rels/slide56.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0.jpeg"/></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59.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57.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0.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8.jpeg"/><Relationship Id="rId7" Type="http://schemas.openxmlformats.org/officeDocument/2006/relationships/image" Target="../media/image56.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9.jpeg"/></Relationships>
</file>

<file path=ppt/slides/_rels/slide6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9.jpeg"/></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3.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4.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6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7.xml.rels><?xml version="1.0" encoding="UTF-8" standalone="yes"?>
<Relationships xmlns="http://schemas.openxmlformats.org/package/2006/relationships"><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8.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7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1.xml.rels><?xml version="1.0" encoding="UTF-8" standalone="yes"?>
<Relationships xmlns="http://schemas.openxmlformats.org/package/2006/relationships"><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2.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2.jpeg"/><Relationship Id="rId5" Type="http://schemas.openxmlformats.org/officeDocument/2006/relationships/image" Target="../media/image77.jpeg"/><Relationship Id="rId4" Type="http://schemas.openxmlformats.org/officeDocument/2006/relationships/image" Target="../media/image76.jpeg"/></Relationships>
</file>

<file path=ppt/slides/_rels/slide7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5.xml.rels><?xml version="1.0" encoding="UTF-8" standalone="yes"?>
<Relationships xmlns="http://schemas.openxmlformats.org/package/2006/relationships"><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6.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10.xml"/><Relationship Id="rId5" Type="http://schemas.openxmlformats.org/officeDocument/2006/relationships/image" Target="../media/image78.jpeg"/><Relationship Id="rId4" Type="http://schemas.openxmlformats.org/officeDocument/2006/relationships/image" Target="../media/image83.jpeg"/></Relationships>
</file>

<file path=ppt/slides/_rels/slide7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79.xml.rels><?xml version="1.0" encoding="UTF-8" standalone="yes"?>
<Relationships xmlns="http://schemas.openxmlformats.org/package/2006/relationships"><Relationship Id="rId3" Type="http://schemas.openxmlformats.org/officeDocument/2006/relationships/image" Target="../media/image85.jpeg"/><Relationship Id="rId7" Type="http://schemas.openxmlformats.org/officeDocument/2006/relationships/image" Target="../media/image88.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7.jpeg"/><Relationship Id="rId4" Type="http://schemas.openxmlformats.org/officeDocument/2006/relationships/image" Target="../media/image86.jpeg"/></Relationships>
</file>

<file path=ppt/slides/_rels/slide80.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image" Target="../media/image85.jpeg"/><Relationship Id="rId7"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7.jpeg"/><Relationship Id="rId4" Type="http://schemas.openxmlformats.org/officeDocument/2006/relationships/image" Target="../media/image86.jpeg"/></Relationships>
</file>

<file path=ppt/slides/_rels/slide8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9.jpeg"/><Relationship Id="rId4" Type="http://schemas.openxmlformats.org/officeDocument/2006/relationships/image" Target="../media/image88.jpeg"/></Relationships>
</file>

<file path=ppt/slides/_rels/slide8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3.xml.rels><?xml version="1.0" encoding="UTF-8" standalone="yes"?>
<Relationships xmlns="http://schemas.openxmlformats.org/package/2006/relationships"><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4.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95.jpeg"/><Relationship Id="rId4" Type="http://schemas.openxmlformats.org/officeDocument/2006/relationships/image" Target="../media/image94.jpeg"/></Relationships>
</file>

<file path=ppt/slides/_rels/slide8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7.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8.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101.jpeg"/><Relationship Id="rId4" Type="http://schemas.openxmlformats.org/officeDocument/2006/relationships/image" Target="../media/image100.jpeg"/></Relationships>
</file>

<file path=ppt/slides/_rels/slide9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1.xml.rels><?xml version="1.0" encoding="UTF-8" standalone="yes"?>
<Relationships xmlns="http://schemas.openxmlformats.org/package/2006/relationships"><Relationship Id="rId3" Type="http://schemas.openxmlformats.org/officeDocument/2006/relationships/image" Target="../media/image102.jpeg"/><Relationship Id="rId7" Type="http://schemas.openxmlformats.org/officeDocument/2006/relationships/image" Target="../media/image106.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2.xml.rels><?xml version="1.0" encoding="UTF-8" standalone="yes"?>
<Relationships xmlns="http://schemas.openxmlformats.org/package/2006/relationships"><Relationship Id="rId8" Type="http://schemas.openxmlformats.org/officeDocument/2006/relationships/image" Target="../media/image107.jpeg"/><Relationship Id="rId3" Type="http://schemas.openxmlformats.org/officeDocument/2006/relationships/image" Target="../media/image102.jpeg"/><Relationship Id="rId7" Type="http://schemas.openxmlformats.org/officeDocument/2006/relationships/image" Target="../media/image106.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2.jpeg"/><Relationship Id="rId5" Type="http://schemas.openxmlformats.org/officeDocument/2006/relationships/image" Target="../media/image107.jpeg"/><Relationship Id="rId4" Type="http://schemas.openxmlformats.org/officeDocument/2006/relationships/image" Target="../media/image106.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10.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10.jpeg"/><Relationship Id="rId4" Type="http://schemas.openxmlformats.org/officeDocument/2006/relationships/image" Target="../media/image111.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0.jpeg"/><Relationship Id="rId5" Type="http://schemas.openxmlformats.org/officeDocument/2006/relationships/image" Target="../media/image111.jpeg"/><Relationship Id="rId4" Type="http://schemas.openxmlformats.org/officeDocument/2006/relationships/image" Target="../media/image109.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11.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3.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3.jpeg"/><Relationship Id="rId4" Type="http://schemas.openxmlformats.org/officeDocument/2006/relationships/image" Target="../media/image115.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4.jpeg"/><Relationship Id="rId4" Type="http://schemas.openxmlformats.org/officeDocument/2006/relationships/image" Target="../media/image115.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4.jpeg"/><Relationship Id="rId4" Type="http://schemas.openxmlformats.org/officeDocument/2006/relationships/image" Target="../media/image115.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7.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7.jpeg"/><Relationship Id="rId4" Type="http://schemas.openxmlformats.org/officeDocument/2006/relationships/image" Target="../media/image118.jpeg"/></Relationships>
</file>

<file path=ppt/slides/_rels/slide111.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8.jpeg"/><Relationship Id="rId4" Type="http://schemas.openxmlformats.org/officeDocument/2006/relationships/image" Target="../media/image121.jpeg"/></Relationships>
</file>

<file path=ppt/slides/_rels/slide11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8.jpeg"/><Relationship Id="rId4" Type="http://schemas.openxmlformats.org/officeDocument/2006/relationships/image" Target="../media/image121.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3.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8096" cy="1728216"/>
          </a:xfrm>
        </p:spPr>
        <p:txBody>
          <a:bodyPr lIns="0"/>
          <a:lstStyle/>
          <a:p>
            <a:r>
              <a:rPr lang="ar-AE" altLang="de-DE" dirty="0"/>
              <a:t>بام</a:t>
            </a:r>
            <a:r>
              <a:rPr lang="en-US" altLang="de-DE" dirty="0"/>
              <a:t> :4 A </a:t>
            </a:r>
            <a:r>
              <a:rPr lang="ar-SA" altLang="de-DE" dirty="0"/>
              <a:t>همدلی کردن</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pPr algn="r"/>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Malihialzackerin </a:t>
            </a:r>
            <a:r>
              <a:rPr lang="nl-NL" sz="1600" dirty="0">
                <a:solidFill>
                  <a:srgbClr val="004992"/>
                </a:solidFill>
              </a:rPr>
              <a:t>(</a:t>
            </a:r>
            <a:r>
              <a:rPr lang="en-US" sz="1600" dirty="0">
                <a:solidFill>
                  <a:srgbClr val="004992"/>
                </a:solidFill>
              </a:rPr>
              <a:t>6</a:t>
            </a:r>
            <a:r>
              <a:rPr lang="nl-NL" sz="1600">
                <a:solidFill>
                  <a:srgbClr val="004992"/>
                </a:solidFill>
              </a:rPr>
              <a:t>|22)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53442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solidFill>
                  <a:srgbClr val="004992"/>
                </a:solidFill>
                <a:latin typeface="+mn-lt"/>
                <a:ea typeface="+mn-ea"/>
                <a:cs typeface="+mn-cs"/>
              </a:rPr>
              <a:t>چگونه می توان با دیگران همدلی کرد؟</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a:t>
            </a:fld>
            <a:endParaRPr lang="de-DE" dirty="0">
              <a:latin typeface="+mn-lt"/>
              <a:cs typeface="+mn-cs"/>
            </a:endParaRPr>
          </a:p>
        </p:txBody>
      </p:sp>
      <p:sp>
        <p:nvSpPr>
          <p:cNvPr id="5" name="Content Placeholder 4"/>
          <p:cNvSpPr>
            <a:spLocks noGrp="1"/>
          </p:cNvSpPr>
          <p:nvPr>
            <p:ph idx="1"/>
          </p:nvPr>
        </p:nvSpPr>
        <p:spPr/>
        <p:txBody>
          <a:bodyPr/>
          <a:lstStyle/>
          <a:p>
            <a:r>
              <a:rPr lang="fa-IR" sz="2400" dirty="0">
                <a:solidFill>
                  <a:schemeClr val="tx1"/>
                </a:solidFill>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می توان با دیگران همدلی کرد؟</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a-IR" altLang="de-DE" sz="2400">
                <a:solidFill>
                  <a:srgbClr val="333333"/>
                </a:solidFill>
              </a:rPr>
              <a:t>مثال: این خانم شقیقه ی خود را می فشارد.</a:t>
            </a:r>
          </a:p>
          <a:p>
            <a:pPr lvl="0" defTabSz="914400" fontAlgn="base">
              <a:lnSpc>
                <a:spcPct val="100000"/>
              </a:lnSpc>
              <a:spcBef>
                <a:spcPts val="1200"/>
              </a:spcBef>
            </a:pPr>
            <a:r>
              <a:rPr lang="fa-IR" altLang="de-DE" sz="2400" dirty="0">
                <a:solidFill>
                  <a:srgbClr val="004992"/>
                </a:solidFill>
              </a:rPr>
              <a:t>چرا</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a:t>
            </a:fld>
            <a:endParaRPr lang="de-DE" dirty="0">
              <a:latin typeface="+mn-lt"/>
              <a:cs typeface="+mn-cs"/>
            </a:endParaRPr>
          </a:p>
        </p:txBody>
      </p:sp>
      <p:pic>
        <p:nvPicPr>
          <p:cNvPr id="6" name="Picture 5"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می توان با دیگران همدلی کرد؟</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a-IR" altLang="de-DE" sz="2400">
                <a:solidFill>
                  <a:srgbClr val="333333"/>
                </a:solidFill>
              </a:rPr>
              <a:t>مثال: این خانم شقیقه ی خود را می فشارد.</a:t>
            </a:r>
          </a:p>
          <a:p>
            <a:pPr lvl="0" defTabSz="914400" fontAlgn="base">
              <a:lnSpc>
                <a:spcPct val="100000"/>
              </a:lnSpc>
              <a:spcBef>
                <a:spcPts val="1200"/>
              </a:spcBef>
            </a:pPr>
            <a:r>
              <a:rPr lang="fa-IR" altLang="de-DE" sz="2400" dirty="0">
                <a:solidFill>
                  <a:srgbClr val="333333"/>
                </a:solidFill>
              </a:rPr>
              <a:t>ناراحت است ؛ تمرکز می کند ؛ خسته است ؛ سرش درد می کند.</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a:t>
            </a:fld>
            <a:endParaRPr lang="de-DE" dirty="0">
              <a:latin typeface="+mn-lt"/>
              <a:cs typeface="+mn-cs"/>
            </a:endParaRPr>
          </a:p>
        </p:txBody>
      </p:sp>
      <p:pic>
        <p:nvPicPr>
          <p:cNvPr id="6" name="Picture 5"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می توان با دیگران همدلی کرد؟</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a-IR" altLang="de-DE" sz="2400">
                <a:solidFill>
                  <a:srgbClr val="333333"/>
                </a:solidFill>
              </a:rPr>
              <a:t>مثال: این خانم شقیقه ی خود را می فشارد.</a:t>
            </a:r>
          </a:p>
          <a:p>
            <a:pPr lvl="0" defTabSz="914400" fontAlgn="base">
              <a:lnSpc>
                <a:spcPct val="100000"/>
              </a:lnSpc>
              <a:spcBef>
                <a:spcPts val="1200"/>
              </a:spcBef>
            </a:pPr>
            <a:r>
              <a:rPr lang="fa-IR" altLang="de-DE" sz="2400" dirty="0">
                <a:solidFill>
                  <a:srgbClr val="333333"/>
                </a:solidFill>
              </a:rPr>
              <a:t>ناراحت است ؛ تمرکز می کند ؛ خسته است ؛ سرش درد می کند.</a:t>
            </a:r>
          </a:p>
          <a:p>
            <a:pPr lvl="0" defTabSz="914400" fontAlgn="base">
              <a:lnSpc>
                <a:spcPct val="100000"/>
              </a:lnSpc>
              <a:spcBef>
                <a:spcPts val="1200"/>
              </a:spcBef>
            </a:pPr>
            <a:r>
              <a:rPr lang="fa-IR" altLang="de-DE" sz="2400" dirty="0">
                <a:solidFill>
                  <a:srgbClr val="333333"/>
                </a:solidFill>
              </a:rPr>
              <a:t>چگونه می توان به این سؤال پاسخ داد ؟</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a:t>
            </a:fld>
            <a:endParaRPr lang="de-DE" dirty="0">
              <a:latin typeface="+mn-lt"/>
              <a:cs typeface="+mn-cs"/>
            </a:endParaRPr>
          </a:p>
        </p:txBody>
      </p:sp>
      <p:pic>
        <p:nvPicPr>
          <p:cNvPr id="6" name="Picture 5"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می توان با دیگران همدلی کرد؟</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fa-IR" sz="2400" dirty="0">
                <a:solidFill>
                  <a:srgbClr val="333333"/>
                </a:solidFill>
              </a:rPr>
              <a:t>مثال: این خانم شقیقه ی خود را می فشارد.</a:t>
            </a:r>
          </a:p>
          <a:p>
            <a:pPr lvl="0" defTabSz="914400" fontAlgn="base">
              <a:lnSpc>
                <a:spcPct val="100000"/>
              </a:lnSpc>
              <a:spcBef>
                <a:spcPts val="1200"/>
              </a:spcBef>
              <a:defRPr/>
            </a:pPr>
            <a:r>
              <a:rPr lang="fa-IR" sz="2400" dirty="0">
                <a:solidFill>
                  <a:srgbClr val="333333"/>
                </a:solidFill>
              </a:rPr>
              <a:t>ناراحت است ؛ تمرکز می کند ؛ خسته است ؛ سرش درد می کند.</a:t>
            </a:r>
          </a:p>
          <a:p>
            <a:pPr lvl="0" defTabSz="914400" fontAlgn="base">
              <a:lnSpc>
                <a:spcPct val="100000"/>
              </a:lnSpc>
              <a:spcBef>
                <a:spcPts val="1200"/>
              </a:spcBef>
              <a:defRPr/>
            </a:pPr>
            <a:r>
              <a:rPr lang="fa-IR" sz="2400" dirty="0">
                <a:solidFill>
                  <a:srgbClr val="333333"/>
                </a:solidFill>
              </a:rPr>
              <a:t>چگونه می توان به این سؤال پاسخ داد ؟</a:t>
            </a:r>
          </a:p>
          <a:p>
            <a:pPr marL="342900" lvl="0" indent="-342900" defTabSz="914400" fontAlgn="base">
              <a:lnSpc>
                <a:spcPct val="100000"/>
              </a:lnSpc>
              <a:spcBef>
                <a:spcPts val="1200"/>
              </a:spcBef>
              <a:buClr>
                <a:srgbClr val="333333"/>
              </a:buClr>
              <a:buFont typeface="WingDings"/>
              <a:buChar char=""/>
              <a:defRPr/>
            </a:pPr>
            <a:r>
              <a:rPr lang="fa-IR" sz="2400" dirty="0">
                <a:solidFill>
                  <a:srgbClr val="004992"/>
                </a:solidFill>
              </a:rPr>
              <a:t>شناخت بیشتر </a:t>
            </a:r>
            <a:r>
              <a:rPr lang="fa-IR" sz="2400">
                <a:solidFill>
                  <a:srgbClr val="004992"/>
                </a:solidFill>
              </a:rPr>
              <a:t>فرد</a:t>
            </a:r>
            <a:r>
              <a:rPr lang="fa-IR" sz="2400">
                <a:solidFill>
                  <a:srgbClr val="333333"/>
                </a:solidFill>
              </a:rPr>
              <a:t> </a:t>
            </a:r>
            <a:r>
              <a:rPr lang="fa-IR" sz="2400">
                <a:solidFill>
                  <a:srgbClr val="333333"/>
                </a:solidFill>
                <a:latin typeface="Times New Roman"/>
                <a:sym typeface="Wingdings"/>
              </a:rPr>
              <a:t>←</a:t>
            </a:r>
            <a:r>
              <a:rPr lang="fa-IR" sz="2400">
                <a:solidFill>
                  <a:srgbClr val="333333"/>
                </a:solidFill>
              </a:rPr>
              <a:t> </a:t>
            </a:r>
            <a:r>
              <a:rPr lang="fa-IR" sz="2400" dirty="0">
                <a:solidFill>
                  <a:srgbClr val="333333"/>
                </a:solidFill>
              </a:rPr>
              <a:t>آیا او از بیماری سردرد میگرن رنج می برد؟</a:t>
            </a: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a:t>
            </a:fld>
            <a:endParaRPr lang="de-DE" dirty="0">
              <a:latin typeface="+mn-lt"/>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می توان با دیگران همدلی کرد؟</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fa-IR" sz="2400" dirty="0">
                <a:solidFill>
                  <a:srgbClr val="333333"/>
                </a:solidFill>
              </a:rPr>
              <a:t>مثال: این خانم شقیقه ی خود را می فشارد.</a:t>
            </a:r>
          </a:p>
          <a:p>
            <a:pPr lvl="0" defTabSz="914400" fontAlgn="base">
              <a:lnSpc>
                <a:spcPct val="100000"/>
              </a:lnSpc>
              <a:spcBef>
                <a:spcPts val="1200"/>
              </a:spcBef>
              <a:defRPr/>
            </a:pPr>
            <a:r>
              <a:rPr lang="fa-IR" sz="2400" dirty="0">
                <a:solidFill>
                  <a:srgbClr val="333333"/>
                </a:solidFill>
              </a:rPr>
              <a:t>ناراحت است ؛ تمرکز می کند ؛ خسته است ؛ سرش درد می کند.</a:t>
            </a:r>
          </a:p>
          <a:p>
            <a:pPr lvl="0" defTabSz="914400" fontAlgn="base">
              <a:lnSpc>
                <a:spcPct val="100000"/>
              </a:lnSpc>
              <a:spcBef>
                <a:spcPts val="1200"/>
              </a:spcBef>
              <a:defRPr/>
            </a:pPr>
            <a:r>
              <a:rPr lang="fa-IR" sz="2400" dirty="0">
                <a:solidFill>
                  <a:srgbClr val="333333"/>
                </a:solidFill>
              </a:rPr>
              <a:t>چگونه می توان به این سؤال پاسخ داد ؟</a:t>
            </a:r>
          </a:p>
          <a:p>
            <a:pPr marL="342900" lvl="0" indent="-342900" defTabSz="914400" fontAlgn="base">
              <a:lnSpc>
                <a:spcPct val="100000"/>
              </a:lnSpc>
              <a:spcBef>
                <a:spcPts val="1200"/>
              </a:spcBef>
              <a:buClr>
                <a:srgbClr val="333333"/>
              </a:buClr>
              <a:buFont typeface="WingDings"/>
              <a:buChar char=""/>
              <a:defRPr/>
            </a:pPr>
            <a:r>
              <a:rPr lang="fa-IR" sz="2400" dirty="0">
                <a:solidFill>
                  <a:srgbClr val="004992"/>
                </a:solidFill>
              </a:rPr>
              <a:t>شناخت بیشتر </a:t>
            </a:r>
            <a:r>
              <a:rPr lang="fa-IR" sz="2400">
                <a:solidFill>
                  <a:srgbClr val="004992"/>
                </a:solidFill>
              </a:rPr>
              <a:t>فرد</a:t>
            </a:r>
            <a:r>
              <a:rPr lang="fa-IR" sz="2400">
                <a:solidFill>
                  <a:srgbClr val="333333"/>
                </a:solidFill>
              </a:rPr>
              <a:t> </a:t>
            </a:r>
            <a:r>
              <a:rPr lang="fa-IR" sz="2400">
                <a:solidFill>
                  <a:srgbClr val="333333"/>
                </a:solidFill>
                <a:latin typeface="Times New Roman"/>
                <a:sym typeface="Wingdings"/>
              </a:rPr>
              <a:t>←</a:t>
            </a:r>
            <a:r>
              <a:rPr lang="fa-IR" sz="2400">
                <a:solidFill>
                  <a:srgbClr val="333333"/>
                </a:solidFill>
              </a:rPr>
              <a:t> </a:t>
            </a:r>
            <a:r>
              <a:rPr lang="fa-IR" sz="2400" dirty="0">
                <a:solidFill>
                  <a:srgbClr val="333333"/>
                </a:solidFill>
              </a:rPr>
              <a:t>آیا او از بیماری سردرد میگرن رنج می برد؟</a:t>
            </a:r>
          </a:p>
          <a:p>
            <a:pPr marL="342900" lvl="0" indent="-342900" defTabSz="914400" fontAlgn="base">
              <a:lnSpc>
                <a:spcPct val="100000"/>
              </a:lnSpc>
              <a:spcBef>
                <a:spcPts val="1200"/>
              </a:spcBef>
              <a:buClr>
                <a:srgbClr val="000000"/>
              </a:buClr>
              <a:buFont typeface="WingDings"/>
              <a:buChar char=""/>
              <a:defRPr/>
            </a:pPr>
            <a:r>
              <a:rPr lang="fa-IR" sz="2400" dirty="0">
                <a:solidFill>
                  <a:srgbClr val="004992"/>
                </a:solidFill>
              </a:rPr>
              <a:t>شرایط و </a:t>
            </a:r>
            <a:r>
              <a:rPr lang="fa-IR" sz="2400">
                <a:solidFill>
                  <a:srgbClr val="004992"/>
                </a:solidFill>
              </a:rPr>
              <a:t>محیط</a:t>
            </a:r>
            <a:r>
              <a:rPr lang="fa-IR" sz="2400">
                <a:solidFill>
                  <a:srgbClr val="333333"/>
                </a:solidFill>
              </a:rPr>
              <a:t> </a:t>
            </a:r>
            <a:r>
              <a:rPr lang="fa-IR" sz="2400">
                <a:solidFill>
                  <a:srgbClr val="333333"/>
                </a:solidFill>
                <a:latin typeface="Times New Roman"/>
                <a:sym typeface="Wingdings"/>
              </a:rPr>
              <a:t>←</a:t>
            </a:r>
            <a:r>
              <a:rPr lang="fa-IR" sz="2400">
                <a:solidFill>
                  <a:srgbClr val="333333"/>
                </a:solidFill>
              </a:rPr>
              <a:t> </a:t>
            </a:r>
            <a:r>
              <a:rPr lang="fa-IR" sz="2400" dirty="0">
                <a:solidFill>
                  <a:srgbClr val="333333"/>
                </a:solidFill>
              </a:rPr>
              <a:t>آیا تمام شب را در مهمانی بوده است؟</a:t>
            </a: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a:t>
            </a:fld>
            <a:endParaRPr lang="de-DE" dirty="0">
              <a:latin typeface="+mn-lt"/>
              <a:cs typeface="+mn-cs"/>
            </a:endParaRPr>
          </a:p>
        </p:txBody>
      </p:sp>
    </p:spTree>
    <p:extLst>
      <p:ext uri="{BB962C8B-B14F-4D97-AF65-F5344CB8AC3E}">
        <p14:creationId xmlns:p14="http://schemas.microsoft.com/office/powerpoint/2010/main" val="1489840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می توان با دیگران همدلی کرد؟</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fa-IR" sz="2400" dirty="0">
                <a:solidFill>
                  <a:srgbClr val="333333"/>
                </a:solidFill>
              </a:rPr>
              <a:t>مثال: این خانم شقیقه ی خود را می فشارد.</a:t>
            </a:r>
          </a:p>
          <a:p>
            <a:pPr lvl="0" defTabSz="914400" fontAlgn="base">
              <a:lnSpc>
                <a:spcPct val="100000"/>
              </a:lnSpc>
              <a:spcBef>
                <a:spcPts val="1200"/>
              </a:spcBef>
              <a:defRPr/>
            </a:pPr>
            <a:r>
              <a:rPr lang="fa-IR" sz="2400" dirty="0">
                <a:solidFill>
                  <a:srgbClr val="333333"/>
                </a:solidFill>
              </a:rPr>
              <a:t>ناراحت است ؛ تمرکز می کند ؛ خسته است ؛ سرش درد می کند.</a:t>
            </a:r>
          </a:p>
          <a:p>
            <a:pPr lvl="0" defTabSz="914400" fontAlgn="base">
              <a:lnSpc>
                <a:spcPct val="100000"/>
              </a:lnSpc>
              <a:spcBef>
                <a:spcPts val="1200"/>
              </a:spcBef>
              <a:defRPr/>
            </a:pPr>
            <a:r>
              <a:rPr lang="fa-IR" sz="2400" dirty="0">
                <a:solidFill>
                  <a:srgbClr val="333333"/>
                </a:solidFill>
              </a:rPr>
              <a:t>چگونه می توان به این سؤال پاسخ داد ؟</a:t>
            </a:r>
          </a:p>
          <a:p>
            <a:pPr marL="342900" lvl="0" indent="-342900" defTabSz="914400" fontAlgn="base">
              <a:lnSpc>
                <a:spcPct val="100000"/>
              </a:lnSpc>
              <a:spcBef>
                <a:spcPts val="1200"/>
              </a:spcBef>
              <a:buClr>
                <a:srgbClr val="333333"/>
              </a:buClr>
              <a:buFont typeface="WingDings"/>
              <a:buChar char=""/>
              <a:defRPr/>
            </a:pPr>
            <a:r>
              <a:rPr lang="fa-IR" sz="2400" dirty="0">
                <a:solidFill>
                  <a:srgbClr val="004992"/>
                </a:solidFill>
              </a:rPr>
              <a:t>شناخت بیشتر </a:t>
            </a:r>
            <a:r>
              <a:rPr lang="fa-IR" sz="2400">
                <a:solidFill>
                  <a:srgbClr val="004992"/>
                </a:solidFill>
              </a:rPr>
              <a:t>فرد</a:t>
            </a:r>
            <a:r>
              <a:rPr lang="fa-IR" sz="2400">
                <a:solidFill>
                  <a:srgbClr val="333333"/>
                </a:solidFill>
              </a:rPr>
              <a:t> </a:t>
            </a:r>
            <a:r>
              <a:rPr lang="fa-IR" sz="2400">
                <a:solidFill>
                  <a:srgbClr val="333333"/>
                </a:solidFill>
                <a:latin typeface="Times New Roman"/>
                <a:sym typeface="Wingdings"/>
              </a:rPr>
              <a:t>←</a:t>
            </a:r>
            <a:r>
              <a:rPr lang="fa-IR" sz="2400">
                <a:solidFill>
                  <a:srgbClr val="333333"/>
                </a:solidFill>
              </a:rPr>
              <a:t> </a:t>
            </a:r>
            <a:r>
              <a:rPr lang="fa-IR" sz="2400" dirty="0">
                <a:solidFill>
                  <a:srgbClr val="333333"/>
                </a:solidFill>
              </a:rPr>
              <a:t>آیا او از بیماری سردرد میگرن رنج می برد؟</a:t>
            </a:r>
          </a:p>
          <a:p>
            <a:pPr marL="342900" lvl="0" indent="-342900" defTabSz="914400" fontAlgn="base">
              <a:lnSpc>
                <a:spcPct val="100000"/>
              </a:lnSpc>
              <a:spcBef>
                <a:spcPts val="1200"/>
              </a:spcBef>
              <a:buClr>
                <a:srgbClr val="000000"/>
              </a:buClr>
              <a:buFont typeface="WingDings"/>
              <a:buChar char=""/>
              <a:defRPr/>
            </a:pPr>
            <a:r>
              <a:rPr lang="fa-IR" sz="2400" dirty="0">
                <a:solidFill>
                  <a:srgbClr val="004992"/>
                </a:solidFill>
              </a:rPr>
              <a:t>شرایط و </a:t>
            </a:r>
            <a:r>
              <a:rPr lang="fa-IR" sz="2400">
                <a:solidFill>
                  <a:srgbClr val="004992"/>
                </a:solidFill>
              </a:rPr>
              <a:t>محیط</a:t>
            </a:r>
            <a:r>
              <a:rPr lang="fa-IR" sz="2400">
                <a:solidFill>
                  <a:srgbClr val="333333"/>
                </a:solidFill>
              </a:rPr>
              <a:t> </a:t>
            </a:r>
            <a:r>
              <a:rPr lang="fa-IR" sz="2400">
                <a:solidFill>
                  <a:srgbClr val="333333"/>
                </a:solidFill>
                <a:latin typeface="Times New Roman"/>
                <a:sym typeface="Wingdings"/>
              </a:rPr>
              <a:t>←</a:t>
            </a:r>
            <a:r>
              <a:rPr lang="fa-IR" sz="2400">
                <a:solidFill>
                  <a:srgbClr val="333333"/>
                </a:solidFill>
              </a:rPr>
              <a:t> </a:t>
            </a:r>
            <a:r>
              <a:rPr lang="fa-IR" sz="2400" dirty="0">
                <a:solidFill>
                  <a:srgbClr val="333333"/>
                </a:solidFill>
              </a:rPr>
              <a:t>آیا تمام شب را در مهمانی بوده است؟</a:t>
            </a:r>
          </a:p>
          <a:p>
            <a:pPr marL="342900" lvl="0" indent="-342900" defTabSz="914400" fontAlgn="base">
              <a:lnSpc>
                <a:spcPct val="100000"/>
              </a:lnSpc>
              <a:spcBef>
                <a:spcPts val="1200"/>
              </a:spcBef>
              <a:buClr>
                <a:srgbClr val="000000"/>
              </a:buClr>
              <a:buFont typeface="WingDings"/>
              <a:buChar char=""/>
              <a:defRPr/>
            </a:pPr>
            <a:r>
              <a:rPr lang="fa-IR" sz="2400" dirty="0">
                <a:solidFill>
                  <a:srgbClr val="004992"/>
                </a:solidFill>
              </a:rPr>
              <a:t>مشاهده ی </a:t>
            </a:r>
            <a:r>
              <a:rPr lang="fa-IR" sz="2400">
                <a:solidFill>
                  <a:srgbClr val="004992"/>
                </a:solidFill>
              </a:rPr>
              <a:t>خود</a:t>
            </a:r>
            <a:r>
              <a:rPr lang="fa-IR" sz="2400">
                <a:solidFill>
                  <a:srgbClr val="333333"/>
                </a:solidFill>
              </a:rPr>
              <a:t> </a:t>
            </a:r>
            <a:r>
              <a:rPr lang="fa-IR" sz="2400">
                <a:solidFill>
                  <a:srgbClr val="333333"/>
                </a:solidFill>
                <a:latin typeface="Times New Roman"/>
                <a:sym typeface="Wingdings"/>
              </a:rPr>
              <a:t>←</a:t>
            </a:r>
            <a:r>
              <a:rPr lang="fa-IR" sz="2400">
                <a:solidFill>
                  <a:srgbClr val="333333"/>
                </a:solidFill>
              </a:rPr>
              <a:t> </a:t>
            </a:r>
            <a:r>
              <a:rPr lang="fa-IR" sz="2400" dirty="0">
                <a:solidFill>
                  <a:srgbClr val="333333"/>
                </a:solidFill>
              </a:rPr>
              <a:t>در چه موقعیت هایی من شقیقه ی خود را می فشارم؟ (</a:t>
            </a:r>
            <a:r>
              <a:rPr lang="fa-IR" sz="2400" dirty="0">
                <a:solidFill>
                  <a:srgbClr val="004992"/>
                </a:solidFill>
              </a:rPr>
              <a:t>توجه:</a:t>
            </a:r>
            <a:r>
              <a:rPr lang="fa-IR" sz="2400" dirty="0">
                <a:solidFill>
                  <a:srgbClr val="333333"/>
                </a:solidFill>
              </a:rPr>
              <a:t> بلافاصله قیاس به نفس نکنید!)</a:t>
            </a: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a:t>
            </a:fld>
            <a:endParaRPr lang="de-DE" dirty="0">
              <a:latin typeface="+mn-lt"/>
              <a:cs typeface="+mn-cs"/>
            </a:endParaRPr>
          </a:p>
        </p:txBody>
      </p:sp>
    </p:spTree>
    <p:extLst>
      <p:ext uri="{BB962C8B-B14F-4D97-AF65-F5344CB8AC3E}">
        <p14:creationId xmlns:p14="http://schemas.microsoft.com/office/powerpoint/2010/main" val="3909359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می توان با دیگران همدلی کرد؟</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fa-IR" sz="2400" dirty="0">
                <a:solidFill>
                  <a:srgbClr val="333333"/>
                </a:solidFill>
              </a:rPr>
              <a:t>مثال: این خانم شقیقه ی خود را می فشارد.</a:t>
            </a:r>
          </a:p>
          <a:p>
            <a:pPr lvl="0" defTabSz="914400" fontAlgn="base">
              <a:lnSpc>
                <a:spcPct val="100000"/>
              </a:lnSpc>
              <a:spcBef>
                <a:spcPts val="1200"/>
              </a:spcBef>
              <a:defRPr/>
            </a:pPr>
            <a:r>
              <a:rPr lang="fa-IR" sz="2400" dirty="0">
                <a:solidFill>
                  <a:srgbClr val="333333"/>
                </a:solidFill>
              </a:rPr>
              <a:t>ناراحت است ؛ تمرکز می کند ؛ خسته است ؛ سرش درد می کند.</a:t>
            </a:r>
          </a:p>
          <a:p>
            <a:pPr lvl="0" defTabSz="914400" fontAlgn="base">
              <a:lnSpc>
                <a:spcPct val="100000"/>
              </a:lnSpc>
              <a:spcBef>
                <a:spcPts val="1200"/>
              </a:spcBef>
              <a:defRPr/>
            </a:pPr>
            <a:r>
              <a:rPr lang="fa-IR" sz="2400" dirty="0">
                <a:solidFill>
                  <a:srgbClr val="333333"/>
                </a:solidFill>
              </a:rPr>
              <a:t>چگونه می توان به این سؤال پاسخ داد ؟</a:t>
            </a:r>
          </a:p>
          <a:p>
            <a:pPr marL="342900" lvl="0" indent="-342900" defTabSz="914400" fontAlgn="base">
              <a:lnSpc>
                <a:spcPct val="100000"/>
              </a:lnSpc>
              <a:spcBef>
                <a:spcPts val="1200"/>
              </a:spcBef>
              <a:buClr>
                <a:srgbClr val="333333"/>
              </a:buClr>
              <a:buFont typeface="WingDings"/>
              <a:buChar char=""/>
              <a:defRPr/>
            </a:pPr>
            <a:r>
              <a:rPr lang="fa-IR" sz="2400" dirty="0">
                <a:solidFill>
                  <a:srgbClr val="004992"/>
                </a:solidFill>
              </a:rPr>
              <a:t>شناخت بیشتر فرد</a:t>
            </a:r>
            <a:r>
              <a:rPr lang="fa-IR" sz="2400" dirty="0">
                <a:solidFill>
                  <a:srgbClr val="333333"/>
                </a:solidFill>
              </a:rPr>
              <a:t> </a:t>
            </a:r>
            <a:r>
              <a:rPr lang="fa-IR" sz="2400" dirty="0">
                <a:solidFill>
                  <a:srgbClr val="333333"/>
                </a:solidFill>
                <a:latin typeface="Times New Roman"/>
                <a:sym typeface="Wingdings"/>
              </a:rPr>
              <a:t>←</a:t>
            </a:r>
            <a:r>
              <a:rPr lang="fa-IR" sz="2400" dirty="0">
                <a:solidFill>
                  <a:srgbClr val="333333"/>
                </a:solidFill>
              </a:rPr>
              <a:t> آیا او از بیماری سردرد میگرن رنج می برد؟</a:t>
            </a:r>
          </a:p>
          <a:p>
            <a:pPr marL="342900" lvl="0" indent="-342900" defTabSz="914400" fontAlgn="base">
              <a:lnSpc>
                <a:spcPct val="100000"/>
              </a:lnSpc>
              <a:spcBef>
                <a:spcPts val="1200"/>
              </a:spcBef>
              <a:buClr>
                <a:srgbClr val="000000"/>
              </a:buClr>
              <a:buFont typeface="WingDings"/>
              <a:buChar char=""/>
              <a:defRPr/>
            </a:pPr>
            <a:r>
              <a:rPr lang="fa-IR" sz="2400" dirty="0">
                <a:solidFill>
                  <a:srgbClr val="004992"/>
                </a:solidFill>
              </a:rPr>
              <a:t>شرایط و محیط</a:t>
            </a:r>
            <a:r>
              <a:rPr lang="fa-IR" sz="2400" dirty="0">
                <a:solidFill>
                  <a:srgbClr val="333333"/>
                </a:solidFill>
              </a:rPr>
              <a:t> </a:t>
            </a:r>
            <a:r>
              <a:rPr lang="fa-IR" sz="2400" dirty="0">
                <a:solidFill>
                  <a:srgbClr val="333333"/>
                </a:solidFill>
                <a:latin typeface="Times New Roman"/>
                <a:sym typeface="Wingdings"/>
              </a:rPr>
              <a:t>←</a:t>
            </a:r>
            <a:r>
              <a:rPr lang="fa-IR" sz="2400" dirty="0">
                <a:solidFill>
                  <a:srgbClr val="333333"/>
                </a:solidFill>
              </a:rPr>
              <a:t> آیا تمام شب را در مهمانی بوده است؟</a:t>
            </a:r>
          </a:p>
          <a:p>
            <a:pPr marL="342900" lvl="0" indent="-342900" defTabSz="914400" fontAlgn="base">
              <a:lnSpc>
                <a:spcPct val="100000"/>
              </a:lnSpc>
              <a:spcBef>
                <a:spcPts val="1200"/>
              </a:spcBef>
              <a:buClr>
                <a:srgbClr val="000000"/>
              </a:buClr>
              <a:buFont typeface="WingDings"/>
              <a:buChar char=""/>
              <a:defRPr/>
            </a:pPr>
            <a:r>
              <a:rPr lang="fa-IR" sz="2400" dirty="0">
                <a:solidFill>
                  <a:srgbClr val="004992"/>
                </a:solidFill>
              </a:rPr>
              <a:t>مشاهده ی خود</a:t>
            </a:r>
            <a:r>
              <a:rPr lang="fa-IR" sz="2400" dirty="0">
                <a:solidFill>
                  <a:srgbClr val="333333"/>
                </a:solidFill>
              </a:rPr>
              <a:t> </a:t>
            </a:r>
            <a:r>
              <a:rPr lang="fa-IR" sz="2400" dirty="0">
                <a:solidFill>
                  <a:srgbClr val="333333"/>
                </a:solidFill>
                <a:latin typeface="Times New Roman"/>
                <a:sym typeface="Wingdings"/>
              </a:rPr>
              <a:t>←</a:t>
            </a:r>
            <a:r>
              <a:rPr lang="fa-IR" sz="2400" dirty="0">
                <a:solidFill>
                  <a:srgbClr val="333333"/>
                </a:solidFill>
              </a:rPr>
              <a:t> در چه موقعیت هایی من شقیقه ی خود را می فشارم؟ (</a:t>
            </a:r>
            <a:r>
              <a:rPr lang="fa-IR" sz="2400" dirty="0">
                <a:solidFill>
                  <a:srgbClr val="004992"/>
                </a:solidFill>
              </a:rPr>
              <a:t>توجه:</a:t>
            </a:r>
            <a:r>
              <a:rPr lang="fa-IR" sz="2400" dirty="0">
                <a:solidFill>
                  <a:srgbClr val="333333"/>
                </a:solidFill>
              </a:rPr>
              <a:t> بلافاصله قیاس به نفس نکنید!)</a:t>
            </a:r>
          </a:p>
          <a:p>
            <a:pPr marL="342900" lvl="0" indent="-342900" defTabSz="914400" fontAlgn="base">
              <a:lnSpc>
                <a:spcPct val="100000"/>
              </a:lnSpc>
              <a:spcBef>
                <a:spcPts val="1200"/>
              </a:spcBef>
              <a:buClr>
                <a:srgbClr val="000000"/>
              </a:buClr>
              <a:buFont typeface="WingDings"/>
              <a:buChar char=""/>
              <a:defRPr/>
            </a:pPr>
            <a:r>
              <a:rPr lang="fa-IR" sz="2400" dirty="0">
                <a:solidFill>
                  <a:srgbClr val="004992"/>
                </a:solidFill>
              </a:rPr>
              <a:t>بیان چهره</a:t>
            </a:r>
            <a:r>
              <a:rPr lang="fa-IR" sz="2400" dirty="0">
                <a:solidFill>
                  <a:srgbClr val="333333"/>
                </a:solidFill>
              </a:rPr>
              <a:t> </a:t>
            </a:r>
            <a:r>
              <a:rPr lang="fa-IR" sz="2400" dirty="0">
                <a:solidFill>
                  <a:srgbClr val="333333"/>
                </a:solidFill>
                <a:latin typeface="Times New Roman"/>
                <a:sym typeface="Wingdings"/>
              </a:rPr>
              <a:t>←</a:t>
            </a:r>
            <a:r>
              <a:rPr lang="fa-IR" sz="2400" dirty="0">
                <a:solidFill>
                  <a:srgbClr val="333333"/>
                </a:solidFill>
              </a:rPr>
              <a:t> این خانم چگونه به نظر می رسد؟ خسته است؟ اندیشناک است؟ آزرده و پریشان است؟</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a:t>
            </a:fld>
            <a:endParaRPr lang="de-DE" dirty="0">
              <a:latin typeface="+mn-lt"/>
              <a:cs typeface="+mn-cs"/>
            </a:endParaRPr>
          </a:p>
        </p:txBody>
      </p:sp>
    </p:spTree>
    <p:extLst>
      <p:ext uri="{BB962C8B-B14F-4D97-AF65-F5344CB8AC3E}">
        <p14:creationId xmlns:p14="http://schemas.microsoft.com/office/powerpoint/2010/main" val="15118112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چرا چنین اعمالی را انجام می دهیم؟</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tabLst>
                <a:tab pos="361950" algn="l"/>
              </a:tabLst>
              <a:defRPr/>
            </a:pPr>
            <a:r>
              <a:rPr lang="fa-IR" sz="2400" dirty="0">
                <a:solidFill>
                  <a:srgbClr val="333333"/>
                </a:solidFill>
              </a:rPr>
              <a:t>مطالعات نشان داده اند که بسیاری از مبتلایان به مشکلات روانپزشکی {ولی نه همه ی آنان} (بویژه مبتلایان به روانپریشی یا سایکوز) در موارد زیر مشکل دارند:</a:t>
            </a:r>
            <a:endParaRPr lang="de-DE" sz="2400" dirty="0">
              <a:solidFill>
                <a:srgbClr val="333333"/>
              </a:solidFill>
            </a:endParaRPr>
          </a:p>
          <a:p>
            <a:pPr marL="342900" lvl="0" indent="-342900" defTabSz="914400" fontAlgn="base">
              <a:buClr>
                <a:srgbClr val="333333"/>
              </a:buClr>
              <a:buFont typeface="WingDings"/>
              <a:buChar char=""/>
              <a:tabLst>
                <a:tab pos="361950" algn="l"/>
              </a:tabLst>
              <a:defRPr/>
            </a:pPr>
            <a:r>
              <a:rPr lang="fa-IR" sz="2400" dirty="0">
                <a:solidFill>
                  <a:srgbClr val="004992"/>
                </a:solidFill>
              </a:rPr>
              <a:t>شناسایی و ارزیابی بیان حالات از چهره (نظیز اندوه ، شادی و) برای آنان مشکل است.</a:t>
            </a:r>
          </a:p>
        </p:txBody>
      </p:sp>
      <p:sp>
        <p:nvSpPr>
          <p:cNvPr id="2" name="Footer Placeholder 1"/>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a:t>
            </a:fld>
            <a:endParaRPr lang="de-DE" dirty="0">
              <a:latin typeface="+mn-lt"/>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چرا چنین اعمالی را انجام می دهیم؟</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tabLst>
                <a:tab pos="361950" algn="l"/>
              </a:tabLst>
              <a:defRPr/>
            </a:pPr>
            <a:r>
              <a:rPr lang="fa-IR" sz="2400" dirty="0">
                <a:solidFill>
                  <a:srgbClr val="333333"/>
                </a:solidFill>
              </a:rPr>
              <a:t>مطالعات نشان داده اند که بسیاری از مبتلایان به مشکلات روانپزشکی {ولی نه همه ی آنان} (بویژه مبتلایان به روانپریشی یا سایکوز) در موارد زیر مشکل دارند:</a:t>
            </a:r>
            <a:endParaRPr lang="de-DE" sz="2400" dirty="0">
              <a:solidFill>
                <a:srgbClr val="333333"/>
              </a:solidFill>
            </a:endParaRPr>
          </a:p>
          <a:p>
            <a:pPr marL="342900" lvl="0" indent="-342900" defTabSz="914400" fontAlgn="base">
              <a:buClr>
                <a:srgbClr val="333333"/>
              </a:buClr>
              <a:buFont typeface="WingDings"/>
              <a:buChar char=""/>
              <a:tabLst>
                <a:tab pos="361950" algn="l"/>
              </a:tabLst>
              <a:defRPr/>
            </a:pPr>
            <a:r>
              <a:rPr lang="fa-IR" sz="2400" dirty="0">
                <a:solidFill>
                  <a:srgbClr val="004992"/>
                </a:solidFill>
              </a:rPr>
              <a:t>شناسایی و ارزیابی بیان حالات از چهره (نظیز اندوه ، شادی و) برای آنان مشکل است.</a:t>
            </a:r>
            <a:endParaRPr lang="de-DE" sz="2400" dirty="0">
              <a:solidFill>
                <a:srgbClr val="004992"/>
              </a:solidFill>
            </a:endParaRPr>
          </a:p>
          <a:p>
            <a:pPr marL="342900" lvl="0" indent="-342900" defTabSz="914400" fontAlgn="base">
              <a:buClr>
                <a:srgbClr val="333333"/>
              </a:buClr>
              <a:buFont typeface="WingDings"/>
              <a:buChar char=""/>
              <a:tabLst>
                <a:tab pos="361950" algn="l"/>
              </a:tabLst>
              <a:defRPr/>
            </a:pPr>
            <a:r>
              <a:rPr lang="fa-IR" sz="2400" dirty="0">
                <a:solidFill>
                  <a:srgbClr val="004992"/>
                </a:solidFill>
              </a:rPr>
              <a:t>نمی توانند بر حسب رفتار فعلی دیگران ، انگیزه های آنان ویا اقدامات بعدی آنان را استنتاج کنند.</a:t>
            </a:r>
          </a:p>
        </p:txBody>
      </p:sp>
      <p:sp>
        <p:nvSpPr>
          <p:cNvPr id="2" name="Footer Placeholder 1"/>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11</a:t>
            </a:fld>
            <a:endParaRPr lang="de-DE" dirty="0">
              <a:latin typeface="+mn-lt"/>
              <a:cs typeface="+mn-cs"/>
            </a:endParaRPr>
          </a:p>
        </p:txBody>
      </p:sp>
    </p:spTree>
    <p:extLst>
      <p:ext uri="{BB962C8B-B14F-4D97-AF65-F5344CB8AC3E}">
        <p14:creationId xmlns:p14="http://schemas.microsoft.com/office/powerpoint/2010/main" val="13086829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در بیماران روانپریش (سایکوتیک) ، چگونه دشواری درشناسایی حالات هیجانی دیگران سبب تشدید سوء تفاهم ها می شود</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fa-IR" sz="2400" dirty="0">
                <a:solidFill>
                  <a:srgbClr val="333333"/>
                </a:solidFill>
              </a:rPr>
              <a:t>این احساس که بطور دائم در خطر است ، سبب می شود که ادراک اش از دیگران تحت تأثیر قرار گرفته و تحریف شود.</a:t>
            </a:r>
          </a:p>
          <a:p>
            <a:pPr marL="342900" lvl="0" indent="-342900" defTabSz="914400" fontAlgn="base">
              <a:buClr>
                <a:srgbClr val="333333"/>
              </a:buClr>
              <a:buFont typeface="WingDings"/>
              <a:buChar char=""/>
              <a:defRPr/>
            </a:pPr>
            <a:r>
              <a:rPr lang="fa-IR" sz="2400" dirty="0">
                <a:solidFill>
                  <a:srgbClr val="333333"/>
                </a:solidFill>
              </a:rPr>
              <a:t>به اشتباه ، لبخند پزشک را تمسخر تعبیر می کند.</a:t>
            </a:r>
          </a:p>
          <a:p>
            <a:pPr marL="342900" lvl="0" indent="-342900" defTabSz="914400" fontAlgn="base">
              <a:buClr>
                <a:srgbClr val="333333"/>
              </a:buClr>
              <a:buFont typeface="WingDings"/>
              <a:buChar char=""/>
              <a:defRPr/>
            </a:pPr>
            <a:r>
              <a:rPr lang="fa-IR" sz="2400" dirty="0">
                <a:solidFill>
                  <a:srgbClr val="333333"/>
                </a:solidFill>
              </a:rPr>
              <a:t>به اشتباه ، چهره ی متعجب را هراسان تعبیر می کند.</a:t>
            </a:r>
          </a:p>
          <a:p>
            <a:pPr marL="342900" lvl="0" indent="-342900" defTabSz="914400" fontAlgn="base">
              <a:buClr>
                <a:srgbClr val="333333"/>
              </a:buClr>
              <a:buFont typeface="WingDings"/>
              <a:buChar char=""/>
              <a:defRPr/>
            </a:pPr>
            <a:r>
              <a:rPr lang="fa-IR" sz="2400" dirty="0">
                <a:solidFill>
                  <a:srgbClr val="333333"/>
                </a:solidFill>
              </a:rPr>
              <a:t>به اشتباه ، نگاه با تمرکز ، عمیق و متفکر درمانگر خود را خصمانه تعبیر می کند.</a:t>
            </a:r>
          </a:p>
          <a:p>
            <a:pPr lvl="0" algn="ctr" defTabSz="914400" fontAlgn="base"/>
            <a:r>
              <a:rPr lang="fa-IR" altLang="de-DE" sz="2400" dirty="0">
                <a:solidFill>
                  <a:srgbClr val="004992"/>
                </a:solidFill>
              </a:rPr>
              <a:t>شما هم می توانید یک تجربه شخصی در این زمینه بیان کنید؟</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12</a:t>
            </a:fld>
            <a:endParaRPr lang="de-DE" dirty="0">
              <a:latin typeface="+mn-lt"/>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3600">
                <a:solidFill>
                  <a:srgbClr val="004992"/>
                </a:solidFill>
                <a:latin typeface="+mn-lt"/>
                <a:ea typeface="+mn-ea"/>
                <a:cs typeface="+mn-cs"/>
              </a:rPr>
              <a:t>نخستین مجموعه از تکالیف</a:t>
            </a: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13</a:t>
            </a:fld>
            <a:endParaRPr lang="de-DE" dirty="0">
              <a:latin typeface="+mn-lt"/>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a-IR" sz="3600">
                <a:solidFill>
                  <a:srgbClr val="004992"/>
                </a:solidFill>
                <a:latin typeface="+mn-lt"/>
                <a:ea typeface="+mn-ea"/>
                <a:cs typeface="+mn-cs"/>
              </a:rPr>
              <a:t>لطفاًً چند هیجان اصلی در انسان ها را نام ببرید</a:t>
            </a:r>
          </a:p>
        </p:txBody>
      </p:sp>
      <p:sp>
        <p:nvSpPr>
          <p:cNvPr id="5" name="Content Placeholder 4"/>
          <p:cNvSpPr>
            <a:spLocks noGrp="1"/>
          </p:cNvSpPr>
          <p:nvPr>
            <p:ph idx="1"/>
          </p:nvPr>
        </p:nvSpPr>
        <p:spPr/>
        <p:txBody>
          <a:bodyPr/>
          <a:lstStyle/>
          <a:p>
            <a:pPr lvl="0" defTabSz="914377"/>
            <a:r>
              <a:rPr lang="fa-IR" sz="2400" dirty="0">
                <a:solidFill>
                  <a:schemeClr val="tx1"/>
                </a:solidFill>
              </a:rPr>
              <a:t>؟؟؟</a:t>
            </a: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14</a:t>
            </a:fld>
            <a:endParaRPr lang="de-DE" dirty="0">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لطفاًً چند هیجان اصلی در انسان ها را نام ببرید</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fa-IR" altLang="de-DE" sz="2400" dirty="0">
                <a:solidFill>
                  <a:srgbClr val="333333"/>
                </a:solidFill>
              </a:rPr>
              <a:t>لذت</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fa-IR" altLang="de-DE" sz="2400" dirty="0">
                <a:solidFill>
                  <a:srgbClr val="333333"/>
                </a:solidFill>
              </a:rPr>
              <a:t>تعجب</a:t>
            </a:r>
            <a:endParaRPr lang="fa-IR" sz="24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fa-IR" altLang="de-DE" sz="2400" dirty="0">
                <a:solidFill>
                  <a:srgbClr val="333333"/>
                </a:solidFill>
              </a:rPr>
              <a:t>ترس</a:t>
            </a:r>
          </a:p>
          <a:p>
            <a:pPr marL="342900" lvl="0" indent="-342900" defTabSz="914400" fontAlgn="base">
              <a:lnSpc>
                <a:spcPct val="100000"/>
              </a:lnSpc>
              <a:spcBef>
                <a:spcPts val="1200"/>
              </a:spcBef>
              <a:buClr>
                <a:srgbClr val="333333"/>
              </a:buClr>
              <a:buFont typeface="WingDings"/>
              <a:buChar char=""/>
              <a:defRPr/>
            </a:pPr>
            <a:r>
              <a:rPr lang="fa-IR" altLang="de-DE" sz="2400" dirty="0">
                <a:solidFill>
                  <a:srgbClr val="333333"/>
                </a:solidFill>
              </a:rPr>
              <a:t>سوگ</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fa-IR" altLang="de-DE" sz="2400" dirty="0">
                <a:solidFill>
                  <a:srgbClr val="333333"/>
                </a:solidFill>
              </a:rPr>
              <a:t>خشم</a:t>
            </a:r>
          </a:p>
          <a:p>
            <a:pPr marL="342900" lvl="0" indent="-342900" defTabSz="914400" fontAlgn="base">
              <a:lnSpc>
                <a:spcPct val="100000"/>
              </a:lnSpc>
              <a:spcBef>
                <a:spcPts val="1200"/>
              </a:spcBef>
              <a:buClr>
                <a:srgbClr val="333333"/>
              </a:buClr>
              <a:buFont typeface="WingDings"/>
              <a:buChar char=""/>
              <a:defRPr/>
            </a:pPr>
            <a:r>
              <a:rPr lang="fa-IR" altLang="de-DE" sz="2400" dirty="0">
                <a:solidFill>
                  <a:srgbClr val="333333"/>
                </a:solidFill>
              </a:rPr>
              <a:t>نفرت</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fa-IR" altLang="de-DE" sz="2400" dirty="0">
                <a:solidFill>
                  <a:srgbClr val="333333"/>
                </a:solidFill>
              </a:rPr>
              <a:t>علاقمندی</a:t>
            </a:r>
          </a:p>
          <a:p>
            <a:pPr marL="342900" lvl="0" indent="-342900" defTabSz="914400" fontAlgn="base">
              <a:lnSpc>
                <a:spcPct val="100000"/>
              </a:lnSpc>
              <a:spcBef>
                <a:spcPts val="1200"/>
              </a:spcBef>
              <a:buClr>
                <a:srgbClr val="333333"/>
              </a:buClr>
              <a:buFont typeface="WingDings"/>
              <a:buChar char=""/>
              <a:defRPr/>
            </a:pPr>
            <a:r>
              <a:rPr lang="fa-IR" altLang="de-DE" sz="2400" dirty="0">
                <a:solidFill>
                  <a:srgbClr val="333333"/>
                </a:solidFill>
              </a:rPr>
              <a:t>درد</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15</a:t>
            </a:fld>
            <a:endParaRPr lang="de-DE" dirty="0">
              <a:latin typeface="+mn-lt"/>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هیجان های اصلی</a:t>
            </a:r>
            <a:br>
              <a:rPr lang="ar-AE" sz="3600">
                <a:solidFill>
                  <a:srgbClr val="004992"/>
                </a:solidFill>
                <a:latin typeface="+mn-lt"/>
                <a:ea typeface="+mn-ea"/>
                <a:cs typeface="+mn-cs"/>
              </a:rPr>
            </a:br>
            <a:r>
              <a:rPr lang="ar-AE">
                <a:solidFill>
                  <a:srgbClr val="004992"/>
                </a:solidFill>
                <a:latin typeface="+mn-lt"/>
                <a:ea typeface="+mn-ea"/>
                <a:cs typeface="+mn-cs"/>
              </a:rPr>
              <a:t>گاهی اوقات به سادگی می توان دریافت که دیگری چه احساسی دارد... بویژه اگر شما از شرایط آن شخص اطلاع داشته باشید...</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16</a:t>
            </a:fld>
            <a:endParaRPr lang="de-DE" dirty="0">
              <a:latin typeface="+mn-lt"/>
              <a:cs typeface="+mn-cs"/>
            </a:endParaRPr>
          </a:p>
        </p:txBody>
      </p:sp>
      <p:pic>
        <p:nvPicPr>
          <p:cNvPr id="5"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089"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43237"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14395"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79975"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982643"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50889"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21"/>
          <p:cNvSpPr txBox="1">
            <a:spLocks noChangeArrowheads="1"/>
          </p:cNvSpPr>
          <p:nvPr/>
        </p:nvSpPr>
        <p:spPr bwMode="auto">
          <a:xfrm>
            <a:off x="8982643"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marR="0" lvl="0" indent="0" algn="ct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p:txBody>
      </p:sp>
      <p:sp>
        <p:nvSpPr>
          <p:cNvPr id="12" name="Caption_19"/>
          <p:cNvSpPr txBox="1">
            <a:spLocks noChangeArrowheads="1"/>
          </p:cNvSpPr>
          <p:nvPr/>
        </p:nvSpPr>
        <p:spPr bwMode="auto">
          <a:xfrm>
            <a:off x="5314395"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marR="0" lvl="0" indent="0" algn="ct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p:txBody>
      </p:sp>
      <p:sp>
        <p:nvSpPr>
          <p:cNvPr id="13" name="Caption_22"/>
          <p:cNvSpPr txBox="1">
            <a:spLocks noChangeArrowheads="1"/>
          </p:cNvSpPr>
          <p:nvPr/>
        </p:nvSpPr>
        <p:spPr bwMode="auto">
          <a:xfrm>
            <a:off x="950889"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marR="0" lvl="0" indent="0" algn="ct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p:txBody>
      </p:sp>
      <p:sp>
        <p:nvSpPr>
          <p:cNvPr id="14" name="Caption_18"/>
          <p:cNvSpPr txBox="1">
            <a:spLocks noChangeArrowheads="1"/>
          </p:cNvSpPr>
          <p:nvPr/>
        </p:nvSpPr>
        <p:spPr bwMode="auto">
          <a:xfrm>
            <a:off x="8743237"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marR="0" lvl="0" indent="0" algn="ct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p:txBody>
      </p:sp>
      <p:sp>
        <p:nvSpPr>
          <p:cNvPr id="15" name="Caption_20"/>
          <p:cNvSpPr txBox="1">
            <a:spLocks noChangeArrowheads="1"/>
          </p:cNvSpPr>
          <p:nvPr/>
        </p:nvSpPr>
        <p:spPr bwMode="auto">
          <a:xfrm>
            <a:off x="4879976"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marR="0" lvl="0" indent="0" algn="ct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p:txBody>
      </p:sp>
      <p:sp>
        <p:nvSpPr>
          <p:cNvPr id="16" name="Caption_17"/>
          <p:cNvSpPr txBox="1">
            <a:spLocks noChangeArrowheads="1"/>
          </p:cNvSpPr>
          <p:nvPr/>
        </p:nvSpPr>
        <p:spPr bwMode="auto">
          <a:xfrm>
            <a:off x="471089"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marR="0" lvl="0" indent="0" algn="ct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هیجان های اصلی</a:t>
            </a:r>
            <a:br>
              <a:rPr lang="ar-AE" sz="3600">
                <a:solidFill>
                  <a:srgbClr val="004992"/>
                </a:solidFill>
                <a:latin typeface="+mn-lt"/>
                <a:ea typeface="+mn-ea"/>
                <a:cs typeface="+mn-cs"/>
              </a:rPr>
            </a:br>
            <a:r>
              <a:rPr lang="ar-AE">
                <a:solidFill>
                  <a:srgbClr val="004992"/>
                </a:solidFill>
                <a:latin typeface="+mn-lt"/>
                <a:ea typeface="+mn-ea"/>
                <a:cs typeface="+mn-cs"/>
              </a:rPr>
              <a:t>گاهی اوقات به سادگی می توان دریافت که دیگری چه احساسی دارد... بویژه اگر شما از شرایط آن شخص اطلاع داشته باشید...</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17</a:t>
            </a:fld>
            <a:endParaRPr lang="de-DE" dirty="0">
              <a:latin typeface="+mn-lt"/>
              <a:cs typeface="+mn-cs"/>
            </a:endParaRPr>
          </a:p>
        </p:txBody>
      </p:sp>
      <p:pic>
        <p:nvPicPr>
          <p:cNvPr id="11"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089"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43237"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14395"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79975"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982643"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50889"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21"/>
          <p:cNvSpPr txBox="1">
            <a:spLocks noChangeArrowheads="1"/>
          </p:cNvSpPr>
          <p:nvPr/>
        </p:nvSpPr>
        <p:spPr bwMode="auto">
          <a:xfrm>
            <a:off x="8982643"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fa-IR" altLang="de-DE" sz="2000">
                <a:solidFill>
                  <a:srgbClr val="004992"/>
                </a:solidFill>
                <a:latin typeface="+mn-lt"/>
                <a:cs typeface="+mn-cs"/>
              </a:rPr>
              <a:t>سوگ </a:t>
            </a:r>
            <a:endParaRPr lang="en-GB" altLang="de-DE" sz="2000" dirty="0">
              <a:solidFill>
                <a:srgbClr val="004992"/>
              </a:solidFill>
              <a:latin typeface="+mn-lt"/>
              <a:cs typeface="+mn-cs"/>
            </a:endParaRPr>
          </a:p>
        </p:txBody>
      </p:sp>
      <p:sp>
        <p:nvSpPr>
          <p:cNvPr id="18" name="Caption_19"/>
          <p:cNvSpPr txBox="1">
            <a:spLocks noChangeArrowheads="1"/>
          </p:cNvSpPr>
          <p:nvPr/>
        </p:nvSpPr>
        <p:spPr bwMode="auto">
          <a:xfrm>
            <a:off x="5314395"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fa-IR" altLang="de-DE" sz="2000">
                <a:solidFill>
                  <a:srgbClr val="004992"/>
                </a:solidFill>
                <a:latin typeface="+mn-lt"/>
                <a:cs typeface="+mn-cs"/>
              </a:rPr>
              <a:t>خشم</a:t>
            </a:r>
            <a:endParaRPr lang="en-GB" altLang="de-DE" sz="2000" dirty="0">
              <a:solidFill>
                <a:srgbClr val="004992"/>
              </a:solidFill>
              <a:latin typeface="+mn-lt"/>
              <a:cs typeface="+mn-cs"/>
            </a:endParaRPr>
          </a:p>
        </p:txBody>
      </p:sp>
      <p:sp>
        <p:nvSpPr>
          <p:cNvPr id="19" name="Caption_22"/>
          <p:cNvSpPr txBox="1">
            <a:spLocks noChangeArrowheads="1"/>
          </p:cNvSpPr>
          <p:nvPr/>
        </p:nvSpPr>
        <p:spPr bwMode="auto">
          <a:xfrm>
            <a:off x="950889"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fa-IR" altLang="de-DE" sz="2000">
                <a:solidFill>
                  <a:srgbClr val="004992"/>
                </a:solidFill>
                <a:latin typeface="+mn-lt"/>
                <a:cs typeface="+mn-cs"/>
              </a:rPr>
              <a:t>خوشحالی </a:t>
            </a:r>
            <a:endParaRPr lang="en-GB" altLang="de-DE" sz="2000" dirty="0">
              <a:solidFill>
                <a:srgbClr val="004992"/>
              </a:solidFill>
              <a:latin typeface="+mn-lt"/>
              <a:cs typeface="+mn-cs"/>
            </a:endParaRPr>
          </a:p>
        </p:txBody>
      </p:sp>
      <p:sp>
        <p:nvSpPr>
          <p:cNvPr id="20" name="Caption_18"/>
          <p:cNvSpPr txBox="1">
            <a:spLocks noChangeArrowheads="1"/>
          </p:cNvSpPr>
          <p:nvPr/>
        </p:nvSpPr>
        <p:spPr bwMode="auto">
          <a:xfrm>
            <a:off x="8743237"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fa-IR" altLang="de-DE" sz="2000">
                <a:solidFill>
                  <a:srgbClr val="004992"/>
                </a:solidFill>
                <a:latin typeface="+mn-lt"/>
                <a:cs typeface="+mn-cs"/>
              </a:rPr>
              <a:t>نفرت </a:t>
            </a:r>
            <a:endParaRPr lang="en-GB" altLang="de-DE" sz="2000" dirty="0">
              <a:solidFill>
                <a:srgbClr val="004992"/>
              </a:solidFill>
              <a:latin typeface="+mn-lt"/>
              <a:cs typeface="+mn-cs"/>
            </a:endParaRPr>
          </a:p>
        </p:txBody>
      </p:sp>
      <p:sp>
        <p:nvSpPr>
          <p:cNvPr id="21" name="Caption_20"/>
          <p:cNvSpPr txBox="1">
            <a:spLocks noChangeArrowheads="1"/>
          </p:cNvSpPr>
          <p:nvPr/>
        </p:nvSpPr>
        <p:spPr bwMode="auto">
          <a:xfrm>
            <a:off x="4879976"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fa-IR" altLang="de-DE" sz="2000">
                <a:solidFill>
                  <a:srgbClr val="004992"/>
                </a:solidFill>
                <a:latin typeface="+mn-lt"/>
                <a:cs typeface="+mn-cs"/>
              </a:rPr>
              <a:t>تعجب </a:t>
            </a:r>
            <a:endParaRPr lang="en-GB" altLang="de-DE" sz="2000" dirty="0">
              <a:solidFill>
                <a:srgbClr val="004992"/>
              </a:solidFill>
              <a:latin typeface="+mn-lt"/>
              <a:cs typeface="+mn-cs"/>
            </a:endParaRPr>
          </a:p>
        </p:txBody>
      </p:sp>
      <p:sp>
        <p:nvSpPr>
          <p:cNvPr id="22" name="Caption_17"/>
          <p:cNvSpPr txBox="1">
            <a:spLocks noChangeArrowheads="1"/>
          </p:cNvSpPr>
          <p:nvPr/>
        </p:nvSpPr>
        <p:spPr bwMode="auto">
          <a:xfrm>
            <a:off x="471089"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fa-IR" altLang="de-DE" sz="2000">
                <a:solidFill>
                  <a:srgbClr val="004992"/>
                </a:solidFill>
                <a:latin typeface="+mn-lt"/>
                <a:cs typeface="+mn-cs"/>
              </a:rPr>
              <a:t>درد</a:t>
            </a:r>
            <a:endParaRPr lang="en-GB" altLang="de-DE" sz="2000" dirty="0">
              <a:solidFill>
                <a:srgbClr val="004992"/>
              </a:solidFill>
              <a:latin typeface="+mn-lt"/>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5" name="Text Box 1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ts val="1200"/>
              </a:spcBef>
              <a:spcAft>
                <a:spcPts val="0"/>
              </a:spcAft>
              <a:buClr>
                <a:srgbClr val="333333"/>
              </a:buClr>
              <a:buNone/>
            </a:pPr>
            <a:r>
              <a:rPr lang="fa-IR" altLang="de-DE" sz="2400" dirty="0">
                <a:solidFill>
                  <a:srgbClr val="333333"/>
                </a:solidFill>
                <a:latin typeface="+mn-lt"/>
                <a:cs typeface="+mn-cs"/>
              </a:rPr>
              <a:t>اگر شخصی را نشناسید یا از شرایط وی آگاه نباشید ، به سختی می توانید احساس وی را درک کنید!</a:t>
            </a:r>
            <a:endParaRPr lang="de-DE" altLang="de-DE" sz="2400" dirty="0">
              <a:solidFill>
                <a:srgbClr val="333333"/>
              </a:solidFill>
              <a:latin typeface="+mn-lt"/>
              <a:cs typeface="+mn-cs"/>
            </a:endParaRPr>
          </a:p>
          <a:p>
            <a:pPr algn="r" rtl="1" eaLnBrk="1" hangingPunct="1">
              <a:spcBef>
                <a:spcPts val="1200"/>
              </a:spcBef>
              <a:spcAft>
                <a:spcPts val="0"/>
              </a:spcAft>
              <a:buClr>
                <a:srgbClr val="004992"/>
              </a:buClr>
              <a:buNone/>
            </a:pPr>
            <a:r>
              <a:rPr lang="fa-IR" altLang="de-DE" sz="2400" dirty="0">
                <a:solidFill>
                  <a:srgbClr val="004992"/>
                </a:solidFill>
                <a:latin typeface="+mn-lt"/>
                <a:cs typeface="+mn-cs"/>
              </a:rPr>
              <a:t>لطفاً سعی کنید احساس عاطفی و هیجانی تصاویر شماره 1 تا 5 را شناسایی کنید.</a:t>
            </a:r>
            <a:endParaRPr lang="de-DE" altLang="de-DE" sz="2400" dirty="0">
              <a:solidFill>
                <a:srgbClr val="004992"/>
              </a:solidFill>
              <a:latin typeface="+mn-lt"/>
              <a:cs typeface="+mn-cs"/>
            </a:endParaRPr>
          </a:p>
          <a:p>
            <a:pPr algn="r" rtl="1" eaLnBrk="1" hangingPunct="1">
              <a:spcBef>
                <a:spcPts val="1200"/>
              </a:spcBef>
              <a:spcAft>
                <a:spcPts val="0"/>
              </a:spcAft>
              <a:buClr>
                <a:srgbClr val="004992"/>
              </a:buClr>
              <a:buNone/>
            </a:pPr>
            <a:r>
              <a:rPr lang="ar-SA" altLang="de-DE" sz="2400" dirty="0">
                <a:solidFill>
                  <a:srgbClr val="004992"/>
                </a:solidFill>
                <a:latin typeface="+mn-lt"/>
                <a:cs typeface="+mn-cs"/>
              </a:rPr>
              <a:t>چقدر به درستي پاسخ هاي خود اطمينان داريد؟</a:t>
            </a:r>
            <a:endParaRPr lang="fa-IR"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18</a:t>
            </a:fld>
            <a:endParaRPr lang="de-DE" dirty="0">
              <a:latin typeface="+mn-lt"/>
              <a:cs typeface="+mn-cs"/>
            </a:endParaRPr>
          </a:p>
        </p:txBody>
      </p:sp>
      <p:sp>
        <p:nvSpPr>
          <p:cNvPr id="6" name="Caption_7"/>
          <p:cNvSpPr>
            <a:spLocks noChangeArrowheads="1"/>
          </p:cNvSpPr>
          <p:nvPr/>
        </p:nvSpPr>
        <p:spPr bwMode="auto">
          <a:xfrm>
            <a:off x="2929236"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400" dirty="0">
                <a:solidFill>
                  <a:srgbClr val="333333"/>
                </a:solidFill>
                <a:latin typeface="+mn-lt"/>
                <a:cs typeface="+mn-cs"/>
              </a:rPr>
              <a:t>5.</a:t>
            </a:r>
            <a:endParaRPr lang="en-US" altLang="de-DE" sz="2400" dirty="0">
              <a:solidFill>
                <a:srgbClr val="333333"/>
              </a:solidFill>
              <a:latin typeface="+mn-lt"/>
              <a:cs typeface="+mn-cs"/>
            </a:endParaRPr>
          </a:p>
        </p:txBody>
      </p:sp>
      <p:sp>
        <p:nvSpPr>
          <p:cNvPr id="7" name="Caption_6"/>
          <p:cNvSpPr>
            <a:spLocks noChangeArrowheads="1"/>
          </p:cNvSpPr>
          <p:nvPr/>
        </p:nvSpPr>
        <p:spPr bwMode="auto">
          <a:xfrm>
            <a:off x="434297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400" dirty="0">
                <a:solidFill>
                  <a:srgbClr val="333333"/>
                </a:solidFill>
                <a:latin typeface="+mn-lt"/>
                <a:cs typeface="+mn-cs"/>
              </a:rPr>
              <a:t>4.</a:t>
            </a:r>
            <a:endParaRPr lang="en-US" altLang="de-DE" sz="2400" dirty="0">
              <a:solidFill>
                <a:srgbClr val="333333"/>
              </a:solidFill>
              <a:latin typeface="+mn-lt"/>
              <a:cs typeface="+mn-cs"/>
            </a:endParaRPr>
          </a:p>
        </p:txBody>
      </p:sp>
      <p:sp>
        <p:nvSpPr>
          <p:cNvPr id="8" name="Caption_5"/>
          <p:cNvSpPr>
            <a:spLocks noChangeArrowheads="1"/>
          </p:cNvSpPr>
          <p:nvPr/>
        </p:nvSpPr>
        <p:spPr bwMode="auto">
          <a:xfrm>
            <a:off x="575670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400">
                <a:solidFill>
                  <a:srgbClr val="333333"/>
                </a:solidFill>
                <a:latin typeface="+mn-lt"/>
                <a:cs typeface="+mn-cs"/>
              </a:rPr>
              <a:t>3.</a:t>
            </a:r>
            <a:endParaRPr lang="en-US" altLang="de-DE" sz="2400">
              <a:solidFill>
                <a:srgbClr val="333333"/>
              </a:solidFill>
              <a:latin typeface="+mn-lt"/>
              <a:cs typeface="+mn-cs"/>
            </a:endParaRPr>
          </a:p>
        </p:txBody>
      </p:sp>
      <p:sp>
        <p:nvSpPr>
          <p:cNvPr id="9" name="Caption_4"/>
          <p:cNvSpPr>
            <a:spLocks noChangeArrowheads="1"/>
          </p:cNvSpPr>
          <p:nvPr/>
        </p:nvSpPr>
        <p:spPr bwMode="auto">
          <a:xfrm>
            <a:off x="7170439"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400" dirty="0">
                <a:solidFill>
                  <a:srgbClr val="333333"/>
                </a:solidFill>
                <a:latin typeface="+mn-lt"/>
                <a:cs typeface="+mn-cs"/>
              </a:rPr>
              <a:t>2.</a:t>
            </a:r>
            <a:endParaRPr lang="en-US" altLang="de-DE" sz="2400" dirty="0">
              <a:solidFill>
                <a:srgbClr val="333333"/>
              </a:solidFill>
              <a:latin typeface="+mn-lt"/>
              <a:cs typeface="+mn-cs"/>
            </a:endParaRPr>
          </a:p>
        </p:txBody>
      </p:sp>
      <p:sp>
        <p:nvSpPr>
          <p:cNvPr id="10" name="Caption_3"/>
          <p:cNvSpPr>
            <a:spLocks noChangeArrowheads="1"/>
          </p:cNvSpPr>
          <p:nvPr/>
        </p:nvSpPr>
        <p:spPr bwMode="auto">
          <a:xfrm>
            <a:off x="858417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400" dirty="0">
                <a:solidFill>
                  <a:srgbClr val="333333"/>
                </a:solidFill>
                <a:latin typeface="+mn-lt"/>
                <a:cs typeface="+mn-cs"/>
              </a:rPr>
              <a:t>1.</a:t>
            </a:r>
            <a:endParaRPr lang="en-US" altLang="de-DE" sz="2400" dirty="0">
              <a:solidFill>
                <a:srgbClr val="333333"/>
              </a:solidFill>
              <a:latin typeface="+mn-lt"/>
              <a:cs typeface="+mn-cs"/>
            </a:endParaRPr>
          </a:p>
        </p:txBody>
      </p:sp>
      <p:pic>
        <p:nvPicPr>
          <p:cNvPr id="5"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4" name="Text Box 15"/>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ts val="1200"/>
              </a:spcBef>
              <a:spcAft>
                <a:spcPts val="0"/>
              </a:spcAft>
              <a:buClr>
                <a:srgbClr val="333333"/>
              </a:buClr>
              <a:buNone/>
            </a:pPr>
            <a:r>
              <a:rPr lang="fa-IR" altLang="de-DE" sz="2400" dirty="0">
                <a:solidFill>
                  <a:srgbClr val="333333"/>
                </a:solidFill>
                <a:latin typeface="+mn-lt"/>
                <a:cs typeface="+mn-cs"/>
              </a:rPr>
              <a:t>اگر شخصی را نشناسید یا از شرایط وی آگاه نباشید ، به سختی می توانید احساس وی را درک کنید!</a:t>
            </a:r>
          </a:p>
          <a:p>
            <a:pPr algn="r" rtl="1" eaLnBrk="1" hangingPunct="1">
              <a:spcBef>
                <a:spcPts val="1200"/>
              </a:spcBef>
              <a:spcAft>
                <a:spcPts val="0"/>
              </a:spcAft>
              <a:buClr>
                <a:srgbClr val="333333"/>
              </a:buClr>
              <a:buNone/>
            </a:pPr>
            <a:r>
              <a:rPr lang="fa-IR" altLang="de-DE" sz="2400" dirty="0">
                <a:solidFill>
                  <a:srgbClr val="333333"/>
                </a:solidFill>
                <a:latin typeface="+mn-lt"/>
                <a:cs typeface="+mn-cs"/>
              </a:rPr>
              <a:t>لطفاً سعی کنید احساس عاطفی و هیجانی تصاویر شماره 1 تا 5 را شناسایی کنید.</a:t>
            </a:r>
            <a:endParaRPr lang="en-GB"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19</a:t>
            </a:fld>
            <a:endParaRPr lang="de-DE" dirty="0">
              <a:latin typeface="+mn-lt"/>
              <a:cs typeface="+mn-cs"/>
            </a:endParaRPr>
          </a:p>
        </p:txBody>
      </p:sp>
      <p:sp>
        <p:nvSpPr>
          <p:cNvPr id="7" name="Caption_13"/>
          <p:cNvSpPr txBox="1">
            <a:spLocks noChangeArrowheads="1"/>
          </p:cNvSpPr>
          <p:nvPr/>
        </p:nvSpPr>
        <p:spPr bwMode="auto">
          <a:xfrm>
            <a:off x="2594319"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rtl="1" eaLnBrk="1" hangingPunct="1">
              <a:spcBef>
                <a:spcPts val="0"/>
              </a:spcBef>
              <a:spcAft>
                <a:spcPts val="0"/>
              </a:spcAft>
              <a:buClrTx/>
              <a:buNone/>
            </a:pPr>
            <a:r>
              <a:rPr lang="fa-IR" altLang="de-DE" sz="2000" dirty="0">
                <a:solidFill>
                  <a:srgbClr val="333333"/>
                </a:solidFill>
                <a:latin typeface="+mn-lt"/>
                <a:cs typeface="+mn-cs"/>
              </a:rPr>
              <a:t>خوشحالی</a:t>
            </a:r>
            <a:endParaRPr lang="de-DE" altLang="de-DE" sz="2000" dirty="0">
              <a:latin typeface="+mn-lt"/>
              <a:cs typeface="+mn-cs"/>
            </a:endParaRPr>
          </a:p>
        </p:txBody>
      </p:sp>
      <p:sp>
        <p:nvSpPr>
          <p:cNvPr id="8" name="Caption_13"/>
          <p:cNvSpPr txBox="1">
            <a:spLocks noChangeArrowheads="1"/>
          </p:cNvSpPr>
          <p:nvPr/>
        </p:nvSpPr>
        <p:spPr bwMode="auto">
          <a:xfrm>
            <a:off x="4011467"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rtl="1" eaLnBrk="1" hangingPunct="1">
              <a:spcBef>
                <a:spcPts val="0"/>
              </a:spcBef>
              <a:spcAft>
                <a:spcPts val="0"/>
              </a:spcAft>
              <a:buClrTx/>
              <a:buNone/>
            </a:pPr>
            <a:r>
              <a:rPr lang="fa-IR" altLang="de-DE" sz="2000" dirty="0">
                <a:solidFill>
                  <a:srgbClr val="333333"/>
                </a:solidFill>
                <a:latin typeface="+mn-lt"/>
                <a:cs typeface="+mn-cs"/>
              </a:rPr>
              <a:t>ترس</a:t>
            </a:r>
            <a:endParaRPr lang="de-DE" altLang="de-DE" sz="2000" dirty="0">
              <a:latin typeface="+mn-lt"/>
              <a:cs typeface="+mn-cs"/>
            </a:endParaRPr>
          </a:p>
        </p:txBody>
      </p:sp>
      <p:sp>
        <p:nvSpPr>
          <p:cNvPr id="9" name="Caption_13"/>
          <p:cNvSpPr txBox="1">
            <a:spLocks noChangeArrowheads="1"/>
          </p:cNvSpPr>
          <p:nvPr/>
        </p:nvSpPr>
        <p:spPr bwMode="auto">
          <a:xfrm>
            <a:off x="5428615"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rtl="1" eaLnBrk="1" hangingPunct="1">
              <a:spcBef>
                <a:spcPts val="0"/>
              </a:spcBef>
              <a:spcAft>
                <a:spcPts val="0"/>
              </a:spcAft>
              <a:buClrTx/>
              <a:buNone/>
            </a:pPr>
            <a:r>
              <a:rPr lang="fa-IR" altLang="de-DE" sz="2000" dirty="0">
                <a:solidFill>
                  <a:srgbClr val="333333"/>
                </a:solidFill>
                <a:latin typeface="+mn-lt"/>
                <a:cs typeface="+mn-cs"/>
              </a:rPr>
              <a:t>تعجب</a:t>
            </a:r>
            <a:endParaRPr lang="de-DE" altLang="de-DE" sz="2000" dirty="0">
              <a:latin typeface="+mn-lt"/>
              <a:cs typeface="+mn-cs"/>
            </a:endParaRPr>
          </a:p>
        </p:txBody>
      </p:sp>
      <p:sp>
        <p:nvSpPr>
          <p:cNvPr id="10" name="Caption_13"/>
          <p:cNvSpPr txBox="1">
            <a:spLocks noChangeArrowheads="1"/>
          </p:cNvSpPr>
          <p:nvPr/>
        </p:nvSpPr>
        <p:spPr bwMode="auto">
          <a:xfrm>
            <a:off x="6845764"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rtl="1" eaLnBrk="1" hangingPunct="1">
              <a:spcBef>
                <a:spcPts val="0"/>
              </a:spcBef>
              <a:spcAft>
                <a:spcPts val="0"/>
              </a:spcAft>
              <a:buClrTx/>
              <a:buNone/>
            </a:pPr>
            <a:r>
              <a:rPr lang="fa-IR" altLang="de-DE" sz="2000" dirty="0">
                <a:solidFill>
                  <a:srgbClr val="333333"/>
                </a:solidFill>
                <a:latin typeface="+mn-lt"/>
                <a:cs typeface="+mn-cs"/>
              </a:rPr>
              <a:t>خشم</a:t>
            </a:r>
            <a:endParaRPr lang="de-DE" altLang="de-DE" sz="2000" dirty="0">
              <a:latin typeface="+mn-lt"/>
              <a:cs typeface="+mn-cs"/>
            </a:endParaRPr>
          </a:p>
        </p:txBody>
      </p:sp>
      <p:sp>
        <p:nvSpPr>
          <p:cNvPr id="11" name="Caption_13"/>
          <p:cNvSpPr txBox="1">
            <a:spLocks noChangeArrowheads="1"/>
          </p:cNvSpPr>
          <p:nvPr/>
        </p:nvSpPr>
        <p:spPr bwMode="auto">
          <a:xfrm>
            <a:off x="8262911"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rtl="1" eaLnBrk="1" hangingPunct="1">
              <a:spcBef>
                <a:spcPts val="0"/>
              </a:spcBef>
              <a:spcAft>
                <a:spcPts val="0"/>
              </a:spcAft>
              <a:buClrTx/>
              <a:buNone/>
            </a:pPr>
            <a:r>
              <a:rPr lang="fa-IR" altLang="de-DE" sz="2000" dirty="0">
                <a:solidFill>
                  <a:srgbClr val="333333"/>
                </a:solidFill>
                <a:latin typeface="+mn-lt"/>
                <a:cs typeface="+mn-cs"/>
              </a:rPr>
              <a:t>سوگ</a:t>
            </a:r>
            <a:endParaRPr lang="de-DE" altLang="de-DE" sz="2000" dirty="0">
              <a:latin typeface="+mn-lt"/>
              <a:cs typeface="+mn-cs"/>
            </a:endParaRPr>
          </a:p>
        </p:txBody>
      </p:sp>
      <p:sp>
        <p:nvSpPr>
          <p:cNvPr id="12" name="Caption_7"/>
          <p:cNvSpPr>
            <a:spLocks noChangeArrowheads="1"/>
          </p:cNvSpPr>
          <p:nvPr/>
        </p:nvSpPr>
        <p:spPr bwMode="auto">
          <a:xfrm>
            <a:off x="2929236"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400" dirty="0">
                <a:solidFill>
                  <a:srgbClr val="333333"/>
                </a:solidFill>
                <a:latin typeface="+mn-lt"/>
                <a:cs typeface="+mn-cs"/>
              </a:rPr>
              <a:t>5.</a:t>
            </a:r>
            <a:endParaRPr lang="en-US" altLang="de-DE" sz="2400" dirty="0">
              <a:solidFill>
                <a:srgbClr val="333333"/>
              </a:solidFill>
              <a:latin typeface="+mn-lt"/>
              <a:cs typeface="+mn-cs"/>
            </a:endParaRPr>
          </a:p>
        </p:txBody>
      </p:sp>
      <p:sp>
        <p:nvSpPr>
          <p:cNvPr id="13" name="Caption_6"/>
          <p:cNvSpPr>
            <a:spLocks noChangeArrowheads="1"/>
          </p:cNvSpPr>
          <p:nvPr/>
        </p:nvSpPr>
        <p:spPr bwMode="auto">
          <a:xfrm>
            <a:off x="434297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400" dirty="0">
                <a:solidFill>
                  <a:srgbClr val="333333"/>
                </a:solidFill>
                <a:latin typeface="+mn-lt"/>
                <a:cs typeface="+mn-cs"/>
              </a:rPr>
              <a:t>4.</a:t>
            </a:r>
            <a:endParaRPr lang="en-US" altLang="de-DE" sz="2400" dirty="0">
              <a:solidFill>
                <a:srgbClr val="333333"/>
              </a:solidFill>
              <a:latin typeface="+mn-lt"/>
              <a:cs typeface="+mn-cs"/>
            </a:endParaRPr>
          </a:p>
        </p:txBody>
      </p:sp>
      <p:sp>
        <p:nvSpPr>
          <p:cNvPr id="14" name="Caption_5"/>
          <p:cNvSpPr>
            <a:spLocks noChangeArrowheads="1"/>
          </p:cNvSpPr>
          <p:nvPr/>
        </p:nvSpPr>
        <p:spPr bwMode="auto">
          <a:xfrm>
            <a:off x="575670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400">
                <a:solidFill>
                  <a:srgbClr val="333333"/>
                </a:solidFill>
                <a:latin typeface="+mn-lt"/>
                <a:cs typeface="+mn-cs"/>
              </a:rPr>
              <a:t>3.</a:t>
            </a:r>
            <a:endParaRPr lang="en-US" altLang="de-DE" sz="2400">
              <a:solidFill>
                <a:srgbClr val="333333"/>
              </a:solidFill>
              <a:latin typeface="+mn-lt"/>
              <a:cs typeface="+mn-cs"/>
            </a:endParaRPr>
          </a:p>
        </p:txBody>
      </p:sp>
      <p:sp>
        <p:nvSpPr>
          <p:cNvPr id="15" name="Caption_4"/>
          <p:cNvSpPr>
            <a:spLocks noChangeArrowheads="1"/>
          </p:cNvSpPr>
          <p:nvPr/>
        </p:nvSpPr>
        <p:spPr bwMode="auto">
          <a:xfrm>
            <a:off x="7170439"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400" dirty="0">
                <a:solidFill>
                  <a:srgbClr val="333333"/>
                </a:solidFill>
                <a:latin typeface="+mn-lt"/>
                <a:cs typeface="+mn-cs"/>
              </a:rPr>
              <a:t>2.</a:t>
            </a:r>
            <a:endParaRPr lang="en-US" altLang="de-DE" sz="2400" dirty="0">
              <a:solidFill>
                <a:srgbClr val="333333"/>
              </a:solidFill>
              <a:latin typeface="+mn-lt"/>
              <a:cs typeface="+mn-cs"/>
            </a:endParaRPr>
          </a:p>
        </p:txBody>
      </p:sp>
      <p:sp>
        <p:nvSpPr>
          <p:cNvPr id="16" name="Caption_3"/>
          <p:cNvSpPr>
            <a:spLocks noChangeArrowheads="1"/>
          </p:cNvSpPr>
          <p:nvPr/>
        </p:nvSpPr>
        <p:spPr bwMode="auto">
          <a:xfrm>
            <a:off x="858417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400" dirty="0">
                <a:solidFill>
                  <a:srgbClr val="333333"/>
                </a:solidFill>
                <a:latin typeface="+mn-lt"/>
                <a:cs typeface="+mn-cs"/>
              </a:rPr>
              <a:t>1.</a:t>
            </a:r>
            <a:endParaRPr lang="en-US" altLang="de-DE" sz="2400" dirty="0">
              <a:solidFill>
                <a:srgbClr val="333333"/>
              </a:solidFill>
              <a:latin typeface="+mn-lt"/>
              <a:cs typeface="+mn-cs"/>
            </a:endParaRPr>
          </a:p>
        </p:txBody>
      </p:sp>
      <p:pic>
        <p:nvPicPr>
          <p:cNvPr id="6"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3600">
                <a:solidFill>
                  <a:srgbClr val="004992"/>
                </a:solidFill>
                <a:latin typeface="+mn-lt"/>
                <a:ea typeface="+mn-ea"/>
                <a:cs typeface="+mn-cs"/>
              </a:rPr>
              <a:t>آیا فقط بر اساس ظاهر اشخاص می توان در باره ی شخصیت و یا حرفه ی آن ها قضاوت کرد؟</a:t>
            </a:r>
          </a:p>
        </p:txBody>
      </p:sp>
      <p:sp>
        <p:nvSpPr>
          <p:cNvPr id="5" name="Content Placeholder 4"/>
          <p:cNvSpPr>
            <a:spLocks noGrp="1"/>
          </p:cNvSpPr>
          <p:nvPr>
            <p:ph idx="1"/>
          </p:nvPr>
        </p:nvSpPr>
        <p:spPr/>
        <p:txBody>
          <a:bodyPr/>
          <a:lstStyle/>
          <a:p>
            <a:pPr defTabSz="914400" fontAlgn="base"/>
            <a:r>
              <a:rPr lang="fa-IR" altLang="de-DE" sz="2400" dirty="0">
                <a:solidFill>
                  <a:srgbClr val="333333"/>
                </a:solidFill>
              </a:rPr>
              <a:t>کدامیک ، هنرمند ، ورزشکار ، روان درمانگر  یا قاتل زنجیره ای است؟ </a:t>
            </a:r>
            <a:r>
              <a:rPr lang="ar-SA" altLang="de-DE" sz="2400" dirty="0">
                <a:solidFill>
                  <a:srgbClr val="333333"/>
                </a:solidFill>
              </a:rPr>
              <a:t>چقدر شما اطمينان داريد؟</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20</a:t>
            </a:fld>
            <a:endParaRPr lang="de-DE" dirty="0">
              <a:latin typeface="+mn-lt"/>
              <a:cs typeface="+mn-cs"/>
            </a:endParaRPr>
          </a:p>
        </p:txBody>
      </p:sp>
      <p:pic>
        <p:nvPicPr>
          <p:cNvPr id="6"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9214"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3020"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446220"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60780"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9214"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3020"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446220"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60780"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p:txBody>
          <a:bodyPr/>
          <a:lstStyle/>
          <a:p>
            <a:pPr lvl="0" defTabSz="914400" fontAlgn="base"/>
            <a:r>
              <a:rPr lang="fa-IR" altLang="de-DE" sz="2400" dirty="0">
                <a:solidFill>
                  <a:srgbClr val="333333"/>
                </a:solidFill>
              </a:rPr>
              <a:t>در اغلب مواقع ، افکار کلیشه ای بر برداشت های اولیه ی ما حاکم هستند. بعنوان نمونه همه ی هنرپیشه ها جذاب و همه ی قاتل ها وحشی به نظر نمی رسند!</a:t>
            </a:r>
            <a:endParaRPr lang="fa-IR"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آیا شما می دانید؟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21</a:t>
            </a:fld>
            <a:endParaRPr lang="de-DE" dirty="0">
              <a:latin typeface="+mn-lt"/>
              <a:cs typeface="+mn-cs"/>
            </a:endParaRPr>
          </a:p>
        </p:txBody>
      </p:sp>
      <p:sp>
        <p:nvSpPr>
          <p:cNvPr id="14" name="Caption_44043"/>
          <p:cNvSpPr>
            <a:spLocks noChangeArrowheads="1"/>
          </p:cNvSpPr>
          <p:nvPr/>
        </p:nvSpPr>
        <p:spPr bwMode="auto">
          <a:xfrm>
            <a:off x="3619214" y="5963859"/>
            <a:ext cx="208318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0"/>
              </a:spcBef>
              <a:spcAft>
                <a:spcPts val="0"/>
              </a:spcAft>
              <a:buClrTx/>
              <a:buNone/>
            </a:pPr>
            <a:r>
              <a:rPr lang="en-US" altLang="de-DE" sz="1800">
                <a:latin typeface="+mn-lt"/>
                <a:cs typeface="+mn-cs"/>
              </a:rPr>
              <a:t>Babe Ruth:</a:t>
            </a:r>
          </a:p>
          <a:p>
            <a:pPr algn="ctr" rtl="1" eaLnBrk="1" hangingPunct="1">
              <a:spcBef>
                <a:spcPts val="0"/>
              </a:spcBef>
              <a:spcAft>
                <a:spcPts val="0"/>
              </a:spcAft>
              <a:buClrTx/>
              <a:buNone/>
            </a:pPr>
            <a:r>
              <a:rPr lang="fa-IR" altLang="de-DE" sz="1800">
                <a:latin typeface="+mn-lt"/>
                <a:cs typeface="+mn-cs"/>
              </a:rPr>
              <a:t>قهرمان افسانه ای بیس بال </a:t>
            </a:r>
            <a:endParaRPr lang="en-US" altLang="de-DE" sz="1800" dirty="0">
              <a:latin typeface="+mn-lt"/>
              <a:cs typeface="+mn-cs"/>
            </a:endParaRPr>
          </a:p>
        </p:txBody>
      </p:sp>
      <p:sp>
        <p:nvSpPr>
          <p:cNvPr id="15" name="Caption_44041"/>
          <p:cNvSpPr>
            <a:spLocks noChangeArrowheads="1"/>
          </p:cNvSpPr>
          <p:nvPr/>
        </p:nvSpPr>
        <p:spPr bwMode="auto">
          <a:xfrm>
            <a:off x="446220"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0"/>
              </a:spcBef>
              <a:spcAft>
                <a:spcPts val="0"/>
              </a:spcAft>
              <a:buClrTx/>
              <a:buNone/>
            </a:pPr>
            <a:r>
              <a:rPr lang="de-DE" altLang="de-DE" sz="1800" dirty="0">
                <a:latin typeface="+mn-lt"/>
                <a:cs typeface="+mn-cs"/>
              </a:rPr>
              <a:t>Khaled Saleh:</a:t>
            </a:r>
          </a:p>
          <a:p>
            <a:pPr algn="ctr" rtl="1" eaLnBrk="1" hangingPunct="1">
              <a:spcBef>
                <a:spcPts val="0"/>
              </a:spcBef>
              <a:spcAft>
                <a:spcPts val="0"/>
              </a:spcAft>
              <a:buClrTx/>
              <a:buNone/>
            </a:pPr>
            <a:r>
              <a:rPr lang="fa-IR" altLang="de-DE" sz="1800" dirty="0">
                <a:latin typeface="+mn-lt"/>
                <a:cs typeface="+mn-cs"/>
              </a:rPr>
              <a:t>هنرپیشه       </a:t>
            </a:r>
            <a:endParaRPr lang="en-US" altLang="de-DE" sz="1800" dirty="0">
              <a:latin typeface="+mn-lt"/>
              <a:cs typeface="+mn-cs"/>
            </a:endParaRPr>
          </a:p>
        </p:txBody>
      </p:sp>
      <p:sp>
        <p:nvSpPr>
          <p:cNvPr id="16" name="Caption_44042"/>
          <p:cNvSpPr>
            <a:spLocks noChangeArrowheads="1"/>
          </p:cNvSpPr>
          <p:nvPr/>
        </p:nvSpPr>
        <p:spPr bwMode="auto">
          <a:xfrm>
            <a:off x="9043020"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0"/>
              </a:spcBef>
              <a:spcAft>
                <a:spcPts val="0"/>
              </a:spcAft>
              <a:buClrTx/>
              <a:buNone/>
            </a:pPr>
            <a:r>
              <a:rPr lang="fr-FR" altLang="de-DE" sz="1800" dirty="0">
                <a:latin typeface="+mn-lt"/>
                <a:cs typeface="+mn-cs"/>
              </a:rPr>
              <a:t>Jeffrey </a:t>
            </a:r>
            <a:r>
              <a:rPr lang="fr-FR" altLang="de-DE" sz="1800" dirty="0" err="1">
                <a:latin typeface="+mn-lt"/>
                <a:cs typeface="+mn-cs"/>
              </a:rPr>
              <a:t>Dahmer</a:t>
            </a:r>
            <a:r>
              <a:rPr lang="fr-FR" altLang="de-DE" sz="1800" dirty="0">
                <a:latin typeface="+mn-lt"/>
                <a:cs typeface="+mn-cs"/>
              </a:rPr>
              <a:t>:</a:t>
            </a:r>
          </a:p>
          <a:p>
            <a:pPr algn="ctr" rtl="1" eaLnBrk="1" hangingPunct="1">
              <a:spcBef>
                <a:spcPts val="0"/>
              </a:spcBef>
              <a:spcAft>
                <a:spcPts val="0"/>
              </a:spcAft>
              <a:buClrTx/>
              <a:buNone/>
            </a:pPr>
            <a:r>
              <a:rPr lang="fa-IR" altLang="de-DE" sz="1800" dirty="0">
                <a:latin typeface="+mn-lt"/>
                <a:cs typeface="+mn-cs"/>
              </a:rPr>
              <a:t>قاتل زنجیره ای    </a:t>
            </a:r>
            <a:endParaRPr lang="en-US" altLang="de-DE" sz="1800" dirty="0">
              <a:latin typeface="+mn-lt"/>
              <a:cs typeface="+mn-cs"/>
            </a:endParaRPr>
          </a:p>
        </p:txBody>
      </p:sp>
      <p:sp>
        <p:nvSpPr>
          <p:cNvPr id="17" name="Caption_44038"/>
          <p:cNvSpPr>
            <a:spLocks noChangeArrowheads="1"/>
          </p:cNvSpPr>
          <p:nvPr/>
        </p:nvSpPr>
        <p:spPr bwMode="auto">
          <a:xfrm>
            <a:off x="6260780"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0"/>
              </a:spcBef>
              <a:spcAft>
                <a:spcPts val="0"/>
              </a:spcAft>
              <a:buClrTx/>
              <a:buNone/>
            </a:pPr>
            <a:r>
              <a:rPr lang="de-DE" altLang="de-DE" sz="1800" dirty="0">
                <a:latin typeface="+mn-lt"/>
                <a:cs typeface="+mn-cs"/>
              </a:rPr>
              <a:t>Aaron Beck:</a:t>
            </a:r>
          </a:p>
          <a:p>
            <a:pPr algn="ctr" rtl="1" eaLnBrk="1" hangingPunct="1">
              <a:spcBef>
                <a:spcPts val="0"/>
              </a:spcBef>
              <a:spcAft>
                <a:spcPts val="0"/>
              </a:spcAft>
              <a:buClrTx/>
              <a:buNone/>
            </a:pPr>
            <a:r>
              <a:rPr lang="fa-IR" altLang="de-DE" sz="1800" dirty="0">
                <a:latin typeface="+mn-lt"/>
                <a:cs typeface="+mn-cs"/>
              </a:rPr>
              <a:t>روان درمانگر  </a:t>
            </a:r>
            <a:endParaRPr lang="en-GB" altLang="de-DE" sz="1800" dirty="0">
              <a:latin typeface="+mn-lt"/>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3600">
                <a:solidFill>
                  <a:srgbClr val="004992"/>
                </a:solidFill>
                <a:latin typeface="+mn-lt"/>
                <a:ea typeface="+mn-ea"/>
                <a:cs typeface="+mn-cs"/>
              </a:rPr>
              <a:t>خواهی نشوی رسوا، همرنگ جماعت شو !</a:t>
            </a:r>
            <a:br>
              <a:rPr lang="fa-IR" sz="3600">
                <a:solidFill>
                  <a:srgbClr val="004992"/>
                </a:solidFill>
                <a:latin typeface="+mn-lt"/>
                <a:ea typeface="+mn-ea"/>
                <a:cs typeface="+mn-cs"/>
              </a:rPr>
            </a:br>
            <a:r>
              <a:rPr lang="fa-IR">
                <a:solidFill>
                  <a:srgbClr val="004992"/>
                </a:solidFill>
                <a:latin typeface="+mn-lt"/>
                <a:ea typeface="+mn-ea"/>
                <a:cs typeface="+mn-cs"/>
              </a:rPr>
              <a:t>سوء تعبیرهای رایج در باره ی ژست و قیافه</a:t>
            </a: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22</a:t>
            </a:fld>
            <a:endParaRPr lang="de-DE" dirty="0">
              <a:latin typeface="+mn-lt"/>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557101521"/>
              </p:ext>
            </p:extLst>
          </p:nvPr>
        </p:nvGraphicFramePr>
        <p:xfrm>
          <a:off x="408955" y="2203704"/>
          <a:ext cx="11376001" cy="4572000"/>
        </p:xfrm>
        <a:graphic>
          <a:graphicData uri="http://schemas.openxmlformats.org/drawingml/2006/table">
            <a:tbl>
              <a:tblPr rtl="1">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r>
                        <a:rPr kumimoji="0" lang="fa-IR" sz="2000" b="0" i="0" u="none" strike="noStrike" cap="none" normalizeH="0" baseline="0">
                          <a:ln>
                            <a:noFill/>
                          </a:ln>
                          <a:solidFill>
                            <a:srgbClr val="333333"/>
                          </a:solidFill>
                          <a:effectLst/>
                          <a:latin typeface="+mn-lt"/>
                          <a:ea typeface="+mn-ea"/>
                          <a:cs typeface="+mn-cs"/>
                        </a:rPr>
                        <a:t> ژست و </a:t>
                      </a:r>
                      <a:r>
                        <a:rPr kumimoji="0" lang="fa-IR" sz="2000" b="0" i="0" u="none" strike="noStrike" cap="none" normalizeH="0" baseline="0" dirty="0">
                          <a:ln>
                            <a:noFill/>
                          </a:ln>
                          <a:solidFill>
                            <a:srgbClr val="333333"/>
                          </a:solidFill>
                          <a:effectLst/>
                          <a:latin typeface="+mn-lt"/>
                          <a:ea typeface="+mn-ea"/>
                          <a:cs typeface="+mn-cs"/>
                        </a:rPr>
                        <a:t>قیافه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 این ژست و قیافه را امریکایی ها و اروپایی ها چگونه تفسیر و تعبیر می کنند؟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0"/>
                        </a:spcBef>
                        <a:spcAft>
                          <a:spcPct val="0"/>
                        </a:spcAft>
                        <a:buClr>
                          <a:srgbClr val="336699"/>
                        </a:buClr>
                        <a:buSzTx/>
                        <a:buFontTx/>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0"/>
                        </a:spcBef>
                        <a:spcAft>
                          <a:spcPct val="0"/>
                        </a:spcAft>
                        <a:buClr>
                          <a:srgbClr val="336699"/>
                        </a:buClr>
                        <a:buSzTx/>
                        <a:buFontTx/>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r>
                        <a:rPr kumimoji="0" lang="fa-IR" sz="2000" b="0" i="0" u="none" strike="noStrike" cap="none" normalizeH="0" baseline="0">
                          <a:ln>
                            <a:noFill/>
                          </a:ln>
                          <a:solidFill>
                            <a:srgbClr val="333333"/>
                          </a:solidFill>
                          <a:effectLst/>
                          <a:latin typeface="+mn-lt"/>
                          <a:ea typeface="+mn-ea"/>
                          <a:cs typeface="+mn-cs"/>
                        </a:rPr>
                        <a:t>نشان دادن زبان </a:t>
                      </a:r>
                      <a:endParaRPr kumimoji="0" lang="en-GB"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0"/>
                        </a:spcBef>
                        <a:spcAft>
                          <a:spcPct val="0"/>
                        </a:spcAft>
                        <a:buClr>
                          <a:srgbClr val="336699"/>
                        </a:buClr>
                        <a:buSzTx/>
                        <a:buFontTx/>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pt-BR"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8"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55083"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54087"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769996" y="5735528"/>
            <a:ext cx="1488482" cy="100584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3600">
                <a:solidFill>
                  <a:srgbClr val="004992"/>
                </a:solidFill>
                <a:latin typeface="+mn-lt"/>
                <a:ea typeface="+mn-ea"/>
                <a:cs typeface="+mn-cs"/>
              </a:rPr>
              <a:t>خواهی نشوی رسوا، همرنگ جماعت شو !</a:t>
            </a:r>
            <a:br>
              <a:rPr lang="fa-IR" sz="3600">
                <a:solidFill>
                  <a:srgbClr val="004992"/>
                </a:solidFill>
                <a:latin typeface="+mn-lt"/>
                <a:ea typeface="+mn-ea"/>
                <a:cs typeface="+mn-cs"/>
              </a:rPr>
            </a:br>
            <a:r>
              <a:rPr lang="fa-IR">
                <a:solidFill>
                  <a:srgbClr val="004992"/>
                </a:solidFill>
                <a:latin typeface="+mn-lt"/>
                <a:ea typeface="+mn-ea"/>
                <a:cs typeface="+mn-cs"/>
              </a:rPr>
              <a:t>سوء تعبیرهای رایج در باره ی ژست و قیافه</a:t>
            </a: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23</a:t>
            </a:fld>
            <a:endParaRPr lang="de-DE" dirty="0">
              <a:latin typeface="+mn-lt"/>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3409433898"/>
              </p:ext>
            </p:extLst>
          </p:nvPr>
        </p:nvGraphicFramePr>
        <p:xfrm>
          <a:off x="408955" y="2203704"/>
          <a:ext cx="11376001" cy="4572000"/>
        </p:xfrm>
        <a:graphic>
          <a:graphicData uri="http://schemas.openxmlformats.org/drawingml/2006/table">
            <a:tbl>
              <a:tblPr rtl="1">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r>
                        <a:rPr kumimoji="0" lang="fa-IR" sz="2000" b="0" i="0" u="none" strike="noStrike" cap="none" normalizeH="0" baseline="0">
                          <a:ln>
                            <a:noFill/>
                          </a:ln>
                          <a:solidFill>
                            <a:srgbClr val="333333"/>
                          </a:solidFill>
                          <a:effectLst/>
                          <a:latin typeface="+mn-lt"/>
                          <a:ea typeface="+mn-ea"/>
                          <a:cs typeface="+mn-cs"/>
                        </a:rPr>
                        <a:t> ژست و </a:t>
                      </a:r>
                      <a:r>
                        <a:rPr kumimoji="0" lang="fa-IR" sz="2000" b="0" i="0" u="none" strike="noStrike" cap="none" normalizeH="0" baseline="0" dirty="0">
                          <a:ln>
                            <a:noFill/>
                          </a:ln>
                          <a:solidFill>
                            <a:srgbClr val="333333"/>
                          </a:solidFill>
                          <a:effectLst/>
                          <a:latin typeface="+mn-lt"/>
                          <a:ea typeface="+mn-ea"/>
                          <a:cs typeface="+mn-cs"/>
                        </a:rPr>
                        <a:t>قیافه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 این ژست و قیافه را امریکایی ها و اروپایی ها چگونه تفسیر و تعبیر می کنند؟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r>
                        <a:rPr kumimoji="0" lang="fa-IR" sz="2000" b="1" i="0" u="none" strike="noStrike" cap="none" normalizeH="0" baseline="0" dirty="0">
                          <a:ln>
                            <a:noFill/>
                          </a:ln>
                          <a:solidFill>
                            <a:srgbClr val="333333"/>
                          </a:solidFill>
                          <a:effectLst/>
                          <a:latin typeface="+mn-lt"/>
                          <a:ea typeface="+mn-ea"/>
                          <a:cs typeface="+mn-cs"/>
                        </a:rPr>
                        <a:t>در امریکای شمالی و اروپا:</a:t>
                      </a:r>
                      <a:r>
                        <a:rPr kumimoji="0" lang="fa-IR" sz="2000" b="0" i="0" u="none" strike="noStrike" cap="none" normalizeH="0" baseline="0" dirty="0">
                          <a:ln>
                            <a:noFill/>
                          </a:ln>
                          <a:solidFill>
                            <a:srgbClr val="333333"/>
                          </a:solidFill>
                          <a:effectLst/>
                          <a:latin typeface="+mn-lt"/>
                          <a:ea typeface="+mn-ea"/>
                          <a:cs typeface="+mn-cs"/>
                        </a:rPr>
                        <a:t> آرام و راحت و تاحدودی شلخته </a:t>
                      </a:r>
                    </a:p>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در برخی کشورهای عرب زبان ، کف کفش کثیف و آلوده است و نشان دادن کف کفش نوعی بی احترامی به دیگران است.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0"/>
                        </a:spcBef>
                        <a:spcAft>
                          <a:spcPct val="0"/>
                        </a:spcAft>
                        <a:buClr>
                          <a:srgbClr val="336699"/>
                        </a:buClr>
                        <a:buSzTx/>
                        <a:buFontTx/>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r>
                        <a:rPr kumimoji="0" lang="fa-IR" sz="2000" b="0" i="0" u="none" strike="noStrike" cap="none" normalizeH="0" baseline="0">
                          <a:ln>
                            <a:noFill/>
                          </a:ln>
                          <a:solidFill>
                            <a:srgbClr val="333333"/>
                          </a:solidFill>
                          <a:effectLst/>
                          <a:latin typeface="+mn-lt"/>
                          <a:ea typeface="+mn-ea"/>
                          <a:cs typeface="+mn-cs"/>
                        </a:rPr>
                        <a:t>نشان دادن زبان </a:t>
                      </a:r>
                      <a:endParaRPr kumimoji="0" lang="en-GB"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0"/>
                        </a:spcBef>
                        <a:spcAft>
                          <a:spcPct val="0"/>
                        </a:spcAft>
                        <a:buClr>
                          <a:srgbClr val="336699"/>
                        </a:buClr>
                        <a:buSzTx/>
                        <a:buFontTx/>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pt-BR"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8"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55083"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54087"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769996" y="5735528"/>
            <a:ext cx="1488482" cy="1005840"/>
          </a:xfrm>
          <a:prstGeom prst="rect">
            <a:avLst/>
          </a:prstGeom>
          <a:noFill/>
        </p:spPr>
      </p:pic>
    </p:spTree>
    <p:extLst>
      <p:ext uri="{BB962C8B-B14F-4D97-AF65-F5344CB8AC3E}">
        <p14:creationId xmlns:p14="http://schemas.microsoft.com/office/powerpoint/2010/main" val="41748650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3600">
                <a:solidFill>
                  <a:srgbClr val="004992"/>
                </a:solidFill>
                <a:latin typeface="+mn-lt"/>
                <a:ea typeface="+mn-ea"/>
                <a:cs typeface="+mn-cs"/>
              </a:rPr>
              <a:t>خواهی نشوی رسوا، همرنگ جماعت شو !</a:t>
            </a:r>
            <a:br>
              <a:rPr lang="fa-IR" sz="3600">
                <a:solidFill>
                  <a:srgbClr val="004992"/>
                </a:solidFill>
                <a:latin typeface="+mn-lt"/>
                <a:ea typeface="+mn-ea"/>
                <a:cs typeface="+mn-cs"/>
              </a:rPr>
            </a:br>
            <a:r>
              <a:rPr lang="fa-IR">
                <a:solidFill>
                  <a:srgbClr val="004992"/>
                </a:solidFill>
                <a:latin typeface="+mn-lt"/>
                <a:ea typeface="+mn-ea"/>
                <a:cs typeface="+mn-cs"/>
              </a:rPr>
              <a:t>سوء تعبیرهای رایج در باره ی ژست و قیافه</a:t>
            </a: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24</a:t>
            </a:fld>
            <a:endParaRPr lang="de-DE" dirty="0">
              <a:latin typeface="+mn-lt"/>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1313791803"/>
              </p:ext>
            </p:extLst>
          </p:nvPr>
        </p:nvGraphicFramePr>
        <p:xfrm>
          <a:off x="408955" y="2203704"/>
          <a:ext cx="11376001" cy="4572000"/>
        </p:xfrm>
        <a:graphic>
          <a:graphicData uri="http://schemas.openxmlformats.org/drawingml/2006/table">
            <a:tbl>
              <a:tblPr rtl="1">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r>
                        <a:rPr kumimoji="0" lang="fa-IR" sz="2000" b="0" i="0" u="none" strike="noStrike" cap="none" normalizeH="0" baseline="0">
                          <a:ln>
                            <a:noFill/>
                          </a:ln>
                          <a:solidFill>
                            <a:srgbClr val="333333"/>
                          </a:solidFill>
                          <a:effectLst/>
                          <a:latin typeface="+mn-lt"/>
                          <a:ea typeface="+mn-ea"/>
                          <a:cs typeface="+mn-cs"/>
                        </a:rPr>
                        <a:t> ژست و </a:t>
                      </a:r>
                      <a:r>
                        <a:rPr kumimoji="0" lang="fa-IR" sz="2000" b="0" i="0" u="none" strike="noStrike" cap="none" normalizeH="0" baseline="0" dirty="0">
                          <a:ln>
                            <a:noFill/>
                          </a:ln>
                          <a:solidFill>
                            <a:srgbClr val="333333"/>
                          </a:solidFill>
                          <a:effectLst/>
                          <a:latin typeface="+mn-lt"/>
                          <a:ea typeface="+mn-ea"/>
                          <a:cs typeface="+mn-cs"/>
                        </a:rPr>
                        <a:t>قیافه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 این ژست و قیافه را امریکایی ها و اروپایی ها چگونه تفسیر و تعبیر می کنند؟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r>
                        <a:rPr kumimoji="0" lang="fa-IR" sz="2000" b="1" i="0" u="none" strike="noStrike" cap="none" normalizeH="0" baseline="0" dirty="0">
                          <a:ln>
                            <a:noFill/>
                          </a:ln>
                          <a:solidFill>
                            <a:srgbClr val="333333"/>
                          </a:solidFill>
                          <a:effectLst/>
                          <a:latin typeface="+mn-lt"/>
                          <a:ea typeface="+mn-ea"/>
                          <a:cs typeface="+mn-cs"/>
                        </a:rPr>
                        <a:t>در امریکای شمالی و اروپا:</a:t>
                      </a:r>
                      <a:r>
                        <a:rPr kumimoji="0" lang="fa-IR" sz="2000" b="0" i="0" u="none" strike="noStrike" cap="none" normalizeH="0" baseline="0" dirty="0">
                          <a:ln>
                            <a:noFill/>
                          </a:ln>
                          <a:solidFill>
                            <a:srgbClr val="333333"/>
                          </a:solidFill>
                          <a:effectLst/>
                          <a:latin typeface="+mn-lt"/>
                          <a:ea typeface="+mn-ea"/>
                          <a:cs typeface="+mn-cs"/>
                        </a:rPr>
                        <a:t> آرام و راحت و تاحدودی شلخته </a:t>
                      </a:r>
                    </a:p>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در برخی کشورهای عرب زبان ، کف کفش کثیف و آلوده است و نشان دادن کف کفش نوعی بی احترامی به دیگران است.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r>
                        <a:rPr kumimoji="0" lang="fa-IR" sz="2000" b="1" i="0" u="none" strike="noStrike" cap="none" normalizeH="0" baseline="0" dirty="0">
                          <a:ln>
                            <a:noFill/>
                          </a:ln>
                          <a:solidFill>
                            <a:srgbClr val="333333"/>
                          </a:solidFill>
                          <a:effectLst/>
                          <a:latin typeface="+mn-lt"/>
                          <a:ea typeface="+mn-ea"/>
                          <a:cs typeface="+mn-cs"/>
                        </a:rPr>
                        <a:t>در امریکا و بسیاری از کشورها:</a:t>
                      </a:r>
                      <a:r>
                        <a:rPr kumimoji="0" lang="fa-IR" sz="2000" b="0" i="0" u="none" strike="noStrike" cap="none" normalizeH="0" baseline="0" dirty="0">
                          <a:ln>
                            <a:noFill/>
                          </a:ln>
                          <a:solidFill>
                            <a:srgbClr val="333333"/>
                          </a:solidFill>
                          <a:effectLst/>
                          <a:latin typeface="+mn-lt"/>
                          <a:ea typeface="+mn-ea"/>
                          <a:cs typeface="+mn-cs"/>
                        </a:rPr>
                        <a:t> معنای </a:t>
                      </a:r>
                      <a:r>
                        <a:rPr kumimoji="0" lang="de-DE" sz="2000" b="0" i="0" u="none" strike="noStrike" cap="none" normalizeH="0" baseline="0" dirty="0">
                          <a:ln>
                            <a:noFill/>
                          </a:ln>
                          <a:solidFill>
                            <a:srgbClr val="333333"/>
                          </a:solidFill>
                          <a:effectLst/>
                          <a:latin typeface="+mn-lt"/>
                          <a:ea typeface="+mn-ea"/>
                          <a:cs typeface="+mn-cs"/>
                        </a:rPr>
                        <a:t>„</a:t>
                      </a:r>
                      <a:r>
                        <a:rPr kumimoji="0" lang="fa-IR" sz="2000" b="0" i="0" u="none" strike="noStrike" cap="none" normalizeH="0" baseline="0" dirty="0">
                          <a:ln>
                            <a:noFill/>
                          </a:ln>
                          <a:solidFill>
                            <a:srgbClr val="333333"/>
                          </a:solidFill>
                          <a:effectLst/>
                          <a:latin typeface="+mn-lt"/>
                          <a:ea typeface="+mn-ea"/>
                          <a:cs typeface="+mn-cs"/>
                        </a:rPr>
                        <a:t>خیلی خوب</a:t>
                      </a:r>
                      <a:r>
                        <a:rPr kumimoji="0" lang="de-DE" sz="2000" b="0" i="0" u="none" strike="noStrike" cap="none" normalizeH="0" baseline="0" dirty="0">
                          <a:ln>
                            <a:noFill/>
                          </a:ln>
                          <a:solidFill>
                            <a:srgbClr val="333333"/>
                          </a:solidFill>
                          <a:effectLst/>
                          <a:latin typeface="+mn-lt"/>
                          <a:ea typeface="+mn-ea"/>
                          <a:cs typeface="+mn-cs"/>
                        </a:rPr>
                        <a:t>“</a:t>
                      </a:r>
                      <a:r>
                        <a:rPr kumimoji="0" lang="fa-IR" sz="2000" b="0" i="0" u="none" strike="noStrike" cap="none" normalizeH="0" baseline="0" dirty="0">
                          <a:ln>
                            <a:noFill/>
                          </a:ln>
                          <a:solidFill>
                            <a:srgbClr val="333333"/>
                          </a:solidFill>
                          <a:effectLst/>
                          <a:latin typeface="+mn-lt"/>
                          <a:ea typeface="+mn-ea"/>
                          <a:cs typeface="+mn-cs"/>
                        </a:rPr>
                        <a:t> یا </a:t>
                      </a:r>
                      <a:r>
                        <a:rPr kumimoji="0" lang="de-DE" sz="2000" b="0" i="0" u="none" strike="noStrike" cap="none" normalizeH="0" baseline="0" dirty="0">
                          <a:ln>
                            <a:noFill/>
                          </a:ln>
                          <a:solidFill>
                            <a:srgbClr val="333333"/>
                          </a:solidFill>
                          <a:effectLst/>
                          <a:latin typeface="+mn-lt"/>
                          <a:ea typeface="+mn-ea"/>
                          <a:cs typeface="+mn-cs"/>
                        </a:rPr>
                        <a:t>„</a:t>
                      </a:r>
                      <a:r>
                        <a:rPr kumimoji="0" lang="fa-IR" sz="2000" b="0" i="0" u="none" strike="noStrike" cap="none" normalizeH="0" baseline="0" dirty="0">
                          <a:ln>
                            <a:noFill/>
                          </a:ln>
                          <a:solidFill>
                            <a:srgbClr val="333333"/>
                          </a:solidFill>
                          <a:effectLst/>
                          <a:latin typeface="+mn-lt"/>
                          <a:ea typeface="+mn-ea"/>
                          <a:cs typeface="+mn-cs"/>
                        </a:rPr>
                        <a:t>با وقار</a:t>
                      </a:r>
                      <a:r>
                        <a:rPr kumimoji="0" lang="de-DE" sz="2000" b="0" i="0" u="none" strike="noStrike" cap="none" normalizeH="0" baseline="0" dirty="0">
                          <a:ln>
                            <a:noFill/>
                          </a:ln>
                          <a:solidFill>
                            <a:srgbClr val="333333"/>
                          </a:solidFill>
                          <a:effectLst/>
                          <a:latin typeface="+mn-lt"/>
                          <a:ea typeface="+mn-ea"/>
                          <a:cs typeface="+mn-cs"/>
                        </a:rPr>
                        <a:t>“</a:t>
                      </a:r>
                      <a:r>
                        <a:rPr kumimoji="0" lang="fa-IR" sz="2000" b="0" i="0" u="none" strike="noStrike" cap="none" normalizeH="0" baseline="0" dirty="0">
                          <a:ln>
                            <a:noFill/>
                          </a:ln>
                          <a:solidFill>
                            <a:srgbClr val="333333"/>
                          </a:solidFill>
                          <a:effectLst/>
                          <a:latin typeface="+mn-lt"/>
                          <a:ea typeface="+mn-ea"/>
                          <a:cs typeface="+mn-cs"/>
                        </a:rPr>
                        <a:t> می دهد . </a:t>
                      </a:r>
                    </a:p>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r>
                        <a:rPr kumimoji="0" lang="fa-IR" sz="2000" b="1" i="0" u="none" strike="noStrike" cap="none" normalizeH="0" baseline="0" dirty="0">
                          <a:ln>
                            <a:noFill/>
                          </a:ln>
                          <a:solidFill>
                            <a:srgbClr val="333333"/>
                          </a:solidFill>
                          <a:effectLst/>
                          <a:latin typeface="+mn-lt"/>
                          <a:ea typeface="+mn-ea"/>
                          <a:cs typeface="+mn-cs"/>
                        </a:rPr>
                        <a:t>در کشورهای افریقایی:</a:t>
                      </a:r>
                      <a:r>
                        <a:rPr kumimoji="0" lang="fa-IR" sz="2000" b="0" i="0" u="none" strike="noStrike" cap="none" normalizeH="0" baseline="0" dirty="0">
                          <a:ln>
                            <a:noFill/>
                          </a:ln>
                          <a:solidFill>
                            <a:srgbClr val="333333"/>
                          </a:solidFill>
                          <a:effectLst/>
                          <a:latin typeface="+mn-lt"/>
                          <a:ea typeface="+mn-ea"/>
                          <a:cs typeface="+mn-cs"/>
                        </a:rPr>
                        <a:t> معنای </a:t>
                      </a:r>
                      <a:r>
                        <a:rPr kumimoji="0" lang="de-DE" sz="2000" b="0" i="0" u="none" strike="noStrike" cap="none" normalizeH="0" baseline="0" dirty="0">
                          <a:ln>
                            <a:noFill/>
                          </a:ln>
                          <a:solidFill>
                            <a:srgbClr val="333333"/>
                          </a:solidFill>
                          <a:effectLst/>
                          <a:latin typeface="+mn-lt"/>
                          <a:ea typeface="+mn-ea"/>
                          <a:cs typeface="+mn-cs"/>
                        </a:rPr>
                        <a:t>„</a:t>
                      </a:r>
                      <a:r>
                        <a:rPr kumimoji="0" lang="fa-IR" sz="2000" b="0" i="0" u="none" strike="noStrike" cap="none" normalizeH="0" baseline="0" dirty="0">
                          <a:ln>
                            <a:noFill/>
                          </a:ln>
                          <a:solidFill>
                            <a:srgbClr val="333333"/>
                          </a:solidFill>
                          <a:effectLst/>
                          <a:latin typeface="+mn-lt"/>
                          <a:ea typeface="+mn-ea"/>
                          <a:cs typeface="+mn-cs"/>
                        </a:rPr>
                        <a:t>دورشو</a:t>
                      </a:r>
                      <a:r>
                        <a:rPr kumimoji="0" lang="de-DE" sz="2000" b="0" i="0" u="none" strike="noStrike" cap="none" normalizeH="0" baseline="0" dirty="0">
                          <a:ln>
                            <a:noFill/>
                          </a:ln>
                          <a:solidFill>
                            <a:srgbClr val="333333"/>
                          </a:solidFill>
                          <a:effectLst/>
                          <a:latin typeface="+mn-lt"/>
                          <a:ea typeface="+mn-ea"/>
                          <a:cs typeface="+mn-cs"/>
                        </a:rPr>
                        <a:t>“</a:t>
                      </a:r>
                      <a:r>
                        <a:rPr kumimoji="0" lang="fa-IR" sz="2000" b="0" i="0" u="none" strike="noStrike" cap="none" normalizeH="0" baseline="0" dirty="0">
                          <a:ln>
                            <a:noFill/>
                          </a:ln>
                          <a:solidFill>
                            <a:srgbClr val="333333"/>
                          </a:solidFill>
                          <a:effectLst/>
                          <a:latin typeface="+mn-lt"/>
                          <a:ea typeface="+mn-ea"/>
                          <a:cs typeface="+mn-cs"/>
                        </a:rPr>
                        <a:t>.</a:t>
                      </a:r>
                    </a:p>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r>
                        <a:rPr kumimoji="0" lang="fa-IR" sz="2000" b="1" i="0" u="none" strike="noStrike" cap="none" normalizeH="0" baseline="0" dirty="0">
                          <a:ln>
                            <a:noFill/>
                          </a:ln>
                          <a:solidFill>
                            <a:srgbClr val="333333"/>
                          </a:solidFill>
                          <a:effectLst/>
                          <a:latin typeface="+mn-lt"/>
                          <a:ea typeface="+mn-ea"/>
                          <a:cs typeface="+mn-cs"/>
                        </a:rPr>
                        <a:t>در بسیاری از کشورها:</a:t>
                      </a:r>
                      <a:r>
                        <a:rPr kumimoji="0" lang="fa-IR" sz="2000" b="0" i="0" u="none" strike="noStrike" cap="none" normalizeH="0" baseline="0" dirty="0">
                          <a:ln>
                            <a:noFill/>
                          </a:ln>
                          <a:solidFill>
                            <a:srgbClr val="333333"/>
                          </a:solidFill>
                          <a:effectLst/>
                          <a:latin typeface="+mn-lt"/>
                          <a:ea typeface="+mn-ea"/>
                          <a:cs typeface="+mn-cs"/>
                        </a:rPr>
                        <a:t> سرجاده ایستادن و با شست خود جهت را نشان دادن معنا می دهد. </a:t>
                      </a:r>
                    </a:p>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r>
                        <a:rPr kumimoji="0" lang="fa-IR" sz="2000" b="1" i="0" u="none" strike="noStrike" cap="none" normalizeH="0" baseline="0" dirty="0">
                          <a:ln>
                            <a:noFill/>
                          </a:ln>
                          <a:solidFill>
                            <a:srgbClr val="333333"/>
                          </a:solidFill>
                          <a:effectLst/>
                          <a:latin typeface="+mn-lt"/>
                          <a:ea typeface="+mn-ea"/>
                          <a:cs typeface="+mn-cs"/>
                        </a:rPr>
                        <a:t>در ایران:</a:t>
                      </a:r>
                      <a:r>
                        <a:rPr kumimoji="0" lang="fa-IR" sz="2000" b="0" i="0" u="none" strike="noStrike" cap="none" normalizeH="0" baseline="0" dirty="0">
                          <a:ln>
                            <a:noFill/>
                          </a:ln>
                          <a:solidFill>
                            <a:srgbClr val="333333"/>
                          </a:solidFill>
                          <a:effectLst/>
                          <a:latin typeface="+mn-lt"/>
                          <a:ea typeface="+mn-ea"/>
                          <a:cs typeface="+mn-cs"/>
                        </a:rPr>
                        <a:t> نوعی بی احترامی و توهین جنسی محسوب می شود.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r>
                        <a:rPr kumimoji="0" lang="fa-IR" sz="2000" b="0" i="0" u="none" strike="noStrike" cap="none" normalizeH="0" baseline="0">
                          <a:ln>
                            <a:noFill/>
                          </a:ln>
                          <a:solidFill>
                            <a:srgbClr val="333333"/>
                          </a:solidFill>
                          <a:effectLst/>
                          <a:latin typeface="+mn-lt"/>
                          <a:ea typeface="+mn-ea"/>
                          <a:cs typeface="+mn-cs"/>
                        </a:rPr>
                        <a:t>نشان دادن زبان </a:t>
                      </a:r>
                      <a:endParaRPr kumimoji="0" lang="en-GB"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0"/>
                        </a:spcBef>
                        <a:spcAft>
                          <a:spcPct val="0"/>
                        </a:spcAft>
                        <a:buClr>
                          <a:srgbClr val="336699"/>
                        </a:buClr>
                        <a:buSzTx/>
                        <a:buFontTx/>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pt-BR"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8"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55083"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54087"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769996" y="5735528"/>
            <a:ext cx="1488482" cy="1005840"/>
          </a:xfrm>
          <a:prstGeom prst="rect">
            <a:avLst/>
          </a:prstGeom>
          <a:noFill/>
        </p:spPr>
      </p:pic>
    </p:spTree>
    <p:extLst>
      <p:ext uri="{BB962C8B-B14F-4D97-AF65-F5344CB8AC3E}">
        <p14:creationId xmlns:p14="http://schemas.microsoft.com/office/powerpoint/2010/main" val="40477300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3600">
                <a:solidFill>
                  <a:srgbClr val="004992"/>
                </a:solidFill>
                <a:latin typeface="+mn-lt"/>
                <a:ea typeface="+mn-ea"/>
                <a:cs typeface="+mn-cs"/>
              </a:rPr>
              <a:t>خواهی نشوی رسوا، همرنگ جماعت شو !</a:t>
            </a:r>
            <a:br>
              <a:rPr lang="fa-IR" sz="3600">
                <a:solidFill>
                  <a:srgbClr val="004992"/>
                </a:solidFill>
                <a:latin typeface="+mn-lt"/>
                <a:ea typeface="+mn-ea"/>
                <a:cs typeface="+mn-cs"/>
              </a:rPr>
            </a:br>
            <a:r>
              <a:rPr lang="fa-IR">
                <a:solidFill>
                  <a:srgbClr val="004992"/>
                </a:solidFill>
                <a:latin typeface="+mn-lt"/>
                <a:ea typeface="+mn-ea"/>
                <a:cs typeface="+mn-cs"/>
              </a:rPr>
              <a:t>سوء تعبیرهای رایج در باره ی ژست و قیافه</a:t>
            </a: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25</a:t>
            </a:fld>
            <a:endParaRPr lang="de-DE" dirty="0">
              <a:latin typeface="+mn-lt"/>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2709554069"/>
              </p:ext>
            </p:extLst>
          </p:nvPr>
        </p:nvGraphicFramePr>
        <p:xfrm>
          <a:off x="408955" y="2203704"/>
          <a:ext cx="11376001" cy="4572000"/>
        </p:xfrm>
        <a:graphic>
          <a:graphicData uri="http://schemas.openxmlformats.org/drawingml/2006/table">
            <a:tbl>
              <a:tblPr rtl="1">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r>
                        <a:rPr kumimoji="0" lang="fa-IR" sz="2000" b="0" i="0" u="none" strike="noStrike" cap="none" normalizeH="0" baseline="0">
                          <a:ln>
                            <a:noFill/>
                          </a:ln>
                          <a:solidFill>
                            <a:srgbClr val="333333"/>
                          </a:solidFill>
                          <a:effectLst/>
                          <a:latin typeface="+mn-lt"/>
                          <a:ea typeface="+mn-ea"/>
                          <a:cs typeface="+mn-cs"/>
                        </a:rPr>
                        <a:t> ژست و </a:t>
                      </a:r>
                      <a:r>
                        <a:rPr kumimoji="0" lang="fa-IR" sz="2000" b="0" i="0" u="none" strike="noStrike" cap="none" normalizeH="0" baseline="0" dirty="0">
                          <a:ln>
                            <a:noFill/>
                          </a:ln>
                          <a:solidFill>
                            <a:srgbClr val="333333"/>
                          </a:solidFill>
                          <a:effectLst/>
                          <a:latin typeface="+mn-lt"/>
                          <a:ea typeface="+mn-ea"/>
                          <a:cs typeface="+mn-cs"/>
                        </a:rPr>
                        <a:t>قیافه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 این ژست و قیافه را امریکایی ها و اروپایی ها چگونه تفسیر و تعبیر می کنند؟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r>
                        <a:rPr kumimoji="0" lang="fa-IR" sz="2000" b="1" i="0" u="none" strike="noStrike" cap="none" normalizeH="0" baseline="0" dirty="0">
                          <a:ln>
                            <a:noFill/>
                          </a:ln>
                          <a:solidFill>
                            <a:srgbClr val="333333"/>
                          </a:solidFill>
                          <a:effectLst/>
                          <a:latin typeface="+mn-lt"/>
                          <a:ea typeface="+mn-ea"/>
                          <a:cs typeface="+mn-cs"/>
                        </a:rPr>
                        <a:t>در امریکای شمالی و اروپا:</a:t>
                      </a:r>
                      <a:r>
                        <a:rPr kumimoji="0" lang="fa-IR" sz="2000" b="0" i="0" u="none" strike="noStrike" cap="none" normalizeH="0" baseline="0" dirty="0">
                          <a:ln>
                            <a:noFill/>
                          </a:ln>
                          <a:solidFill>
                            <a:srgbClr val="333333"/>
                          </a:solidFill>
                          <a:effectLst/>
                          <a:latin typeface="+mn-lt"/>
                          <a:ea typeface="+mn-ea"/>
                          <a:cs typeface="+mn-cs"/>
                        </a:rPr>
                        <a:t> آرام و راحت و تاحدودی شلخته </a:t>
                      </a:r>
                    </a:p>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در برخی کشورهای عرب زبان ، کف کفش کثیف و آلوده است و نشان دادن کف کفش نوعی بی احترامی به دیگران است.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r>
                        <a:rPr kumimoji="0" lang="fa-IR" sz="2000" b="1" i="0" u="none" strike="noStrike" cap="none" normalizeH="0" baseline="0" dirty="0">
                          <a:ln>
                            <a:noFill/>
                          </a:ln>
                          <a:solidFill>
                            <a:srgbClr val="333333"/>
                          </a:solidFill>
                          <a:effectLst/>
                          <a:latin typeface="+mn-lt"/>
                          <a:ea typeface="+mn-ea"/>
                          <a:cs typeface="+mn-cs"/>
                        </a:rPr>
                        <a:t>در امریکا و بسیاری از کشورها:</a:t>
                      </a:r>
                      <a:r>
                        <a:rPr kumimoji="0" lang="fa-IR" sz="2000" b="0" i="0" u="none" strike="noStrike" cap="none" normalizeH="0" baseline="0" dirty="0">
                          <a:ln>
                            <a:noFill/>
                          </a:ln>
                          <a:solidFill>
                            <a:srgbClr val="333333"/>
                          </a:solidFill>
                          <a:effectLst/>
                          <a:latin typeface="+mn-lt"/>
                          <a:ea typeface="+mn-ea"/>
                          <a:cs typeface="+mn-cs"/>
                        </a:rPr>
                        <a:t> معنای </a:t>
                      </a:r>
                      <a:r>
                        <a:rPr kumimoji="0" lang="de-DE" sz="2000" b="0" i="0" u="none" strike="noStrike" cap="none" normalizeH="0" baseline="0" dirty="0">
                          <a:ln>
                            <a:noFill/>
                          </a:ln>
                          <a:solidFill>
                            <a:srgbClr val="333333"/>
                          </a:solidFill>
                          <a:effectLst/>
                          <a:latin typeface="+mn-lt"/>
                          <a:ea typeface="+mn-ea"/>
                          <a:cs typeface="+mn-cs"/>
                        </a:rPr>
                        <a:t>„</a:t>
                      </a:r>
                      <a:r>
                        <a:rPr kumimoji="0" lang="fa-IR" sz="2000" b="0" i="0" u="none" strike="noStrike" cap="none" normalizeH="0" baseline="0" dirty="0">
                          <a:ln>
                            <a:noFill/>
                          </a:ln>
                          <a:solidFill>
                            <a:srgbClr val="333333"/>
                          </a:solidFill>
                          <a:effectLst/>
                          <a:latin typeface="+mn-lt"/>
                          <a:ea typeface="+mn-ea"/>
                          <a:cs typeface="+mn-cs"/>
                        </a:rPr>
                        <a:t>خیلی خوب</a:t>
                      </a:r>
                      <a:r>
                        <a:rPr kumimoji="0" lang="de-DE" sz="2000" b="0" i="0" u="none" strike="noStrike" cap="none" normalizeH="0" baseline="0" dirty="0">
                          <a:ln>
                            <a:noFill/>
                          </a:ln>
                          <a:solidFill>
                            <a:srgbClr val="333333"/>
                          </a:solidFill>
                          <a:effectLst/>
                          <a:latin typeface="+mn-lt"/>
                          <a:ea typeface="+mn-ea"/>
                          <a:cs typeface="+mn-cs"/>
                        </a:rPr>
                        <a:t>“</a:t>
                      </a:r>
                      <a:r>
                        <a:rPr kumimoji="0" lang="fa-IR" sz="2000" b="0" i="0" u="none" strike="noStrike" cap="none" normalizeH="0" baseline="0" dirty="0">
                          <a:ln>
                            <a:noFill/>
                          </a:ln>
                          <a:solidFill>
                            <a:srgbClr val="333333"/>
                          </a:solidFill>
                          <a:effectLst/>
                          <a:latin typeface="+mn-lt"/>
                          <a:ea typeface="+mn-ea"/>
                          <a:cs typeface="+mn-cs"/>
                        </a:rPr>
                        <a:t> یا </a:t>
                      </a:r>
                      <a:r>
                        <a:rPr kumimoji="0" lang="de-DE" sz="2000" b="0" i="0" u="none" strike="noStrike" cap="none" normalizeH="0" baseline="0" dirty="0">
                          <a:ln>
                            <a:noFill/>
                          </a:ln>
                          <a:solidFill>
                            <a:srgbClr val="333333"/>
                          </a:solidFill>
                          <a:effectLst/>
                          <a:latin typeface="+mn-lt"/>
                          <a:ea typeface="+mn-ea"/>
                          <a:cs typeface="+mn-cs"/>
                        </a:rPr>
                        <a:t>„</a:t>
                      </a:r>
                      <a:r>
                        <a:rPr kumimoji="0" lang="fa-IR" sz="2000" b="0" i="0" u="none" strike="noStrike" cap="none" normalizeH="0" baseline="0" dirty="0">
                          <a:ln>
                            <a:noFill/>
                          </a:ln>
                          <a:solidFill>
                            <a:srgbClr val="333333"/>
                          </a:solidFill>
                          <a:effectLst/>
                          <a:latin typeface="+mn-lt"/>
                          <a:ea typeface="+mn-ea"/>
                          <a:cs typeface="+mn-cs"/>
                        </a:rPr>
                        <a:t>با وقار</a:t>
                      </a:r>
                      <a:r>
                        <a:rPr kumimoji="0" lang="de-DE" sz="2000" b="0" i="0" u="none" strike="noStrike" cap="none" normalizeH="0" baseline="0" dirty="0">
                          <a:ln>
                            <a:noFill/>
                          </a:ln>
                          <a:solidFill>
                            <a:srgbClr val="333333"/>
                          </a:solidFill>
                          <a:effectLst/>
                          <a:latin typeface="+mn-lt"/>
                          <a:ea typeface="+mn-ea"/>
                          <a:cs typeface="+mn-cs"/>
                        </a:rPr>
                        <a:t>“</a:t>
                      </a:r>
                      <a:r>
                        <a:rPr kumimoji="0" lang="fa-IR" sz="2000" b="0" i="0" u="none" strike="noStrike" cap="none" normalizeH="0" baseline="0" dirty="0">
                          <a:ln>
                            <a:noFill/>
                          </a:ln>
                          <a:solidFill>
                            <a:srgbClr val="333333"/>
                          </a:solidFill>
                          <a:effectLst/>
                          <a:latin typeface="+mn-lt"/>
                          <a:ea typeface="+mn-ea"/>
                          <a:cs typeface="+mn-cs"/>
                        </a:rPr>
                        <a:t> می دهد . </a:t>
                      </a:r>
                    </a:p>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r>
                        <a:rPr kumimoji="0" lang="fa-IR" sz="2000" b="1" i="0" u="none" strike="noStrike" cap="none" normalizeH="0" baseline="0" dirty="0">
                          <a:ln>
                            <a:noFill/>
                          </a:ln>
                          <a:solidFill>
                            <a:srgbClr val="333333"/>
                          </a:solidFill>
                          <a:effectLst/>
                          <a:latin typeface="+mn-lt"/>
                          <a:ea typeface="+mn-ea"/>
                          <a:cs typeface="+mn-cs"/>
                        </a:rPr>
                        <a:t>در کشورهای افریقایی:</a:t>
                      </a:r>
                      <a:r>
                        <a:rPr kumimoji="0" lang="fa-IR" sz="2000" b="0" i="0" u="none" strike="noStrike" cap="none" normalizeH="0" baseline="0" dirty="0">
                          <a:ln>
                            <a:noFill/>
                          </a:ln>
                          <a:solidFill>
                            <a:srgbClr val="333333"/>
                          </a:solidFill>
                          <a:effectLst/>
                          <a:latin typeface="+mn-lt"/>
                          <a:ea typeface="+mn-ea"/>
                          <a:cs typeface="+mn-cs"/>
                        </a:rPr>
                        <a:t> معنای </a:t>
                      </a:r>
                      <a:r>
                        <a:rPr kumimoji="0" lang="de-DE" sz="2000" b="0" i="0" u="none" strike="noStrike" cap="none" normalizeH="0" baseline="0" dirty="0">
                          <a:ln>
                            <a:noFill/>
                          </a:ln>
                          <a:solidFill>
                            <a:srgbClr val="333333"/>
                          </a:solidFill>
                          <a:effectLst/>
                          <a:latin typeface="+mn-lt"/>
                          <a:ea typeface="+mn-ea"/>
                          <a:cs typeface="+mn-cs"/>
                        </a:rPr>
                        <a:t>„</a:t>
                      </a:r>
                      <a:r>
                        <a:rPr kumimoji="0" lang="fa-IR" sz="2000" b="0" i="0" u="none" strike="noStrike" cap="none" normalizeH="0" baseline="0" dirty="0">
                          <a:ln>
                            <a:noFill/>
                          </a:ln>
                          <a:solidFill>
                            <a:srgbClr val="333333"/>
                          </a:solidFill>
                          <a:effectLst/>
                          <a:latin typeface="+mn-lt"/>
                          <a:ea typeface="+mn-ea"/>
                          <a:cs typeface="+mn-cs"/>
                        </a:rPr>
                        <a:t>دورشو</a:t>
                      </a:r>
                      <a:r>
                        <a:rPr kumimoji="0" lang="de-DE" sz="2000" b="0" i="0" u="none" strike="noStrike" cap="none" normalizeH="0" baseline="0" dirty="0">
                          <a:ln>
                            <a:noFill/>
                          </a:ln>
                          <a:solidFill>
                            <a:srgbClr val="333333"/>
                          </a:solidFill>
                          <a:effectLst/>
                          <a:latin typeface="+mn-lt"/>
                          <a:ea typeface="+mn-ea"/>
                          <a:cs typeface="+mn-cs"/>
                        </a:rPr>
                        <a:t>“</a:t>
                      </a:r>
                      <a:r>
                        <a:rPr kumimoji="0" lang="fa-IR" sz="2000" b="0" i="0" u="none" strike="noStrike" cap="none" normalizeH="0" baseline="0" dirty="0">
                          <a:ln>
                            <a:noFill/>
                          </a:ln>
                          <a:solidFill>
                            <a:srgbClr val="333333"/>
                          </a:solidFill>
                          <a:effectLst/>
                          <a:latin typeface="+mn-lt"/>
                          <a:ea typeface="+mn-ea"/>
                          <a:cs typeface="+mn-cs"/>
                        </a:rPr>
                        <a:t>.</a:t>
                      </a:r>
                    </a:p>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r>
                        <a:rPr kumimoji="0" lang="fa-IR" sz="2000" b="1" i="0" u="none" strike="noStrike" cap="none" normalizeH="0" baseline="0" dirty="0">
                          <a:ln>
                            <a:noFill/>
                          </a:ln>
                          <a:solidFill>
                            <a:srgbClr val="333333"/>
                          </a:solidFill>
                          <a:effectLst/>
                          <a:latin typeface="+mn-lt"/>
                          <a:ea typeface="+mn-ea"/>
                          <a:cs typeface="+mn-cs"/>
                        </a:rPr>
                        <a:t>در بسیاری از کشورها:</a:t>
                      </a:r>
                      <a:r>
                        <a:rPr kumimoji="0" lang="fa-IR" sz="2000" b="0" i="0" u="none" strike="noStrike" cap="none" normalizeH="0" baseline="0" dirty="0">
                          <a:ln>
                            <a:noFill/>
                          </a:ln>
                          <a:solidFill>
                            <a:srgbClr val="333333"/>
                          </a:solidFill>
                          <a:effectLst/>
                          <a:latin typeface="+mn-lt"/>
                          <a:ea typeface="+mn-ea"/>
                          <a:cs typeface="+mn-cs"/>
                        </a:rPr>
                        <a:t> سرجاده ایستادن و با شست خود جهت را نشان دادن معنا می دهد. </a:t>
                      </a:r>
                    </a:p>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r>
                        <a:rPr kumimoji="0" lang="fa-IR" sz="2000" b="1" i="0" u="none" strike="noStrike" cap="none" normalizeH="0" baseline="0" dirty="0">
                          <a:ln>
                            <a:noFill/>
                          </a:ln>
                          <a:solidFill>
                            <a:srgbClr val="333333"/>
                          </a:solidFill>
                          <a:effectLst/>
                          <a:latin typeface="+mn-lt"/>
                          <a:ea typeface="+mn-ea"/>
                          <a:cs typeface="+mn-cs"/>
                        </a:rPr>
                        <a:t>در ایران:</a:t>
                      </a:r>
                      <a:r>
                        <a:rPr kumimoji="0" lang="fa-IR" sz="2000" b="0" i="0" u="none" strike="noStrike" cap="none" normalizeH="0" baseline="0" dirty="0">
                          <a:ln>
                            <a:noFill/>
                          </a:ln>
                          <a:solidFill>
                            <a:srgbClr val="333333"/>
                          </a:solidFill>
                          <a:effectLst/>
                          <a:latin typeface="+mn-lt"/>
                          <a:ea typeface="+mn-ea"/>
                          <a:cs typeface="+mn-cs"/>
                        </a:rPr>
                        <a:t> نوعی بی احترامی و توهین جنسی محسوب می شود.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r>
                        <a:rPr kumimoji="0" lang="fa-IR" sz="2000" b="0" i="0" u="none" strike="noStrike" cap="none" normalizeH="0" baseline="0">
                          <a:ln>
                            <a:noFill/>
                          </a:ln>
                          <a:solidFill>
                            <a:srgbClr val="333333"/>
                          </a:solidFill>
                          <a:effectLst/>
                          <a:latin typeface="+mn-lt"/>
                          <a:ea typeface="+mn-ea"/>
                          <a:cs typeface="+mn-cs"/>
                        </a:rPr>
                        <a:t>نشان دادن زبان </a:t>
                      </a:r>
                      <a:endParaRPr kumimoji="0" lang="en-GB"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قصد معامله ی جنسی کردن معنا می دهد. در آلمان به معنای چاق است در یونان نشانه ی تشکر دوستانه در گروه است. در ایران معنای خیطی بالاآوردن یا شکست غیرمنتظره می دهد. ولی در بسیاری از کشورها نوعی توهین جنسی غیرقابل بخشش است. </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8"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55083"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54087"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769996" y="5735528"/>
            <a:ext cx="1488482" cy="1005840"/>
          </a:xfrm>
          <a:prstGeom prst="rect">
            <a:avLst/>
          </a:prstGeom>
          <a:noFill/>
        </p:spPr>
      </p:pic>
    </p:spTree>
    <p:extLst>
      <p:ext uri="{BB962C8B-B14F-4D97-AF65-F5344CB8AC3E}">
        <p14:creationId xmlns:p14="http://schemas.microsoft.com/office/powerpoint/2010/main" val="4498907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دومین مجموعه از تکالیف</a:t>
            </a:r>
            <a:endParaRPr lang="de-DE" altLang="de-DE" sz="3600">
              <a:latin typeface="+mn-lt"/>
              <a:ea typeface="+mn-ea"/>
              <a:cs typeface="+mn-cs"/>
            </a:endParaRPr>
          </a:p>
        </p:txBody>
      </p:sp>
      <p:sp>
        <p:nvSpPr>
          <p:cNvPr id="56323"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fa-IR" altLang="de-DE" sz="2400">
                <a:solidFill>
                  <a:srgbClr val="333333"/>
                </a:solidFill>
              </a:rPr>
              <a:t>در </a:t>
            </a:r>
            <a:r>
              <a:rPr lang="fa-IR" altLang="de-DE" sz="2400" dirty="0">
                <a:solidFill>
                  <a:srgbClr val="333333"/>
                </a:solidFill>
              </a:rPr>
              <a:t>ادامه ، شما یک تصویر </a:t>
            </a:r>
            <a:r>
              <a:rPr lang="fa-IR" altLang="de-DE" sz="2400">
                <a:solidFill>
                  <a:srgbClr val="333333"/>
                </a:solidFill>
              </a:rPr>
              <a:t>(یا قسمتی </a:t>
            </a:r>
            <a:r>
              <a:rPr lang="fa-IR" altLang="de-DE" sz="2400" dirty="0">
                <a:solidFill>
                  <a:srgbClr val="333333"/>
                </a:solidFill>
              </a:rPr>
              <a:t>از یک </a:t>
            </a:r>
            <a:r>
              <a:rPr lang="fa-IR" altLang="de-DE" sz="2400">
                <a:solidFill>
                  <a:srgbClr val="333333"/>
                </a:solidFill>
              </a:rPr>
              <a:t>تصویر) را </a:t>
            </a:r>
            <a:r>
              <a:rPr lang="fa-IR" altLang="de-DE" sz="2400" dirty="0">
                <a:solidFill>
                  <a:srgbClr val="333333"/>
                </a:solidFill>
              </a:rPr>
              <a:t>ملاحظه می فرمائید.</a:t>
            </a:r>
          </a:p>
          <a:p>
            <a:pPr marL="342900" indent="-342900" eaLnBrk="1" hangingPunct="1">
              <a:buClr>
                <a:srgbClr val="333333"/>
              </a:buClr>
              <a:buFont typeface="WingDings"/>
              <a:buChar char=""/>
            </a:pPr>
            <a:r>
              <a:rPr lang="fa-IR" altLang="de-DE" sz="2400">
                <a:solidFill>
                  <a:srgbClr val="333333"/>
                </a:solidFill>
              </a:rPr>
              <a:t>لطفاً </a:t>
            </a:r>
            <a:r>
              <a:rPr lang="fa-IR" altLang="de-DE" sz="2400" dirty="0">
                <a:solidFill>
                  <a:srgbClr val="333333"/>
                </a:solidFill>
              </a:rPr>
              <a:t>حدس بزنید شخصی که در تصویر است چه افکاری دارد و یا چه کاری انجام می </a:t>
            </a:r>
            <a:r>
              <a:rPr lang="fa-IR" altLang="de-DE" sz="2400">
                <a:solidFill>
                  <a:srgbClr val="333333"/>
                </a:solidFill>
              </a:rPr>
              <a:t>دهد.</a:t>
            </a:r>
          </a:p>
          <a:p>
            <a:pPr marL="342900" indent="-342900" eaLnBrk="1" hangingPunct="1">
              <a:buClr>
                <a:srgbClr val="333333"/>
              </a:buClr>
              <a:buFont typeface="WingDings"/>
              <a:buChar char=""/>
            </a:pPr>
            <a:r>
              <a:rPr lang="ar-SA" altLang="de-DE" sz="2400">
                <a:solidFill>
                  <a:srgbClr val="333333"/>
                </a:solidFill>
              </a:rPr>
              <a:t>لطفاً </a:t>
            </a:r>
            <a:r>
              <a:rPr lang="ar-SA" altLang="de-DE" sz="2400" dirty="0">
                <a:solidFill>
                  <a:srgbClr val="333333"/>
                </a:solidFill>
              </a:rPr>
              <a:t>در باره ي صحّت </a:t>
            </a:r>
            <a:r>
              <a:rPr lang="ar-SA" altLang="de-DE" sz="2400">
                <a:solidFill>
                  <a:srgbClr val="333333"/>
                </a:solidFill>
              </a:rPr>
              <a:t>برآورد خودتان با </a:t>
            </a:r>
            <a:r>
              <a:rPr lang="ar-SA" altLang="de-DE" sz="2400" dirty="0">
                <a:solidFill>
                  <a:srgbClr val="333333"/>
                </a:solidFill>
              </a:rPr>
              <a:t>گروه خود مشورت كنيد</a:t>
            </a:r>
            <a:r>
              <a:rPr lang="fa-IR"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26</a:t>
            </a:fld>
            <a:endParaRPr lang="de-DE" dirty="0">
              <a:latin typeface="+mn-lt"/>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41148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این مرد از خط پایان مسابقه ی دو استقامت گذشته است.</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این مرد خشمگین است.</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این مرد فریاد می کشد که پیراهن مرا دزدیده اند.</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این مرد خورشیدپرست است.</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اين شخص چه احساسي دارد و چه كاري انجام مي دهد؟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27</a:t>
            </a:fld>
            <a:endParaRPr lang="de-DE" dirty="0">
              <a:latin typeface="+mn-lt"/>
              <a:cs typeface="+mn-cs"/>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6175"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3"/>
          <p:cNvSpPr txBox="1">
            <a:spLocks noChangeArrowheads="1"/>
          </p:cNvSpPr>
          <p:nvPr/>
        </p:nvSpPr>
        <p:spPr bwMode="auto">
          <a:xfrm>
            <a:off x="8080375"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fa-IR" altLang="de-DE" sz="2400" i="1" dirty="0">
                <a:latin typeface="+mn-lt"/>
                <a:cs typeface="+mn-cs"/>
              </a:rPr>
              <a:t>قسمتی از تصویر</a:t>
            </a:r>
            <a:endParaRPr lang="en-GB" altLang="de-DE" sz="2400" i="1" dirty="0">
              <a:latin typeface="+mn-l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1" name="Text Box 2"/>
          <p:cNvSpPr txBox="1">
            <a:spLocks noChangeArrowheads="1"/>
          </p:cNvSpPr>
          <p:nvPr/>
        </p:nvSpPr>
        <p:spPr bwMode="auto">
          <a:xfrm>
            <a:off x="41147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rabicPeriod"/>
            </a:pPr>
            <a:r>
              <a:rPr lang="fa-IR" altLang="de-DE" sz="2400" dirty="0">
                <a:latin typeface="+mn-lt"/>
                <a:cs typeface="+mn-cs"/>
              </a:rPr>
              <a:t>این مرد از خط پایان مسابقه ی دو استقامت گذشته است.</a:t>
            </a:r>
          </a:p>
          <a:p>
            <a:pPr algn="r" rtl="1" eaLnBrk="1" hangingPunct="1">
              <a:lnSpc>
                <a:spcPct val="105000"/>
              </a:lnSpc>
              <a:spcBef>
                <a:spcPts val="1999"/>
              </a:spcBef>
              <a:spcAft>
                <a:spcPts val="0"/>
              </a:spcAft>
              <a:buClr>
                <a:srgbClr val="006699"/>
              </a:buClr>
              <a:buFont typeface="WingDings"/>
              <a:buAutoNum type="arabicPeriod"/>
            </a:pPr>
            <a:r>
              <a:rPr lang="fa-IR" altLang="de-DE" sz="2400" dirty="0">
                <a:solidFill>
                  <a:srgbClr val="004992"/>
                </a:solidFill>
                <a:latin typeface="+mn-lt"/>
                <a:cs typeface="+mn-cs"/>
              </a:rPr>
              <a:t>این مرد خشمگین است.</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latin typeface="+mn-lt"/>
                <a:cs typeface="+mn-cs"/>
              </a:rPr>
              <a:t>این مرد فریاد می کشد که پیراهن مرا دزدیده اند.</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latin typeface="+mn-lt"/>
                <a:cs typeface="+mn-cs"/>
              </a:rPr>
              <a:t>این مرد خورشیدپرست است.</a:t>
            </a:r>
            <a:endParaRPr lang="en-GB" altLang="de-DE" sz="2400" dirty="0">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28</a:t>
            </a:fld>
            <a:endParaRPr lang="de-DE" dirty="0">
              <a:latin typeface="+mn-lt"/>
              <a:cs typeface="+mn-cs"/>
            </a:endParaRPr>
          </a:p>
        </p:txBody>
      </p:sp>
      <p:pic>
        <p:nvPicPr>
          <p:cNvPr id="7" name="Picture 6"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7455"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7577456"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fa-IR" altLang="de-DE" sz="2400">
                <a:solidFill>
                  <a:srgbClr val="004992"/>
                </a:solidFill>
                <a:latin typeface="+mn-lt"/>
                <a:cs typeface="+mn-cs"/>
              </a:rPr>
              <a:t>خشم!</a:t>
            </a:r>
            <a:endParaRPr lang="en-GB" altLang="de-DE" sz="2400" dirty="0">
              <a:solidFill>
                <a:srgbClr val="004992"/>
              </a:solidFill>
              <a:latin typeface="+mn-lt"/>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Text Box 1030"/>
          <p:cNvSpPr txBox="1">
            <a:spLocks noChangeArrowheads="1"/>
          </p:cNvSpPr>
          <p:nvPr/>
        </p:nvSpPr>
        <p:spPr bwMode="auto">
          <a:xfrm>
            <a:off x="41148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آخرین دفاع در دادگاه</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یک رهبر کارگری که با همراهان خود سخن می گوید(در دهه ی 1920).</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فردی در حال چانه زدن در یک فروشگاه.</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نوازنده ای که یک آهنگ دوست داشتنی می نوازد.</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اين شخص چه احساسي دارد و چه كاري انجام مي دهد؟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29</a:t>
            </a:fld>
            <a:endParaRPr lang="de-DE" dirty="0">
              <a:latin typeface="+mn-lt"/>
              <a:cs typeface="+mn-cs"/>
            </a:endParaRPr>
          </a:p>
        </p:txBody>
      </p:sp>
      <p:pic>
        <p:nvPicPr>
          <p:cNvPr id="7"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7575"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3"/>
          <p:cNvSpPr txBox="1">
            <a:spLocks noChangeArrowheads="1"/>
          </p:cNvSpPr>
          <p:nvPr/>
        </p:nvSpPr>
        <p:spPr bwMode="auto">
          <a:xfrm>
            <a:off x="8080375"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fa-IR" altLang="de-DE" sz="2400" i="1" dirty="0">
                <a:latin typeface="+mn-lt"/>
                <a:cs typeface="+mn-cs"/>
              </a:rPr>
              <a:t>قسمتی از تصویر</a:t>
            </a:r>
            <a:endParaRPr lang="en-GB" altLang="de-DE" sz="2400" i="1" dirty="0">
              <a:latin typeface="+mn-lt"/>
              <a:cs typeface="+mn-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Text Box 1030"/>
          <p:cNvSpPr txBox="1">
            <a:spLocks noChangeArrowheads="1"/>
          </p:cNvSpPr>
          <p:nvPr/>
        </p:nvSpPr>
        <p:spPr bwMode="auto">
          <a:xfrm>
            <a:off x="41148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آخرین دفاع در دادگاه</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یک رهبر کارگری که با همراهان خود سخن می گوید(در دهه ی 1920).</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فردی در حال چانه زدن در یک فروشگاه.</a:t>
            </a:r>
          </a:p>
          <a:p>
            <a:pPr algn="r" rtl="1" eaLnBrk="1" hangingPunct="1">
              <a:lnSpc>
                <a:spcPct val="105000"/>
              </a:lnSpc>
              <a:spcBef>
                <a:spcPts val="1999"/>
              </a:spcBef>
              <a:spcAft>
                <a:spcPts val="0"/>
              </a:spcAft>
              <a:buClr>
                <a:srgbClr val="004992"/>
              </a:buClr>
              <a:buFont typeface="WingDings"/>
              <a:buAutoNum type="arabicPeriod"/>
            </a:pPr>
            <a:r>
              <a:rPr lang="fa-IR" altLang="de-DE" sz="2400" dirty="0">
                <a:solidFill>
                  <a:srgbClr val="004992"/>
                </a:solidFill>
                <a:latin typeface="+mn-lt"/>
                <a:cs typeface="+mn-cs"/>
              </a:rPr>
              <a:t>نوازنده ای که یک آهنگ دوست داشتنی می نوازد.</a:t>
            </a:r>
            <a:endParaRPr lang="en-GB"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30</a:t>
            </a:fld>
            <a:endParaRPr lang="de-DE" dirty="0">
              <a:latin typeface="+mn-lt"/>
              <a:cs typeface="+mn-cs"/>
            </a:endParaRPr>
          </a:p>
        </p:txBody>
      </p:sp>
      <p:pic>
        <p:nvPicPr>
          <p:cNvPr id="6" name="Picture 5"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7455"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7"/>
          <p:cNvSpPr txBox="1">
            <a:spLocks noChangeArrowheads="1"/>
          </p:cNvSpPr>
          <p:nvPr/>
        </p:nvSpPr>
        <p:spPr bwMode="auto">
          <a:xfrm>
            <a:off x="7577456"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fa-IR" altLang="de-DE" sz="2400">
                <a:solidFill>
                  <a:srgbClr val="004992"/>
                </a:solidFill>
                <a:latin typeface="+mn-lt"/>
                <a:cs typeface="+mn-cs"/>
              </a:rPr>
              <a:t>اشتیاق!</a:t>
            </a:r>
            <a:endParaRPr lang="en-GB" altLang="de-DE" sz="2400" dirty="0">
              <a:solidFill>
                <a:srgbClr val="004992"/>
              </a:solidFill>
              <a:latin typeface="+mn-lt"/>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Text Box 2"/>
          <p:cNvSpPr txBox="1">
            <a:spLocks noChangeArrowheads="1"/>
          </p:cNvSpPr>
          <p:nvPr/>
        </p:nvSpPr>
        <p:spPr bwMode="auto">
          <a:xfrm>
            <a:off x="41148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rabicPeriod"/>
            </a:pPr>
            <a:r>
              <a:rPr lang="fa-IR" altLang="de-DE" sz="2400">
                <a:solidFill>
                  <a:srgbClr val="333333"/>
                </a:solidFill>
                <a:latin typeface="+mn-lt"/>
                <a:cs typeface="+mn-cs"/>
              </a:rPr>
              <a:t>عکس فوری از یک مجرم آفریقایی.</a:t>
            </a:r>
          </a:p>
          <a:p>
            <a:pPr algn="r" rtl="1" eaLnBrk="1" hangingPunct="1">
              <a:lnSpc>
                <a:spcPct val="105000"/>
              </a:lnSpc>
              <a:spcBef>
                <a:spcPts val="1999"/>
              </a:spcBef>
              <a:spcAft>
                <a:spcPts val="0"/>
              </a:spcAft>
              <a:buClr>
                <a:srgbClr val="333333"/>
              </a:buClr>
              <a:buFont typeface="WingDings"/>
              <a:buAutoNum type="arabicPeriod"/>
            </a:pPr>
            <a:r>
              <a:rPr lang="fa-IR" altLang="de-DE" sz="2400">
                <a:solidFill>
                  <a:srgbClr val="333333"/>
                </a:solidFill>
                <a:latin typeface="+mn-lt"/>
                <a:cs typeface="+mn-cs"/>
              </a:rPr>
              <a:t>مردی که درحال مسابقه ی دو ماراتون است.</a:t>
            </a:r>
          </a:p>
          <a:p>
            <a:pPr algn="r" rtl="1" eaLnBrk="1" hangingPunct="1">
              <a:lnSpc>
                <a:spcPct val="105000"/>
              </a:lnSpc>
              <a:spcBef>
                <a:spcPts val="1999"/>
              </a:spcBef>
              <a:spcAft>
                <a:spcPts val="0"/>
              </a:spcAft>
              <a:buClr>
                <a:srgbClr val="333333"/>
              </a:buClr>
              <a:buFont typeface="WingDings"/>
              <a:buAutoNum type="arabicPeriod"/>
            </a:pPr>
            <a:r>
              <a:rPr lang="fa-IR" altLang="de-DE" sz="2400">
                <a:solidFill>
                  <a:srgbClr val="333333"/>
                </a:solidFill>
                <a:latin typeface="+mn-lt"/>
                <a:cs typeface="+mn-cs"/>
              </a:rPr>
              <a:t>نابینای ناامید.</a:t>
            </a:r>
          </a:p>
          <a:p>
            <a:pPr algn="r" rtl="1" eaLnBrk="1" hangingPunct="1">
              <a:lnSpc>
                <a:spcPct val="105000"/>
              </a:lnSpc>
              <a:spcBef>
                <a:spcPts val="1999"/>
              </a:spcBef>
              <a:spcAft>
                <a:spcPts val="0"/>
              </a:spcAft>
              <a:buClr>
                <a:srgbClr val="333333"/>
              </a:buClr>
              <a:buFont typeface="WingDings"/>
              <a:buAutoNum type="arabicPeriod"/>
            </a:pPr>
            <a:r>
              <a:rPr lang="fa-IR" altLang="de-DE" sz="2400">
                <a:solidFill>
                  <a:srgbClr val="333333"/>
                </a:solidFill>
                <a:latin typeface="+mn-lt"/>
                <a:cs typeface="+mn-cs"/>
              </a:rPr>
              <a:t>یک سیاست مدار امریکایی که در میان محافظین خود به آرامی ورزش می کند و می دود.</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اين شخص چه احساسي دارد و چه كاري انجام مي دهد؟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31</a:t>
            </a:fld>
            <a:endParaRPr lang="de-DE" dirty="0">
              <a:latin typeface="+mn-lt"/>
              <a:cs typeface="+mn-cs"/>
            </a:endParaRPr>
          </a:p>
        </p:txBody>
      </p:sp>
      <p:pic>
        <p:nvPicPr>
          <p:cNvPr id="7"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7575"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3"/>
          <p:cNvSpPr txBox="1">
            <a:spLocks noChangeArrowheads="1"/>
          </p:cNvSpPr>
          <p:nvPr/>
        </p:nvSpPr>
        <p:spPr bwMode="auto">
          <a:xfrm>
            <a:off x="8080375"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fa-IR" altLang="de-DE" sz="2400" i="1" dirty="0">
                <a:latin typeface="+mn-lt"/>
                <a:cs typeface="+mn-cs"/>
              </a:rPr>
              <a:t>قسمتی از تصویر</a:t>
            </a:r>
            <a:endParaRPr lang="en-GB" altLang="de-DE" sz="2400" i="1" dirty="0">
              <a:latin typeface="+mn-lt"/>
              <a:cs typeface="+mn-c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Text Box 2"/>
          <p:cNvSpPr txBox="1">
            <a:spLocks noChangeArrowheads="1"/>
          </p:cNvSpPr>
          <p:nvPr/>
        </p:nvSpPr>
        <p:spPr bwMode="auto">
          <a:xfrm>
            <a:off x="41148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عکس فوری از یک مجرم آفریقایی.</a:t>
            </a:r>
          </a:p>
          <a:p>
            <a:pPr algn="r" rtl="1" eaLnBrk="1" hangingPunct="1">
              <a:lnSpc>
                <a:spcPct val="105000"/>
              </a:lnSpc>
              <a:spcBef>
                <a:spcPts val="1999"/>
              </a:spcBef>
              <a:spcAft>
                <a:spcPts val="0"/>
              </a:spcAft>
              <a:buClr>
                <a:srgbClr val="004992"/>
              </a:buClr>
              <a:buFont typeface="WingDings"/>
              <a:buAutoNum type="arabicPeriod"/>
            </a:pPr>
            <a:r>
              <a:rPr lang="fa-IR" altLang="de-DE" sz="2400" dirty="0">
                <a:solidFill>
                  <a:srgbClr val="004992"/>
                </a:solidFill>
                <a:latin typeface="+mn-lt"/>
                <a:cs typeface="+mn-cs"/>
              </a:rPr>
              <a:t>مردی که درحال مسابقه ی دو ماراتون است.</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نابینای ناامید.</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یک سیاست مدار امریکایی که در میان محافظین خود به آرامی ورزش می کند و می دود.</a:t>
            </a: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32</a:t>
            </a:fld>
            <a:endParaRPr lang="de-DE" dirty="0">
              <a:latin typeface="+mn-lt"/>
              <a:cs typeface="+mn-cs"/>
            </a:endParaRPr>
          </a:p>
        </p:txBody>
      </p:sp>
      <p:pic>
        <p:nvPicPr>
          <p:cNvPr id="5" name="Picture 4"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34040"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Text Box 2"/>
          <p:cNvSpPr txBox="1">
            <a:spLocks noChangeArrowheads="1"/>
          </p:cNvSpPr>
          <p:nvPr/>
        </p:nvSpPr>
        <p:spPr bwMode="auto">
          <a:xfrm>
            <a:off x="41148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کسی برای تیم او سرود می خواند.</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راهب یک چشم.</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فردی مشکوک.</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کماندار.</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اين شخص چه احساسي دارد و چه كاري انجام مي دهد؟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33</a:t>
            </a:fld>
            <a:endParaRPr lang="de-DE" dirty="0">
              <a:latin typeface="+mn-lt"/>
              <a:cs typeface="+mn-cs"/>
            </a:endParaRPr>
          </a:p>
        </p:txBody>
      </p:sp>
      <p:pic>
        <p:nvPicPr>
          <p:cNvPr id="7"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7575"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3"/>
          <p:cNvSpPr txBox="1">
            <a:spLocks noChangeArrowheads="1"/>
          </p:cNvSpPr>
          <p:nvPr/>
        </p:nvSpPr>
        <p:spPr bwMode="auto">
          <a:xfrm>
            <a:off x="8080375"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fa-IR" altLang="de-DE" sz="2400" i="1" dirty="0">
                <a:latin typeface="+mn-lt"/>
                <a:cs typeface="+mn-cs"/>
              </a:rPr>
              <a:t>قسمتی از تصویر</a:t>
            </a:r>
            <a:endParaRPr lang="en-GB" altLang="de-DE" sz="2400" i="1" dirty="0">
              <a:latin typeface="+mn-lt"/>
              <a:cs typeface="+mn-c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Text Box 2"/>
          <p:cNvSpPr txBox="1">
            <a:spLocks noChangeArrowheads="1"/>
          </p:cNvSpPr>
          <p:nvPr/>
        </p:nvSpPr>
        <p:spPr bwMode="auto">
          <a:xfrm>
            <a:off x="41148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کسی برای تیم او سرود می خواند.</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راهب یک چشم.</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فردی مشکوک.</a:t>
            </a:r>
          </a:p>
          <a:p>
            <a:pPr algn="r" rtl="1" eaLnBrk="1" hangingPunct="1">
              <a:lnSpc>
                <a:spcPct val="105000"/>
              </a:lnSpc>
              <a:spcBef>
                <a:spcPts val="1999"/>
              </a:spcBef>
              <a:spcAft>
                <a:spcPts val="0"/>
              </a:spcAft>
              <a:buClr>
                <a:srgbClr val="004992"/>
              </a:buClr>
              <a:buFont typeface="WingDings"/>
              <a:buAutoNum type="arabicPeriod"/>
            </a:pPr>
            <a:r>
              <a:rPr lang="fa-IR" altLang="de-DE" sz="2400" dirty="0">
                <a:solidFill>
                  <a:srgbClr val="004992"/>
                </a:solidFill>
                <a:latin typeface="+mn-lt"/>
                <a:cs typeface="+mn-cs"/>
              </a:rPr>
              <a:t>کماندار.</a:t>
            </a:r>
            <a:endParaRPr lang="de-DE"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34</a:t>
            </a:fld>
            <a:endParaRPr lang="de-DE" dirty="0">
              <a:latin typeface="+mn-lt"/>
              <a:cs typeface="+mn-cs"/>
            </a:endParaRPr>
          </a:p>
        </p:txBody>
      </p:sp>
      <p:pic>
        <p:nvPicPr>
          <p:cNvPr id="6" name="Picture 5"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7455"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7"/>
          <p:cNvSpPr>
            <a:spLocks noChangeArrowheads="1"/>
          </p:cNvSpPr>
          <p:nvPr/>
        </p:nvSpPr>
        <p:spPr bwMode="auto">
          <a:xfrm>
            <a:off x="7577455"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fa-IR" altLang="de-DE" sz="2400">
                <a:solidFill>
                  <a:srgbClr val="004992"/>
                </a:solidFill>
                <a:latin typeface="+mn-lt"/>
                <a:cs typeface="+mn-cs"/>
              </a:rPr>
              <a:t>تمرکز!</a:t>
            </a:r>
            <a:endParaRPr lang="en-GB" altLang="de-DE" sz="2400" dirty="0">
              <a:solidFill>
                <a:srgbClr val="004992"/>
              </a:solidFill>
              <a:latin typeface="+mn-lt"/>
              <a:cs typeface="+mn-c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Text Box 2"/>
          <p:cNvSpPr txBox="1">
            <a:spLocks noChangeArrowheads="1"/>
          </p:cNvSpPr>
          <p:nvPr/>
        </p:nvSpPr>
        <p:spPr bwMode="auto">
          <a:xfrm>
            <a:off x="411479"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شخصی در مشروب فروشی یک آبجو سفارش می دهد.</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یک مربی که بازیکنان خود را راهنمایی می کند.</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دلال (واسطه) خشمگین.</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مردی که قصد ستیز و دعوا دارد.</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اين شخص چه احساسي دارد و چه كاري انجام مي دهد؟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35</a:t>
            </a:fld>
            <a:endParaRPr lang="de-DE" dirty="0">
              <a:latin typeface="+mn-lt"/>
              <a:cs typeface="+mn-cs"/>
            </a:endParaRPr>
          </a:p>
        </p:txBody>
      </p:sp>
      <p:pic>
        <p:nvPicPr>
          <p:cNvPr id="7"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8766175"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3"/>
          <p:cNvSpPr txBox="1">
            <a:spLocks noChangeArrowheads="1"/>
          </p:cNvSpPr>
          <p:nvPr/>
        </p:nvSpPr>
        <p:spPr bwMode="auto">
          <a:xfrm>
            <a:off x="8080375"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fa-IR" altLang="de-DE" sz="2400" i="1" dirty="0">
                <a:latin typeface="+mn-lt"/>
                <a:cs typeface="+mn-cs"/>
              </a:rPr>
              <a:t>قسمتی از تصویر</a:t>
            </a:r>
            <a:endParaRPr lang="en-GB" altLang="de-DE" sz="2400" i="1" dirty="0">
              <a:latin typeface="+mn-lt"/>
              <a:cs typeface="+mn-c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Text Box 2"/>
          <p:cNvSpPr txBox="1">
            <a:spLocks noChangeArrowheads="1"/>
          </p:cNvSpPr>
          <p:nvPr/>
        </p:nvSpPr>
        <p:spPr bwMode="auto">
          <a:xfrm>
            <a:off x="411479"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004992"/>
              </a:buClr>
              <a:buFont typeface="WingDings"/>
              <a:buAutoNum type="arabicPeriod"/>
            </a:pPr>
            <a:r>
              <a:rPr lang="fa-IR" altLang="de-DE" sz="2400" dirty="0">
                <a:solidFill>
                  <a:srgbClr val="004992"/>
                </a:solidFill>
                <a:latin typeface="+mn-lt"/>
                <a:cs typeface="+mn-cs"/>
              </a:rPr>
              <a:t>شخصی در مشروب فروشی یک آبجو سفارش می دهد.</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یک مربی که بازیکنان خود را راهنمایی می کند.</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دلال (واسطه) خشمگین.</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مردی که قصد ستیز و دعوا دارد.</a:t>
            </a:r>
            <a:endParaRPr lang="de-DE"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36</a:t>
            </a:fld>
            <a:endParaRPr lang="de-DE" dirty="0">
              <a:latin typeface="+mn-lt"/>
              <a:cs typeface="+mn-cs"/>
            </a:endParaRPr>
          </a:p>
        </p:txBody>
      </p:sp>
      <p:pic>
        <p:nvPicPr>
          <p:cNvPr id="5" name="Picture 4"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7455"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r-SA" altLang="ko-KR" sz="3600" spc="-5" dirty="0">
                <a:latin typeface="+mn-lt"/>
                <a:ea typeface="+mn-ea"/>
                <a:cs typeface="+mn-cs"/>
              </a:rPr>
              <a:t>اختیاری : کلیپ ویدئویی</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ar-SA" altLang="ko-KR" sz="2400" dirty="0">
                <a:solidFill>
                  <a:srgbClr val="004992"/>
                </a:solidFill>
              </a:rPr>
              <a:t>اختیاری: کلیپ هاي ویدئویی نمایش داده شده مرتبط با موضوع امروز در وب سایت زیر قابل دسترس می باشندپس از نمایش ویدئو، شما می توانید در مورد چگونگی</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ar-SA" altLang="ko-KR" sz="2400" dirty="0">
                <a:solidFill>
                  <a:srgbClr val="333333"/>
                </a:solidFill>
              </a:rPr>
              <a:t>ارتباط آن با موضوع امروز بحث کنید.</a:t>
            </a:r>
          </a:p>
        </p:txBody>
      </p:sp>
      <p:sp>
        <p:nvSpPr>
          <p:cNvPr id="4" name="Footer Placeholder 3"/>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37</a:t>
            </a:fld>
            <a:endParaRPr lang="de-DE" dirty="0">
              <a:latin typeface="+mn-lt"/>
              <a:cs typeface="+mn-cs"/>
            </a:endParaRPr>
          </a:p>
        </p:txBody>
      </p:sp>
      <p:sp>
        <p:nvSpPr>
          <p:cNvPr id="12" name="object 3"/>
          <p:cNvSpPr txBox="1"/>
          <p:nvPr/>
        </p:nvSpPr>
        <p:spPr>
          <a:xfrm>
            <a:off x="3611721" y="4658666"/>
            <a:ext cx="8128431" cy="1048363"/>
          </a:xfrm>
          <a:prstGeom prst="rect">
            <a:avLst/>
          </a:prstGeom>
        </p:spPr>
        <p:txBody>
          <a:bodyPr vert="horz" wrap="square" lIns="0" tIns="113664" rIns="0" bIns="0" rtlCol="0">
            <a:noAutofit/>
          </a:bodyPr>
          <a:lstStyle/>
          <a:p>
            <a:pPr marL="635" algn="r" defTabSz="914400" rtl="1" eaLnBrk="0" fontAlgn="base" hangingPunct="0">
              <a:spcBef>
                <a:spcPts val="894"/>
              </a:spcBef>
              <a:spcAft>
                <a:spcPct val="0"/>
              </a:spcAft>
            </a:pPr>
            <a:r>
              <a:rPr lang="" altLang="ko-KR" sz="1800" spc="-5" dirty="0">
                <a:solidFill>
                  <a:srgbClr val="333333"/>
                </a:solidFill>
                <a:latin typeface="+mn-lt"/>
                <a:cs typeface="+mn-cs"/>
              </a:rPr>
              <a:t>]</a:t>
            </a:r>
            <a:r>
              <a:rPr lang="ar-SA" altLang="ko-KR" sz="1800" i="1" spc="-5" dirty="0">
                <a:solidFill>
                  <a:srgbClr val="333333"/>
                </a:solidFill>
                <a:latin typeface="+mn-lt"/>
                <a:cs typeface="+mn-cs"/>
              </a:rPr>
              <a:t>برای مربیان:</a:t>
            </a:r>
            <a:endParaRPr lang="" altLang="ko-KR" sz="1800" i="1" spc="-5" dirty="0">
              <a:solidFill>
                <a:srgbClr val="333333"/>
              </a:solidFill>
              <a:latin typeface="+mn-lt"/>
              <a:cs typeface="+mn-cs"/>
            </a:endParaRPr>
          </a:p>
          <a:p>
            <a:pPr marL="635" algn="r" defTabSz="914400" rtl="1" eaLnBrk="0" fontAlgn="base" hangingPunct="0">
              <a:spcBef>
                <a:spcPts val="894"/>
              </a:spcBef>
              <a:spcAft>
                <a:spcPct val="0"/>
              </a:spcAft>
            </a:pPr>
            <a:r>
              <a:rPr lang="ar-SA" altLang="ko-KR" sz="1800" dirty="0">
                <a:solidFill>
                  <a:srgbClr val="333333"/>
                </a:solidFill>
                <a:latin typeface="+mn-lt"/>
                <a:cs typeface="+mn-cs"/>
              </a:rPr>
              <a:t>برخی از کلیپ ها حاوی حرف هایی است که ممکن</a:t>
            </a:r>
            <a:r>
              <a:rPr lang="" altLang="ko-KR" sz="1800" dirty="0">
                <a:solidFill>
                  <a:srgbClr val="333333"/>
                </a:solidFill>
                <a:latin typeface="+mn-lt"/>
                <a:cs typeface="+mn-cs"/>
              </a:rPr>
              <a:t> </a:t>
            </a:r>
            <a:r>
              <a:rPr lang="ar-SA" altLang="ko-KR" sz="1800" dirty="0">
                <a:solidFill>
                  <a:srgbClr val="333333"/>
                </a:solidFill>
                <a:latin typeface="+mn-lt"/>
                <a:cs typeface="+mn-cs"/>
              </a:rPr>
              <a:t>است برای همه مخاطبان و در تمام فرهنگ ها مناسب نباشد. لطفا با دقت فیلم ها را قبل از نشان دادن روی صفحه نمایش خودتان ببینید.]</a:t>
            </a:r>
          </a:p>
        </p:txBody>
      </p:sp>
      <p:sp>
        <p:nvSpPr>
          <p:cNvPr id="15" name="object 2"/>
          <p:cNvSpPr/>
          <p:nvPr/>
        </p:nvSpPr>
        <p:spPr>
          <a:xfrm>
            <a:off x="481720"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7" name="object 3"/>
          <p:cNvSpPr/>
          <p:nvPr/>
        </p:nvSpPr>
        <p:spPr>
          <a:xfrm>
            <a:off x="893647"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8" name="object 4"/>
          <p:cNvSpPr/>
          <p:nvPr/>
        </p:nvSpPr>
        <p:spPr>
          <a:xfrm>
            <a:off x="1239521"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9" name="object 5"/>
          <p:cNvSpPr/>
          <p:nvPr/>
        </p:nvSpPr>
        <p:spPr>
          <a:xfrm>
            <a:off x="1018419"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0" name="object 6"/>
          <p:cNvSpPr/>
          <p:nvPr/>
        </p:nvSpPr>
        <p:spPr>
          <a:xfrm>
            <a:off x="1464293"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2" name="object 7"/>
          <p:cNvSpPr/>
          <p:nvPr/>
        </p:nvSpPr>
        <p:spPr>
          <a:xfrm>
            <a:off x="1680805"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3" name="object 8"/>
          <p:cNvSpPr/>
          <p:nvPr/>
        </p:nvSpPr>
        <p:spPr>
          <a:xfrm>
            <a:off x="1902826"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4" name="object 9"/>
          <p:cNvSpPr/>
          <p:nvPr/>
        </p:nvSpPr>
        <p:spPr>
          <a:xfrm>
            <a:off x="833098"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5" name="object 10"/>
          <p:cNvSpPr/>
          <p:nvPr/>
        </p:nvSpPr>
        <p:spPr>
          <a:xfrm>
            <a:off x="776216"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Tree>
    <p:extLst>
      <p:ext uri="{BB962C8B-B14F-4D97-AF65-F5344CB8AC3E}">
        <p14:creationId xmlns:p14="http://schemas.microsoft.com/office/powerpoint/2010/main" val="2712178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Text Box 5"/>
          <p:cNvSpPr txBox="1">
            <a:spLocks noChangeArrowheads="1"/>
          </p:cNvSpPr>
          <p:nvPr/>
        </p:nvSpPr>
        <p:spPr bwMode="auto">
          <a:xfrm>
            <a:off x="41148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این زن درحال خوردن کرم با بیزاری است.</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این زن خجالتی سر خود را به زیر انداخته است.</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این زن درحال دعا خواندن است.</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این زن از شکست دیگری لذت می برد.</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اين شخص چه احساسي دارد و چه كاري انجام مي دهد؟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38</a:t>
            </a:fld>
            <a:endParaRPr lang="de-DE" dirty="0">
              <a:latin typeface="+mn-lt"/>
              <a:cs typeface="+mn-cs"/>
            </a:endParaRPr>
          </a:p>
        </p:txBody>
      </p:sp>
      <p:pic>
        <p:nvPicPr>
          <p:cNvPr id="7"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6175"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3"/>
          <p:cNvSpPr txBox="1">
            <a:spLocks noChangeArrowheads="1"/>
          </p:cNvSpPr>
          <p:nvPr/>
        </p:nvSpPr>
        <p:spPr bwMode="auto">
          <a:xfrm>
            <a:off x="8080375"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fa-IR" altLang="de-DE" sz="2400" i="1" dirty="0">
                <a:latin typeface="+mn-lt"/>
                <a:cs typeface="+mn-cs"/>
              </a:rPr>
              <a:t>قسمتی از تصویر</a:t>
            </a:r>
            <a:endParaRPr lang="en-GB" altLang="de-DE" sz="2400" i="1" dirty="0">
              <a:latin typeface="+mn-lt"/>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4" name="Text Box 5"/>
          <p:cNvSpPr txBox="1">
            <a:spLocks noChangeArrowheads="1"/>
          </p:cNvSpPr>
          <p:nvPr/>
        </p:nvSpPr>
        <p:spPr bwMode="auto">
          <a:xfrm>
            <a:off x="41148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004992"/>
              </a:buClr>
              <a:buFont typeface="WingDings"/>
              <a:buAutoNum type="arabicPeriod"/>
            </a:pPr>
            <a:r>
              <a:rPr lang="fa-IR" altLang="de-DE" sz="2400" dirty="0">
                <a:solidFill>
                  <a:srgbClr val="004992"/>
                </a:solidFill>
                <a:latin typeface="+mn-lt"/>
                <a:cs typeface="+mn-cs"/>
              </a:rPr>
              <a:t>این زن درحال خوردن کرم با بیزاری است.</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این زن خجالتی سر خود را به زیر انداخته است.</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این زن درحال دعا خواندن است.</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این زن از شکست دیگری لذت می برد.</a:t>
            </a: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39</a:t>
            </a:fld>
            <a:endParaRPr lang="de-DE" dirty="0">
              <a:latin typeface="+mn-lt"/>
              <a:cs typeface="+mn-cs"/>
            </a:endParaRPr>
          </a:p>
        </p:txBody>
      </p:sp>
      <p:pic>
        <p:nvPicPr>
          <p:cNvPr id="6" name="Picture 5"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16108"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7"/>
          <p:cNvSpPr txBox="1">
            <a:spLocks noChangeArrowheads="1"/>
          </p:cNvSpPr>
          <p:nvPr/>
        </p:nvSpPr>
        <p:spPr bwMode="auto">
          <a:xfrm>
            <a:off x="8116108"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fa-IR" altLang="de-DE" sz="2400">
                <a:solidFill>
                  <a:srgbClr val="004992"/>
                </a:solidFill>
                <a:latin typeface="+mn-lt"/>
                <a:cs typeface="+mn-cs"/>
              </a:rPr>
              <a:t>بیزاری</a:t>
            </a:r>
            <a:endParaRPr lang="en-GB" altLang="de-DE" sz="2400" dirty="0">
              <a:solidFill>
                <a:srgbClr val="004992"/>
              </a:solidFill>
              <a:latin typeface="+mn-lt"/>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Text Box 1030"/>
          <p:cNvSpPr txBox="1">
            <a:spLocks noChangeArrowheads="1"/>
          </p:cNvSpPr>
          <p:nvPr/>
        </p:nvSpPr>
        <p:spPr bwMode="auto">
          <a:xfrm>
            <a:off x="41148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قبل از خوردن نوشیدنی.</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درحال آواز خواندن ، ترانه سرایی.</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درحال لاس زدن.</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درحال اهانت کردن.</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اين شخص چه احساسي دارد و چه كاري انجام مي دهد؟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40</a:t>
            </a:fld>
            <a:endParaRPr lang="de-DE" dirty="0">
              <a:latin typeface="+mn-lt"/>
              <a:cs typeface="+mn-cs"/>
            </a:endParaRPr>
          </a:p>
        </p:txBody>
      </p:sp>
      <p:pic>
        <p:nvPicPr>
          <p:cNvPr id="7"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37575"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3"/>
          <p:cNvSpPr txBox="1">
            <a:spLocks noChangeArrowheads="1"/>
          </p:cNvSpPr>
          <p:nvPr/>
        </p:nvSpPr>
        <p:spPr bwMode="auto">
          <a:xfrm>
            <a:off x="8080375"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fa-IR" altLang="de-DE" sz="2400" i="1" dirty="0">
                <a:latin typeface="+mn-lt"/>
                <a:cs typeface="+mn-cs"/>
              </a:rPr>
              <a:t>قسمتی از تصویر</a:t>
            </a:r>
            <a:endParaRPr lang="en-GB" altLang="de-DE" sz="2400" i="1" dirty="0">
              <a:latin typeface="+mn-lt"/>
              <a:cs typeface="+mn-c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Text Box 1030"/>
          <p:cNvSpPr txBox="1">
            <a:spLocks noChangeArrowheads="1"/>
          </p:cNvSpPr>
          <p:nvPr/>
        </p:nvSpPr>
        <p:spPr bwMode="auto">
          <a:xfrm>
            <a:off x="41148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قبل از خوردن نوشیدنی.</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درحال آواز خواندن ، ترانه سرایی.</a:t>
            </a:r>
          </a:p>
          <a:p>
            <a:pPr algn="r" rtl="1" eaLnBrk="1" hangingPunct="1">
              <a:lnSpc>
                <a:spcPct val="105000"/>
              </a:lnSpc>
              <a:spcBef>
                <a:spcPts val="1999"/>
              </a:spcBef>
              <a:spcAft>
                <a:spcPts val="0"/>
              </a:spcAft>
              <a:buClr>
                <a:srgbClr val="004992"/>
              </a:buClr>
              <a:buFont typeface="WingDings"/>
              <a:buAutoNum type="arabicPeriod"/>
            </a:pPr>
            <a:r>
              <a:rPr lang="fa-IR" altLang="de-DE" sz="2400" dirty="0">
                <a:solidFill>
                  <a:srgbClr val="004992"/>
                </a:solidFill>
                <a:latin typeface="+mn-lt"/>
                <a:cs typeface="+mn-cs"/>
              </a:rPr>
              <a:t>درحال لاس زدن.</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درحال اهانت کردن.</a:t>
            </a: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41</a:t>
            </a:fld>
            <a:endParaRPr lang="de-DE" dirty="0">
              <a:latin typeface="+mn-lt"/>
              <a:cs typeface="+mn-cs"/>
            </a:endParaRPr>
          </a:p>
        </p:txBody>
      </p:sp>
      <p:pic>
        <p:nvPicPr>
          <p:cNvPr id="5"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7455" y="2660904"/>
            <a:ext cx="3840480" cy="220731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Text Box 6"/>
          <p:cNvSpPr txBox="1">
            <a:spLocks noChangeArrowheads="1"/>
          </p:cNvSpPr>
          <p:nvPr/>
        </p:nvSpPr>
        <p:spPr bwMode="auto">
          <a:xfrm>
            <a:off x="41148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عروسی که در هنگام عقد گفته است «بله».</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خانمی در میخانه (خمّار).</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خانمی که با افتخار حلقه ی ازدواج اش را به دوستش نشان داده است.</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خانمی که از قیمت بلیط پارکینگ شکایت می کند.</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اين شخص چه احساسي دارد و چه كاري انجام مي دهد؟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42</a:t>
            </a:fld>
            <a:endParaRPr lang="de-DE" dirty="0">
              <a:latin typeface="+mn-lt"/>
              <a:cs typeface="+mn-cs"/>
            </a:endParaRPr>
          </a:p>
        </p:txBody>
      </p:sp>
      <p:pic>
        <p:nvPicPr>
          <p:cNvPr id="7"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6175"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3"/>
          <p:cNvSpPr txBox="1">
            <a:spLocks noChangeArrowheads="1"/>
          </p:cNvSpPr>
          <p:nvPr/>
        </p:nvSpPr>
        <p:spPr bwMode="auto">
          <a:xfrm>
            <a:off x="8080375"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fa-IR" altLang="de-DE" sz="2400" i="1" dirty="0">
                <a:latin typeface="+mn-lt"/>
                <a:cs typeface="+mn-cs"/>
              </a:rPr>
              <a:t>قسمتی از تصویر</a:t>
            </a:r>
            <a:endParaRPr lang="en-GB" altLang="de-DE" sz="2400" i="1" dirty="0">
              <a:latin typeface="+mn-lt"/>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Text Box 6"/>
          <p:cNvSpPr txBox="1">
            <a:spLocks noChangeArrowheads="1"/>
          </p:cNvSpPr>
          <p:nvPr/>
        </p:nvSpPr>
        <p:spPr bwMode="auto">
          <a:xfrm>
            <a:off x="41148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عروسی که در هنگام عقد گفته است «بله».</a:t>
            </a:r>
          </a:p>
          <a:p>
            <a:pPr algn="r" rtl="1" eaLnBrk="1" hangingPunct="1">
              <a:lnSpc>
                <a:spcPct val="105000"/>
              </a:lnSpc>
              <a:spcBef>
                <a:spcPts val="1999"/>
              </a:spcBef>
              <a:spcAft>
                <a:spcPts val="0"/>
              </a:spcAft>
              <a:buClr>
                <a:srgbClr val="004992"/>
              </a:buClr>
              <a:buFont typeface="WingDings"/>
              <a:buAutoNum type="arabicPeriod"/>
            </a:pPr>
            <a:r>
              <a:rPr lang="fa-IR" altLang="de-DE" sz="2400" dirty="0">
                <a:solidFill>
                  <a:srgbClr val="004992"/>
                </a:solidFill>
                <a:latin typeface="+mn-lt"/>
                <a:cs typeface="+mn-cs"/>
              </a:rPr>
              <a:t>خانمی در میخانه (خمّار).</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خانمی که با افتخار حلقه ی ازدواج اش را به دوستش نشان داده است.</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خانمی که از قیمت بلیط پارکینگ شکایت می کند.</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43</a:t>
            </a:fld>
            <a:endParaRPr lang="de-DE" dirty="0">
              <a:latin typeface="+mn-lt"/>
              <a:cs typeface="+mn-cs"/>
            </a:endParaRPr>
          </a:p>
        </p:txBody>
      </p:sp>
      <p:pic>
        <p:nvPicPr>
          <p:cNvPr id="6" name="Picture 5"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7455"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7"/>
          <p:cNvSpPr txBox="1">
            <a:spLocks noChangeArrowheads="1"/>
          </p:cNvSpPr>
          <p:nvPr/>
        </p:nvSpPr>
        <p:spPr bwMode="auto">
          <a:xfrm>
            <a:off x="7577455"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fa-IR" altLang="de-DE" sz="2400">
                <a:solidFill>
                  <a:srgbClr val="004992"/>
                </a:solidFill>
                <a:latin typeface="+mn-lt"/>
                <a:cs typeface="+mn-cs"/>
              </a:rPr>
              <a:t>شادمانی!</a:t>
            </a:r>
            <a:endParaRPr lang="en-GB" altLang="de-DE" sz="2400" dirty="0">
              <a:solidFill>
                <a:srgbClr val="004992"/>
              </a:solidFill>
              <a:latin typeface="+mn-lt"/>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Text Box 8"/>
          <p:cNvSpPr txBox="1">
            <a:spLocks noChangeArrowheads="1"/>
          </p:cNvSpPr>
          <p:nvPr/>
        </p:nvSpPr>
        <p:spPr bwMode="auto">
          <a:xfrm>
            <a:off x="41148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تماشاچی پرخاشگر در ورزشگاه.</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فروشنده ی پرشور.</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صحنه ی ستیز.</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یک ورزشکار بخاطر گلی که زده خوشحال است.</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اين شخص چه احساسي دارد و چه كاري انجام مي دهد؟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44</a:t>
            </a:fld>
            <a:endParaRPr lang="de-DE" dirty="0">
              <a:latin typeface="+mn-lt"/>
              <a:cs typeface="+mn-cs"/>
            </a:endParaRPr>
          </a:p>
        </p:txBody>
      </p:sp>
      <p:pic>
        <p:nvPicPr>
          <p:cNvPr id="7"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6175"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3"/>
          <p:cNvSpPr txBox="1">
            <a:spLocks noChangeArrowheads="1"/>
          </p:cNvSpPr>
          <p:nvPr/>
        </p:nvSpPr>
        <p:spPr bwMode="auto">
          <a:xfrm>
            <a:off x="8080375"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fa-IR" altLang="de-DE" sz="2400" i="1" dirty="0">
                <a:latin typeface="+mn-lt"/>
                <a:cs typeface="+mn-cs"/>
              </a:rPr>
              <a:t>قسمتی از تصویر</a:t>
            </a:r>
            <a:endParaRPr lang="en-GB" altLang="de-DE" sz="2400" i="1" dirty="0">
              <a:latin typeface="+mn-lt"/>
              <a:cs typeface="+mn-c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2" name="Text Box 8"/>
          <p:cNvSpPr txBox="1">
            <a:spLocks noChangeArrowheads="1"/>
          </p:cNvSpPr>
          <p:nvPr/>
        </p:nvSpPr>
        <p:spPr bwMode="auto">
          <a:xfrm>
            <a:off x="41148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تماشاچی پرخاشگر در ورزشگاه.</a:t>
            </a:r>
          </a:p>
          <a:p>
            <a:pPr algn="r" rtl="1" eaLnBrk="1" hangingPunct="1">
              <a:lnSpc>
                <a:spcPct val="105000"/>
              </a:lnSpc>
              <a:spcBef>
                <a:spcPts val="1999"/>
              </a:spcBef>
              <a:spcAft>
                <a:spcPts val="0"/>
              </a:spcAft>
              <a:buClr>
                <a:srgbClr val="004992"/>
              </a:buClr>
              <a:buFont typeface="WingDings"/>
              <a:buAutoNum type="arabicPeriod"/>
            </a:pPr>
            <a:r>
              <a:rPr lang="fa-IR" altLang="de-DE" sz="2400" dirty="0">
                <a:solidFill>
                  <a:srgbClr val="004992"/>
                </a:solidFill>
                <a:latin typeface="+mn-lt"/>
                <a:cs typeface="+mn-cs"/>
              </a:rPr>
              <a:t>فروشنده ی پرشور.</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صحنه ی ستیز.</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یک ورزشکار بخاطر گلی که زده خوشحال است.</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45</a:t>
            </a:fld>
            <a:endParaRPr lang="de-DE" dirty="0">
              <a:latin typeface="+mn-lt"/>
              <a:cs typeface="+mn-cs"/>
            </a:endParaRPr>
          </a:p>
        </p:txBody>
      </p:sp>
      <p:pic>
        <p:nvPicPr>
          <p:cNvPr id="6" name="Picture 5"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7455"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7"/>
          <p:cNvSpPr>
            <a:spLocks noChangeArrowheads="1"/>
          </p:cNvSpPr>
          <p:nvPr/>
        </p:nvSpPr>
        <p:spPr bwMode="auto">
          <a:xfrm>
            <a:off x="7577456"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fa-IR" altLang="de-DE" sz="2400">
                <a:solidFill>
                  <a:srgbClr val="004992"/>
                </a:solidFill>
                <a:latin typeface="+mn-lt"/>
                <a:cs typeface="+mn-cs"/>
              </a:rPr>
              <a:t>خوشحالی </a:t>
            </a:r>
            <a:endParaRPr lang="en-GB" altLang="de-DE" sz="2400" dirty="0">
              <a:solidFill>
                <a:srgbClr val="004992"/>
              </a:solidFill>
              <a:latin typeface="+mn-lt"/>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Text Box 2"/>
          <p:cNvSpPr txBox="1">
            <a:spLocks noChangeArrowheads="1"/>
          </p:cNvSpPr>
          <p:nvPr/>
        </p:nvSpPr>
        <p:spPr bwMode="auto">
          <a:xfrm>
            <a:off x="41147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فردی که از یک انفجار نجات یافته است.</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کارگری که در حال استراحت است.</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اعتصاب کننده ی شکست خورده (ناکام).</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مردی که در معدن کارمی کند.</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اين شخص چه احساسي دارد و چه كاري انجام مي دهد؟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46</a:t>
            </a:fld>
            <a:endParaRPr lang="de-DE" dirty="0">
              <a:latin typeface="+mn-lt"/>
              <a:cs typeface="+mn-cs"/>
            </a:endParaRPr>
          </a:p>
        </p:txBody>
      </p:sp>
      <p:pic>
        <p:nvPicPr>
          <p:cNvPr id="7"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7575"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3"/>
          <p:cNvSpPr txBox="1">
            <a:spLocks noChangeArrowheads="1"/>
          </p:cNvSpPr>
          <p:nvPr/>
        </p:nvSpPr>
        <p:spPr bwMode="auto">
          <a:xfrm>
            <a:off x="8080375"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fa-IR" altLang="de-DE" sz="2400" i="1" dirty="0">
                <a:latin typeface="+mn-lt"/>
                <a:cs typeface="+mn-cs"/>
              </a:rPr>
              <a:t>قسمتی از تصویر</a:t>
            </a:r>
            <a:endParaRPr lang="en-GB" altLang="de-DE" sz="2400" i="1" dirty="0">
              <a:latin typeface="+mn-lt"/>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Text Box 2"/>
          <p:cNvSpPr txBox="1">
            <a:spLocks noChangeArrowheads="1"/>
          </p:cNvSpPr>
          <p:nvPr/>
        </p:nvSpPr>
        <p:spPr bwMode="auto">
          <a:xfrm>
            <a:off x="41147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فردی که از یک انفجار نجات یافته است.</a:t>
            </a:r>
          </a:p>
          <a:p>
            <a:pPr algn="r" rtl="1" eaLnBrk="1" hangingPunct="1">
              <a:lnSpc>
                <a:spcPct val="105000"/>
              </a:lnSpc>
              <a:spcBef>
                <a:spcPts val="1999"/>
              </a:spcBef>
              <a:spcAft>
                <a:spcPts val="0"/>
              </a:spcAft>
              <a:buClr>
                <a:srgbClr val="004992"/>
              </a:buClr>
              <a:buFont typeface="WingDings"/>
              <a:buAutoNum type="arabicPeriod"/>
            </a:pPr>
            <a:r>
              <a:rPr lang="fa-IR" altLang="de-DE" sz="2400" dirty="0">
                <a:solidFill>
                  <a:srgbClr val="004992"/>
                </a:solidFill>
                <a:latin typeface="+mn-lt"/>
                <a:cs typeface="+mn-cs"/>
              </a:rPr>
              <a:t>کارگری که در حال استراحت است.</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اعتصاب کننده ی شکست خورده (ناکام).</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مردی که در معدن کارمی کند.</a:t>
            </a:r>
            <a:endParaRPr lang="de-DE"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47</a:t>
            </a:fld>
            <a:endParaRPr lang="de-DE" dirty="0">
              <a:latin typeface="+mn-lt"/>
              <a:cs typeface="+mn-cs"/>
            </a:endParaRPr>
          </a:p>
        </p:txBody>
      </p:sp>
      <p:pic>
        <p:nvPicPr>
          <p:cNvPr id="5" name="Picture 4"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7455"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7" name="Text Box 5"/>
          <p:cNvSpPr txBox="1">
            <a:spLocks noChangeArrowheads="1"/>
          </p:cNvSpPr>
          <p:nvPr/>
        </p:nvSpPr>
        <p:spPr bwMode="auto">
          <a:xfrm>
            <a:off x="408955" y="4724400"/>
            <a:ext cx="113760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fa-IR" altLang="de-DE" sz="2400" dirty="0">
                <a:solidFill>
                  <a:srgbClr val="333333"/>
                </a:solidFill>
                <a:latin typeface="+mn-lt"/>
                <a:cs typeface="+mn-cs"/>
              </a:rPr>
              <a:t>این مرد درحال:</a:t>
            </a:r>
          </a:p>
          <a:p>
            <a:pPr algn="r" rtl="1" eaLnBrk="1" hangingPunct="1">
              <a:spcBef>
                <a:spcPct val="0"/>
              </a:spcBef>
              <a:buClr>
                <a:srgbClr val="333333"/>
              </a:buClr>
              <a:buFont typeface="WingDings"/>
              <a:buChar char=""/>
            </a:pPr>
            <a:r>
              <a:rPr lang="fa-IR" altLang="de-DE" sz="2400" dirty="0">
                <a:solidFill>
                  <a:srgbClr val="333333"/>
                </a:solidFill>
                <a:latin typeface="+mn-lt"/>
                <a:cs typeface="+mn-cs"/>
              </a:rPr>
              <a:t>خواندن یک نامه ی عاشقانه است (در تصویر بعدی چهره ی او سرخ خواهد شد).</a:t>
            </a:r>
          </a:p>
          <a:p>
            <a:pPr algn="r" rtl="1" eaLnBrk="1" hangingPunct="1">
              <a:spcBef>
                <a:spcPct val="0"/>
              </a:spcBef>
              <a:buClr>
                <a:srgbClr val="333333"/>
              </a:buClr>
              <a:buFont typeface="WingDings"/>
              <a:buChar char=""/>
            </a:pPr>
            <a:r>
              <a:rPr lang="fa-IR" altLang="de-DE" sz="2400" dirty="0">
                <a:solidFill>
                  <a:srgbClr val="333333"/>
                </a:solidFill>
                <a:latin typeface="+mn-lt"/>
                <a:cs typeface="+mn-cs"/>
              </a:rPr>
              <a:t>یک مقاله ی جالب می خواند(در تصویربعد یاداداشت برمی دارد).</a:t>
            </a:r>
            <a:r>
              <a:rPr lang="de-DE" altLang="de-DE" sz="2400" dirty="0">
                <a:solidFill>
                  <a:srgbClr val="333333"/>
                </a:solidFill>
                <a:latin typeface="+mn-lt"/>
                <a:cs typeface="+mn-cs"/>
              </a:rPr>
              <a:t> </a:t>
            </a:r>
            <a:endParaRPr lang="fa-IR" altLang="de-DE" sz="2400" dirty="0">
              <a:solidFill>
                <a:srgbClr val="333333"/>
              </a:solidFill>
              <a:latin typeface="+mn-lt"/>
              <a:cs typeface="+mn-cs"/>
            </a:endParaRPr>
          </a:p>
          <a:p>
            <a:pPr algn="r" rtl="1" eaLnBrk="1" hangingPunct="1">
              <a:spcBef>
                <a:spcPct val="0"/>
              </a:spcBef>
              <a:buClr>
                <a:srgbClr val="333333"/>
              </a:buClr>
              <a:buFont typeface="WingDings"/>
              <a:buChar char=""/>
            </a:pPr>
            <a:r>
              <a:rPr lang="fa-IR" altLang="de-DE" sz="2400" dirty="0">
                <a:solidFill>
                  <a:srgbClr val="333333"/>
                </a:solidFill>
                <a:latin typeface="+mn-lt"/>
                <a:cs typeface="+mn-cs"/>
              </a:rPr>
              <a:t>نامه ای مأیوس کننده می خواند (در تصویر بعد خشمگین خواهد بود).</a:t>
            </a:r>
          </a:p>
          <a:p>
            <a:pPr algn="r" rtl="1" eaLnBrk="1" hangingPunct="1">
              <a:spcBef>
                <a:spcPct val="0"/>
              </a:spcBef>
              <a:buClr>
                <a:srgbClr val="333333"/>
              </a:buClr>
              <a:buFont typeface="WingDings"/>
              <a:buChar char=""/>
            </a:pPr>
            <a:r>
              <a:rPr lang="fa-IR" altLang="de-DE" sz="2400" dirty="0">
                <a:solidFill>
                  <a:srgbClr val="333333"/>
                </a:solidFill>
                <a:latin typeface="+mn-lt"/>
                <a:cs typeface="+mn-cs"/>
              </a:rPr>
              <a:t>طنز می خواند (در تصویر بعد درحال خندیدن خواهد بود). </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اين شخص چه احساسي دارد و چه كاري انجام مي دهد؟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48</a:t>
            </a:fld>
            <a:endParaRPr lang="de-DE" dirty="0">
              <a:latin typeface="+mn-lt"/>
              <a:cs typeface="+mn-cs"/>
            </a:endParaRPr>
          </a:p>
        </p:txBody>
      </p:sp>
      <p:pic>
        <p:nvPicPr>
          <p:cNvPr id="6"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7" name="Text Box 5"/>
          <p:cNvSpPr txBox="1">
            <a:spLocks noChangeArrowheads="1"/>
          </p:cNvSpPr>
          <p:nvPr/>
        </p:nvSpPr>
        <p:spPr bwMode="auto">
          <a:xfrm>
            <a:off x="408955" y="4724400"/>
            <a:ext cx="113760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fa-IR" altLang="de-DE" sz="2400" dirty="0">
                <a:solidFill>
                  <a:srgbClr val="333333"/>
                </a:solidFill>
                <a:latin typeface="+mn-lt"/>
                <a:cs typeface="+mn-cs"/>
              </a:rPr>
              <a:t>این مرد درحال:</a:t>
            </a:r>
          </a:p>
          <a:p>
            <a:pPr algn="r" rtl="1" eaLnBrk="1" hangingPunct="1">
              <a:spcBef>
                <a:spcPct val="0"/>
              </a:spcBef>
              <a:buClr>
                <a:srgbClr val="333333"/>
              </a:buClr>
              <a:buFont typeface="WingDings"/>
              <a:buChar char=""/>
            </a:pPr>
            <a:r>
              <a:rPr lang="fa-IR" altLang="de-DE" sz="2400" dirty="0">
                <a:solidFill>
                  <a:srgbClr val="333333"/>
                </a:solidFill>
                <a:latin typeface="+mn-lt"/>
                <a:cs typeface="+mn-cs"/>
              </a:rPr>
              <a:t>خواندن یک نامه ی عاشقانه است (در تصویر بعدی چهره ی او سرخ خواهد شد).</a:t>
            </a:r>
          </a:p>
          <a:p>
            <a:pPr algn="r" rtl="1" eaLnBrk="1" hangingPunct="1">
              <a:spcBef>
                <a:spcPct val="0"/>
              </a:spcBef>
              <a:buClr>
                <a:srgbClr val="333333"/>
              </a:buClr>
              <a:buFont typeface="WingDings"/>
              <a:buChar char=""/>
            </a:pPr>
            <a:r>
              <a:rPr lang="fa-IR" altLang="de-DE" sz="2400" dirty="0">
                <a:solidFill>
                  <a:srgbClr val="333333"/>
                </a:solidFill>
                <a:latin typeface="+mn-lt"/>
                <a:cs typeface="+mn-cs"/>
              </a:rPr>
              <a:t>یک مقاله ی جالب می خواند(در تصویربعد یاداداشت برمی دارد).</a:t>
            </a:r>
            <a:r>
              <a:rPr lang="de-DE" altLang="de-DE" sz="2400" dirty="0">
                <a:solidFill>
                  <a:srgbClr val="333333"/>
                </a:solidFill>
                <a:latin typeface="+mn-lt"/>
                <a:cs typeface="+mn-cs"/>
              </a:rPr>
              <a:t> </a:t>
            </a:r>
            <a:endParaRPr lang="fa-IR" altLang="de-DE" sz="2400" dirty="0">
              <a:solidFill>
                <a:srgbClr val="333333"/>
              </a:solidFill>
              <a:latin typeface="+mn-lt"/>
              <a:cs typeface="+mn-cs"/>
            </a:endParaRPr>
          </a:p>
          <a:p>
            <a:pPr algn="r" rtl="1" eaLnBrk="1" hangingPunct="1">
              <a:spcBef>
                <a:spcPct val="0"/>
              </a:spcBef>
              <a:buClr>
                <a:srgbClr val="004992"/>
              </a:buClr>
              <a:buFont typeface="WingDings"/>
              <a:buChar char=""/>
            </a:pPr>
            <a:r>
              <a:rPr lang="fa-IR" altLang="de-DE" sz="2400" dirty="0">
                <a:solidFill>
                  <a:srgbClr val="004992"/>
                </a:solidFill>
                <a:latin typeface="+mn-lt"/>
                <a:cs typeface="+mn-cs"/>
              </a:rPr>
              <a:t>نامه ای مأیوس کننده می خواند (در تصویر بعد خشمگین خواهد بود).</a:t>
            </a:r>
          </a:p>
          <a:p>
            <a:pPr algn="r" rtl="1" eaLnBrk="1" hangingPunct="1">
              <a:spcBef>
                <a:spcPct val="0"/>
              </a:spcBef>
              <a:buClr>
                <a:srgbClr val="333333"/>
              </a:buClr>
              <a:buFont typeface="WingDings"/>
              <a:buChar char=""/>
            </a:pPr>
            <a:r>
              <a:rPr lang="fa-IR" altLang="de-DE" sz="2400" dirty="0">
                <a:solidFill>
                  <a:srgbClr val="333333"/>
                </a:solidFill>
                <a:latin typeface="+mn-lt"/>
                <a:cs typeface="+mn-cs"/>
              </a:rPr>
              <a:t>طنز می خواند (در تصویر بعد درحال خندیدن خواهد بود). </a:t>
            </a:r>
            <a:endParaRPr lang="de-DE"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49</a:t>
            </a:fld>
            <a:endParaRPr lang="de-DE" dirty="0">
              <a:latin typeface="+mn-lt"/>
              <a:cs typeface="+mn-cs"/>
            </a:endParaRPr>
          </a:p>
        </p:txBody>
      </p:sp>
      <p:pic>
        <p:nvPicPr>
          <p:cNvPr id="5"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نخستین نتیجه گیری!</a:t>
            </a:r>
            <a:endParaRPr lang="en-US" sz="3600">
              <a:latin typeface="+mn-lt"/>
              <a:ea typeface="+mn-ea"/>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fa-IR" altLang="de-DE" sz="2400" dirty="0">
                <a:solidFill>
                  <a:srgbClr val="333333"/>
                </a:solidFill>
              </a:rPr>
              <a:t>بیان چهره و حالات بدنی (ژست) همیشه دقیق نیستند!</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50</a:t>
            </a:fld>
            <a:endParaRPr lang="de-DE" dirty="0">
              <a:latin typeface="+mn-lt"/>
              <a:cs typeface="+mn-cs"/>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نخستین نتیجه گیری!</a:t>
            </a:r>
            <a:endParaRPr lang="en-US" sz="3600">
              <a:latin typeface="+mn-lt"/>
              <a:ea typeface="+mn-ea"/>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fa-IR" altLang="de-DE" sz="2400" dirty="0">
                <a:solidFill>
                  <a:srgbClr val="333333"/>
                </a:solidFill>
              </a:rPr>
              <a:t>بیان چهره و حالات بدنی (ژست) همیشه دقیق نیستند!</a:t>
            </a:r>
            <a:endParaRPr lang="de-DE" altLang="de-DE" sz="2400" dirty="0">
              <a:solidFill>
                <a:srgbClr val="333333"/>
              </a:solidFill>
            </a:endParaRPr>
          </a:p>
          <a:p>
            <a:pPr marL="342900" indent="-342900" defTabSz="914400" fontAlgn="base">
              <a:buClr>
                <a:srgbClr val="333333"/>
              </a:buClr>
              <a:buFont typeface="WingDings"/>
              <a:buChar char=""/>
            </a:pPr>
            <a:r>
              <a:rPr lang="fa-IR" altLang="de-DE" sz="2400" dirty="0">
                <a:solidFill>
                  <a:srgbClr val="333333"/>
                </a:solidFill>
              </a:rPr>
              <a:t>بسیاری از انسان ها به دلایل طبیعی یا بیماری هیجان خود را در چهره نشان نمی دهند (نظیر بیماران مبتلا به پارکینسون)؛ ازاین رو به سختی می توان از چهره ی آنان احساسات درونی شان را تشخیص </a:t>
            </a:r>
            <a:r>
              <a:rPr lang="fa-IR" altLang="de-DE" sz="2400">
                <a:solidFill>
                  <a:srgbClr val="333333"/>
                </a:solidFill>
              </a:rPr>
              <a:t>داد.</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51</a:t>
            </a:fld>
            <a:endParaRPr lang="de-DE" dirty="0">
              <a:latin typeface="+mn-lt"/>
              <a:cs typeface="+mn-cs"/>
            </a:endParaRPr>
          </a:p>
        </p:txBody>
      </p:sp>
    </p:spTree>
    <p:extLst>
      <p:ext uri="{BB962C8B-B14F-4D97-AF65-F5344CB8AC3E}">
        <p14:creationId xmlns:p14="http://schemas.microsoft.com/office/powerpoint/2010/main" val="7107637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نخستین نتیجه گیری!</a:t>
            </a:r>
            <a:endParaRPr lang="en-US" sz="3600">
              <a:latin typeface="+mn-lt"/>
              <a:ea typeface="+mn-ea"/>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fa-IR" altLang="de-DE" sz="2400" dirty="0">
                <a:solidFill>
                  <a:srgbClr val="333333"/>
                </a:solidFill>
              </a:rPr>
              <a:t>بیان چهره و حالات بدنی (ژست) همیشه دقیق نیستند!</a:t>
            </a:r>
            <a:endParaRPr lang="de-DE" altLang="de-DE" sz="2400" dirty="0">
              <a:solidFill>
                <a:srgbClr val="333333"/>
              </a:solidFill>
            </a:endParaRPr>
          </a:p>
          <a:p>
            <a:pPr marL="342900" indent="-342900" defTabSz="914400" fontAlgn="base">
              <a:buClr>
                <a:srgbClr val="333333"/>
              </a:buClr>
              <a:buFont typeface="WingDings"/>
              <a:buChar char=""/>
            </a:pPr>
            <a:r>
              <a:rPr lang="fa-IR" altLang="de-DE" sz="2400" dirty="0">
                <a:solidFill>
                  <a:srgbClr val="333333"/>
                </a:solidFill>
              </a:rPr>
              <a:t>بسیاری از انسان ها به دلایل طبیعی یا بیماری هیجان خود را در چهره نشان نمی دهند (نظیر بیماران مبتلا به پارکینسون)؛ ازاین رو به سختی می توان از چهره ی آنان احساسات درونی شان را تشخیص داد.</a:t>
            </a:r>
          </a:p>
          <a:p>
            <a:pPr marL="342900" indent="-342900" defTabSz="914400" fontAlgn="base">
              <a:buClr>
                <a:srgbClr val="333333"/>
              </a:buClr>
              <a:buFont typeface="WingDings"/>
              <a:buChar char=""/>
            </a:pPr>
            <a:r>
              <a:rPr lang="fa-IR" altLang="de-DE" sz="2400" dirty="0">
                <a:solidFill>
                  <a:srgbClr val="333333"/>
                </a:solidFill>
              </a:rPr>
              <a:t>قبل از قضاوت بر اساس حالات چهره یا بدن ، باید اطلاعات بیشتری در باره ی فرد بدست آورد.</a:t>
            </a:r>
            <a:r>
              <a:rPr lang="de-DE" altLang="de-DE" sz="2400" dirty="0">
                <a:solidFill>
                  <a:srgbClr val="333333"/>
                </a:solidFill>
              </a:rPr>
              <a:t> </a:t>
            </a:r>
            <a:r>
              <a:rPr lang="fa-IR" altLang="de-DE" sz="2400" dirty="0">
                <a:solidFill>
                  <a:srgbClr val="333333"/>
                </a:solidFill>
              </a:rPr>
              <a:t>(یعنی اطلاعاتی درباره ی شرایط ، سوابق قبلی شخص ، و در صورت امکان پرسش مستقیم از خود او).</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52</a:t>
            </a:fld>
            <a:endParaRPr lang="de-DE" dirty="0">
              <a:latin typeface="+mn-lt"/>
              <a:cs typeface="+mn-cs"/>
            </a:endParaRPr>
          </a:p>
        </p:txBody>
      </p:sp>
    </p:spTree>
    <p:extLst>
      <p:ext uri="{BB962C8B-B14F-4D97-AF65-F5344CB8AC3E}">
        <p14:creationId xmlns:p14="http://schemas.microsoft.com/office/powerpoint/2010/main" val="8919007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3600">
                <a:solidFill>
                  <a:srgbClr val="004992"/>
                </a:solidFill>
                <a:latin typeface="+mn-lt"/>
                <a:ea typeface="+mn-ea"/>
                <a:cs typeface="+mn-cs"/>
              </a:rPr>
              <a:t>سومین مجموعه از تکالیف</a:t>
            </a:r>
            <a:endParaRPr lang="fa-IR"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53</a:t>
            </a:fld>
            <a:endParaRPr lang="de-DE" dirty="0">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fa-IR" altLang="de-DE" sz="2400" dirty="0">
                <a:solidFill>
                  <a:srgbClr val="333333"/>
                </a:solidFill>
              </a:rPr>
              <a:t>برای شما چندتصویر بطور متوالی نشان داده می شود</a:t>
            </a:r>
            <a:endParaRPr lang="de-DE" altLang="de-DE" sz="2400" dirty="0">
              <a:solidFill>
                <a:srgbClr val="333333"/>
              </a:solidFill>
            </a:endParaRPr>
          </a:p>
          <a:p>
            <a:pPr marL="342900" lvl="0" indent="-342900" defTabSz="914400" fontAlgn="base">
              <a:buClr>
                <a:srgbClr val="333333"/>
              </a:buClr>
              <a:buFont typeface="WingDings"/>
              <a:buChar char=""/>
              <a:defRPr/>
            </a:pPr>
            <a:r>
              <a:rPr lang="fa-IR" altLang="de-DE" sz="2400" dirty="0">
                <a:solidFill>
                  <a:srgbClr val="333333"/>
                </a:solidFill>
              </a:rPr>
              <a:t>تصاویر 1 تا 3 به صورت معکوس نمایش داده می شوند. یعنی ابتدا تصویر شماره ی 3 و پس از آن تصاویر 2 و 1 نشان داده می شوند.</a:t>
            </a:r>
            <a:endParaRPr lang="de-DE" altLang="de-DE" sz="2400" dirty="0">
              <a:solidFill>
                <a:srgbClr val="333333"/>
              </a:solidFill>
            </a:endParaRPr>
          </a:p>
          <a:p>
            <a:pPr marL="342900" lvl="0" indent="-342900" defTabSz="914400" fontAlgn="base">
              <a:buClr>
                <a:srgbClr val="333333"/>
              </a:buClr>
              <a:buFont typeface="WingDings"/>
              <a:buChar char=""/>
              <a:defRPr/>
            </a:pPr>
            <a:r>
              <a:rPr lang="fa-IR" altLang="de-DE" sz="2400" dirty="0">
                <a:solidFill>
                  <a:srgbClr val="333333"/>
                </a:solidFill>
              </a:rPr>
              <a:t>پس از هر تصویر از شما خواسته می شود توالی منطقی تصاویر بعدی را مشخص فرمائید و بگوئید کدامیک از تصاویر نمایش داده شده در زیر ، پاسخ صحیح خواهد بود.</a:t>
            </a:r>
            <a:endParaRPr lang="fa-IR"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مرد چه کاری می خواهد انجام دهد؟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54</a:t>
            </a:fld>
            <a:endParaRPr lang="de-DE" dirty="0">
              <a:latin typeface="+mn-lt"/>
              <a:cs typeface="+mn-cs"/>
            </a:endParaRPr>
          </a:p>
        </p:txBody>
      </p:sp>
      <p:pic>
        <p:nvPicPr>
          <p:cNvPr id="9"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5039"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12"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923407" y="4957064"/>
            <a:ext cx="1960384" cy="1371600"/>
          </a:xfrm>
          <a:prstGeom prst="rect">
            <a:avLst/>
          </a:prstGeom>
          <a:noFill/>
          <a:ln>
            <a:solidFill>
              <a:schemeClr val="tx1"/>
            </a:solidFill>
            <a:miter lim="800000"/>
            <a:headEnd/>
            <a:tailEnd/>
          </a:ln>
        </p:spPr>
      </p:pic>
      <p:sp>
        <p:nvSpPr>
          <p:cNvPr id="13" name="Caption_113669"/>
          <p:cNvSpPr txBox="1">
            <a:spLocks noChangeArrowheads="1"/>
          </p:cNvSpPr>
          <p:nvPr/>
        </p:nvSpPr>
        <p:spPr bwMode="auto">
          <a:xfrm>
            <a:off x="1978021" y="6328664"/>
            <a:ext cx="69442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ج؟ </a:t>
            </a:r>
            <a:endParaRPr lang="de-DE" altLang="de-DE" sz="2000" b="1">
              <a:solidFill>
                <a:srgbClr val="000000"/>
              </a:solidFill>
              <a:latin typeface="+mn-lt"/>
              <a:cs typeface="+mn-cs"/>
            </a:endParaRPr>
          </a:p>
        </p:txBody>
      </p:sp>
      <p:sp>
        <p:nvSpPr>
          <p:cNvPr id="14" name="Caption_113668"/>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ب؟</a:t>
            </a:r>
            <a:endParaRPr lang="de-DE" altLang="de-DE" sz="2000" b="1" dirty="0">
              <a:solidFill>
                <a:srgbClr val="000000"/>
              </a:solidFill>
              <a:latin typeface="+mn-lt"/>
              <a:cs typeface="+mn-cs"/>
            </a:endParaRPr>
          </a:p>
        </p:txBody>
      </p:sp>
      <p:sp>
        <p:nvSpPr>
          <p:cNvPr id="15" name="Caption_113667"/>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الف؟ </a:t>
            </a:r>
            <a:endParaRPr lang="de-DE" altLang="de-DE" sz="2000" b="1">
              <a:solidFill>
                <a:srgbClr val="000000"/>
              </a:solidFill>
              <a:latin typeface="+mn-lt"/>
              <a:cs typeface="+mn-cs"/>
            </a:endParaRPr>
          </a:p>
        </p:txBody>
      </p:sp>
      <p:sp>
        <p:nvSpPr>
          <p:cNvPr id="16" name="Caption_113666"/>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17" name="Text Box 11">
            <a:extLst>
              <a:ext uri="{FF2B5EF4-FFF2-40B4-BE49-F238E27FC236}">
                <a16:creationId xmlns:a16="http://schemas.microsoft.com/office/drawing/2014/main" id="{C5162340-1F39-416C-8F2C-FE4744B45554}"/>
              </a:ext>
            </a:extLst>
          </p:cNvPr>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dirty="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dirty="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مرد چه کاری می خواهد انجام دهد؟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55</a:t>
            </a:fld>
            <a:endParaRPr lang="de-DE" dirty="0">
              <a:latin typeface="+mn-lt"/>
              <a:cs typeface="+mn-cs"/>
            </a:endParaRPr>
          </a:p>
        </p:txBody>
      </p:sp>
      <p:pic>
        <p:nvPicPr>
          <p:cNvPr id="11" name="Picture 2" descr="0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39631" y="2203704"/>
            <a:ext cx="1960384" cy="1371600"/>
          </a:xfrm>
          <a:prstGeom prst="rect">
            <a:avLst/>
          </a:prstGeom>
          <a:noFill/>
          <a:ln>
            <a:solidFill>
              <a:schemeClr val="tx1"/>
            </a:solidFill>
            <a:miter lim="800000"/>
            <a:headEnd/>
            <a:tailEnd/>
          </a:ln>
        </p:spPr>
      </p:pic>
      <p:pic>
        <p:nvPicPr>
          <p:cNvPr id="13" name="Picture 13" descr="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sp>
        <p:nvSpPr>
          <p:cNvPr id="14" name="Caption_115725"/>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18" name="Caption_115714"/>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pic>
        <p:nvPicPr>
          <p:cNvPr id="20" name="Picture 5" descr="01-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5039"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01-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3" descr="01-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8923407" y="4957064"/>
            <a:ext cx="1960384" cy="1371600"/>
          </a:xfrm>
          <a:prstGeom prst="rect">
            <a:avLst/>
          </a:prstGeom>
          <a:noFill/>
          <a:ln>
            <a:solidFill>
              <a:schemeClr val="tx1"/>
            </a:solidFill>
            <a:miter lim="800000"/>
            <a:headEnd/>
            <a:tailEnd/>
          </a:ln>
        </p:spPr>
      </p:pic>
      <p:sp>
        <p:nvSpPr>
          <p:cNvPr id="23" name="Caption_113669"/>
          <p:cNvSpPr txBox="1">
            <a:spLocks noChangeArrowheads="1"/>
          </p:cNvSpPr>
          <p:nvPr/>
        </p:nvSpPr>
        <p:spPr bwMode="auto">
          <a:xfrm>
            <a:off x="1978021" y="6328664"/>
            <a:ext cx="69442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ج؟ </a:t>
            </a:r>
            <a:endParaRPr lang="de-DE" altLang="de-DE" sz="2000" b="1">
              <a:solidFill>
                <a:srgbClr val="000000"/>
              </a:solidFill>
              <a:latin typeface="+mn-lt"/>
              <a:cs typeface="+mn-cs"/>
            </a:endParaRPr>
          </a:p>
        </p:txBody>
      </p:sp>
      <p:sp>
        <p:nvSpPr>
          <p:cNvPr id="24" name="Caption_113668"/>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ب؟</a:t>
            </a:r>
            <a:endParaRPr lang="de-DE" altLang="de-DE" sz="2000" b="1" dirty="0">
              <a:solidFill>
                <a:srgbClr val="000000"/>
              </a:solidFill>
              <a:latin typeface="+mn-lt"/>
              <a:cs typeface="+mn-cs"/>
            </a:endParaRPr>
          </a:p>
        </p:txBody>
      </p:sp>
      <p:sp>
        <p:nvSpPr>
          <p:cNvPr id="25" name="Caption_113667"/>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الف؟ </a:t>
            </a:r>
            <a:endParaRPr lang="de-DE" altLang="de-DE" sz="2000" b="1">
              <a:solidFill>
                <a:srgbClr val="000000"/>
              </a:solidFill>
              <a:latin typeface="+mn-lt"/>
              <a:cs typeface="+mn-cs"/>
            </a:endParaRPr>
          </a:p>
        </p:txBody>
      </p:sp>
      <p:sp>
        <p:nvSpPr>
          <p:cNvPr id="16" name="Text Box 11">
            <a:extLst>
              <a:ext uri="{FF2B5EF4-FFF2-40B4-BE49-F238E27FC236}">
                <a16:creationId xmlns:a16="http://schemas.microsoft.com/office/drawing/2014/main" id="{3E9253E6-F315-41BE-8D93-214676BD2602}"/>
              </a:ext>
            </a:extLst>
          </p:cNvPr>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dirty="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dirty="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مرد چه کاری می خواهد انجام دهد؟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56</a:t>
            </a:fld>
            <a:endParaRPr lang="de-DE" dirty="0">
              <a:latin typeface="+mn-lt"/>
              <a:cs typeface="+mn-cs"/>
            </a:endParaRPr>
          </a:p>
        </p:txBody>
      </p:sp>
      <p:pic>
        <p:nvPicPr>
          <p:cNvPr id="9"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5039"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12"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923407" y="4957064"/>
            <a:ext cx="1960384" cy="1371600"/>
          </a:xfrm>
          <a:prstGeom prst="rect">
            <a:avLst/>
          </a:prstGeom>
          <a:noFill/>
          <a:ln>
            <a:solidFill>
              <a:schemeClr val="tx1"/>
            </a:solidFill>
            <a:miter lim="800000"/>
            <a:headEnd/>
            <a:tailEnd/>
          </a:ln>
        </p:spPr>
      </p:pic>
      <p:pic>
        <p:nvPicPr>
          <p:cNvPr id="13"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14"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sp>
        <p:nvSpPr>
          <p:cNvPr id="15" name="Caption_117775"/>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1</a:t>
            </a:r>
          </a:p>
        </p:txBody>
      </p:sp>
      <p:sp>
        <p:nvSpPr>
          <p:cNvPr id="16" name="Caption_117773"/>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17" name="Caption_117765"/>
          <p:cNvSpPr txBox="1">
            <a:spLocks noChangeArrowheads="1"/>
          </p:cNvSpPr>
          <p:nvPr/>
        </p:nvSpPr>
        <p:spPr bwMode="auto">
          <a:xfrm>
            <a:off x="1978021" y="6328664"/>
            <a:ext cx="69442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ج؟ </a:t>
            </a:r>
            <a:endParaRPr lang="de-DE" altLang="de-DE" sz="2000" b="1">
              <a:solidFill>
                <a:srgbClr val="000000"/>
              </a:solidFill>
              <a:latin typeface="+mn-lt"/>
              <a:cs typeface="+mn-cs"/>
            </a:endParaRPr>
          </a:p>
        </p:txBody>
      </p:sp>
      <p:sp>
        <p:nvSpPr>
          <p:cNvPr id="18" name="Caption_117764"/>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ب؟</a:t>
            </a:r>
            <a:endParaRPr lang="de-DE" altLang="de-DE" sz="2000" b="1">
              <a:solidFill>
                <a:srgbClr val="000000"/>
              </a:solidFill>
              <a:latin typeface="+mn-lt"/>
              <a:cs typeface="+mn-cs"/>
            </a:endParaRPr>
          </a:p>
        </p:txBody>
      </p:sp>
      <p:sp>
        <p:nvSpPr>
          <p:cNvPr id="19" name="Caption_117763"/>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الف؟ </a:t>
            </a:r>
            <a:endParaRPr lang="de-DE" altLang="de-DE" sz="2000" b="1">
              <a:solidFill>
                <a:srgbClr val="000000"/>
              </a:solidFill>
              <a:latin typeface="+mn-lt"/>
              <a:cs typeface="+mn-cs"/>
            </a:endParaRPr>
          </a:p>
        </p:txBody>
      </p:sp>
      <p:sp>
        <p:nvSpPr>
          <p:cNvPr id="20" name="Caption_117762"/>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2" name="Text Box 11">
            <a:extLst>
              <a:ext uri="{FF2B5EF4-FFF2-40B4-BE49-F238E27FC236}">
                <a16:creationId xmlns:a16="http://schemas.microsoft.com/office/drawing/2014/main" id="{704C7E77-AF59-40BA-A2CA-2C818DAD38BF}"/>
              </a:ext>
            </a:extLst>
          </p:cNvPr>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dirty="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dirty="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پاسخ صحیح گزینه ی 4 ج می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57</a:t>
            </a:fld>
            <a:endParaRPr lang="de-DE" dirty="0">
              <a:latin typeface="+mn-lt"/>
              <a:cs typeface="+mn-cs"/>
            </a:endParaRPr>
          </a:p>
        </p:txBody>
      </p:sp>
      <p:pic>
        <p:nvPicPr>
          <p:cNvPr id="6"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8"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9"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sp>
        <p:nvSpPr>
          <p:cNvPr id="10" name="Caption_119817"/>
          <p:cNvSpPr txBox="1">
            <a:spLocks noChangeArrowheads="1"/>
          </p:cNvSpPr>
          <p:nvPr/>
        </p:nvSpPr>
        <p:spPr bwMode="auto">
          <a:xfrm>
            <a:off x="5788043" y="6328664"/>
            <a:ext cx="6527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ج  </a:t>
            </a:r>
            <a:endParaRPr lang="de-DE" altLang="de-DE" sz="2000" b="1" dirty="0">
              <a:solidFill>
                <a:srgbClr val="000000"/>
              </a:solidFill>
              <a:latin typeface="+mn-lt"/>
              <a:cs typeface="+mn-cs"/>
            </a:endParaRPr>
          </a:p>
        </p:txBody>
      </p:sp>
      <p:sp>
        <p:nvSpPr>
          <p:cNvPr id="11" name="Caption_119815"/>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1</a:t>
            </a:r>
          </a:p>
        </p:txBody>
      </p:sp>
      <p:sp>
        <p:nvSpPr>
          <p:cNvPr id="12" name="Caption_119813"/>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13" name="Caption_119811"/>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خانم چه کاری می خواهد انجام دهد؟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58</a:t>
            </a:fld>
            <a:endParaRPr lang="de-DE" dirty="0">
              <a:latin typeface="+mn-lt"/>
              <a:cs typeface="+mn-cs"/>
            </a:endParaRPr>
          </a:p>
        </p:txBody>
      </p:sp>
      <p:pic>
        <p:nvPicPr>
          <p:cNvPr id="9"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5039"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 name="Caption_121867"/>
          <p:cNvSpPr txBox="1">
            <a:spLocks noChangeArrowheads="1"/>
          </p:cNvSpPr>
          <p:nvPr/>
        </p:nvSpPr>
        <p:spPr bwMode="auto">
          <a:xfrm>
            <a:off x="1978021" y="6328664"/>
            <a:ext cx="69442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ج؟ </a:t>
            </a:r>
            <a:endParaRPr lang="de-DE" altLang="de-DE" sz="2000" b="1">
              <a:solidFill>
                <a:srgbClr val="000000"/>
              </a:solidFill>
              <a:latin typeface="+mn-lt"/>
              <a:cs typeface="+mn-cs"/>
            </a:endParaRPr>
          </a:p>
        </p:txBody>
      </p:sp>
      <p:sp>
        <p:nvSpPr>
          <p:cNvPr id="14" name="Caption_121866"/>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ب؟</a:t>
            </a:r>
            <a:endParaRPr lang="de-DE" altLang="de-DE" sz="2000" b="1">
              <a:solidFill>
                <a:srgbClr val="000000"/>
              </a:solidFill>
              <a:latin typeface="+mn-lt"/>
              <a:cs typeface="+mn-cs"/>
            </a:endParaRPr>
          </a:p>
        </p:txBody>
      </p:sp>
      <p:sp>
        <p:nvSpPr>
          <p:cNvPr id="15" name="Caption_121865"/>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الف؟ </a:t>
            </a:r>
            <a:endParaRPr lang="de-DE" altLang="de-DE" sz="2000" b="1">
              <a:solidFill>
                <a:srgbClr val="000000"/>
              </a:solidFill>
              <a:latin typeface="+mn-lt"/>
              <a:cs typeface="+mn-cs"/>
            </a:endParaRPr>
          </a:p>
        </p:txBody>
      </p:sp>
      <p:sp>
        <p:nvSpPr>
          <p:cNvPr id="16" name="Caption_121864"/>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18" name="Text Box 11">
            <a:extLst>
              <a:ext uri="{FF2B5EF4-FFF2-40B4-BE49-F238E27FC236}">
                <a16:creationId xmlns:a16="http://schemas.microsoft.com/office/drawing/2014/main" id="{A63AC773-E51C-4AEF-BE6C-5DA97F168F00}"/>
              </a:ext>
            </a:extLst>
          </p:cNvPr>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dirty="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dirty="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خانم چه کاری می خواهد انجام دهد؟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59</a:t>
            </a:fld>
            <a:endParaRPr lang="de-DE" dirty="0">
              <a:latin typeface="+mn-lt"/>
              <a:cs typeface="+mn-cs"/>
            </a:endParaRPr>
          </a:p>
        </p:txBody>
      </p:sp>
      <p:pic>
        <p:nvPicPr>
          <p:cNvPr id="9"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pic>
        <p:nvPicPr>
          <p:cNvPr id="10"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5039"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39631"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 name="Caption_123916"/>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15" name="Caption_123914"/>
          <p:cNvSpPr txBox="1">
            <a:spLocks noChangeArrowheads="1"/>
          </p:cNvSpPr>
          <p:nvPr/>
        </p:nvSpPr>
        <p:spPr bwMode="auto">
          <a:xfrm>
            <a:off x="1978021" y="6328664"/>
            <a:ext cx="69442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ج؟ </a:t>
            </a:r>
            <a:endParaRPr lang="de-DE" altLang="de-DE" sz="2000" b="1">
              <a:solidFill>
                <a:srgbClr val="000000"/>
              </a:solidFill>
              <a:latin typeface="+mn-lt"/>
              <a:cs typeface="+mn-cs"/>
            </a:endParaRPr>
          </a:p>
        </p:txBody>
      </p:sp>
      <p:sp>
        <p:nvSpPr>
          <p:cNvPr id="16" name="Caption_123913"/>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ب؟</a:t>
            </a:r>
            <a:endParaRPr lang="de-DE" altLang="de-DE" sz="2000" b="1">
              <a:solidFill>
                <a:srgbClr val="000000"/>
              </a:solidFill>
              <a:latin typeface="+mn-lt"/>
              <a:cs typeface="+mn-cs"/>
            </a:endParaRPr>
          </a:p>
        </p:txBody>
      </p:sp>
      <p:sp>
        <p:nvSpPr>
          <p:cNvPr id="17" name="Caption_123912"/>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الف؟ </a:t>
            </a:r>
            <a:endParaRPr lang="de-DE" altLang="de-DE" sz="2000" b="1">
              <a:solidFill>
                <a:srgbClr val="000000"/>
              </a:solidFill>
              <a:latin typeface="+mn-lt"/>
              <a:cs typeface="+mn-cs"/>
            </a:endParaRPr>
          </a:p>
        </p:txBody>
      </p:sp>
      <p:sp>
        <p:nvSpPr>
          <p:cNvPr id="18" name="Caption_123911"/>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0" name="Text Box 11">
            <a:extLst>
              <a:ext uri="{FF2B5EF4-FFF2-40B4-BE49-F238E27FC236}">
                <a16:creationId xmlns:a16="http://schemas.microsoft.com/office/drawing/2014/main" id="{B3250C0B-447D-4865-93AB-E406EF7F9C4A}"/>
              </a:ext>
            </a:extLst>
          </p:cNvPr>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dirty="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dirty="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خانم چه کاری می خواهد انجام دهد؟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60</a:t>
            </a:fld>
            <a:endParaRPr lang="de-DE" dirty="0">
              <a:latin typeface="+mn-lt"/>
              <a:cs typeface="+mn-cs"/>
            </a:endParaRPr>
          </a:p>
        </p:txBody>
      </p:sp>
      <p:pic>
        <p:nvPicPr>
          <p:cNvPr id="9"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10"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11"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5039"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45039"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 name="Caption_125965"/>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1</a:t>
            </a:r>
          </a:p>
        </p:txBody>
      </p:sp>
      <p:sp>
        <p:nvSpPr>
          <p:cNvPr id="16" name="Caption_125964"/>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17" name="Caption_125962"/>
          <p:cNvSpPr txBox="1">
            <a:spLocks noChangeArrowheads="1"/>
          </p:cNvSpPr>
          <p:nvPr/>
        </p:nvSpPr>
        <p:spPr bwMode="auto">
          <a:xfrm>
            <a:off x="1978021" y="6328664"/>
            <a:ext cx="69442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ج؟ </a:t>
            </a:r>
            <a:endParaRPr lang="de-DE" altLang="de-DE" sz="2000" b="1">
              <a:solidFill>
                <a:srgbClr val="000000"/>
              </a:solidFill>
              <a:latin typeface="+mn-lt"/>
              <a:cs typeface="+mn-cs"/>
            </a:endParaRPr>
          </a:p>
        </p:txBody>
      </p:sp>
      <p:sp>
        <p:nvSpPr>
          <p:cNvPr id="18" name="Caption_125961"/>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ب؟</a:t>
            </a:r>
            <a:endParaRPr lang="de-DE" altLang="de-DE" sz="2000" b="1">
              <a:solidFill>
                <a:srgbClr val="000000"/>
              </a:solidFill>
              <a:latin typeface="+mn-lt"/>
              <a:cs typeface="+mn-cs"/>
            </a:endParaRPr>
          </a:p>
        </p:txBody>
      </p:sp>
      <p:sp>
        <p:nvSpPr>
          <p:cNvPr id="19" name="Caption_125960"/>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الف؟ </a:t>
            </a:r>
            <a:endParaRPr lang="de-DE" altLang="de-DE" sz="2000" b="1">
              <a:solidFill>
                <a:srgbClr val="000000"/>
              </a:solidFill>
              <a:latin typeface="+mn-lt"/>
              <a:cs typeface="+mn-cs"/>
            </a:endParaRPr>
          </a:p>
        </p:txBody>
      </p:sp>
      <p:sp>
        <p:nvSpPr>
          <p:cNvPr id="20" name="Caption_125959"/>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2" name="Text Box 11">
            <a:extLst>
              <a:ext uri="{FF2B5EF4-FFF2-40B4-BE49-F238E27FC236}">
                <a16:creationId xmlns:a16="http://schemas.microsoft.com/office/drawing/2014/main" id="{7733F3A8-0843-4403-B712-43692B691921}"/>
              </a:ext>
            </a:extLst>
          </p:cNvPr>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dirty="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dirty="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پاسخ صحیح گزینه ی 4 الف می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61</a:t>
            </a:fld>
            <a:endParaRPr lang="de-DE" dirty="0">
              <a:latin typeface="+mn-lt"/>
              <a:cs typeface="+mn-cs"/>
            </a:endParaRPr>
          </a:p>
        </p:txBody>
      </p:sp>
      <p:pic>
        <p:nvPicPr>
          <p:cNvPr id="6"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7"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8"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45039"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 name="Caption_128009"/>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1</a:t>
            </a:r>
          </a:p>
        </p:txBody>
      </p:sp>
      <p:sp>
        <p:nvSpPr>
          <p:cNvPr id="11" name="Caption_128008"/>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12" name="Caption_128006"/>
          <p:cNvSpPr txBox="1">
            <a:spLocks noChangeArrowheads="1"/>
          </p:cNvSpPr>
          <p:nvPr/>
        </p:nvSpPr>
        <p:spPr bwMode="auto">
          <a:xfrm>
            <a:off x="5738350" y="6328664"/>
            <a:ext cx="7521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الف </a:t>
            </a:r>
            <a:endParaRPr lang="de-DE" altLang="de-DE" sz="2000" b="1">
              <a:solidFill>
                <a:srgbClr val="000000"/>
              </a:solidFill>
              <a:latin typeface="+mn-lt"/>
              <a:cs typeface="+mn-cs"/>
            </a:endParaRPr>
          </a:p>
        </p:txBody>
      </p:sp>
      <p:sp>
        <p:nvSpPr>
          <p:cNvPr id="13" name="Caption_128005"/>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مرد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62</a:t>
            </a:fld>
            <a:endParaRPr lang="de-DE" dirty="0">
              <a:latin typeface="+mn-lt"/>
              <a:cs typeface="+mn-cs"/>
            </a:endParaRPr>
          </a:p>
        </p:txBody>
      </p:sp>
      <p:pic>
        <p:nvPicPr>
          <p:cNvPr id="9"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2"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sp>
        <p:nvSpPr>
          <p:cNvPr id="13" name="Caption_130056"/>
          <p:cNvSpPr txBox="1">
            <a:spLocks noChangeArrowheads="1"/>
          </p:cNvSpPr>
          <p:nvPr/>
        </p:nvSpPr>
        <p:spPr bwMode="auto">
          <a:xfrm>
            <a:off x="1978021" y="6328664"/>
            <a:ext cx="69442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ج؟ </a:t>
            </a:r>
            <a:endParaRPr lang="de-DE" altLang="de-DE" sz="2000" b="1">
              <a:solidFill>
                <a:srgbClr val="000000"/>
              </a:solidFill>
              <a:latin typeface="+mn-lt"/>
              <a:cs typeface="+mn-cs"/>
            </a:endParaRPr>
          </a:p>
        </p:txBody>
      </p:sp>
      <p:sp>
        <p:nvSpPr>
          <p:cNvPr id="14" name="Caption_130057"/>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ب؟</a:t>
            </a:r>
            <a:endParaRPr lang="de-DE" altLang="de-DE" sz="2000" b="1">
              <a:solidFill>
                <a:srgbClr val="000000"/>
              </a:solidFill>
              <a:latin typeface="+mn-lt"/>
              <a:cs typeface="+mn-cs"/>
            </a:endParaRPr>
          </a:p>
        </p:txBody>
      </p:sp>
      <p:sp>
        <p:nvSpPr>
          <p:cNvPr id="15" name="Caption_130058"/>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الف؟ </a:t>
            </a:r>
            <a:endParaRPr lang="de-DE" altLang="de-DE" sz="2000" b="1">
              <a:solidFill>
                <a:srgbClr val="000000"/>
              </a:solidFill>
              <a:latin typeface="+mn-lt"/>
              <a:cs typeface="+mn-cs"/>
            </a:endParaRPr>
          </a:p>
        </p:txBody>
      </p:sp>
      <p:sp>
        <p:nvSpPr>
          <p:cNvPr id="16" name="Caption_130055"/>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18" name="Text Box 11">
            <a:extLst>
              <a:ext uri="{FF2B5EF4-FFF2-40B4-BE49-F238E27FC236}">
                <a16:creationId xmlns:a16="http://schemas.microsoft.com/office/drawing/2014/main" id="{C635A618-9B22-4771-A1D9-3892F8D168F1}"/>
              </a:ext>
            </a:extLst>
          </p:cNvPr>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dirty="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dirty="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مرد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63</a:t>
            </a:fld>
            <a:endParaRPr lang="de-DE" dirty="0">
              <a:latin typeface="+mn-lt"/>
              <a:cs typeface="+mn-cs"/>
            </a:endParaRPr>
          </a:p>
        </p:txBody>
      </p:sp>
      <p:pic>
        <p:nvPicPr>
          <p:cNvPr id="9"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2"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3239631" y="2203704"/>
            <a:ext cx="1960384" cy="1371600"/>
          </a:xfrm>
          <a:prstGeom prst="rect">
            <a:avLst/>
          </a:prstGeom>
          <a:noFill/>
          <a:ln>
            <a:solidFill>
              <a:schemeClr val="tx1"/>
            </a:solidFill>
            <a:miter lim="800000"/>
            <a:headEnd/>
            <a:tailEnd/>
          </a:ln>
        </p:spPr>
      </p:pic>
      <p:pic>
        <p:nvPicPr>
          <p:cNvPr id="13"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sp>
        <p:nvSpPr>
          <p:cNvPr id="14" name="Caption_132108"/>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15" name="Caption_132105"/>
          <p:cNvSpPr txBox="1">
            <a:spLocks noChangeArrowheads="1"/>
          </p:cNvSpPr>
          <p:nvPr/>
        </p:nvSpPr>
        <p:spPr bwMode="auto">
          <a:xfrm>
            <a:off x="1978021" y="6328664"/>
            <a:ext cx="69442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ج؟ </a:t>
            </a:r>
            <a:endParaRPr lang="de-DE" altLang="de-DE" sz="2000" b="1">
              <a:solidFill>
                <a:srgbClr val="000000"/>
              </a:solidFill>
              <a:latin typeface="+mn-lt"/>
              <a:cs typeface="+mn-cs"/>
            </a:endParaRPr>
          </a:p>
        </p:txBody>
      </p:sp>
      <p:sp>
        <p:nvSpPr>
          <p:cNvPr id="16" name="Caption_132106"/>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ب؟</a:t>
            </a:r>
            <a:endParaRPr lang="de-DE" altLang="de-DE" sz="2000" b="1">
              <a:solidFill>
                <a:srgbClr val="000000"/>
              </a:solidFill>
              <a:latin typeface="+mn-lt"/>
              <a:cs typeface="+mn-cs"/>
            </a:endParaRPr>
          </a:p>
        </p:txBody>
      </p:sp>
      <p:sp>
        <p:nvSpPr>
          <p:cNvPr id="17" name="Caption_132107"/>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الف؟ </a:t>
            </a:r>
            <a:endParaRPr lang="de-DE" altLang="de-DE" sz="2000" b="1">
              <a:solidFill>
                <a:srgbClr val="000000"/>
              </a:solidFill>
              <a:latin typeface="+mn-lt"/>
              <a:cs typeface="+mn-cs"/>
            </a:endParaRPr>
          </a:p>
        </p:txBody>
      </p:sp>
      <p:sp>
        <p:nvSpPr>
          <p:cNvPr id="18" name="Caption_132104"/>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0" name="Text Box 11">
            <a:extLst>
              <a:ext uri="{FF2B5EF4-FFF2-40B4-BE49-F238E27FC236}">
                <a16:creationId xmlns:a16="http://schemas.microsoft.com/office/drawing/2014/main" id="{877B56D3-100E-4B75-B2F4-B54C840B858E}"/>
              </a:ext>
            </a:extLst>
          </p:cNvPr>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dirty="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dirty="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مرد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64</a:t>
            </a:fld>
            <a:endParaRPr lang="de-DE" dirty="0">
              <a:latin typeface="+mn-lt"/>
              <a:cs typeface="+mn-cs"/>
            </a:endParaRPr>
          </a:p>
        </p:txBody>
      </p:sp>
      <p:pic>
        <p:nvPicPr>
          <p:cNvPr id="9"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2"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13"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14"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sp>
        <p:nvSpPr>
          <p:cNvPr id="15" name="Caption_134158"/>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1</a:t>
            </a:r>
          </a:p>
        </p:txBody>
      </p:sp>
      <p:sp>
        <p:nvSpPr>
          <p:cNvPr id="16" name="Caption_134156"/>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17" name="Caption_134153"/>
          <p:cNvSpPr txBox="1">
            <a:spLocks noChangeArrowheads="1"/>
          </p:cNvSpPr>
          <p:nvPr/>
        </p:nvSpPr>
        <p:spPr bwMode="auto">
          <a:xfrm>
            <a:off x="1978021" y="6328664"/>
            <a:ext cx="69442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ج؟ </a:t>
            </a:r>
            <a:endParaRPr lang="de-DE" altLang="de-DE" sz="2000" b="1">
              <a:solidFill>
                <a:srgbClr val="000000"/>
              </a:solidFill>
              <a:latin typeface="+mn-lt"/>
              <a:cs typeface="+mn-cs"/>
            </a:endParaRPr>
          </a:p>
        </p:txBody>
      </p:sp>
      <p:sp>
        <p:nvSpPr>
          <p:cNvPr id="18" name="Caption_134154"/>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ب؟</a:t>
            </a:r>
            <a:endParaRPr lang="de-DE" altLang="de-DE" sz="2000" b="1">
              <a:solidFill>
                <a:srgbClr val="000000"/>
              </a:solidFill>
              <a:latin typeface="+mn-lt"/>
              <a:cs typeface="+mn-cs"/>
            </a:endParaRPr>
          </a:p>
        </p:txBody>
      </p:sp>
      <p:sp>
        <p:nvSpPr>
          <p:cNvPr id="19" name="Caption_134155"/>
          <p:cNvSpPr txBox="1">
            <a:spLocks noChangeAspect="1"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dirty="0">
                <a:solidFill>
                  <a:srgbClr val="000000"/>
                </a:solidFill>
                <a:latin typeface="+mn-lt"/>
                <a:cs typeface="+mn-cs"/>
              </a:rPr>
              <a:t>4 الف؟ </a:t>
            </a:r>
            <a:endParaRPr lang="de-DE" altLang="de-DE" sz="2000" b="1" dirty="0">
              <a:solidFill>
                <a:srgbClr val="000000"/>
              </a:solidFill>
              <a:latin typeface="+mn-lt"/>
              <a:cs typeface="+mn-cs"/>
            </a:endParaRPr>
          </a:p>
        </p:txBody>
      </p:sp>
      <p:sp>
        <p:nvSpPr>
          <p:cNvPr id="20" name="Caption_134152"/>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2" name="Text Box 11">
            <a:extLst>
              <a:ext uri="{FF2B5EF4-FFF2-40B4-BE49-F238E27FC236}">
                <a16:creationId xmlns:a16="http://schemas.microsoft.com/office/drawing/2014/main" id="{D247B40D-351B-431A-8C33-1812C936A83A}"/>
              </a:ext>
            </a:extLst>
          </p:cNvPr>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dirty="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dirty="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پاسخ صحیح گزینه ی 4 الف می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65</a:t>
            </a:fld>
            <a:endParaRPr lang="de-DE" dirty="0">
              <a:latin typeface="+mn-lt"/>
              <a:cs typeface="+mn-cs"/>
            </a:endParaRPr>
          </a:p>
        </p:txBody>
      </p:sp>
      <p:pic>
        <p:nvPicPr>
          <p:cNvPr id="6"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8"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9"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sp>
        <p:nvSpPr>
          <p:cNvPr id="10" name="Caption_136202"/>
          <p:cNvSpPr txBox="1">
            <a:spLocks noChangeArrowheads="1"/>
          </p:cNvSpPr>
          <p:nvPr/>
        </p:nvSpPr>
        <p:spPr bwMode="auto">
          <a:xfrm>
            <a:off x="5766403" y="6328664"/>
            <a:ext cx="6960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dirty="0">
                <a:solidFill>
                  <a:srgbClr val="000000"/>
                </a:solidFill>
                <a:latin typeface="+mn-lt"/>
                <a:cs typeface="+mn-cs"/>
              </a:rPr>
              <a:t>4 الف</a:t>
            </a:r>
            <a:endParaRPr lang="de-DE" altLang="de-DE" sz="2000" b="1" dirty="0">
              <a:solidFill>
                <a:srgbClr val="000000"/>
              </a:solidFill>
              <a:latin typeface="+mn-lt"/>
              <a:cs typeface="+mn-cs"/>
            </a:endParaRPr>
          </a:p>
        </p:txBody>
      </p:sp>
      <p:sp>
        <p:nvSpPr>
          <p:cNvPr id="11" name="Caption_136199"/>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1</a:t>
            </a:r>
          </a:p>
        </p:txBody>
      </p:sp>
      <p:sp>
        <p:nvSpPr>
          <p:cNvPr id="12" name="Caption_136197"/>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13" name="Caption_136196"/>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خانم چه کاری می خواهد انجام دهد؟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66</a:t>
            </a:fld>
            <a:endParaRPr lang="de-DE" dirty="0">
              <a:latin typeface="+mn-lt"/>
              <a:cs typeface="+mn-cs"/>
            </a:endParaRPr>
          </a:p>
        </p:txBody>
      </p:sp>
      <p:pic>
        <p:nvPicPr>
          <p:cNvPr id="9"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12"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3" name="Caption_138243"/>
          <p:cNvSpPr txBox="1">
            <a:spLocks noChangeArrowheads="1"/>
          </p:cNvSpPr>
          <p:nvPr/>
        </p:nvSpPr>
        <p:spPr bwMode="auto">
          <a:xfrm>
            <a:off x="1978021" y="6328664"/>
            <a:ext cx="69442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ج؟ </a:t>
            </a:r>
            <a:endParaRPr lang="de-DE" altLang="de-DE" sz="2000" b="1">
              <a:solidFill>
                <a:srgbClr val="000000"/>
              </a:solidFill>
              <a:latin typeface="+mn-lt"/>
              <a:cs typeface="+mn-cs"/>
            </a:endParaRPr>
          </a:p>
        </p:txBody>
      </p:sp>
      <p:sp>
        <p:nvSpPr>
          <p:cNvPr id="14" name="Caption_138244"/>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ب؟</a:t>
            </a:r>
            <a:endParaRPr lang="de-DE" altLang="de-DE" sz="2000" b="1">
              <a:solidFill>
                <a:srgbClr val="000000"/>
              </a:solidFill>
              <a:latin typeface="+mn-lt"/>
              <a:cs typeface="+mn-cs"/>
            </a:endParaRPr>
          </a:p>
        </p:txBody>
      </p:sp>
      <p:sp>
        <p:nvSpPr>
          <p:cNvPr id="15" name="Caption_138245"/>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الف؟ </a:t>
            </a:r>
            <a:endParaRPr lang="de-DE" altLang="de-DE" sz="2000" b="1">
              <a:solidFill>
                <a:srgbClr val="000000"/>
              </a:solidFill>
              <a:latin typeface="+mn-lt"/>
              <a:cs typeface="+mn-cs"/>
            </a:endParaRPr>
          </a:p>
        </p:txBody>
      </p:sp>
      <p:sp>
        <p:nvSpPr>
          <p:cNvPr id="16" name="Caption_138242"/>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18" name="Text Box 11">
            <a:extLst>
              <a:ext uri="{FF2B5EF4-FFF2-40B4-BE49-F238E27FC236}">
                <a16:creationId xmlns:a16="http://schemas.microsoft.com/office/drawing/2014/main" id="{288DB42E-CFA2-4888-AF53-28A06AD22A95}"/>
              </a:ext>
            </a:extLst>
          </p:cNvPr>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dirty="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dirty="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خانم چه کاری می خواهد انجام دهد؟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67</a:t>
            </a:fld>
            <a:endParaRPr lang="de-DE" dirty="0">
              <a:latin typeface="+mn-lt"/>
              <a:cs typeface="+mn-cs"/>
            </a:endParaRPr>
          </a:p>
        </p:txBody>
      </p:sp>
      <p:pic>
        <p:nvPicPr>
          <p:cNvPr id="9"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3239631" y="2203704"/>
            <a:ext cx="1960384" cy="1371600"/>
          </a:xfrm>
          <a:prstGeom prst="rect">
            <a:avLst/>
          </a:prstGeom>
          <a:noFill/>
          <a:ln>
            <a:solidFill>
              <a:schemeClr val="tx1"/>
            </a:solidFill>
            <a:miter lim="800000"/>
            <a:headEnd/>
            <a:tailEnd/>
          </a:ln>
        </p:spPr>
      </p:pic>
      <p:pic>
        <p:nvPicPr>
          <p:cNvPr id="12"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3"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sp>
        <p:nvSpPr>
          <p:cNvPr id="14" name="Caption_140290"/>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15" name="Caption_140292"/>
          <p:cNvSpPr txBox="1">
            <a:spLocks noChangeArrowheads="1"/>
          </p:cNvSpPr>
          <p:nvPr/>
        </p:nvSpPr>
        <p:spPr bwMode="auto">
          <a:xfrm>
            <a:off x="1978021" y="6328664"/>
            <a:ext cx="69442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ج؟ </a:t>
            </a:r>
            <a:endParaRPr lang="de-DE" altLang="de-DE" sz="2000" b="1">
              <a:solidFill>
                <a:srgbClr val="000000"/>
              </a:solidFill>
              <a:latin typeface="+mn-lt"/>
              <a:cs typeface="+mn-cs"/>
            </a:endParaRPr>
          </a:p>
        </p:txBody>
      </p:sp>
      <p:sp>
        <p:nvSpPr>
          <p:cNvPr id="16" name="Caption_140293"/>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ب؟</a:t>
            </a:r>
            <a:endParaRPr lang="de-DE" altLang="de-DE" sz="2000" b="1">
              <a:solidFill>
                <a:srgbClr val="000000"/>
              </a:solidFill>
              <a:latin typeface="+mn-lt"/>
              <a:cs typeface="+mn-cs"/>
            </a:endParaRPr>
          </a:p>
        </p:txBody>
      </p:sp>
      <p:sp>
        <p:nvSpPr>
          <p:cNvPr id="17" name="Caption_140294"/>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الف؟ </a:t>
            </a:r>
            <a:endParaRPr lang="de-DE" altLang="de-DE" sz="2000" b="1">
              <a:solidFill>
                <a:srgbClr val="000000"/>
              </a:solidFill>
              <a:latin typeface="+mn-lt"/>
              <a:cs typeface="+mn-cs"/>
            </a:endParaRPr>
          </a:p>
        </p:txBody>
      </p:sp>
      <p:sp>
        <p:nvSpPr>
          <p:cNvPr id="18" name="Caption_140291"/>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0" name="Text Box 11">
            <a:extLst>
              <a:ext uri="{FF2B5EF4-FFF2-40B4-BE49-F238E27FC236}">
                <a16:creationId xmlns:a16="http://schemas.microsoft.com/office/drawing/2014/main" id="{CA3C4974-73C5-4C92-AEF6-A0686EC65DFA}"/>
              </a:ext>
            </a:extLst>
          </p:cNvPr>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dirty="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dirty="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خانم چه کاری می خواهد انجام دهد؟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68</a:t>
            </a:fld>
            <a:endParaRPr lang="de-DE" dirty="0">
              <a:latin typeface="+mn-lt"/>
              <a:cs typeface="+mn-cs"/>
            </a:endParaRPr>
          </a:p>
        </p:txBody>
      </p:sp>
      <p:pic>
        <p:nvPicPr>
          <p:cNvPr id="9"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12"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3"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14"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sp>
        <p:nvSpPr>
          <p:cNvPr id="15" name="Caption_142338"/>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1</a:t>
            </a:r>
          </a:p>
        </p:txBody>
      </p:sp>
      <p:sp>
        <p:nvSpPr>
          <p:cNvPr id="16" name="Caption_142339"/>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17" name="Caption_142341"/>
          <p:cNvSpPr txBox="1">
            <a:spLocks noChangeArrowheads="1"/>
          </p:cNvSpPr>
          <p:nvPr/>
        </p:nvSpPr>
        <p:spPr bwMode="auto">
          <a:xfrm>
            <a:off x="1978021" y="6328664"/>
            <a:ext cx="69442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dirty="0">
                <a:solidFill>
                  <a:srgbClr val="000000"/>
                </a:solidFill>
                <a:latin typeface="+mn-lt"/>
                <a:cs typeface="+mn-cs"/>
              </a:rPr>
              <a:t>4 ج؟ </a:t>
            </a:r>
            <a:endParaRPr lang="de-DE" altLang="de-DE" sz="2000" b="1" dirty="0">
              <a:solidFill>
                <a:srgbClr val="000000"/>
              </a:solidFill>
              <a:latin typeface="+mn-lt"/>
              <a:cs typeface="+mn-cs"/>
            </a:endParaRPr>
          </a:p>
        </p:txBody>
      </p:sp>
      <p:sp>
        <p:nvSpPr>
          <p:cNvPr id="18" name="Caption_142342"/>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ب؟</a:t>
            </a:r>
            <a:endParaRPr lang="de-DE" altLang="de-DE" sz="2000" b="1">
              <a:solidFill>
                <a:srgbClr val="000000"/>
              </a:solidFill>
              <a:latin typeface="+mn-lt"/>
              <a:cs typeface="+mn-cs"/>
            </a:endParaRPr>
          </a:p>
        </p:txBody>
      </p:sp>
      <p:sp>
        <p:nvSpPr>
          <p:cNvPr id="19" name="Caption_142343"/>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الف؟ </a:t>
            </a:r>
            <a:endParaRPr lang="de-DE" altLang="de-DE" sz="2000" b="1">
              <a:solidFill>
                <a:srgbClr val="000000"/>
              </a:solidFill>
              <a:latin typeface="+mn-lt"/>
              <a:cs typeface="+mn-cs"/>
            </a:endParaRPr>
          </a:p>
        </p:txBody>
      </p:sp>
      <p:sp>
        <p:nvSpPr>
          <p:cNvPr id="20" name="Caption_142340"/>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2" name="Text Box 11">
            <a:extLst>
              <a:ext uri="{FF2B5EF4-FFF2-40B4-BE49-F238E27FC236}">
                <a16:creationId xmlns:a16="http://schemas.microsoft.com/office/drawing/2014/main" id="{8582E1D4-C389-45B3-BAC6-0E6E304A514F}"/>
              </a:ext>
            </a:extLst>
          </p:cNvPr>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dirty="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dirty="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پاسخ صحیح گزینه ی 4 ج می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69</a:t>
            </a:fld>
            <a:endParaRPr lang="de-DE" dirty="0">
              <a:latin typeface="+mn-lt"/>
              <a:cs typeface="+mn-cs"/>
            </a:endParaRPr>
          </a:p>
        </p:txBody>
      </p:sp>
      <p:pic>
        <p:nvPicPr>
          <p:cNvPr id="6"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7" name="Picture 6"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34223" y="4957064"/>
            <a:ext cx="1960384" cy="1371600"/>
          </a:xfrm>
          <a:prstGeom prst="rect">
            <a:avLst/>
          </a:prstGeom>
          <a:noFill/>
          <a:ln>
            <a:solidFill>
              <a:schemeClr val="tx1"/>
            </a:solidFill>
            <a:miter lim="800000"/>
            <a:headEnd/>
            <a:tailEnd/>
          </a:ln>
        </p:spPr>
      </p:pic>
      <p:pic>
        <p:nvPicPr>
          <p:cNvPr id="8"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9"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sp>
        <p:nvSpPr>
          <p:cNvPr id="10" name="Caption_144386"/>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1</a:t>
            </a:r>
          </a:p>
        </p:txBody>
      </p:sp>
      <p:sp>
        <p:nvSpPr>
          <p:cNvPr id="11" name="Caption_144387"/>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12" name="Caption_144394"/>
          <p:cNvSpPr txBox="1">
            <a:spLocks noChangeArrowheads="1"/>
          </p:cNvSpPr>
          <p:nvPr/>
        </p:nvSpPr>
        <p:spPr bwMode="auto">
          <a:xfrm>
            <a:off x="5855369"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dirty="0">
                <a:solidFill>
                  <a:srgbClr val="000000"/>
                </a:solidFill>
                <a:latin typeface="+mn-lt"/>
                <a:cs typeface="+mn-cs"/>
              </a:rPr>
              <a:t>4 ج</a:t>
            </a:r>
            <a:endParaRPr lang="de-DE" altLang="de-DE" sz="2000" b="1" dirty="0">
              <a:solidFill>
                <a:srgbClr val="000000"/>
              </a:solidFill>
              <a:latin typeface="+mn-lt"/>
              <a:cs typeface="+mn-cs"/>
            </a:endParaRPr>
          </a:p>
        </p:txBody>
      </p:sp>
      <p:sp>
        <p:nvSpPr>
          <p:cNvPr id="13" name="Caption_144388"/>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خانم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70</a:t>
            </a:fld>
            <a:endParaRPr lang="de-DE" dirty="0">
              <a:latin typeface="+mn-lt"/>
              <a:cs typeface="+mn-cs"/>
            </a:endParaRPr>
          </a:p>
        </p:txBody>
      </p:sp>
      <p:pic>
        <p:nvPicPr>
          <p:cNvPr id="9"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2"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sp>
        <p:nvSpPr>
          <p:cNvPr id="13" name="Caption_146434"/>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14" name="Caption_146437"/>
          <p:cNvSpPr txBox="1">
            <a:spLocks noChangeArrowheads="1"/>
          </p:cNvSpPr>
          <p:nvPr/>
        </p:nvSpPr>
        <p:spPr bwMode="auto">
          <a:xfrm>
            <a:off x="1978021" y="6328664"/>
            <a:ext cx="69442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dirty="0">
                <a:solidFill>
                  <a:srgbClr val="000000"/>
                </a:solidFill>
                <a:latin typeface="+mn-lt"/>
                <a:cs typeface="+mn-cs"/>
              </a:rPr>
              <a:t>4 ج؟ </a:t>
            </a:r>
            <a:endParaRPr lang="de-DE" altLang="de-DE" sz="2000" b="1" dirty="0">
              <a:solidFill>
                <a:srgbClr val="000000"/>
              </a:solidFill>
              <a:latin typeface="+mn-lt"/>
              <a:cs typeface="+mn-cs"/>
            </a:endParaRPr>
          </a:p>
        </p:txBody>
      </p:sp>
      <p:sp>
        <p:nvSpPr>
          <p:cNvPr id="15" name="Caption_146436"/>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dirty="0">
                <a:solidFill>
                  <a:srgbClr val="000000"/>
                </a:solidFill>
                <a:latin typeface="+mn-lt"/>
                <a:cs typeface="+mn-cs"/>
              </a:rPr>
              <a:t>4 ب؟</a:t>
            </a:r>
            <a:endParaRPr lang="de-DE" altLang="de-DE" sz="2000" b="1" dirty="0">
              <a:solidFill>
                <a:srgbClr val="000000"/>
              </a:solidFill>
              <a:latin typeface="+mn-lt"/>
              <a:cs typeface="+mn-cs"/>
            </a:endParaRPr>
          </a:p>
        </p:txBody>
      </p:sp>
      <p:sp>
        <p:nvSpPr>
          <p:cNvPr id="16" name="Caption_146435"/>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dirty="0">
                <a:solidFill>
                  <a:srgbClr val="000000"/>
                </a:solidFill>
                <a:latin typeface="+mn-lt"/>
                <a:cs typeface="+mn-cs"/>
              </a:rPr>
              <a:t>4 الف؟ </a:t>
            </a:r>
            <a:endParaRPr lang="de-DE" altLang="de-DE" sz="2000" b="1" dirty="0">
              <a:solidFill>
                <a:srgbClr val="000000"/>
              </a:solidFill>
              <a:latin typeface="+mn-lt"/>
              <a:cs typeface="+mn-cs"/>
            </a:endParaRPr>
          </a:p>
        </p:txBody>
      </p:sp>
      <p:sp>
        <p:nvSpPr>
          <p:cNvPr id="19" name="Text Box 11">
            <a:extLst>
              <a:ext uri="{FF2B5EF4-FFF2-40B4-BE49-F238E27FC236}">
                <a16:creationId xmlns:a16="http://schemas.microsoft.com/office/drawing/2014/main" id="{17F1F01B-690B-4D1F-B74E-5878D4BE08F6}"/>
              </a:ext>
            </a:extLst>
          </p:cNvPr>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dirty="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dirty="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خانم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71</a:t>
            </a:fld>
            <a:endParaRPr lang="de-DE" dirty="0">
              <a:latin typeface="+mn-lt"/>
              <a:cs typeface="+mn-cs"/>
            </a:endParaRPr>
          </a:p>
        </p:txBody>
      </p:sp>
      <p:pic>
        <p:nvPicPr>
          <p:cNvPr id="9"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2"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3239631" y="2203704"/>
            <a:ext cx="1960384" cy="1371600"/>
          </a:xfrm>
          <a:prstGeom prst="rect">
            <a:avLst/>
          </a:prstGeom>
          <a:noFill/>
          <a:ln>
            <a:solidFill>
              <a:schemeClr val="tx1"/>
            </a:solidFill>
            <a:miter lim="800000"/>
            <a:headEnd/>
            <a:tailEnd/>
          </a:ln>
        </p:spPr>
      </p:pic>
      <p:pic>
        <p:nvPicPr>
          <p:cNvPr id="13"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sp>
        <p:nvSpPr>
          <p:cNvPr id="14" name="Caption_148482"/>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15" name="Caption_148483"/>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16" name="Caption_148486"/>
          <p:cNvSpPr txBox="1">
            <a:spLocks noChangeArrowheads="1"/>
          </p:cNvSpPr>
          <p:nvPr/>
        </p:nvSpPr>
        <p:spPr bwMode="auto">
          <a:xfrm>
            <a:off x="1978021" y="6328664"/>
            <a:ext cx="69442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ج؟ </a:t>
            </a:r>
            <a:endParaRPr lang="de-DE" altLang="de-DE" sz="2000" b="1">
              <a:solidFill>
                <a:srgbClr val="000000"/>
              </a:solidFill>
              <a:latin typeface="+mn-lt"/>
              <a:cs typeface="+mn-cs"/>
            </a:endParaRPr>
          </a:p>
        </p:txBody>
      </p:sp>
      <p:sp>
        <p:nvSpPr>
          <p:cNvPr id="17" name="Caption_148485"/>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ب؟</a:t>
            </a:r>
            <a:endParaRPr lang="de-DE" altLang="de-DE" sz="2000" b="1">
              <a:solidFill>
                <a:srgbClr val="000000"/>
              </a:solidFill>
              <a:latin typeface="+mn-lt"/>
              <a:cs typeface="+mn-cs"/>
            </a:endParaRPr>
          </a:p>
        </p:txBody>
      </p:sp>
      <p:sp>
        <p:nvSpPr>
          <p:cNvPr id="18" name="Caption_148484"/>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الف؟ </a:t>
            </a:r>
            <a:endParaRPr lang="de-DE" altLang="de-DE" sz="2000" b="1">
              <a:solidFill>
                <a:srgbClr val="000000"/>
              </a:solidFill>
              <a:latin typeface="+mn-lt"/>
              <a:cs typeface="+mn-cs"/>
            </a:endParaRPr>
          </a:p>
        </p:txBody>
      </p:sp>
      <p:sp>
        <p:nvSpPr>
          <p:cNvPr id="20" name="Text Box 11">
            <a:extLst>
              <a:ext uri="{FF2B5EF4-FFF2-40B4-BE49-F238E27FC236}">
                <a16:creationId xmlns:a16="http://schemas.microsoft.com/office/drawing/2014/main" id="{D8A59C93-A76A-49F4-9DC4-AD0D33FA853F}"/>
              </a:ext>
            </a:extLst>
          </p:cNvPr>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dirty="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dirty="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خانم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72</a:t>
            </a:fld>
            <a:endParaRPr lang="de-DE" dirty="0">
              <a:latin typeface="+mn-lt"/>
              <a:cs typeface="+mn-cs"/>
            </a:endParaRPr>
          </a:p>
        </p:txBody>
      </p:sp>
      <p:pic>
        <p:nvPicPr>
          <p:cNvPr id="9"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2"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13"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14"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sp>
        <p:nvSpPr>
          <p:cNvPr id="15" name="Caption_150530"/>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1</a:t>
            </a:r>
          </a:p>
        </p:txBody>
      </p:sp>
      <p:sp>
        <p:nvSpPr>
          <p:cNvPr id="16" name="Caption_150531"/>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17" name="Caption_150532"/>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18" name="Caption_150535"/>
          <p:cNvSpPr txBox="1">
            <a:spLocks noChangeArrowheads="1"/>
          </p:cNvSpPr>
          <p:nvPr/>
        </p:nvSpPr>
        <p:spPr bwMode="auto">
          <a:xfrm>
            <a:off x="1978021" y="6328664"/>
            <a:ext cx="69442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ج؟ </a:t>
            </a:r>
            <a:endParaRPr lang="de-DE" altLang="de-DE" sz="2000" b="1" dirty="0">
              <a:solidFill>
                <a:srgbClr val="000000"/>
              </a:solidFill>
              <a:latin typeface="+mn-lt"/>
              <a:cs typeface="+mn-cs"/>
            </a:endParaRPr>
          </a:p>
        </p:txBody>
      </p:sp>
      <p:sp>
        <p:nvSpPr>
          <p:cNvPr id="19" name="Caption_150534"/>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ب؟</a:t>
            </a:r>
            <a:endParaRPr lang="de-DE" altLang="de-DE" sz="2000" b="1">
              <a:solidFill>
                <a:srgbClr val="000000"/>
              </a:solidFill>
              <a:latin typeface="+mn-lt"/>
              <a:cs typeface="+mn-cs"/>
            </a:endParaRPr>
          </a:p>
        </p:txBody>
      </p:sp>
      <p:sp>
        <p:nvSpPr>
          <p:cNvPr id="20" name="Caption_150533"/>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الف؟ </a:t>
            </a:r>
            <a:endParaRPr lang="de-DE" altLang="de-DE" sz="2000" b="1">
              <a:solidFill>
                <a:srgbClr val="000000"/>
              </a:solidFill>
              <a:latin typeface="+mn-lt"/>
              <a:cs typeface="+mn-cs"/>
            </a:endParaRPr>
          </a:p>
        </p:txBody>
      </p:sp>
      <p:sp>
        <p:nvSpPr>
          <p:cNvPr id="22" name="Text Box 11">
            <a:extLst>
              <a:ext uri="{FF2B5EF4-FFF2-40B4-BE49-F238E27FC236}">
                <a16:creationId xmlns:a16="http://schemas.microsoft.com/office/drawing/2014/main" id="{36807C65-BA81-462B-8358-40150B96997E}"/>
              </a:ext>
            </a:extLst>
          </p:cNvPr>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dirty="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dirty="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پاسخ صحیح گزینه ی 4 ب می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73</a:t>
            </a:fld>
            <a:endParaRPr lang="de-DE" dirty="0">
              <a:latin typeface="+mn-lt"/>
              <a:cs typeface="+mn-cs"/>
            </a:endParaRPr>
          </a:p>
        </p:txBody>
      </p:sp>
      <p:pic>
        <p:nvPicPr>
          <p:cNvPr id="6"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7"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8"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9"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 name="Caption_14"/>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1</a:t>
            </a:r>
          </a:p>
        </p:txBody>
      </p:sp>
      <p:sp>
        <p:nvSpPr>
          <p:cNvPr id="11" name="Caption_15"/>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12" name="Caption_16"/>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13" name="Caption_152579"/>
          <p:cNvSpPr txBox="1">
            <a:spLocks noChangeArrowheads="1"/>
          </p:cNvSpPr>
          <p:nvPr/>
        </p:nvSpPr>
        <p:spPr bwMode="auto">
          <a:xfrm>
            <a:off x="5828919"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ب</a:t>
            </a:r>
            <a:endParaRPr lang="de-DE" altLang="de-DE" sz="2000" b="1">
              <a:solidFill>
                <a:srgbClr val="000000"/>
              </a:solidFill>
              <a:latin typeface="+mn-lt"/>
              <a:cs typeface="+mn-cs"/>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خانم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74</a:t>
            </a:fld>
            <a:endParaRPr lang="de-DE" dirty="0">
              <a:latin typeface="+mn-lt"/>
              <a:cs typeface="+mn-cs"/>
            </a:endParaRPr>
          </a:p>
        </p:txBody>
      </p:sp>
      <p:pic>
        <p:nvPicPr>
          <p:cNvPr id="9"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2"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sp>
        <p:nvSpPr>
          <p:cNvPr id="13" name="Caption_16"/>
          <p:cNvSpPr txBox="1">
            <a:spLocks noChangeArrowheads="1"/>
          </p:cNvSpPr>
          <p:nvPr/>
        </p:nvSpPr>
        <p:spPr bwMode="auto">
          <a:xfrm>
            <a:off x="1978021" y="6328664"/>
            <a:ext cx="69442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ج؟ </a:t>
            </a:r>
            <a:endParaRPr lang="de-DE" altLang="de-DE" sz="2000" b="1">
              <a:solidFill>
                <a:srgbClr val="000000"/>
              </a:solidFill>
              <a:latin typeface="+mn-lt"/>
              <a:cs typeface="+mn-cs"/>
            </a:endParaRPr>
          </a:p>
        </p:txBody>
      </p:sp>
      <p:sp>
        <p:nvSpPr>
          <p:cNvPr id="14" name="Caption_18"/>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ب؟</a:t>
            </a:r>
            <a:endParaRPr lang="de-DE" altLang="de-DE" sz="2000" b="1">
              <a:solidFill>
                <a:srgbClr val="000000"/>
              </a:solidFill>
              <a:latin typeface="+mn-lt"/>
              <a:cs typeface="+mn-cs"/>
            </a:endParaRPr>
          </a:p>
        </p:txBody>
      </p:sp>
      <p:sp>
        <p:nvSpPr>
          <p:cNvPr id="15" name="Caption_17"/>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الف؟ </a:t>
            </a:r>
            <a:endParaRPr lang="de-DE" altLang="de-DE" sz="2000" b="1">
              <a:solidFill>
                <a:srgbClr val="000000"/>
              </a:solidFill>
              <a:latin typeface="+mn-lt"/>
              <a:cs typeface="+mn-cs"/>
            </a:endParaRPr>
          </a:p>
        </p:txBody>
      </p:sp>
      <p:sp>
        <p:nvSpPr>
          <p:cNvPr id="16" name="Caption_154626"/>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18" name="Text Box 11">
            <a:extLst>
              <a:ext uri="{FF2B5EF4-FFF2-40B4-BE49-F238E27FC236}">
                <a16:creationId xmlns:a16="http://schemas.microsoft.com/office/drawing/2014/main" id="{A6C09DD2-B3DF-4684-A587-B8A7E691B2A6}"/>
              </a:ext>
            </a:extLst>
          </p:cNvPr>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dirty="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dirty="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خانم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75</a:t>
            </a:fld>
            <a:endParaRPr lang="de-DE" dirty="0">
              <a:latin typeface="+mn-lt"/>
              <a:cs typeface="+mn-cs"/>
            </a:endParaRPr>
          </a:p>
        </p:txBody>
      </p:sp>
      <p:pic>
        <p:nvPicPr>
          <p:cNvPr id="9"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2"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3239631" y="2203704"/>
            <a:ext cx="1960384" cy="1371600"/>
          </a:xfrm>
          <a:prstGeom prst="rect">
            <a:avLst/>
          </a:prstGeom>
          <a:noFill/>
          <a:ln>
            <a:solidFill>
              <a:schemeClr val="tx1"/>
            </a:solidFill>
            <a:miter lim="800000"/>
            <a:headEnd/>
            <a:tailEnd/>
          </a:ln>
        </p:spPr>
      </p:pic>
      <p:pic>
        <p:nvPicPr>
          <p:cNvPr id="13"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sp>
        <p:nvSpPr>
          <p:cNvPr id="14" name="Caption_156674"/>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15" name="Caption_156675"/>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16" name="Caption_156678"/>
          <p:cNvSpPr txBox="1">
            <a:spLocks noChangeArrowheads="1"/>
          </p:cNvSpPr>
          <p:nvPr/>
        </p:nvSpPr>
        <p:spPr bwMode="auto">
          <a:xfrm>
            <a:off x="1978021" y="6328664"/>
            <a:ext cx="69442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ج؟ </a:t>
            </a:r>
            <a:endParaRPr lang="de-DE" altLang="de-DE" sz="2000" b="1">
              <a:solidFill>
                <a:srgbClr val="000000"/>
              </a:solidFill>
              <a:latin typeface="+mn-lt"/>
              <a:cs typeface="+mn-cs"/>
            </a:endParaRPr>
          </a:p>
        </p:txBody>
      </p:sp>
      <p:sp>
        <p:nvSpPr>
          <p:cNvPr id="17" name="Caption_156677"/>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ب؟</a:t>
            </a:r>
            <a:endParaRPr lang="de-DE" altLang="de-DE" sz="2000" b="1">
              <a:solidFill>
                <a:srgbClr val="000000"/>
              </a:solidFill>
              <a:latin typeface="+mn-lt"/>
              <a:cs typeface="+mn-cs"/>
            </a:endParaRPr>
          </a:p>
        </p:txBody>
      </p:sp>
      <p:sp>
        <p:nvSpPr>
          <p:cNvPr id="18" name="Caption_156676"/>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الف؟ </a:t>
            </a:r>
            <a:endParaRPr lang="de-DE" altLang="de-DE" sz="2000" b="1">
              <a:solidFill>
                <a:srgbClr val="000000"/>
              </a:solidFill>
              <a:latin typeface="+mn-lt"/>
              <a:cs typeface="+mn-cs"/>
            </a:endParaRPr>
          </a:p>
        </p:txBody>
      </p:sp>
      <p:sp>
        <p:nvSpPr>
          <p:cNvPr id="20" name="Text Box 11">
            <a:extLst>
              <a:ext uri="{FF2B5EF4-FFF2-40B4-BE49-F238E27FC236}">
                <a16:creationId xmlns:a16="http://schemas.microsoft.com/office/drawing/2014/main" id="{05A87062-0948-4802-B50C-F6B2AFBE27D3}"/>
              </a:ext>
            </a:extLst>
          </p:cNvPr>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dirty="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dirty="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latin typeface="+mn-lt"/>
                <a:ea typeface="+mn-ea"/>
                <a:cs typeface="+mn-cs"/>
              </a:rPr>
              <a:t>این خانم قصد چه کاری دارد؟</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76</a:t>
            </a:fld>
            <a:endParaRPr lang="de-DE" dirty="0">
              <a:latin typeface="+mn-lt"/>
              <a:cs typeface="+mn-cs"/>
            </a:endParaRPr>
          </a:p>
        </p:txBody>
      </p:sp>
      <p:pic>
        <p:nvPicPr>
          <p:cNvPr id="9"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2"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13"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14"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sp>
        <p:nvSpPr>
          <p:cNvPr id="15" name="Caption_20"/>
          <p:cNvSpPr txBox="1">
            <a:spLocks noChangeArrowheads="1"/>
          </p:cNvSpPr>
          <p:nvPr/>
        </p:nvSpPr>
        <p:spPr bwMode="auto">
          <a:xfrm>
            <a:off x="1978021" y="6328664"/>
            <a:ext cx="69442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ج؟ </a:t>
            </a:r>
            <a:endParaRPr lang="de-DE" altLang="de-DE" sz="2000" b="1">
              <a:solidFill>
                <a:srgbClr val="000000"/>
              </a:solidFill>
              <a:latin typeface="+mn-lt"/>
              <a:cs typeface="+mn-cs"/>
            </a:endParaRPr>
          </a:p>
        </p:txBody>
      </p:sp>
      <p:sp>
        <p:nvSpPr>
          <p:cNvPr id="16" name="Caption_22"/>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ب؟</a:t>
            </a:r>
            <a:endParaRPr lang="de-DE" altLang="de-DE" sz="2000" b="1">
              <a:solidFill>
                <a:srgbClr val="000000"/>
              </a:solidFill>
              <a:latin typeface="+mn-lt"/>
              <a:cs typeface="+mn-cs"/>
            </a:endParaRPr>
          </a:p>
        </p:txBody>
      </p:sp>
      <p:sp>
        <p:nvSpPr>
          <p:cNvPr id="17" name="Caption_21"/>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الف؟ </a:t>
            </a:r>
            <a:endParaRPr lang="de-DE" altLang="de-DE" sz="2000" b="1">
              <a:solidFill>
                <a:srgbClr val="000000"/>
              </a:solidFill>
              <a:latin typeface="+mn-lt"/>
              <a:cs typeface="+mn-cs"/>
            </a:endParaRPr>
          </a:p>
        </p:txBody>
      </p:sp>
      <p:sp>
        <p:nvSpPr>
          <p:cNvPr id="18" name="Caption_158722"/>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dirty="0">
                <a:solidFill>
                  <a:srgbClr val="000000"/>
                </a:solidFill>
                <a:latin typeface="+mn-lt"/>
                <a:cs typeface="+mn-cs"/>
              </a:rPr>
              <a:t>1</a:t>
            </a:r>
          </a:p>
        </p:txBody>
      </p:sp>
      <p:sp>
        <p:nvSpPr>
          <p:cNvPr id="19" name="Caption_158723"/>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20" name="Caption_158724"/>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dirty="0">
                <a:solidFill>
                  <a:srgbClr val="000000"/>
                </a:solidFill>
                <a:latin typeface="+mn-lt"/>
                <a:cs typeface="+mn-cs"/>
              </a:rPr>
              <a:t>3</a:t>
            </a:r>
          </a:p>
        </p:txBody>
      </p:sp>
      <p:sp>
        <p:nvSpPr>
          <p:cNvPr id="22" name="Text Box 11">
            <a:extLst>
              <a:ext uri="{FF2B5EF4-FFF2-40B4-BE49-F238E27FC236}">
                <a16:creationId xmlns:a16="http://schemas.microsoft.com/office/drawing/2014/main" id="{4534BC0D-AFBB-48DB-B8C1-B2B75436F507}"/>
              </a:ext>
            </a:extLst>
          </p:cNvPr>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dirty="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dirty="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پاسخ صحیح گزینه ی 4 ب می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77</a:t>
            </a:fld>
            <a:endParaRPr lang="de-DE" dirty="0">
              <a:latin typeface="+mn-lt"/>
              <a:cs typeface="+mn-cs"/>
            </a:endParaRPr>
          </a:p>
        </p:txBody>
      </p:sp>
      <p:pic>
        <p:nvPicPr>
          <p:cNvPr id="6"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7" name="Picture 6"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8" name="Picture 2" descr="09-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9" name="Picture 5" descr="09-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 name="Caption_14"/>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dirty="0">
                <a:solidFill>
                  <a:srgbClr val="000000"/>
                </a:solidFill>
                <a:latin typeface="+mn-lt"/>
                <a:cs typeface="+mn-cs"/>
              </a:rPr>
              <a:t>1</a:t>
            </a:r>
          </a:p>
        </p:txBody>
      </p:sp>
      <p:sp>
        <p:nvSpPr>
          <p:cNvPr id="11" name="Caption_15"/>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12" name="Caption_16"/>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dirty="0">
                <a:solidFill>
                  <a:srgbClr val="000000"/>
                </a:solidFill>
                <a:latin typeface="+mn-lt"/>
                <a:cs typeface="+mn-cs"/>
              </a:rPr>
              <a:t>3</a:t>
            </a:r>
          </a:p>
        </p:txBody>
      </p:sp>
      <p:sp>
        <p:nvSpPr>
          <p:cNvPr id="13" name="Caption_160773"/>
          <p:cNvSpPr txBox="1">
            <a:spLocks noChangeArrowheads="1"/>
          </p:cNvSpPr>
          <p:nvPr/>
        </p:nvSpPr>
        <p:spPr bwMode="auto">
          <a:xfrm>
            <a:off x="5828919"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ب</a:t>
            </a:r>
            <a:endParaRPr lang="de-DE" altLang="de-DE" sz="2000" b="1">
              <a:solidFill>
                <a:srgbClr val="000000"/>
              </a:solidFill>
              <a:latin typeface="+mn-lt"/>
              <a:cs typeface="+mn-cs"/>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پسر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78</a:t>
            </a:fld>
            <a:endParaRPr lang="de-DE" dirty="0">
              <a:latin typeface="+mn-lt"/>
              <a:cs typeface="+mn-cs"/>
            </a:endParaRPr>
          </a:p>
        </p:txBody>
      </p:sp>
      <p:pic>
        <p:nvPicPr>
          <p:cNvPr id="9"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 name="Caption_162822"/>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14" name="Caption_162821"/>
          <p:cNvSpPr txBox="1">
            <a:spLocks noChangeArrowheads="1"/>
          </p:cNvSpPr>
          <p:nvPr/>
        </p:nvSpPr>
        <p:spPr bwMode="auto">
          <a:xfrm>
            <a:off x="1978021" y="6328664"/>
            <a:ext cx="69442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ج؟ </a:t>
            </a:r>
            <a:endParaRPr lang="de-DE" altLang="de-DE" sz="2000" b="1">
              <a:solidFill>
                <a:srgbClr val="000000"/>
              </a:solidFill>
              <a:latin typeface="+mn-lt"/>
              <a:cs typeface="+mn-cs"/>
            </a:endParaRPr>
          </a:p>
        </p:txBody>
      </p:sp>
      <p:sp>
        <p:nvSpPr>
          <p:cNvPr id="15" name="Caption_162820"/>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ب؟</a:t>
            </a:r>
            <a:endParaRPr lang="de-DE" altLang="de-DE" sz="2000" b="1">
              <a:solidFill>
                <a:srgbClr val="000000"/>
              </a:solidFill>
              <a:latin typeface="+mn-lt"/>
              <a:cs typeface="+mn-cs"/>
            </a:endParaRPr>
          </a:p>
        </p:txBody>
      </p:sp>
      <p:sp>
        <p:nvSpPr>
          <p:cNvPr id="16" name="Caption_162819"/>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الف؟ </a:t>
            </a:r>
            <a:endParaRPr lang="de-DE" altLang="de-DE" sz="2000" b="1">
              <a:solidFill>
                <a:srgbClr val="000000"/>
              </a:solidFill>
              <a:latin typeface="+mn-lt"/>
              <a:cs typeface="+mn-cs"/>
            </a:endParaRPr>
          </a:p>
        </p:txBody>
      </p:sp>
      <p:sp>
        <p:nvSpPr>
          <p:cNvPr id="18" name="Text Box 11">
            <a:extLst>
              <a:ext uri="{FF2B5EF4-FFF2-40B4-BE49-F238E27FC236}">
                <a16:creationId xmlns:a16="http://schemas.microsoft.com/office/drawing/2014/main" id="{4796105A-5F9A-4B8D-9205-EB27BAC24764}"/>
              </a:ext>
            </a:extLst>
          </p:cNvPr>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dirty="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dirty="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پسر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79</a:t>
            </a:fld>
            <a:endParaRPr lang="de-DE" dirty="0">
              <a:latin typeface="+mn-lt"/>
              <a:cs typeface="+mn-cs"/>
            </a:endParaRPr>
          </a:p>
        </p:txBody>
      </p:sp>
      <p:pic>
        <p:nvPicPr>
          <p:cNvPr id="9"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9631"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sp>
        <p:nvSpPr>
          <p:cNvPr id="14" name="Caption_21"/>
          <p:cNvSpPr txBox="1">
            <a:spLocks noChangeArrowheads="1"/>
          </p:cNvSpPr>
          <p:nvPr/>
        </p:nvSpPr>
        <p:spPr bwMode="auto">
          <a:xfrm>
            <a:off x="1978021" y="6328664"/>
            <a:ext cx="69442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ج؟ </a:t>
            </a:r>
            <a:endParaRPr lang="de-DE" altLang="de-DE" sz="2000" b="1">
              <a:solidFill>
                <a:srgbClr val="000000"/>
              </a:solidFill>
              <a:latin typeface="+mn-lt"/>
              <a:cs typeface="+mn-cs"/>
            </a:endParaRPr>
          </a:p>
        </p:txBody>
      </p:sp>
      <p:sp>
        <p:nvSpPr>
          <p:cNvPr id="15" name="Caption_20"/>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ب؟</a:t>
            </a:r>
            <a:endParaRPr lang="de-DE" altLang="de-DE" sz="2000" b="1">
              <a:solidFill>
                <a:srgbClr val="000000"/>
              </a:solidFill>
              <a:latin typeface="+mn-lt"/>
              <a:cs typeface="+mn-cs"/>
            </a:endParaRPr>
          </a:p>
        </p:txBody>
      </p:sp>
      <p:sp>
        <p:nvSpPr>
          <p:cNvPr id="16" name="Caption_19"/>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الف؟ </a:t>
            </a:r>
            <a:endParaRPr lang="de-DE" altLang="de-DE" sz="2000" b="1">
              <a:solidFill>
                <a:srgbClr val="000000"/>
              </a:solidFill>
              <a:latin typeface="+mn-lt"/>
              <a:cs typeface="+mn-cs"/>
            </a:endParaRPr>
          </a:p>
        </p:txBody>
      </p:sp>
      <p:sp>
        <p:nvSpPr>
          <p:cNvPr id="17" name="Caption_164870"/>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18" name="Caption_164871"/>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0" name="Text Box 11">
            <a:extLst>
              <a:ext uri="{FF2B5EF4-FFF2-40B4-BE49-F238E27FC236}">
                <a16:creationId xmlns:a16="http://schemas.microsoft.com/office/drawing/2014/main" id="{AAE16545-8983-4DF4-A7A7-565545075369}"/>
              </a:ext>
            </a:extLst>
          </p:cNvPr>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dirty="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dirty="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پسر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80</a:t>
            </a:fld>
            <a:endParaRPr lang="de-DE" dirty="0">
              <a:latin typeface="+mn-lt"/>
              <a:cs typeface="+mn-cs"/>
            </a:endParaRPr>
          </a:p>
        </p:txBody>
      </p:sp>
      <p:pic>
        <p:nvPicPr>
          <p:cNvPr id="9"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45039"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14"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sp>
        <p:nvSpPr>
          <p:cNvPr id="15" name="Caption_23"/>
          <p:cNvSpPr txBox="1">
            <a:spLocks noChangeArrowheads="1"/>
          </p:cNvSpPr>
          <p:nvPr/>
        </p:nvSpPr>
        <p:spPr bwMode="auto">
          <a:xfrm>
            <a:off x="1978021" y="6328664"/>
            <a:ext cx="69442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dirty="0">
                <a:solidFill>
                  <a:srgbClr val="000000"/>
                </a:solidFill>
                <a:latin typeface="+mn-lt"/>
                <a:cs typeface="+mn-cs"/>
              </a:rPr>
              <a:t>4 ج؟ </a:t>
            </a:r>
            <a:endParaRPr lang="de-DE" altLang="de-DE" sz="2000" b="1" dirty="0">
              <a:solidFill>
                <a:srgbClr val="000000"/>
              </a:solidFill>
              <a:latin typeface="+mn-lt"/>
              <a:cs typeface="+mn-cs"/>
            </a:endParaRPr>
          </a:p>
        </p:txBody>
      </p:sp>
      <p:sp>
        <p:nvSpPr>
          <p:cNvPr id="16" name="Caption_22"/>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ب؟</a:t>
            </a:r>
            <a:endParaRPr lang="de-DE" altLang="de-DE" sz="2000" b="1">
              <a:solidFill>
                <a:srgbClr val="000000"/>
              </a:solidFill>
              <a:latin typeface="+mn-lt"/>
              <a:cs typeface="+mn-cs"/>
            </a:endParaRPr>
          </a:p>
        </p:txBody>
      </p:sp>
      <p:sp>
        <p:nvSpPr>
          <p:cNvPr id="17" name="Caption_21"/>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الف؟ </a:t>
            </a:r>
            <a:endParaRPr lang="de-DE" altLang="de-DE" sz="2000" b="1">
              <a:solidFill>
                <a:srgbClr val="000000"/>
              </a:solidFill>
              <a:latin typeface="+mn-lt"/>
              <a:cs typeface="+mn-cs"/>
            </a:endParaRPr>
          </a:p>
        </p:txBody>
      </p:sp>
      <p:sp>
        <p:nvSpPr>
          <p:cNvPr id="18" name="Caption_166918"/>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1</a:t>
            </a:r>
          </a:p>
        </p:txBody>
      </p:sp>
      <p:sp>
        <p:nvSpPr>
          <p:cNvPr id="19" name="Caption_166919"/>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20" name="Caption_166920"/>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2" name="Text Box 11">
            <a:extLst>
              <a:ext uri="{FF2B5EF4-FFF2-40B4-BE49-F238E27FC236}">
                <a16:creationId xmlns:a16="http://schemas.microsoft.com/office/drawing/2014/main" id="{AF36CAFB-4FE8-4E84-A478-093F9C1DB831}"/>
              </a:ext>
            </a:extLst>
          </p:cNvPr>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dirty="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dirty="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پاسخ صحیح گزینه ی 4 ج می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81</a:t>
            </a:fld>
            <a:endParaRPr lang="de-DE" dirty="0">
              <a:latin typeface="+mn-lt"/>
              <a:cs typeface="+mn-cs"/>
            </a:endParaRPr>
          </a:p>
        </p:txBody>
      </p:sp>
      <p:pic>
        <p:nvPicPr>
          <p:cNvPr id="6"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5039"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8"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9"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 name="Caption_15"/>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1</a:t>
            </a:r>
          </a:p>
        </p:txBody>
      </p:sp>
      <p:sp>
        <p:nvSpPr>
          <p:cNvPr id="11" name="Caption_16"/>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12" name="Caption_17"/>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13" name="Caption_168963"/>
          <p:cNvSpPr txBox="1">
            <a:spLocks noChangeArrowheads="1"/>
          </p:cNvSpPr>
          <p:nvPr/>
        </p:nvSpPr>
        <p:spPr bwMode="auto">
          <a:xfrm>
            <a:off x="585537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dirty="0">
                <a:solidFill>
                  <a:srgbClr val="000000"/>
                </a:solidFill>
                <a:latin typeface="+mn-lt"/>
                <a:cs typeface="+mn-cs"/>
              </a:rPr>
              <a:t>4 ج</a:t>
            </a:r>
            <a:endParaRPr lang="de-DE" altLang="de-DE" sz="2000" b="1" dirty="0">
              <a:solidFill>
                <a:srgbClr val="000000"/>
              </a:solidFill>
              <a:latin typeface="+mn-lt"/>
              <a:cs typeface="+mn-cs"/>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مرد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82</a:t>
            </a:fld>
            <a:endParaRPr lang="de-DE" dirty="0">
              <a:latin typeface="+mn-lt"/>
              <a:cs typeface="+mn-cs"/>
            </a:endParaRPr>
          </a:p>
        </p:txBody>
      </p:sp>
      <p:pic>
        <p:nvPicPr>
          <p:cNvPr id="9"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2"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sp>
        <p:nvSpPr>
          <p:cNvPr id="13" name="Caption_171010"/>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14" name="Caption_171013"/>
          <p:cNvSpPr txBox="1">
            <a:spLocks noChangeArrowheads="1"/>
          </p:cNvSpPr>
          <p:nvPr/>
        </p:nvSpPr>
        <p:spPr bwMode="auto">
          <a:xfrm>
            <a:off x="1978021" y="6328664"/>
            <a:ext cx="69442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ج؟ </a:t>
            </a:r>
            <a:endParaRPr lang="de-DE" altLang="de-DE" sz="2000" b="1">
              <a:solidFill>
                <a:srgbClr val="000000"/>
              </a:solidFill>
              <a:latin typeface="+mn-lt"/>
              <a:cs typeface="+mn-cs"/>
            </a:endParaRPr>
          </a:p>
        </p:txBody>
      </p:sp>
      <p:sp>
        <p:nvSpPr>
          <p:cNvPr id="15" name="Caption_171012"/>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ب؟</a:t>
            </a:r>
            <a:endParaRPr lang="de-DE" altLang="de-DE" sz="2000" b="1">
              <a:solidFill>
                <a:srgbClr val="000000"/>
              </a:solidFill>
              <a:latin typeface="+mn-lt"/>
              <a:cs typeface="+mn-cs"/>
            </a:endParaRPr>
          </a:p>
        </p:txBody>
      </p:sp>
      <p:sp>
        <p:nvSpPr>
          <p:cNvPr id="16" name="Caption_171011"/>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الف؟ </a:t>
            </a:r>
            <a:endParaRPr lang="de-DE" altLang="de-DE" sz="2000" b="1">
              <a:solidFill>
                <a:srgbClr val="000000"/>
              </a:solidFill>
              <a:latin typeface="+mn-lt"/>
              <a:cs typeface="+mn-cs"/>
            </a:endParaRPr>
          </a:p>
        </p:txBody>
      </p:sp>
      <p:sp>
        <p:nvSpPr>
          <p:cNvPr id="18" name="Text Box 11">
            <a:extLst>
              <a:ext uri="{FF2B5EF4-FFF2-40B4-BE49-F238E27FC236}">
                <a16:creationId xmlns:a16="http://schemas.microsoft.com/office/drawing/2014/main" id="{E2DE89FD-DE8F-48B8-A2CD-1243CFE13D72}"/>
              </a:ext>
            </a:extLst>
          </p:cNvPr>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dirty="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dirty="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مرد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83</a:t>
            </a:fld>
            <a:endParaRPr lang="de-DE" dirty="0">
              <a:latin typeface="+mn-lt"/>
              <a:cs typeface="+mn-cs"/>
            </a:endParaRPr>
          </a:p>
        </p:txBody>
      </p:sp>
      <p:pic>
        <p:nvPicPr>
          <p:cNvPr id="9"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2"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3239631" y="2203704"/>
            <a:ext cx="1960384" cy="1371600"/>
          </a:xfrm>
          <a:prstGeom prst="rect">
            <a:avLst/>
          </a:prstGeom>
          <a:noFill/>
          <a:ln>
            <a:solidFill>
              <a:schemeClr val="tx1"/>
            </a:solidFill>
            <a:miter lim="800000"/>
            <a:headEnd/>
            <a:tailEnd/>
          </a:ln>
        </p:spPr>
      </p:pic>
      <p:pic>
        <p:nvPicPr>
          <p:cNvPr id="13"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sp>
        <p:nvSpPr>
          <p:cNvPr id="14" name="Caption_18"/>
          <p:cNvSpPr txBox="1">
            <a:spLocks noChangeArrowheads="1"/>
          </p:cNvSpPr>
          <p:nvPr/>
        </p:nvSpPr>
        <p:spPr bwMode="auto">
          <a:xfrm>
            <a:off x="1978021" y="6328664"/>
            <a:ext cx="69442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ج؟ </a:t>
            </a:r>
            <a:endParaRPr lang="de-DE" altLang="de-DE" sz="2000" b="1">
              <a:solidFill>
                <a:srgbClr val="000000"/>
              </a:solidFill>
              <a:latin typeface="+mn-lt"/>
              <a:cs typeface="+mn-cs"/>
            </a:endParaRPr>
          </a:p>
        </p:txBody>
      </p:sp>
      <p:sp>
        <p:nvSpPr>
          <p:cNvPr id="15" name="Caption_20"/>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ب؟</a:t>
            </a:r>
            <a:endParaRPr lang="de-DE" altLang="de-DE" sz="2000" b="1">
              <a:solidFill>
                <a:srgbClr val="000000"/>
              </a:solidFill>
              <a:latin typeface="+mn-lt"/>
              <a:cs typeface="+mn-cs"/>
            </a:endParaRPr>
          </a:p>
        </p:txBody>
      </p:sp>
      <p:sp>
        <p:nvSpPr>
          <p:cNvPr id="16" name="Caption_19"/>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الف؟ </a:t>
            </a:r>
            <a:endParaRPr lang="de-DE" altLang="de-DE" sz="2000" b="1">
              <a:solidFill>
                <a:srgbClr val="000000"/>
              </a:solidFill>
              <a:latin typeface="+mn-lt"/>
              <a:cs typeface="+mn-cs"/>
            </a:endParaRPr>
          </a:p>
        </p:txBody>
      </p:sp>
      <p:sp>
        <p:nvSpPr>
          <p:cNvPr id="17" name="Caption_173058"/>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18" name="Caption_173059"/>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0" name="Text Box 11">
            <a:extLst>
              <a:ext uri="{FF2B5EF4-FFF2-40B4-BE49-F238E27FC236}">
                <a16:creationId xmlns:a16="http://schemas.microsoft.com/office/drawing/2014/main" id="{8D2BCBED-EF15-49B5-8E16-12B4AEDDFA45}"/>
              </a:ext>
            </a:extLst>
          </p:cNvPr>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dirty="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dirty="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مرد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84</a:t>
            </a:fld>
            <a:endParaRPr lang="de-DE" dirty="0">
              <a:latin typeface="+mn-lt"/>
              <a:cs typeface="+mn-cs"/>
            </a:endParaRPr>
          </a:p>
        </p:txBody>
      </p:sp>
      <p:pic>
        <p:nvPicPr>
          <p:cNvPr id="9"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2"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13"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14"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sp>
        <p:nvSpPr>
          <p:cNvPr id="15" name="Caption_20"/>
          <p:cNvSpPr txBox="1">
            <a:spLocks noChangeArrowheads="1"/>
          </p:cNvSpPr>
          <p:nvPr/>
        </p:nvSpPr>
        <p:spPr bwMode="auto">
          <a:xfrm>
            <a:off x="1978021" y="6328664"/>
            <a:ext cx="69442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ج؟ </a:t>
            </a:r>
            <a:endParaRPr lang="de-DE" altLang="de-DE" sz="2000" b="1">
              <a:solidFill>
                <a:srgbClr val="000000"/>
              </a:solidFill>
              <a:latin typeface="+mn-lt"/>
              <a:cs typeface="+mn-cs"/>
            </a:endParaRPr>
          </a:p>
        </p:txBody>
      </p:sp>
      <p:sp>
        <p:nvSpPr>
          <p:cNvPr id="16" name="Caption_22"/>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ب؟</a:t>
            </a:r>
            <a:endParaRPr lang="de-DE" altLang="de-DE" sz="2000" b="1">
              <a:solidFill>
                <a:srgbClr val="000000"/>
              </a:solidFill>
              <a:latin typeface="+mn-lt"/>
              <a:cs typeface="+mn-cs"/>
            </a:endParaRPr>
          </a:p>
        </p:txBody>
      </p:sp>
      <p:sp>
        <p:nvSpPr>
          <p:cNvPr id="17" name="Caption_21"/>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الف؟ </a:t>
            </a:r>
            <a:endParaRPr lang="de-DE" altLang="de-DE" sz="2000" b="1">
              <a:solidFill>
                <a:srgbClr val="000000"/>
              </a:solidFill>
              <a:latin typeface="+mn-lt"/>
              <a:cs typeface="+mn-cs"/>
            </a:endParaRPr>
          </a:p>
        </p:txBody>
      </p:sp>
      <p:sp>
        <p:nvSpPr>
          <p:cNvPr id="18" name="Caption_175106"/>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1</a:t>
            </a:r>
          </a:p>
        </p:txBody>
      </p:sp>
      <p:sp>
        <p:nvSpPr>
          <p:cNvPr id="19" name="Caption_175107"/>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20" name="Caption_175108"/>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2" name="Text Box 11">
            <a:extLst>
              <a:ext uri="{FF2B5EF4-FFF2-40B4-BE49-F238E27FC236}">
                <a16:creationId xmlns:a16="http://schemas.microsoft.com/office/drawing/2014/main" id="{0B4FAE49-7B49-42C7-BD2C-F60634C13CE4}"/>
              </a:ext>
            </a:extLst>
          </p:cNvPr>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dirty="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dirty="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پاسخ صحیح گزینه ی 4 ب می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85</a:t>
            </a:fld>
            <a:endParaRPr lang="de-DE" dirty="0">
              <a:latin typeface="+mn-lt"/>
              <a:cs typeface="+mn-cs"/>
            </a:endParaRPr>
          </a:p>
        </p:txBody>
      </p:sp>
      <p:pic>
        <p:nvPicPr>
          <p:cNvPr id="6"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7"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8"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9"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 name="Caption_14"/>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1</a:t>
            </a:r>
          </a:p>
        </p:txBody>
      </p:sp>
      <p:sp>
        <p:nvSpPr>
          <p:cNvPr id="11" name="Caption_15"/>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12" name="Caption_16"/>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13" name="Caption_177157"/>
          <p:cNvSpPr txBox="1">
            <a:spLocks noChangeArrowheads="1"/>
          </p:cNvSpPr>
          <p:nvPr/>
        </p:nvSpPr>
        <p:spPr bwMode="auto">
          <a:xfrm>
            <a:off x="5828919"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ب</a:t>
            </a:r>
            <a:endParaRPr lang="de-DE" altLang="de-DE" sz="2000" b="1">
              <a:solidFill>
                <a:srgbClr val="000000"/>
              </a:solidFill>
              <a:latin typeface="+mn-lt"/>
              <a:cs typeface="+mn-cs"/>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خانم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86</a:t>
            </a:fld>
            <a:endParaRPr lang="de-DE" dirty="0">
              <a:latin typeface="+mn-lt"/>
              <a:cs typeface="+mn-cs"/>
            </a:endParaRPr>
          </a:p>
        </p:txBody>
      </p:sp>
      <p:pic>
        <p:nvPicPr>
          <p:cNvPr id="9"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2"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sp>
        <p:nvSpPr>
          <p:cNvPr id="13" name="Caption_179202"/>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14" name="Caption_179205"/>
          <p:cNvSpPr txBox="1">
            <a:spLocks noChangeArrowheads="1"/>
          </p:cNvSpPr>
          <p:nvPr/>
        </p:nvSpPr>
        <p:spPr bwMode="auto">
          <a:xfrm>
            <a:off x="1978021" y="6328664"/>
            <a:ext cx="69442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ج؟ </a:t>
            </a:r>
            <a:endParaRPr lang="de-DE" altLang="de-DE" sz="2000" b="1">
              <a:solidFill>
                <a:srgbClr val="000000"/>
              </a:solidFill>
              <a:latin typeface="+mn-lt"/>
              <a:cs typeface="+mn-cs"/>
            </a:endParaRPr>
          </a:p>
        </p:txBody>
      </p:sp>
      <p:sp>
        <p:nvSpPr>
          <p:cNvPr id="15" name="Caption_179204"/>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ب؟</a:t>
            </a:r>
            <a:endParaRPr lang="de-DE" altLang="de-DE" sz="2000" b="1">
              <a:solidFill>
                <a:srgbClr val="000000"/>
              </a:solidFill>
              <a:latin typeface="+mn-lt"/>
              <a:cs typeface="+mn-cs"/>
            </a:endParaRPr>
          </a:p>
        </p:txBody>
      </p:sp>
      <p:sp>
        <p:nvSpPr>
          <p:cNvPr id="16" name="Caption_179203"/>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الف؟ </a:t>
            </a:r>
            <a:endParaRPr lang="de-DE" altLang="de-DE" sz="2000" b="1">
              <a:solidFill>
                <a:srgbClr val="000000"/>
              </a:solidFill>
              <a:latin typeface="+mn-lt"/>
              <a:cs typeface="+mn-cs"/>
            </a:endParaRPr>
          </a:p>
        </p:txBody>
      </p:sp>
      <p:sp>
        <p:nvSpPr>
          <p:cNvPr id="18" name="Text Box 11">
            <a:extLst>
              <a:ext uri="{FF2B5EF4-FFF2-40B4-BE49-F238E27FC236}">
                <a16:creationId xmlns:a16="http://schemas.microsoft.com/office/drawing/2014/main" id="{AA890E95-6871-4C55-9AE6-8FE4EC079CC3}"/>
              </a:ext>
            </a:extLst>
          </p:cNvPr>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dirty="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dirty="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خانم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87</a:t>
            </a:fld>
            <a:endParaRPr lang="de-DE" dirty="0">
              <a:latin typeface="+mn-lt"/>
              <a:cs typeface="+mn-cs"/>
            </a:endParaRPr>
          </a:p>
        </p:txBody>
      </p:sp>
      <p:pic>
        <p:nvPicPr>
          <p:cNvPr id="9"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2"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3239631" y="2203704"/>
            <a:ext cx="1960384" cy="1371600"/>
          </a:xfrm>
          <a:prstGeom prst="rect">
            <a:avLst/>
          </a:prstGeom>
          <a:noFill/>
          <a:ln>
            <a:solidFill>
              <a:schemeClr val="tx1"/>
            </a:solidFill>
            <a:miter lim="800000"/>
            <a:headEnd/>
            <a:tailEnd/>
          </a:ln>
        </p:spPr>
      </p:pic>
      <p:pic>
        <p:nvPicPr>
          <p:cNvPr id="13"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sp>
        <p:nvSpPr>
          <p:cNvPr id="14" name="Caption_18"/>
          <p:cNvSpPr txBox="1">
            <a:spLocks noChangeArrowheads="1"/>
          </p:cNvSpPr>
          <p:nvPr/>
        </p:nvSpPr>
        <p:spPr bwMode="auto">
          <a:xfrm>
            <a:off x="1978021" y="6328664"/>
            <a:ext cx="69442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ج؟ </a:t>
            </a:r>
            <a:endParaRPr lang="de-DE" altLang="de-DE" sz="2000" b="1">
              <a:solidFill>
                <a:srgbClr val="000000"/>
              </a:solidFill>
              <a:latin typeface="+mn-lt"/>
              <a:cs typeface="+mn-cs"/>
            </a:endParaRPr>
          </a:p>
        </p:txBody>
      </p:sp>
      <p:sp>
        <p:nvSpPr>
          <p:cNvPr id="15" name="Caption_20"/>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ب؟</a:t>
            </a:r>
            <a:endParaRPr lang="de-DE" altLang="de-DE" sz="2000" b="1">
              <a:solidFill>
                <a:srgbClr val="000000"/>
              </a:solidFill>
              <a:latin typeface="+mn-lt"/>
              <a:cs typeface="+mn-cs"/>
            </a:endParaRPr>
          </a:p>
        </p:txBody>
      </p:sp>
      <p:sp>
        <p:nvSpPr>
          <p:cNvPr id="16" name="Caption_19"/>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الف؟ </a:t>
            </a:r>
            <a:endParaRPr lang="de-DE" altLang="de-DE" sz="2000" b="1">
              <a:solidFill>
                <a:srgbClr val="000000"/>
              </a:solidFill>
              <a:latin typeface="+mn-lt"/>
              <a:cs typeface="+mn-cs"/>
            </a:endParaRPr>
          </a:p>
        </p:txBody>
      </p:sp>
      <p:sp>
        <p:nvSpPr>
          <p:cNvPr id="17" name="Caption_181250"/>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18" name="Caption_181251"/>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0" name="Text Box 11">
            <a:extLst>
              <a:ext uri="{FF2B5EF4-FFF2-40B4-BE49-F238E27FC236}">
                <a16:creationId xmlns:a16="http://schemas.microsoft.com/office/drawing/2014/main" id="{7CE7CB73-B38B-43E0-97AD-02AB901D5D9A}"/>
              </a:ext>
            </a:extLst>
          </p:cNvPr>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dirty="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dirty="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خانم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88</a:t>
            </a:fld>
            <a:endParaRPr lang="de-DE" dirty="0">
              <a:latin typeface="+mn-lt"/>
              <a:cs typeface="+mn-cs"/>
            </a:endParaRPr>
          </a:p>
        </p:txBody>
      </p:sp>
      <p:pic>
        <p:nvPicPr>
          <p:cNvPr id="9"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2"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13"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14"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sp>
        <p:nvSpPr>
          <p:cNvPr id="15" name="Caption_20"/>
          <p:cNvSpPr txBox="1">
            <a:spLocks noChangeArrowheads="1"/>
          </p:cNvSpPr>
          <p:nvPr/>
        </p:nvSpPr>
        <p:spPr bwMode="auto">
          <a:xfrm>
            <a:off x="1978021" y="6328664"/>
            <a:ext cx="69442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dirty="0">
                <a:solidFill>
                  <a:srgbClr val="000000"/>
                </a:solidFill>
                <a:latin typeface="+mn-lt"/>
                <a:cs typeface="+mn-cs"/>
              </a:rPr>
              <a:t>4 ج؟ </a:t>
            </a:r>
            <a:endParaRPr lang="de-DE" altLang="de-DE" sz="2000" b="1" dirty="0">
              <a:solidFill>
                <a:srgbClr val="000000"/>
              </a:solidFill>
              <a:latin typeface="+mn-lt"/>
              <a:cs typeface="+mn-cs"/>
            </a:endParaRPr>
          </a:p>
        </p:txBody>
      </p:sp>
      <p:sp>
        <p:nvSpPr>
          <p:cNvPr id="16" name="Caption_22"/>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ب؟</a:t>
            </a:r>
            <a:endParaRPr lang="de-DE" altLang="de-DE" sz="2000" b="1">
              <a:solidFill>
                <a:srgbClr val="000000"/>
              </a:solidFill>
              <a:latin typeface="+mn-lt"/>
              <a:cs typeface="+mn-cs"/>
            </a:endParaRPr>
          </a:p>
        </p:txBody>
      </p:sp>
      <p:sp>
        <p:nvSpPr>
          <p:cNvPr id="17" name="Caption_21"/>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الف؟ </a:t>
            </a:r>
            <a:endParaRPr lang="de-DE" altLang="de-DE" sz="2000" b="1">
              <a:solidFill>
                <a:srgbClr val="000000"/>
              </a:solidFill>
              <a:latin typeface="+mn-lt"/>
              <a:cs typeface="+mn-cs"/>
            </a:endParaRPr>
          </a:p>
        </p:txBody>
      </p:sp>
      <p:sp>
        <p:nvSpPr>
          <p:cNvPr id="18" name="Caption_183298"/>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1</a:t>
            </a:r>
          </a:p>
        </p:txBody>
      </p:sp>
      <p:sp>
        <p:nvSpPr>
          <p:cNvPr id="19" name="Caption_183299"/>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20" name="Caption_183300"/>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2" name="Text Box 11">
            <a:extLst>
              <a:ext uri="{FF2B5EF4-FFF2-40B4-BE49-F238E27FC236}">
                <a16:creationId xmlns:a16="http://schemas.microsoft.com/office/drawing/2014/main" id="{6FE9D2E2-1096-488D-9442-1C19DF2992AB}"/>
              </a:ext>
            </a:extLst>
          </p:cNvPr>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dirty="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dirty="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پاسخ صحیح گزینه ی 4 ج می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89</a:t>
            </a:fld>
            <a:endParaRPr lang="de-DE" dirty="0">
              <a:latin typeface="+mn-lt"/>
              <a:cs typeface="+mn-cs"/>
            </a:endParaRPr>
          </a:p>
        </p:txBody>
      </p:sp>
      <p:pic>
        <p:nvPicPr>
          <p:cNvPr id="6"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7"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8"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9"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 name="Caption_14"/>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1</a:t>
            </a:r>
          </a:p>
        </p:txBody>
      </p:sp>
      <p:sp>
        <p:nvSpPr>
          <p:cNvPr id="11" name="Caption_15"/>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12" name="Caption_16"/>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13" name="Caption_185349"/>
          <p:cNvSpPr txBox="1">
            <a:spLocks noChangeArrowheads="1"/>
          </p:cNvSpPr>
          <p:nvPr/>
        </p:nvSpPr>
        <p:spPr bwMode="auto">
          <a:xfrm>
            <a:off x="585537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dirty="0">
                <a:solidFill>
                  <a:srgbClr val="000000"/>
                </a:solidFill>
                <a:latin typeface="+mn-lt"/>
                <a:cs typeface="+mn-cs"/>
              </a:rPr>
              <a:t>4 ج</a:t>
            </a:r>
            <a:endParaRPr lang="de-DE" altLang="de-DE" sz="2000" b="1" dirty="0">
              <a:solidFill>
                <a:srgbClr val="000000"/>
              </a:solidFill>
              <a:latin typeface="+mn-lt"/>
              <a:cs typeface="+mn-cs"/>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مرد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90</a:t>
            </a:fld>
            <a:endParaRPr lang="de-DE" dirty="0">
              <a:latin typeface="+mn-lt"/>
              <a:cs typeface="+mn-cs"/>
            </a:endParaRPr>
          </a:p>
        </p:txBody>
      </p:sp>
      <p:pic>
        <p:nvPicPr>
          <p:cNvPr id="9"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2"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sp>
        <p:nvSpPr>
          <p:cNvPr id="13" name="Caption_187394"/>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14" name="Caption_187397"/>
          <p:cNvSpPr txBox="1">
            <a:spLocks noChangeArrowheads="1"/>
          </p:cNvSpPr>
          <p:nvPr/>
        </p:nvSpPr>
        <p:spPr bwMode="auto">
          <a:xfrm>
            <a:off x="1978021" y="6328664"/>
            <a:ext cx="69442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ج؟ </a:t>
            </a:r>
            <a:endParaRPr lang="de-DE" altLang="de-DE" sz="2000" b="1">
              <a:solidFill>
                <a:srgbClr val="000000"/>
              </a:solidFill>
              <a:latin typeface="+mn-lt"/>
              <a:cs typeface="+mn-cs"/>
            </a:endParaRPr>
          </a:p>
        </p:txBody>
      </p:sp>
      <p:sp>
        <p:nvSpPr>
          <p:cNvPr id="15" name="Caption_187396"/>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ب؟</a:t>
            </a:r>
            <a:endParaRPr lang="de-DE" altLang="de-DE" sz="2000" b="1">
              <a:solidFill>
                <a:srgbClr val="000000"/>
              </a:solidFill>
              <a:latin typeface="+mn-lt"/>
              <a:cs typeface="+mn-cs"/>
            </a:endParaRPr>
          </a:p>
        </p:txBody>
      </p:sp>
      <p:sp>
        <p:nvSpPr>
          <p:cNvPr id="16" name="Caption_187395"/>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الف؟ </a:t>
            </a:r>
            <a:endParaRPr lang="de-DE" altLang="de-DE" sz="2000" b="1">
              <a:solidFill>
                <a:srgbClr val="000000"/>
              </a:solidFill>
              <a:latin typeface="+mn-lt"/>
              <a:cs typeface="+mn-cs"/>
            </a:endParaRPr>
          </a:p>
        </p:txBody>
      </p:sp>
      <p:sp>
        <p:nvSpPr>
          <p:cNvPr id="18" name="Text Box 11">
            <a:extLst>
              <a:ext uri="{FF2B5EF4-FFF2-40B4-BE49-F238E27FC236}">
                <a16:creationId xmlns:a16="http://schemas.microsoft.com/office/drawing/2014/main" id="{5FE5C60F-111E-4C47-9493-BCD347C5A028}"/>
              </a:ext>
            </a:extLst>
          </p:cNvPr>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dirty="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dirty="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مرد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91</a:t>
            </a:fld>
            <a:endParaRPr lang="de-DE" dirty="0">
              <a:latin typeface="+mn-lt"/>
              <a:cs typeface="+mn-cs"/>
            </a:endParaRPr>
          </a:p>
        </p:txBody>
      </p:sp>
      <p:pic>
        <p:nvPicPr>
          <p:cNvPr id="9"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2"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3239631" y="2203704"/>
            <a:ext cx="1960384" cy="1371600"/>
          </a:xfrm>
          <a:prstGeom prst="rect">
            <a:avLst/>
          </a:prstGeom>
          <a:noFill/>
          <a:ln>
            <a:solidFill>
              <a:schemeClr val="tx1"/>
            </a:solidFill>
            <a:miter lim="800000"/>
            <a:headEnd/>
            <a:tailEnd/>
          </a:ln>
        </p:spPr>
      </p:pic>
      <p:pic>
        <p:nvPicPr>
          <p:cNvPr id="13"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sp>
        <p:nvSpPr>
          <p:cNvPr id="14" name="Caption_18"/>
          <p:cNvSpPr txBox="1">
            <a:spLocks noChangeArrowheads="1"/>
          </p:cNvSpPr>
          <p:nvPr/>
        </p:nvSpPr>
        <p:spPr bwMode="auto">
          <a:xfrm>
            <a:off x="1978021" y="6328664"/>
            <a:ext cx="69442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ج؟ </a:t>
            </a:r>
            <a:endParaRPr lang="de-DE" altLang="de-DE" sz="2000" b="1">
              <a:solidFill>
                <a:srgbClr val="000000"/>
              </a:solidFill>
              <a:latin typeface="+mn-lt"/>
              <a:cs typeface="+mn-cs"/>
            </a:endParaRPr>
          </a:p>
        </p:txBody>
      </p:sp>
      <p:sp>
        <p:nvSpPr>
          <p:cNvPr id="15" name="Caption_20"/>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ب؟</a:t>
            </a:r>
            <a:endParaRPr lang="de-DE" altLang="de-DE" sz="2000" b="1">
              <a:solidFill>
                <a:srgbClr val="000000"/>
              </a:solidFill>
              <a:latin typeface="+mn-lt"/>
              <a:cs typeface="+mn-cs"/>
            </a:endParaRPr>
          </a:p>
        </p:txBody>
      </p:sp>
      <p:sp>
        <p:nvSpPr>
          <p:cNvPr id="16" name="Caption_19"/>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الف؟ </a:t>
            </a:r>
            <a:endParaRPr lang="de-DE" altLang="de-DE" sz="2000" b="1">
              <a:solidFill>
                <a:srgbClr val="000000"/>
              </a:solidFill>
              <a:latin typeface="+mn-lt"/>
              <a:cs typeface="+mn-cs"/>
            </a:endParaRPr>
          </a:p>
        </p:txBody>
      </p:sp>
      <p:sp>
        <p:nvSpPr>
          <p:cNvPr id="17" name="Caption_189442"/>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18" name="Caption_189443"/>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0" name="Text Box 11">
            <a:extLst>
              <a:ext uri="{FF2B5EF4-FFF2-40B4-BE49-F238E27FC236}">
                <a16:creationId xmlns:a16="http://schemas.microsoft.com/office/drawing/2014/main" id="{0C482669-64B7-4D78-AA8D-2605C1FE359D}"/>
              </a:ext>
            </a:extLst>
          </p:cNvPr>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dirty="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dirty="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مرد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92</a:t>
            </a:fld>
            <a:endParaRPr lang="de-DE" dirty="0">
              <a:latin typeface="+mn-lt"/>
              <a:cs typeface="+mn-cs"/>
            </a:endParaRPr>
          </a:p>
        </p:txBody>
      </p:sp>
      <p:pic>
        <p:nvPicPr>
          <p:cNvPr id="9"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2"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13"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14"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sp>
        <p:nvSpPr>
          <p:cNvPr id="15" name="Caption_20"/>
          <p:cNvSpPr txBox="1">
            <a:spLocks noChangeArrowheads="1"/>
          </p:cNvSpPr>
          <p:nvPr/>
        </p:nvSpPr>
        <p:spPr bwMode="auto">
          <a:xfrm>
            <a:off x="1978021" y="6328664"/>
            <a:ext cx="69442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ج؟ </a:t>
            </a:r>
            <a:endParaRPr lang="de-DE" altLang="de-DE" sz="2000" b="1">
              <a:solidFill>
                <a:srgbClr val="000000"/>
              </a:solidFill>
              <a:latin typeface="+mn-lt"/>
              <a:cs typeface="+mn-cs"/>
            </a:endParaRPr>
          </a:p>
        </p:txBody>
      </p:sp>
      <p:sp>
        <p:nvSpPr>
          <p:cNvPr id="16" name="Caption_22"/>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ب؟</a:t>
            </a:r>
            <a:endParaRPr lang="de-DE" altLang="de-DE" sz="2000" b="1">
              <a:solidFill>
                <a:srgbClr val="000000"/>
              </a:solidFill>
              <a:latin typeface="+mn-lt"/>
              <a:cs typeface="+mn-cs"/>
            </a:endParaRPr>
          </a:p>
        </p:txBody>
      </p:sp>
      <p:sp>
        <p:nvSpPr>
          <p:cNvPr id="17" name="Caption_21"/>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الف؟ </a:t>
            </a:r>
            <a:endParaRPr lang="de-DE" altLang="de-DE" sz="2000" b="1">
              <a:solidFill>
                <a:srgbClr val="000000"/>
              </a:solidFill>
              <a:latin typeface="+mn-lt"/>
              <a:cs typeface="+mn-cs"/>
            </a:endParaRPr>
          </a:p>
        </p:txBody>
      </p:sp>
      <p:sp>
        <p:nvSpPr>
          <p:cNvPr id="18" name="Caption_191490"/>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1</a:t>
            </a:r>
          </a:p>
        </p:txBody>
      </p:sp>
      <p:sp>
        <p:nvSpPr>
          <p:cNvPr id="19" name="Caption_191491"/>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20" name="Caption_191492"/>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2" name="Text Box 11">
            <a:extLst>
              <a:ext uri="{FF2B5EF4-FFF2-40B4-BE49-F238E27FC236}">
                <a16:creationId xmlns:a16="http://schemas.microsoft.com/office/drawing/2014/main" id="{74B95AB4-053A-4E77-ADA6-3CAED318324A}"/>
              </a:ext>
            </a:extLst>
          </p:cNvPr>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dirty="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dirty="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پاسخ صحیح گزینه ی 4 ب می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93</a:t>
            </a:fld>
            <a:endParaRPr lang="de-DE" dirty="0">
              <a:latin typeface="+mn-lt"/>
              <a:cs typeface="+mn-cs"/>
            </a:endParaRPr>
          </a:p>
        </p:txBody>
      </p:sp>
      <p:pic>
        <p:nvPicPr>
          <p:cNvPr id="6"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7"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8"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9"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 name="Caption_14"/>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1</a:t>
            </a:r>
          </a:p>
        </p:txBody>
      </p:sp>
      <p:sp>
        <p:nvSpPr>
          <p:cNvPr id="11" name="Caption_15"/>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12" name="Caption_16"/>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13" name="Caption_193541"/>
          <p:cNvSpPr txBox="1">
            <a:spLocks noChangeArrowheads="1"/>
          </p:cNvSpPr>
          <p:nvPr/>
        </p:nvSpPr>
        <p:spPr bwMode="auto">
          <a:xfrm>
            <a:off x="5828919"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1">
                <a:solidFill>
                  <a:srgbClr val="000000"/>
                </a:solidFill>
                <a:latin typeface="+mn-lt"/>
                <a:cs typeface="+mn-cs"/>
              </a:rPr>
              <a:t>4 ب</a:t>
            </a:r>
            <a:endParaRPr lang="de-DE" altLang="de-DE" sz="2000" b="1">
              <a:solidFill>
                <a:srgbClr val="000000"/>
              </a:solidFill>
              <a:latin typeface="+mn-lt"/>
              <a:cs typeface="+mn-cs"/>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3600">
                <a:solidFill>
                  <a:srgbClr val="004992"/>
                </a:solidFill>
                <a:latin typeface="+mn-lt"/>
                <a:ea typeface="+mn-ea"/>
                <a:cs typeface="+mn-cs"/>
              </a:rPr>
              <a:t>خلاصه و جمع بندی</a:t>
            </a:r>
            <a:endParaRPr lang="fa-IR"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94</a:t>
            </a:fld>
            <a:endParaRPr lang="de-DE" dirty="0">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dirty="0">
                <a:solidFill>
                  <a:srgbClr val="333333"/>
                </a:solidFill>
              </a:rPr>
              <a:t>شما فقط زمانی می توانید در باره ی شخصی نتیجه گیری قطعی کنید که او را بخوبی بشناسید یا او را از نزدیک نظاره کنید.</a:t>
            </a:r>
            <a:endParaRPr lang="fa-IR" sz="24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3600">
                <a:solidFill>
                  <a:srgbClr val="004992"/>
                </a:solidFill>
                <a:latin typeface="+mn-lt"/>
                <a:ea typeface="+mn-ea"/>
                <a:cs typeface="+mn-cs"/>
              </a:rPr>
              <a:t>خلاصه و جمع بندی</a:t>
            </a:r>
            <a:endParaRPr lang="fa-IR"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95</a:t>
            </a:fld>
            <a:endParaRPr lang="de-DE" dirty="0">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dirty="0">
                <a:solidFill>
                  <a:srgbClr val="333333"/>
                </a:solidFill>
              </a:rPr>
              <a:t>شما فقط زمانی می توانید در باره ی شخصی نتیجه گیری قطعی کنید که او را بخوبی بشناسید یا او را از نزدیک نظاره کنید.</a:t>
            </a:r>
          </a:p>
          <a:p>
            <a:pPr marL="342900" lvl="0" indent="-342900" defTabSz="914400" fontAlgn="base">
              <a:buClr>
                <a:srgbClr val="333333"/>
              </a:buClr>
              <a:buFont typeface="WingDings"/>
              <a:buChar char=""/>
            </a:pPr>
            <a:r>
              <a:rPr lang="fa-IR" altLang="de-DE" sz="2400" dirty="0">
                <a:solidFill>
                  <a:srgbClr val="333333"/>
                </a:solidFill>
              </a:rPr>
              <a:t>برای ارزیابی موقعیت ها و شرایط پیچیده (نظیر آنچه که نمایش داده شد) لازم است که تمام اطلاعات ضروری را در اختیار داشته </a:t>
            </a:r>
            <a:r>
              <a:rPr lang="fa-IR" altLang="de-DE" sz="2400">
                <a:solidFill>
                  <a:srgbClr val="333333"/>
                </a:solidFill>
              </a:rPr>
              <a:t>باشید.</a:t>
            </a:r>
            <a:endParaRPr lang="fa-IR" sz="2400" dirty="0"/>
          </a:p>
        </p:txBody>
      </p:sp>
    </p:spTree>
    <p:extLst>
      <p:ext uri="{BB962C8B-B14F-4D97-AF65-F5344CB8AC3E}">
        <p14:creationId xmlns:p14="http://schemas.microsoft.com/office/powerpoint/2010/main" val="237087743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3600">
                <a:solidFill>
                  <a:srgbClr val="004992"/>
                </a:solidFill>
                <a:latin typeface="+mn-lt"/>
                <a:ea typeface="+mn-ea"/>
                <a:cs typeface="+mn-cs"/>
              </a:rPr>
              <a:t>خلاصه و جمع بندی</a:t>
            </a:r>
            <a:endParaRPr lang="fa-IR"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96</a:t>
            </a:fld>
            <a:endParaRPr lang="de-DE" dirty="0">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dirty="0">
                <a:solidFill>
                  <a:srgbClr val="333333"/>
                </a:solidFill>
              </a:rPr>
              <a:t>شما فقط زمانی می توانید در باره ی شخصی نتیجه گیری قطعی کنید که او را بخوبی بشناسید یا او را از نزدیک نظاره کنید.</a:t>
            </a:r>
          </a:p>
          <a:p>
            <a:pPr marL="342900" lvl="0" indent="-342900" defTabSz="914400" fontAlgn="base">
              <a:buClr>
                <a:srgbClr val="333333"/>
              </a:buClr>
              <a:buFont typeface="WingDings"/>
              <a:buChar char=""/>
            </a:pPr>
            <a:r>
              <a:rPr lang="fa-IR" altLang="de-DE" sz="2400" dirty="0">
                <a:solidFill>
                  <a:srgbClr val="333333"/>
                </a:solidFill>
              </a:rPr>
              <a:t>برای ارزیابی موقعیت ها و شرایط پیچیده (نظیر آنچه که نمایش داده شد) لازم است که تمام اطلاعات ضروری را در اختیار داشته باشید.</a:t>
            </a:r>
          </a:p>
          <a:p>
            <a:pPr marL="342900" lvl="0" indent="-342900" defTabSz="914400" fontAlgn="base">
              <a:buClr>
                <a:srgbClr val="333333"/>
              </a:buClr>
              <a:buFont typeface="WingDings"/>
              <a:buChar char=""/>
            </a:pPr>
            <a:r>
              <a:rPr lang="fa-IR" altLang="de-DE" sz="2400" dirty="0">
                <a:solidFill>
                  <a:srgbClr val="333333"/>
                </a:solidFill>
              </a:rPr>
              <a:t>هر قدر اطلاعات شما بیشتر باشد ، احتمال قضاوت صحیح تر نیز بیشتر می شود.</a:t>
            </a:r>
            <a:endParaRPr lang="fa-IR" sz="2400" dirty="0"/>
          </a:p>
        </p:txBody>
      </p:sp>
    </p:spTree>
    <p:extLst>
      <p:ext uri="{BB962C8B-B14F-4D97-AF65-F5344CB8AC3E}">
        <p14:creationId xmlns:p14="http://schemas.microsoft.com/office/powerpoint/2010/main" val="322503851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3600">
                <a:solidFill>
                  <a:srgbClr val="004992"/>
                </a:solidFill>
                <a:latin typeface="+mn-lt"/>
                <a:ea typeface="+mn-ea"/>
                <a:cs typeface="+mn-cs"/>
              </a:rPr>
              <a:t>چهارمین مجموعه از تکالیف</a:t>
            </a: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97</a:t>
            </a:fld>
            <a:endParaRPr lang="de-DE" dirty="0">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fa-IR" altLang="de-DE" sz="2400" dirty="0">
                <a:solidFill>
                  <a:srgbClr val="333333"/>
                </a:solidFill>
              </a:rPr>
              <a:t>تصاویری متوالی برای شما نشان داده خواهد شد که داستانی را بیان می کنند.</a:t>
            </a:r>
          </a:p>
          <a:p>
            <a:pPr marL="342900" lvl="0" indent="-342900" defTabSz="914400" fontAlgn="base">
              <a:buClr>
                <a:srgbClr val="333333"/>
              </a:buClr>
              <a:buFont typeface="WingDings"/>
              <a:buChar char=""/>
              <a:defRPr/>
            </a:pPr>
            <a:r>
              <a:rPr lang="fa-IR" altLang="de-DE" sz="2400" dirty="0">
                <a:solidFill>
                  <a:srgbClr val="333333"/>
                </a:solidFill>
              </a:rPr>
              <a:t>در ادامه ی هریک از این تصاویر ، سه تصویر احتمالی نشان داده می شود.</a:t>
            </a:r>
            <a:endParaRPr lang="de-DE" altLang="de-DE" sz="2400" dirty="0">
              <a:solidFill>
                <a:srgbClr val="333333"/>
              </a:solidFill>
            </a:endParaRPr>
          </a:p>
          <a:p>
            <a:pPr marL="342900" lvl="0" indent="-342900" defTabSz="914400" fontAlgn="base">
              <a:buClr>
                <a:srgbClr val="333333"/>
              </a:buClr>
              <a:buFont typeface="WingDings"/>
              <a:buChar char=""/>
              <a:defRPr/>
            </a:pPr>
            <a:r>
              <a:rPr lang="fa-IR" altLang="de-DE" sz="2400" dirty="0">
                <a:solidFill>
                  <a:srgbClr val="333333"/>
                </a:solidFill>
              </a:rPr>
              <a:t>شما باید تعیین کنید که کدامیک از این سه تصویر ، نتیجه ی نهایی داستان خواهد بود.</a:t>
            </a:r>
            <a:endParaRPr lang="fa-IR" sz="2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6"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این پسرها قصد انجام چه کاری دارند؟</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98</a:t>
            </a:fld>
            <a:endParaRPr lang="de-DE" dirty="0">
              <a:latin typeface="+mn-lt"/>
              <a:cs typeface="+mn-cs"/>
            </a:endParaRPr>
          </a:p>
        </p:txBody>
      </p:sp>
      <p:sp>
        <p:nvSpPr>
          <p:cNvPr id="202755" name="Rectangle 3"/>
          <p:cNvSpPr>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سایر پسران را به بازی دعوت می کنند.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شوخی خطرناکی با دوست خود کنند.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با یکی از قهرمانان فوتبال عکس یادگاری اندازند.</a:t>
            </a:r>
            <a:endParaRPr lang="en-US" altLang="de-DE" sz="2400" dirty="0">
              <a:solidFill>
                <a:srgbClr val="333333"/>
              </a:solidFill>
              <a:latin typeface="+mn-lt"/>
              <a:cs typeface="+mn-cs"/>
            </a:endParaRPr>
          </a:p>
        </p:txBody>
      </p:sp>
      <p:pic>
        <p:nvPicPr>
          <p:cNvPr id="6"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7824065" y="2203704"/>
            <a:ext cx="2249979" cy="1828800"/>
          </a:xfrm>
          <a:prstGeom prst="rect">
            <a:avLst/>
          </a:prstGeom>
          <a:noFill/>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4"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این پسرها قصد انجام چه کاری دارند؟</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99</a:t>
            </a:fld>
            <a:endParaRPr lang="de-DE" dirty="0">
              <a:latin typeface="+mn-lt"/>
              <a:cs typeface="+mn-cs"/>
            </a:endParaRPr>
          </a:p>
        </p:txBody>
      </p:sp>
      <p:sp>
        <p:nvSpPr>
          <p:cNvPr id="204805" name="Rectangle 5"/>
          <p:cNvSpPr>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سایر پسران را به بازی دعوت می کنند.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شوخی خطرناکی با دوست خود کنند.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با یکی از قهرمانان فوتبال عکس یادگاری اندازند.</a:t>
            </a:r>
            <a:endParaRPr lang="en-US" altLang="de-DE" sz="2400" dirty="0">
              <a:solidFill>
                <a:srgbClr val="333333"/>
              </a:solidFill>
              <a:latin typeface="+mn-lt"/>
              <a:cs typeface="+mn-cs"/>
            </a:endParaRPr>
          </a:p>
        </p:txBody>
      </p:sp>
      <p:pic>
        <p:nvPicPr>
          <p:cNvPr id="6"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177655" y="2203704"/>
            <a:ext cx="2704407" cy="1828800"/>
          </a:xfrm>
          <a:prstGeom prst="rect">
            <a:avLst/>
          </a:prstGeom>
          <a:noFill/>
        </p:spPr>
      </p:pic>
      <p:pic>
        <p:nvPicPr>
          <p:cNvPr id="7"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6193386" y="2203704"/>
            <a:ext cx="2527069" cy="1828800"/>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این پسرها قصد انجام چه کاری دارند؟</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100</a:t>
            </a:fld>
            <a:endParaRPr lang="de-DE" dirty="0">
              <a:latin typeface="+mn-lt"/>
              <a:cs typeface="+mn-cs"/>
            </a:endParaRPr>
          </a:p>
        </p:txBody>
      </p:sp>
      <p:sp>
        <p:nvSpPr>
          <p:cNvPr id="206854" name="Rectangle 6"/>
          <p:cNvSpPr>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سایر پسران را به بازی دعوت می کنند.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شوخی خطرناکی با دوست خود کنند.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با یکی از قهرمانان فوتبال عکس یادگاری اندازند.</a:t>
            </a:r>
            <a:endParaRPr lang="en-US" altLang="de-DE" sz="2400" dirty="0">
              <a:solidFill>
                <a:srgbClr val="333333"/>
              </a:solidFill>
              <a:latin typeface="+mn-lt"/>
              <a:cs typeface="+mn-cs"/>
            </a:endParaRPr>
          </a:p>
        </p:txBody>
      </p:sp>
      <p:pic>
        <p:nvPicPr>
          <p:cNvPr id="6"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177655" y="2203704"/>
            <a:ext cx="2704407" cy="1828800"/>
          </a:xfrm>
          <a:prstGeom prst="rect">
            <a:avLst/>
          </a:prstGeom>
          <a:noFill/>
        </p:spPr>
      </p:pic>
      <p:pic>
        <p:nvPicPr>
          <p:cNvPr id="7"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7768647" y="4329684"/>
            <a:ext cx="2360815" cy="1828800"/>
          </a:xfrm>
          <a:prstGeom prst="rect">
            <a:avLst/>
          </a:prstGeom>
          <a:noFill/>
        </p:spPr>
      </p:pic>
      <p:pic>
        <p:nvPicPr>
          <p:cNvPr id="8"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193386" y="2203704"/>
            <a:ext cx="2527069" cy="1828800"/>
          </a:xfrm>
          <a:prstGeom prst="rect">
            <a:avLst/>
          </a:prstGeom>
          <a:noFill/>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902"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این پسرها قصد انجام چه کاری دارند؟</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101</a:t>
            </a:fld>
            <a:endParaRPr lang="de-DE" dirty="0">
              <a:latin typeface="+mn-lt"/>
              <a:cs typeface="+mn-cs"/>
            </a:endParaRPr>
          </a:p>
        </p:txBody>
      </p:sp>
      <p:sp>
        <p:nvSpPr>
          <p:cNvPr id="208903" name="Rectangle 7"/>
          <p:cNvSpPr>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سایر پسران را به بازی دعوت می کنند.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شوخی خطرناکی با دوست خود کنند.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با یکی از قهرمانان فوتبال عکس یادگاری اندازند.</a:t>
            </a:r>
            <a:endParaRPr lang="en-US" altLang="de-DE" sz="2400" dirty="0">
              <a:solidFill>
                <a:srgbClr val="333333"/>
              </a:solidFill>
              <a:latin typeface="+mn-lt"/>
              <a:cs typeface="+mn-cs"/>
            </a:endParaRPr>
          </a:p>
        </p:txBody>
      </p:sp>
      <p:pic>
        <p:nvPicPr>
          <p:cNvPr id="6"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6123201"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177655" y="2203704"/>
            <a:ext cx="2704407" cy="1828800"/>
          </a:xfrm>
          <a:prstGeom prst="rect">
            <a:avLst/>
          </a:prstGeom>
          <a:noFill/>
        </p:spPr>
      </p:pic>
      <p:pic>
        <p:nvPicPr>
          <p:cNvPr id="8"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177655" y="4329684"/>
            <a:ext cx="2360815" cy="1828800"/>
          </a:xfrm>
          <a:prstGeom prst="rect">
            <a:avLst/>
          </a:prstGeom>
          <a:noFill/>
        </p:spPr>
      </p:pic>
      <p:pic>
        <p:nvPicPr>
          <p:cNvPr id="9"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6193386" y="2203704"/>
            <a:ext cx="2527069" cy="1828800"/>
          </a:xfrm>
          <a:prstGeom prst="rect">
            <a:avLst/>
          </a:prstGeom>
          <a:noFill/>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8"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این پسرها قصد انجام چه کاری دارند؟</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102</a:t>
            </a:fld>
            <a:endParaRPr lang="de-DE" dirty="0">
              <a:latin typeface="+mn-lt"/>
              <a:cs typeface="+mn-cs"/>
            </a:endParaRPr>
          </a:p>
        </p:txBody>
      </p:sp>
      <p:sp>
        <p:nvSpPr>
          <p:cNvPr id="210949" name="Rectangle 7"/>
          <p:cNvSpPr>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سایر پسران را به بازی دعوت می کنند.</a:t>
            </a:r>
          </a:p>
          <a:p>
            <a:pPr marL="457200" indent="-457200" algn="r" rtl="1" eaLnBrk="1" hangingPunct="1">
              <a:lnSpc>
                <a:spcPct val="105000"/>
              </a:lnSpc>
              <a:spcBef>
                <a:spcPts val="1999"/>
              </a:spcBef>
              <a:spcAft>
                <a:spcPts val="0"/>
              </a:spcAft>
              <a:buClr>
                <a:srgbClr val="004992"/>
              </a:buClr>
              <a:buFont typeface="WingDings"/>
              <a:buAutoNum type="alphaUcPeriod"/>
            </a:pPr>
            <a:r>
              <a:rPr lang="fa-IR" altLang="de-DE" sz="2400" dirty="0">
                <a:solidFill>
                  <a:srgbClr val="004992"/>
                </a:solidFill>
                <a:latin typeface="+mn-lt"/>
                <a:cs typeface="+mn-cs"/>
              </a:rPr>
              <a:t>شوخی خطرناکی با دوست خود کنند.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با یکی از قهرمانان فوتبال عکس یادگاری اندازند.</a:t>
            </a:r>
            <a:endParaRPr lang="en-US" altLang="de-DE" sz="2400" dirty="0">
              <a:solidFill>
                <a:srgbClr val="333333"/>
              </a:solidFill>
              <a:latin typeface="+mn-lt"/>
              <a:cs typeface="+mn-cs"/>
            </a:endParaRPr>
          </a:p>
        </p:txBody>
      </p:sp>
      <p:pic>
        <p:nvPicPr>
          <p:cNvPr id="6"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6123201"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7765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93386"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9177655" y="2203704"/>
            <a:ext cx="2704407" cy="1828800"/>
          </a:xfrm>
          <a:prstGeom prst="rect">
            <a:avLst/>
          </a:prstGeom>
          <a:noFill/>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6" name="Rectangle 4"/>
          <p:cNvSpPr>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این مردان رقص ماه را انجام می دهند.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این مردان فرار می کنند.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این مردان درحال تمرین کردن هستند.</a:t>
            </a:r>
            <a:endParaRPr lang="en-US" altLang="de-DE" sz="2400" dirty="0">
              <a:solidFill>
                <a:srgbClr val="333333"/>
              </a:solidFill>
              <a:latin typeface="+mn-lt"/>
              <a:cs typeface="+mn-cs"/>
            </a:endParaRPr>
          </a:p>
        </p:txBody>
      </p:sp>
      <p:sp>
        <p:nvSpPr>
          <p:cNvPr id="212997"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این مردان چه کاری انجام می دهند؟</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103</a:t>
            </a:fld>
            <a:endParaRPr lang="de-DE" dirty="0">
              <a:latin typeface="+mn-lt"/>
              <a:cs typeface="+mn-cs"/>
            </a:endParaRPr>
          </a:p>
        </p:txBody>
      </p:sp>
      <p:pic>
        <p:nvPicPr>
          <p:cNvPr id="6"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09874"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5"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این مردان چه کاری انجام می دهند؟</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104</a:t>
            </a:fld>
            <a:endParaRPr lang="de-DE" dirty="0">
              <a:latin typeface="+mn-lt"/>
              <a:cs typeface="+mn-cs"/>
            </a:endParaRPr>
          </a:p>
        </p:txBody>
      </p:sp>
      <p:sp>
        <p:nvSpPr>
          <p:cNvPr id="215046" name="Rectangle 6"/>
          <p:cNvSpPr>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این مردان رقص ماه را انجام می دهند.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این مردان فرار می کنند.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این مردان درحال تمرین کردن هستند.</a:t>
            </a:r>
            <a:endParaRPr lang="en-US" altLang="de-DE" sz="2400" dirty="0">
              <a:solidFill>
                <a:srgbClr val="333333"/>
              </a:solidFill>
              <a:latin typeface="+mn-lt"/>
              <a:cs typeface="+mn-cs"/>
            </a:endParaRPr>
          </a:p>
        </p:txBody>
      </p:sp>
      <p:pic>
        <p:nvPicPr>
          <p:cNvPr id="6"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5936929"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77655"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این مردان چه کاری انجام می دهند؟</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105</a:t>
            </a:fld>
            <a:endParaRPr lang="de-DE" dirty="0">
              <a:latin typeface="+mn-lt"/>
              <a:cs typeface="+mn-cs"/>
            </a:endParaRPr>
          </a:p>
        </p:txBody>
      </p:sp>
      <p:sp>
        <p:nvSpPr>
          <p:cNvPr id="217094" name="Rectangle 6"/>
          <p:cNvSpPr>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این مردان رقص ماه را انجام می دهند.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این مردان فرار می کنند.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این مردان درحال تمرین کردن هستند.</a:t>
            </a:r>
            <a:endParaRPr lang="en-US" altLang="de-DE" sz="2400" dirty="0">
              <a:solidFill>
                <a:srgbClr val="333333"/>
              </a:solidFill>
              <a:latin typeface="+mn-lt"/>
              <a:cs typeface="+mn-cs"/>
            </a:endParaRPr>
          </a:p>
        </p:txBody>
      </p:sp>
      <p:pic>
        <p:nvPicPr>
          <p:cNvPr id="6"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5936929"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09874"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77655"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43"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این مردان چه کاری انجام می دهند؟</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106</a:t>
            </a:fld>
            <a:endParaRPr lang="de-DE" dirty="0">
              <a:latin typeface="+mn-lt"/>
              <a:cs typeface="+mn-cs"/>
            </a:endParaRPr>
          </a:p>
        </p:txBody>
      </p:sp>
      <p:sp>
        <p:nvSpPr>
          <p:cNvPr id="219144" name="Rectangle 8"/>
          <p:cNvSpPr>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این مردان رقص ماه را انجام می دهند.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این مردان فرار می کنند.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این مردان درحال تمرین کردن هستند.</a:t>
            </a:r>
            <a:endParaRPr lang="en-US" altLang="de-DE" sz="2400" dirty="0">
              <a:solidFill>
                <a:srgbClr val="333333"/>
              </a:solidFill>
              <a:latin typeface="+mn-lt"/>
              <a:cs typeface="+mn-cs"/>
            </a:endParaRPr>
          </a:p>
        </p:txBody>
      </p:sp>
      <p:pic>
        <p:nvPicPr>
          <p:cNvPr id="6"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5971538"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77655"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5936929"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177655"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7"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این مردان چه کاری انجام می دهند؟</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107</a:t>
            </a:fld>
            <a:endParaRPr lang="de-DE" dirty="0">
              <a:latin typeface="+mn-lt"/>
              <a:cs typeface="+mn-cs"/>
            </a:endParaRPr>
          </a:p>
        </p:txBody>
      </p:sp>
      <p:sp>
        <p:nvSpPr>
          <p:cNvPr id="221188" name="Rectangle 8"/>
          <p:cNvSpPr>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این مردان رقص ماه را انجام می دهند.</a:t>
            </a:r>
          </a:p>
          <a:p>
            <a:pPr marL="457200" indent="-457200" algn="r" rtl="1" eaLnBrk="1" hangingPunct="1">
              <a:lnSpc>
                <a:spcPct val="105000"/>
              </a:lnSpc>
              <a:spcBef>
                <a:spcPts val="1999"/>
              </a:spcBef>
              <a:spcAft>
                <a:spcPts val="0"/>
              </a:spcAft>
              <a:buClr>
                <a:srgbClr val="004992"/>
              </a:buClr>
              <a:buFont typeface="WingDings"/>
              <a:buAutoNum type="alphaUcPeriod"/>
            </a:pPr>
            <a:r>
              <a:rPr lang="fa-IR" altLang="de-DE" sz="2400" dirty="0">
                <a:solidFill>
                  <a:srgbClr val="004992"/>
                </a:solidFill>
                <a:latin typeface="+mn-lt"/>
                <a:cs typeface="+mn-cs"/>
              </a:rPr>
              <a:t>این مردان فرار می کنند.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این مردان درحال تمرین کردن هستند.</a:t>
            </a:r>
            <a:endParaRPr lang="en-US" altLang="de-DE" sz="2400" dirty="0">
              <a:solidFill>
                <a:srgbClr val="333333"/>
              </a:solidFill>
              <a:latin typeface="+mn-lt"/>
              <a:cs typeface="+mn-cs"/>
            </a:endParaRPr>
          </a:p>
        </p:txBody>
      </p:sp>
      <p:pic>
        <p:nvPicPr>
          <p:cNvPr id="6"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5971538"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77655"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5936929"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177655"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5" name="Rectangle 3"/>
          <p:cNvSpPr>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از هدیه ی تولد خود خوشحال است.</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هدیه ای را بسته بندی می کند.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قصد دارد خواهرش را بترساند.</a:t>
            </a:r>
            <a:endParaRPr lang="en-US" altLang="de-DE" sz="2400" dirty="0">
              <a:solidFill>
                <a:srgbClr val="333333"/>
              </a:solidFill>
              <a:latin typeface="+mn-lt"/>
              <a:cs typeface="+mn-cs"/>
            </a:endParaRPr>
          </a:p>
        </p:txBody>
      </p:sp>
      <p:sp>
        <p:nvSpPr>
          <p:cNvPr id="223236"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این پسر چه کاری انجام می دهد؟</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108</a:t>
            </a:fld>
            <a:endParaRPr lang="de-DE" dirty="0">
              <a:latin typeface="+mn-lt"/>
              <a:cs typeface="+mn-cs"/>
            </a:endParaRPr>
          </a:p>
        </p:txBody>
      </p:sp>
      <p:pic>
        <p:nvPicPr>
          <p:cNvPr id="6"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61799"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4"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این پسر چه کاری انجام می دهد؟</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109</a:t>
            </a:fld>
            <a:endParaRPr lang="de-DE" dirty="0">
              <a:latin typeface="+mn-lt"/>
              <a:cs typeface="+mn-cs"/>
            </a:endParaRPr>
          </a:p>
        </p:txBody>
      </p:sp>
      <p:sp>
        <p:nvSpPr>
          <p:cNvPr id="225285" name="Rectangle 3"/>
          <p:cNvSpPr>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از هدیه ی تولد خود خوشحال است.</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هدیه ای را بسته بندی می کند.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قصد دارد خواهرش را بترساند.</a:t>
            </a:r>
            <a:endParaRPr lang="en-US" altLang="de-DE" sz="2400" dirty="0">
              <a:solidFill>
                <a:srgbClr val="333333"/>
              </a:solidFill>
              <a:latin typeface="+mn-lt"/>
              <a:cs typeface="+mn-cs"/>
            </a:endParaRPr>
          </a:p>
        </p:txBody>
      </p:sp>
      <p:pic>
        <p:nvPicPr>
          <p:cNvPr id="6"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56473"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77655"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این پسر چه کاری انجام می دهد؟</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110</a:t>
            </a:fld>
            <a:endParaRPr lang="de-DE" dirty="0">
              <a:latin typeface="+mn-lt"/>
              <a:cs typeface="+mn-cs"/>
            </a:endParaRPr>
          </a:p>
        </p:txBody>
      </p:sp>
      <p:sp>
        <p:nvSpPr>
          <p:cNvPr id="227334" name="Rectangle 3"/>
          <p:cNvSpPr>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از هدیه ی تولد خود خوشحال است.</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هدیه ای را بسته بندی می کند.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قصد دارد خواهرش را بترساند.</a:t>
            </a:r>
            <a:endParaRPr lang="en-US" altLang="de-DE" sz="2400" dirty="0">
              <a:solidFill>
                <a:srgbClr val="333333"/>
              </a:solidFill>
              <a:latin typeface="+mn-lt"/>
              <a:cs typeface="+mn-cs"/>
            </a:endParaRPr>
          </a:p>
        </p:txBody>
      </p:sp>
      <p:pic>
        <p:nvPicPr>
          <p:cNvPr id="6"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69696"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56473"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77655"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83"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این پسر چه کاری انجام می دهد؟</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111</a:t>
            </a:fld>
            <a:endParaRPr lang="de-DE" dirty="0">
              <a:latin typeface="+mn-lt"/>
              <a:cs typeface="+mn-cs"/>
            </a:endParaRPr>
          </a:p>
        </p:txBody>
      </p:sp>
      <p:sp>
        <p:nvSpPr>
          <p:cNvPr id="229384" name="Rectangle 3"/>
          <p:cNvSpPr>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از هدیه ی تولد خود خوشحال است.</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هدیه ای را بسته بندی می کند.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قصد دارد خواهرش را بترساند.</a:t>
            </a:r>
            <a:endParaRPr lang="en-US" altLang="de-DE" sz="2400" dirty="0">
              <a:solidFill>
                <a:srgbClr val="333333"/>
              </a:solidFill>
              <a:latin typeface="+mn-lt"/>
              <a:cs typeface="+mn-cs"/>
            </a:endParaRPr>
          </a:p>
        </p:txBody>
      </p:sp>
      <p:pic>
        <p:nvPicPr>
          <p:cNvPr id="6"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5871612"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77655"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56473"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177655"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این پسر چه کاری انجام می دهد؟</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112</a:t>
            </a:fld>
            <a:endParaRPr lang="de-DE" dirty="0">
              <a:latin typeface="+mn-lt"/>
              <a:cs typeface="+mn-cs"/>
            </a:endParaRPr>
          </a:p>
        </p:txBody>
      </p:sp>
      <p:sp>
        <p:nvSpPr>
          <p:cNvPr id="231427" name="Rectangle 3"/>
          <p:cNvSpPr>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از هدیه ی تولد خود خوشحال است.</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هدیه ای را بسته بندی می کند.</a:t>
            </a:r>
          </a:p>
          <a:p>
            <a:pPr marL="457200" indent="-457200" algn="r" rtl="1" eaLnBrk="1" hangingPunct="1">
              <a:lnSpc>
                <a:spcPct val="105000"/>
              </a:lnSpc>
              <a:spcBef>
                <a:spcPts val="1999"/>
              </a:spcBef>
              <a:spcAft>
                <a:spcPts val="0"/>
              </a:spcAft>
              <a:buClr>
                <a:srgbClr val="004992"/>
              </a:buClr>
              <a:buFont typeface="WingDings"/>
              <a:buAutoNum type="alphaUcPeriod"/>
            </a:pPr>
            <a:r>
              <a:rPr lang="fa-IR" altLang="de-DE" sz="2400" dirty="0">
                <a:solidFill>
                  <a:srgbClr val="004992"/>
                </a:solidFill>
                <a:latin typeface="+mn-lt"/>
                <a:cs typeface="+mn-cs"/>
              </a:rPr>
              <a:t>قصد دارد خواهرش را بترساند.</a:t>
            </a:r>
            <a:endParaRPr lang="en-US" altLang="de-DE" sz="2400" dirty="0">
              <a:solidFill>
                <a:srgbClr val="004992"/>
              </a:solidFill>
              <a:latin typeface="+mn-lt"/>
              <a:cs typeface="+mn-cs"/>
            </a:endParaRPr>
          </a:p>
        </p:txBody>
      </p:sp>
      <p:pic>
        <p:nvPicPr>
          <p:cNvPr id="6"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5871612"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77655"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56473"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177655"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b="1" dirty="0">
                <a:solidFill>
                  <a:srgbClr val="333333"/>
                </a:solidFill>
              </a:rPr>
              <a:t>هدف های رفتاری (یادگیری):</a:t>
            </a:r>
          </a:p>
          <a:p>
            <a:pPr marL="342900" lvl="0" indent="-342900" defTabSz="914400" fontAlgn="base">
              <a:buClr>
                <a:srgbClr val="333333"/>
              </a:buClr>
              <a:buFont typeface="WingDings"/>
              <a:buChar char=""/>
            </a:pPr>
            <a:r>
              <a:rPr lang="fa-IR" altLang="de-DE" sz="2400" dirty="0">
                <a:solidFill>
                  <a:srgbClr val="333333"/>
                </a:solidFill>
              </a:rPr>
              <a:t>شما فقط زمانی می توانید در باره ی شخصی نتیجه گیری قطعی کنید که او را بخوبی بشناسید یا او را از نزدیک نظاره کنید.</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113</a:t>
            </a:fld>
            <a:endParaRPr lang="de-DE" dirty="0">
              <a:latin typeface="+mn-lt"/>
              <a:cs typeface="+mn-cs"/>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b="1" dirty="0">
                <a:solidFill>
                  <a:srgbClr val="333333"/>
                </a:solidFill>
              </a:rPr>
              <a:t>هدف های رفتاری (یادگیری):</a:t>
            </a:r>
          </a:p>
          <a:p>
            <a:pPr marL="342900" lvl="0" indent="-342900" defTabSz="914400" fontAlgn="base">
              <a:buClr>
                <a:srgbClr val="333333"/>
              </a:buClr>
              <a:buFont typeface="WingDings"/>
              <a:buChar char=""/>
            </a:pPr>
            <a:r>
              <a:rPr lang="fa-IR" altLang="de-DE" sz="2400" dirty="0">
                <a:solidFill>
                  <a:srgbClr val="333333"/>
                </a:solidFill>
              </a:rPr>
              <a:t>شما فقط زمانی می توانید در باره ی شخصی نتیجه گیری قطعی کنید که او را بخوبی بشناسید یا او را از نزدیک نظاره کنید.</a:t>
            </a:r>
          </a:p>
          <a:p>
            <a:pPr marL="342900" lvl="0" indent="-342900" defTabSz="914400" fontAlgn="base">
              <a:buClr>
                <a:srgbClr val="333333"/>
              </a:buClr>
              <a:buFont typeface="WingDings"/>
              <a:buChar char=""/>
            </a:pPr>
            <a:r>
              <a:rPr lang="fa-IR" altLang="de-DE" sz="2400" dirty="0">
                <a:solidFill>
                  <a:srgbClr val="333333"/>
                </a:solidFill>
              </a:rPr>
              <a:t>بیان چهره و حالات بدنی نشانه های مهمی از حالات درونی اشخاص هستند ولی ممکن است گاهی اوقات شما را گمراه </a:t>
            </a:r>
            <a:r>
              <a:rPr lang="fa-IR" altLang="de-DE" sz="2400">
                <a:solidFill>
                  <a:srgbClr val="333333"/>
                </a:solidFill>
              </a:rPr>
              <a:t>کنند.</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114</a:t>
            </a:fld>
            <a:endParaRPr lang="de-DE" dirty="0">
              <a:latin typeface="+mn-lt"/>
              <a:cs typeface="+mn-cs"/>
            </a:endParaRPr>
          </a:p>
        </p:txBody>
      </p:sp>
    </p:spTree>
    <p:extLst>
      <p:ext uri="{BB962C8B-B14F-4D97-AF65-F5344CB8AC3E}">
        <p14:creationId xmlns:p14="http://schemas.microsoft.com/office/powerpoint/2010/main" val="178436374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b="1" dirty="0">
                <a:solidFill>
                  <a:srgbClr val="333333"/>
                </a:solidFill>
              </a:rPr>
              <a:t>هدف های رفتاری (یادگیری):</a:t>
            </a:r>
          </a:p>
          <a:p>
            <a:pPr marL="342900" lvl="0" indent="-342900" defTabSz="914400" fontAlgn="base">
              <a:buClr>
                <a:srgbClr val="333333"/>
              </a:buClr>
              <a:buFont typeface="WingDings"/>
              <a:buChar char=""/>
            </a:pPr>
            <a:r>
              <a:rPr lang="fa-IR" altLang="de-DE" sz="2400" dirty="0">
                <a:solidFill>
                  <a:srgbClr val="333333"/>
                </a:solidFill>
              </a:rPr>
              <a:t>شما فقط زمانی می توانید در باره ی شخصی نتیجه گیری قطعی کنید که او را بخوبی بشناسید یا او را از نزدیک نظاره کنید.</a:t>
            </a:r>
          </a:p>
          <a:p>
            <a:pPr marL="342900" lvl="0" indent="-342900" defTabSz="914400" fontAlgn="base">
              <a:buClr>
                <a:srgbClr val="333333"/>
              </a:buClr>
              <a:buFont typeface="WingDings"/>
              <a:buChar char=""/>
            </a:pPr>
            <a:r>
              <a:rPr lang="fa-IR" altLang="de-DE" sz="2400" dirty="0">
                <a:solidFill>
                  <a:srgbClr val="333333"/>
                </a:solidFill>
              </a:rPr>
              <a:t>بیان چهره و حالات بدنی نشانه های مهمی از حالات درونی اشخاص هستند ولی ممکن است گاهی اوقات شما را گمراه کنند.</a:t>
            </a:r>
          </a:p>
          <a:p>
            <a:pPr marL="342900" lvl="0" indent="-342900" defTabSz="914400" fontAlgn="base">
              <a:buClr>
                <a:srgbClr val="333333"/>
              </a:buClr>
              <a:buFont typeface="WingDings"/>
              <a:buChar char=""/>
            </a:pPr>
            <a:r>
              <a:rPr lang="fa-IR" altLang="de-DE" sz="2400" dirty="0">
                <a:solidFill>
                  <a:srgbClr val="333333"/>
                </a:solidFill>
              </a:rPr>
              <a:t>برای ارزیابی موقعیت ها و شرایط پیچیده (نظیر آنچه که نمایش داده شد) لازم است که تمام اطلاعات ضروری را در اختیار داشته </a:t>
            </a:r>
            <a:r>
              <a:rPr lang="fa-IR" altLang="de-DE" sz="2400">
                <a:solidFill>
                  <a:srgbClr val="333333"/>
                </a:solidFill>
              </a:rPr>
              <a:t>باشید.</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115</a:t>
            </a:fld>
            <a:endParaRPr lang="de-DE" dirty="0">
              <a:latin typeface="+mn-lt"/>
              <a:cs typeface="+mn-cs"/>
            </a:endParaRPr>
          </a:p>
        </p:txBody>
      </p:sp>
    </p:spTree>
    <p:extLst>
      <p:ext uri="{BB962C8B-B14F-4D97-AF65-F5344CB8AC3E}">
        <p14:creationId xmlns:p14="http://schemas.microsoft.com/office/powerpoint/2010/main" val="184771254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b="1" dirty="0">
                <a:solidFill>
                  <a:srgbClr val="333333"/>
                </a:solidFill>
              </a:rPr>
              <a:t>هدف های رفتاری (یادگیری):</a:t>
            </a:r>
          </a:p>
          <a:p>
            <a:pPr marL="342900" lvl="0" indent="-342900" defTabSz="914400" fontAlgn="base">
              <a:buClr>
                <a:srgbClr val="333333"/>
              </a:buClr>
              <a:buFont typeface="WingDings"/>
              <a:buChar char=""/>
            </a:pPr>
            <a:r>
              <a:rPr lang="fa-IR" altLang="de-DE" sz="2400" dirty="0">
                <a:solidFill>
                  <a:srgbClr val="333333"/>
                </a:solidFill>
              </a:rPr>
              <a:t>شما فقط زمانی می توانید در باره ی شخصی نتیجه گیری قطعی کنید که او را بخوبی بشناسید یا او را از نزدیک نظاره کنید.</a:t>
            </a:r>
          </a:p>
          <a:p>
            <a:pPr marL="342900" lvl="0" indent="-342900" defTabSz="914400" fontAlgn="base">
              <a:buClr>
                <a:srgbClr val="333333"/>
              </a:buClr>
              <a:buFont typeface="WingDings"/>
              <a:buChar char=""/>
            </a:pPr>
            <a:r>
              <a:rPr lang="fa-IR" altLang="de-DE" sz="2400" dirty="0">
                <a:solidFill>
                  <a:srgbClr val="333333"/>
                </a:solidFill>
              </a:rPr>
              <a:t>بیان چهره و حالات بدنی نشانه های مهمی از حالات درونی اشخاص هستند ولی ممکن است گاهی اوقات شما را گمراه کنند.</a:t>
            </a:r>
          </a:p>
          <a:p>
            <a:pPr marL="342900" lvl="0" indent="-342900" defTabSz="914400" fontAlgn="base">
              <a:buClr>
                <a:srgbClr val="333333"/>
              </a:buClr>
              <a:buFont typeface="WingDings"/>
              <a:buChar char=""/>
            </a:pPr>
            <a:r>
              <a:rPr lang="fa-IR" altLang="de-DE" sz="2400" dirty="0">
                <a:solidFill>
                  <a:srgbClr val="333333"/>
                </a:solidFill>
              </a:rPr>
              <a:t>برای ارزیابی موقعیت ها و شرایط پیچیده (نظیر آنچه که نمایش داده شد) لازم است که تمام اطلاعات ضروری را در اختیار داشته باشید.</a:t>
            </a:r>
          </a:p>
          <a:p>
            <a:pPr marL="342900" lvl="0" indent="-342900" defTabSz="914400" fontAlgn="base">
              <a:buClr>
                <a:srgbClr val="333333"/>
              </a:buClr>
              <a:buFont typeface="WingDings"/>
              <a:buChar char=""/>
            </a:pPr>
            <a:r>
              <a:rPr lang="fa-IR" altLang="de-DE" sz="2400" dirty="0">
                <a:solidFill>
                  <a:srgbClr val="333333"/>
                </a:solidFill>
              </a:rPr>
              <a:t>هر قدر اطلاعات شما بیشتر باشد ، احتمال قضاوت صحیح تر نیز بیشتر می شود.</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116</a:t>
            </a:fld>
            <a:endParaRPr lang="de-DE" dirty="0">
              <a:latin typeface="+mn-lt"/>
              <a:cs typeface="+mn-cs"/>
            </a:endParaRPr>
          </a:p>
        </p:txBody>
      </p:sp>
    </p:spTree>
    <p:extLst>
      <p:ext uri="{BB962C8B-B14F-4D97-AF65-F5344CB8AC3E}">
        <p14:creationId xmlns:p14="http://schemas.microsoft.com/office/powerpoint/2010/main" val="291938012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مبتلایان به روانپریشی (سایکوز)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dirty="0">
                <a:solidFill>
                  <a:srgbClr val="333333"/>
                </a:solidFill>
              </a:rPr>
              <a:t>در روند بیماری سایکوز ، افراد مبتلا ، اعمال یا تظاهرات چهره ای دیگران را سوء تعبیر یا بزرگنمایی می کنند.</a:t>
            </a:r>
          </a:p>
          <a:p>
            <a:pPr lvl="0" defTabSz="914400" fontAlgn="base"/>
            <a:r>
              <a:rPr lang="fa-IR" altLang="de-DE" sz="2400" dirty="0">
                <a:solidFill>
                  <a:srgbClr val="004992"/>
                </a:solidFill>
              </a:rPr>
              <a:t>مثال: </a:t>
            </a:r>
            <a:r>
              <a:rPr lang="fa-IR" altLang="de-DE" sz="2400" dirty="0">
                <a:solidFill>
                  <a:srgbClr val="333333"/>
                </a:solidFill>
              </a:rPr>
              <a:t>والتر دچار یک فکر وسواس گونه شده است ؛ و فکر می کند که جودی فاستر ، هنرپیشه ی مشهور ، نامزد او است. او به جودی نامه های عاشقانه می نویسد و برای آینده ی خود نقشه هایی در سر می پروراند</a:t>
            </a:r>
            <a:r>
              <a:rPr lang="de-DE" altLang="de-DE" sz="2400" dirty="0">
                <a:solidFill>
                  <a:srgbClr val="333333"/>
                </a:solidFill>
              </a:rPr>
              <a:t> </a:t>
            </a:r>
            <a:r>
              <a:rPr lang="fa-IR" altLang="de-DE" sz="2400" dirty="0">
                <a:solidFill>
                  <a:srgbClr val="333333"/>
                </a:solidFill>
              </a:rPr>
              <a:t>(بعنوان نمونه ، در کاخی سفید رنگ زندگی کنند).</a:t>
            </a:r>
          </a:p>
          <a:p>
            <a:pPr lvl="0" defTabSz="914400" fontAlgn="base"/>
            <a:r>
              <a:rPr lang="fa-IR" altLang="de-DE" sz="2400" dirty="0">
                <a:solidFill>
                  <a:srgbClr val="004992"/>
                </a:solidFill>
              </a:rPr>
              <a:t>سابقه: </a:t>
            </a:r>
            <a:r>
              <a:rPr lang="fa-IR" altLang="de-DE" sz="2400" dirty="0">
                <a:solidFill>
                  <a:srgbClr val="333333"/>
                </a:solidFill>
              </a:rPr>
              <a:t>والتر ، جودی فاستر را در یک فیلم بسیار مشهور دیده است. جودی در میان جمعیت دست تکان می داده است و به والتر و همچنین سایر حاضرین نگاهی محبت آمیز کرده است.</a:t>
            </a: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117</a:t>
            </a:fld>
            <a:endParaRPr lang="de-DE" dirty="0">
              <a:latin typeface="+mn-lt"/>
              <a:cs typeface="+mn-cs"/>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مبتلایان به روانپریشی (سایکوز)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dirty="0">
                <a:solidFill>
                  <a:srgbClr val="333333"/>
                </a:solidFill>
              </a:rPr>
              <a:t>در روند بیماری سایکوز ، افراد مبتلا ، اعمال یا تظاهرات چهره ای دیگران را سوء تعبیر یا بزرگنمایی می کنند.</a:t>
            </a:r>
          </a:p>
          <a:p>
            <a:pPr lvl="0" defTabSz="914400" fontAlgn="base"/>
            <a:r>
              <a:rPr lang="fa-IR" altLang="de-DE" sz="2400" dirty="0">
                <a:solidFill>
                  <a:srgbClr val="004992"/>
                </a:solidFill>
              </a:rPr>
              <a:t>مثال: </a:t>
            </a:r>
            <a:r>
              <a:rPr lang="fa-IR" altLang="de-DE" sz="2400" dirty="0">
                <a:solidFill>
                  <a:srgbClr val="333333"/>
                </a:solidFill>
              </a:rPr>
              <a:t>والتر دچار یک فکر وسواس گونه شده است ؛ و فکر می کند که جودی فاستر ، هنرپیشه ی مشهور ، نامزد او است. او به جودی نامه های عاشقانه می نویسد و برای آینده ی خود نقشه هایی در سر می پروراند</a:t>
            </a:r>
            <a:r>
              <a:rPr lang="de-DE" altLang="de-DE" sz="2400" dirty="0">
                <a:solidFill>
                  <a:srgbClr val="333333"/>
                </a:solidFill>
              </a:rPr>
              <a:t> </a:t>
            </a:r>
            <a:r>
              <a:rPr lang="fa-IR" altLang="de-DE" sz="2400" dirty="0">
                <a:solidFill>
                  <a:srgbClr val="333333"/>
                </a:solidFill>
              </a:rPr>
              <a:t>(بعنوان نمونه ، در کاخی سفید رنگ زندگی کنند).</a:t>
            </a:r>
          </a:p>
          <a:p>
            <a:pPr lvl="0" defTabSz="914400" fontAlgn="base"/>
            <a:r>
              <a:rPr lang="fa-IR" altLang="de-DE" sz="2400" dirty="0">
                <a:solidFill>
                  <a:srgbClr val="004992"/>
                </a:solidFill>
              </a:rPr>
              <a:t>سابقه: </a:t>
            </a:r>
            <a:r>
              <a:rPr lang="fa-IR" altLang="de-DE" sz="2400" dirty="0">
                <a:solidFill>
                  <a:srgbClr val="333333"/>
                </a:solidFill>
              </a:rPr>
              <a:t>والتر ، جودی فاستر را در یک فیلم بسیار مشهور دیده است. جودی در میان جمعیت دست تکان می داده است و به والتر و همچنین سایر حاضرین نگاهی محبت آمیز کرده است.</a:t>
            </a:r>
          </a:p>
          <a:p>
            <a:pPr lvl="0" defTabSz="914400" fontAlgn="base"/>
            <a:r>
              <a:rPr lang="fa-IR" altLang="de-DE" sz="2400" dirty="0">
                <a:solidFill>
                  <a:srgbClr val="333333"/>
                </a:solidFill>
              </a:rPr>
              <a:t>ممکن است خیلی چیزها در نظر تماشاگران وجود داشته باشد. هیجان های ما بر ادراک های ما تأثیر می گذارند. بویژه اگر نگران باشیم یا تحت فشار قرار داشته باشیم ، ممکن است محیط به نظر ما خصمانه یا تهدید کننده آید.</a:t>
            </a:r>
            <a:endParaRPr lang="fa-IR" sz="2400" dirty="0">
              <a:solidFill>
                <a:srgbClr val="333333"/>
              </a:solidFill>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118</a:t>
            </a:fld>
            <a:endParaRPr lang="de-DE" dirty="0">
              <a:latin typeface="+mn-lt"/>
              <a:cs typeface="+mn-cs"/>
            </a:endParaRPr>
          </a:p>
        </p:txBody>
      </p:sp>
    </p:spTree>
    <p:extLst>
      <p:ext uri="{BB962C8B-B14F-4D97-AF65-F5344CB8AC3E}">
        <p14:creationId xmlns:p14="http://schemas.microsoft.com/office/powerpoint/2010/main" val="112604298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r-AE" altLang="ko-KR" sz="3600" dirty="0">
                <a:solidFill>
                  <a:srgbClr val="004992"/>
                </a:solidFill>
                <a:latin typeface="+mn-lt"/>
                <a:ea typeface="+mn-ea"/>
                <a:cs typeface="+mn-cs"/>
              </a:rPr>
              <a:t>از توجه و همکاری شما متشکریم</a:t>
            </a:r>
            <a:endParaRPr lang="en-US" altLang="ja-JP"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r-AE" altLang="ko-KR" i="1" dirty="0">
                <a:solidFill>
                  <a:srgbClr val="004992"/>
                </a:solidFill>
              </a:rPr>
              <a:t>برای مربیان:</a:t>
            </a:r>
            <a:endParaRPr lang="" altLang="ko-KR" i="1">
              <a:solidFill>
                <a:srgbClr val="004992"/>
              </a:solidFill>
            </a:endParaRPr>
          </a:p>
          <a:p>
            <a:pPr marL="114935" marR="333375" lvl="0" defTabSz="914400">
              <a:lnSpc>
                <a:spcPct val="100000"/>
              </a:lnSpc>
              <a:spcBef>
                <a:spcPts val="800"/>
              </a:spcBef>
            </a:pPr>
            <a:r>
              <a:rPr lang="ar-AE" altLang="ko-KR" dirty="0">
                <a:solidFill>
                  <a:srgbClr val="004992"/>
                </a:solidFill>
              </a:rPr>
              <a:t>تکایە ۆرکشیتەکان دەربکە. ناساندنی کاربەرنامەی</a:t>
            </a:r>
            <a:r>
              <a:rPr lang="en-US" altLang="ko-KR" dirty="0">
                <a:solidFill>
                  <a:srgbClr val="004992"/>
                </a:solidFill>
              </a:rPr>
              <a:t> COGITO </a:t>
            </a:r>
            <a:r>
              <a:rPr lang="ar-AE" altLang="ko-KR" dirty="0">
                <a:solidFill>
                  <a:srgbClr val="004992"/>
                </a:solidFill>
              </a:rPr>
              <a:t>(دابەزاندنی بە خۆڕایی).</a:t>
            </a:r>
          </a:p>
        </p:txBody>
      </p:sp>
      <p:sp>
        <p:nvSpPr>
          <p:cNvPr id="2" name="Footer Placeholder 1"/>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119</a:t>
            </a:fld>
            <a:endParaRPr lang="de-DE" dirty="0">
              <a:latin typeface="+mn-lt"/>
              <a:cs typeface="+mn-cs"/>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r" defTabSz="914400" eaLnBrk="0" fontAlgn="base" hangingPunct="0">
              <a:spcBef>
                <a:spcPts val="800"/>
              </a:spcBef>
              <a:spcAft>
                <a:spcPct val="0"/>
              </a:spcAft>
            </a:pPr>
            <a:r>
              <a:rPr lang="de-DE" sz="1800" spc="-10" dirty="0">
                <a:solidFill>
                  <a:srgbClr val="333333"/>
                </a:solidFill>
                <a:latin typeface="+mn-lt"/>
                <a:cs typeface="+mn-cs"/>
              </a:rPr>
              <a:t>www.uke.de/mct_app</a:t>
            </a:r>
            <a:endParaRPr lang="de-DE" sz="1800" dirty="0">
              <a:solidFill>
                <a:srgbClr val="333333"/>
              </a:solidFill>
              <a:latin typeface="+mn-lt"/>
              <a:cs typeface="+mn-cs"/>
            </a:endParaRPr>
          </a:p>
        </p:txBody>
      </p:sp>
      <p:pic>
        <p:nvPicPr>
          <p:cNvPr id="7"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spTree>
    <p:extLst>
      <p:ext uri="{BB962C8B-B14F-4D97-AF65-F5344CB8AC3E}">
        <p14:creationId xmlns:p14="http://schemas.microsoft.com/office/powerpoint/2010/main" val="40091308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120</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062583240"/>
              </p:ext>
            </p:extLst>
          </p:nvPr>
        </p:nvGraphicFramePr>
        <p:xfrm>
          <a:off x="408954" y="2011680"/>
          <a:ext cx="11375999" cy="4638876"/>
        </p:xfrm>
        <a:graphic>
          <a:graphicData uri="http://schemas.openxmlformats.org/drawingml/2006/table">
            <a:tbl>
              <a:tblPr rtl="1">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r" defTabSz="914400" rtl="1"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r>
                        <a:rPr kumimoji="0" lang="en-GB" sz="1000" b="0" i="0" u="none" strike="noStrike" cap="none" normalizeH="0" baseline="0" dirty="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r" defTabSz="914400" rtl="1"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r" defTabSz="914400" rtl="1"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r" defTabSz="914400" rtl="1"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allspice 1</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Headache coming on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Woman touches her temple/Frau fasst sich an die Schläfe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Brit.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saying goodbye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Two women in mourning/Zwei Frauen in Trauer)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 Phil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Who's the bully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Anger (Zidane at the world cup in 2006)/Wut (Zidane WM 06)</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Carol^-^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The happy couple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Happiness (marriage)/Freude (Hochzeit)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ben·millet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Day 64 Rotten potatoes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Disgust (rotten potatoes)/Ekel (vergammelte Kartoffeln)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manville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SURPRISE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ecmorgan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http://www.flickr.com/photos/ecmorgan/3251929600/</a:t>
                      </a:r>
                      <a:endParaRPr kumimoji="0" lang="de-DE" sz="36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Agony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 (injured soccer player)/ Schmerz (verletzter Fußballspieler)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stuandgravy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5emotions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Five different facial expressions/5 verschiedene Gesichtsausdrücke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Feastoffools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dahmer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Jeffrey Dahmer (serial killer)/Jeffrey Dahmer (Serienmörder)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madmonk</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Egyptian Actor Khaled Saleh</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Khaled Saleh (actor)/Khaled Saleh (Schauspieler)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r"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PP</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mn-lt"/>
                          <a:ea typeface="+mn-ea"/>
                          <a:cs typeface="+mn-cs"/>
                        </a:rPr>
                        <a:t>Aaron Beck (Psychotherapeut)/Aaron Beck (psychotherapist)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bl>
          </a:graphicData>
        </a:graphic>
      </p:graphicFrame>
      <p:graphicFrame>
        <p:nvGraphicFramePr>
          <p:cNvPr id="7" name="Group 2"/>
          <p:cNvGraphicFramePr>
            <a:graphicFrameLocks noGrp="1"/>
          </p:cNvGraphicFramePr>
          <p:nvPr>
            <p:extLst>
              <p:ext uri="{D42A27DB-BD31-4B8C-83A1-F6EECF244321}">
                <p14:modId xmlns:p14="http://schemas.microsoft.com/office/powerpoint/2010/main" val="4001040010"/>
              </p:ext>
            </p:extLst>
          </p:nvPr>
        </p:nvGraphicFramePr>
        <p:xfrm>
          <a:off x="408954" y="2011680"/>
          <a:ext cx="11375999" cy="463909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1"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1"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allspice 1</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Headache coming on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Woman touches her temple/Frau fasst sich an die Schläfe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Brit.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saying goodbye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Two women in mourning/Zwei Frauen in Trauer)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Dr Phil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Who's the bully</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Anger (Zidane at the world cup in 2006)/Wut (Zidane WM 06)</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Carol^-^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The happy couple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Happiness (marriage)/Freude (Hochzeit)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a:t>
                      </a:r>
                      <a:r>
                        <a:rPr kumimoji="0" lang="en-US" sz="1000" b="0" i="0" u="none" strike="noStrike" cap="none" normalizeH="0" baseline="0">
                          <a:ln>
                            <a:noFill/>
                          </a:ln>
                          <a:solidFill>
                            <a:srgbClr val="333333"/>
                          </a:solidFill>
                          <a:effectLst/>
                          <a:latin typeface="Calibri Light"/>
                          <a:cs typeface="Times New Roman" pitchFamily="18" charset="0"/>
                        </a:rPr>
                        <a:t>·</a:t>
                      </a:r>
                      <a:r>
                        <a:rPr kumimoji="0" lang="de-DE" sz="1000" b="0" i="0" u="none" strike="noStrike" cap="none" normalizeH="0" baseline="0">
                          <a:ln>
                            <a:noFill/>
                          </a:ln>
                          <a:solidFill>
                            <a:srgbClr val="333333"/>
                          </a:solidFill>
                          <a:effectLst/>
                          <a:latin typeface="Calibri Light"/>
                          <a:cs typeface="Times New Roman" pitchFamily="18" charset="0"/>
                        </a:rPr>
                        <a:t>millet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Day 64 Rotten potatoes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Disgust (rotten potatoes)/Ekel (vergammelte Kartoffeln)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manville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SURPRISE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 (baby looks at himself in the mirror)/Überraschung (Baby sieht überrascht in d. Spiegel)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ecmorgan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a:ln>
                          <a:noFill/>
                        </a:ln>
                        <a:solidFill>
                          <a:srgbClr val="333333"/>
                        </a:solidFill>
                        <a:effectLst/>
                        <a:latin typeface="Calibri Light"/>
                        <a:cs typeface="Times New Roman" pitchFamily="18" charset="0"/>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Agony</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Pain (injured soccer player)/ Schmerz (verletzter Fußballspieler)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stuandgravy</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5emotions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Five different facial expressions/5 verschiedene Gesichtsausdrücke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0" fontAlgn="base" latinLnBrk="0" hangingPunct="0">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Feastoffools</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0" fontAlgn="base" latinLnBrk="0" hangingPunct="0">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dahmer</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Jeffrey Dahmer (serial killer)/Jeffrey Dahmer (Serienmörder)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madmonk</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Egyptian Actor Khaled Saleh</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Khaled Saleh (actor)/Khaled Saleh (Schauspieler)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Aaron Beck (Psychologe)/Aaron Beck (</a:t>
                      </a:r>
                      <a:r>
                        <a:rPr kumimoji="0" lang="de-DE" sz="1000" b="0" i="0" u="none" strike="noStrike" cap="none" normalizeH="0" baseline="0" dirty="0" err="1">
                          <a:ln>
                            <a:noFill/>
                          </a:ln>
                          <a:solidFill>
                            <a:srgbClr val="333333"/>
                          </a:solidFill>
                          <a:effectLst/>
                          <a:latin typeface="Calibri Light"/>
                          <a:cs typeface="Times New Roman" pitchFamily="18" charset="0"/>
                        </a:rPr>
                        <a:t>psychologist</a:t>
                      </a:r>
                      <a:r>
                        <a:rPr kumimoji="0" lang="de-DE" sz="1000" b="0" i="0" u="none" strike="noStrike" cap="none" normalizeH="0" baseline="0" dirty="0">
                          <a:ln>
                            <a:noFill/>
                          </a:ln>
                          <a:solidFill>
                            <a:srgbClr val="333333"/>
                          </a:solidFill>
                          <a:effectLst/>
                          <a:latin typeface="Calibri Light"/>
                          <a:cs typeface="Times New Roman" pitchFamily="18" charset="0"/>
                        </a:rPr>
                        <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121</a:t>
            </a:fld>
            <a:endParaRPr lang="de-DE" dirty="0">
              <a:latin typeface="+mn-lt"/>
              <a:cs typeface="+mn-cs"/>
            </a:endParaRPr>
          </a:p>
        </p:txBody>
      </p:sp>
      <p:graphicFrame>
        <p:nvGraphicFramePr>
          <p:cNvPr id="7" name="Group 2"/>
          <p:cNvGraphicFramePr>
            <a:graphicFrameLocks noGrp="1"/>
          </p:cNvGraphicFramePr>
          <p:nvPr>
            <p:extLst>
              <p:ext uri="{D42A27DB-BD31-4B8C-83A1-F6EECF244321}">
                <p14:modId xmlns:p14="http://schemas.microsoft.com/office/powerpoint/2010/main" val="1217707910"/>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1" u="none" strike="noStrike" cap="none" normalizeH="0" baseline="0" dirty="0">
                          <a:ln>
                            <a:noFill/>
                          </a:ln>
                          <a:solidFill>
                            <a:srgbClr val="333333"/>
                          </a:solidFill>
                          <a:effectLst/>
                          <a:latin typeface="Calibri Light"/>
                          <a:cs typeface="Times New Roman" pitchFamily="18" charset="0"/>
                        </a:rPr>
                        <a:t>[</a:t>
                      </a:r>
                      <a:r>
                        <a:rPr kumimoji="0" lang="de-DE" sz="1000" b="0" i="1" u="none" strike="noStrike" cap="none" normalizeH="0" baseline="0" dirty="0" err="1">
                          <a:ln>
                            <a:noFill/>
                          </a:ln>
                          <a:solidFill>
                            <a:srgbClr val="333333"/>
                          </a:solidFill>
                          <a:effectLst/>
                          <a:latin typeface="Calibri Light"/>
                          <a:cs typeface="Times New Roman" pitchFamily="18" charset="0"/>
                        </a:rPr>
                        <a:t>unknown</a:t>
                      </a:r>
                      <a:r>
                        <a:rPr kumimoji="0" lang="de-DE" sz="1000" b="0" i="1" u="none" strike="noStrike" cap="none" normalizeH="0" baseline="0" dirty="0">
                          <a:ln>
                            <a:noFill/>
                          </a:ln>
                          <a:solidFill>
                            <a:srgbClr val="333333"/>
                          </a:solidFill>
                          <a:effectLst/>
                          <a:latin typeface="Calibri Light"/>
                          <a:cs typeface="Times New Roman" pitchFamily="18" charset="0"/>
                        </a:rPr>
                        <a:t> </a:t>
                      </a:r>
                      <a:r>
                        <a:rPr kumimoji="0" lang="de-DE" sz="1000" b="0" i="1" u="none" strike="noStrike" cap="none" normalizeH="0" baseline="0" dirty="0" err="1">
                          <a:ln>
                            <a:noFill/>
                          </a:ln>
                          <a:solidFill>
                            <a:srgbClr val="333333"/>
                          </a:solidFill>
                          <a:effectLst/>
                          <a:latin typeface="Calibri Light"/>
                          <a:cs typeface="Times New Roman" pitchFamily="18" charset="0"/>
                        </a:rPr>
                        <a:t>photographer</a:t>
                      </a:r>
                      <a:r>
                        <a:rPr kumimoji="0" lang="de-DE" sz="1000" b="0" i="1" u="none" strike="noStrike" cap="none" normalizeH="0" baseline="0" dirty="0">
                          <a:ln>
                            <a:noFill/>
                          </a:ln>
                          <a:solidFill>
                            <a:srgbClr val="333333"/>
                          </a:solidFill>
                          <a:effectLst/>
                          <a:latin typeface="Calibri Light"/>
                          <a:cs typeface="Times New Roman" pitchFamily="18" charset="0"/>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wikipedia</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Public domain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Babe Ruth (athlete)/Babe Ruth (Sportler)</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Ruth Klinge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Schuhsohle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Produced for the MCT/</a:t>
                      </a:r>
                      <a:r>
                        <a:rPr kumimoji="0" lang="en-US" sz="1000" b="0" i="0" u="none" strike="noStrike" cap="none" normalizeH="0" baseline="0" dirty="0" err="1">
                          <a:ln>
                            <a:noFill/>
                          </a:ln>
                          <a:solidFill>
                            <a:srgbClr val="333333"/>
                          </a:solidFill>
                          <a:effectLst/>
                          <a:latin typeface="Calibri Light"/>
                          <a:cs typeface="Times New Roman" pitchFamily="18" charset="0"/>
                        </a:rPr>
                        <a:t>Anfertigung</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für</a:t>
                      </a:r>
                      <a:r>
                        <a:rPr kumimoji="0" lang="en-US" sz="1000" b="0" i="0" u="none" strike="noStrike" cap="none" normalizeH="0" baseline="0" dirty="0">
                          <a:ln>
                            <a:noFill/>
                          </a:ln>
                          <a:solidFill>
                            <a:srgbClr val="333333"/>
                          </a:solidFill>
                          <a:effectLst/>
                          <a:latin typeface="Calibri Light"/>
                          <a:cs typeface="Times New Roman" pitchFamily="18" charset="0"/>
                        </a:rPr>
                        <a:t> das MKT; © </a:t>
                      </a:r>
                      <a:r>
                        <a:rPr kumimoji="0" lang="en-US" sz="1000" b="0" i="0" u="none" strike="noStrike" cap="none" normalizeH="0" baseline="0" dirty="0" err="1">
                          <a:ln>
                            <a:noFill/>
                          </a:ln>
                          <a:solidFill>
                            <a:srgbClr val="333333"/>
                          </a:solidFill>
                          <a:effectLst/>
                          <a:latin typeface="Calibri Light"/>
                          <a:cs typeface="Times New Roman" pitchFamily="18" charset="0"/>
                        </a:rPr>
                        <a:t>Arbeitsgruppe</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sole of a shoe/Schuhsohle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Andreanna</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Thumbs up!</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 little girl puts her thumb up/kleines Mädchen hält den Daumen hoch</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Xflickrx</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Generation Gap</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Old lady and punk/Alte Dame und Punker</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a:t>
                      </a:r>
                      <a:r>
                        <a:rPr kumimoji="0" lang="en-GB" sz="1000" b="0" i="0" u="none" strike="noStrike" cap="none" normalizeH="0" baseline="0" dirty="0" err="1">
                          <a:ln>
                            <a:noFill/>
                          </a:ln>
                          <a:solidFill>
                            <a:srgbClr val="333333"/>
                          </a:solidFill>
                          <a:effectLst/>
                          <a:latin typeface="Calibri Light"/>
                          <a:cs typeface="Times New Roman" pitchFamily="18" charset="0"/>
                        </a:rPr>
                        <a:t>noncommerical</a:t>
                      </a:r>
                      <a:r>
                        <a:rPr kumimoji="0" lang="en-GB" sz="1000" b="0" i="0" u="none" strike="noStrike" cap="none" normalizeH="0" baseline="0" dirty="0">
                          <a:ln>
                            <a:noFill/>
                          </a:ln>
                          <a:solidFill>
                            <a:srgbClr val="333333"/>
                          </a:solidFill>
                          <a:effectLst/>
                          <a:latin typeface="Calibri Light"/>
                          <a:cs typeface="Times New Roman" pitchFamily="18" charset="0"/>
                        </a:rPr>
                        <a:t> and educational </a:t>
                      </a:r>
                      <a:r>
                        <a:rPr kumimoji="0" lang="en-GB" sz="1000" b="0" i="0" u="none" strike="noStrike" cap="none" normalizeH="0" baseline="0" dirty="0" err="1">
                          <a:ln>
                            <a:noFill/>
                          </a:ln>
                          <a:solidFill>
                            <a:srgbClr val="333333"/>
                          </a:solidFill>
                          <a:effectLst/>
                          <a:latin typeface="Calibri Light"/>
                          <a:cs typeface="Times New Roman" pitchFamily="18" charset="0"/>
                        </a:rPr>
                        <a:t>nonprofit</a:t>
                      </a:r>
                      <a:r>
                        <a:rPr kumimoji="0" lang="en-GB" sz="1000" b="0" i="0" u="none" strike="noStrike" cap="none" normalizeH="0" baseline="0" dirty="0">
                          <a:ln>
                            <a:noFill/>
                          </a:ln>
                          <a:solidFill>
                            <a:srgbClr val="333333"/>
                          </a:solidFill>
                          <a:effectLst/>
                          <a:latin typeface="Calibri Light"/>
                          <a:cs typeface="Times New Roman" pitchFamily="18" charset="0"/>
                        </a:rPr>
                        <a: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pPr rtl="1"/>
                      <a:endParaRPr lang="fa-IR"/>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pPr rtl="1"/>
                      <a:endParaRPr lang="fa-IR"/>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pPr rtl="1"/>
                      <a:endParaRPr lang="fa-IR"/>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Angry man/ Wütender Mann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Vladimir Rolov</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Das Lied der Liebe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Singing accordion player/singender Akkordeonspieler</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Frédéric de Villamil</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dirty="0">
                          <a:ln>
                            <a:noFill/>
                          </a:ln>
                          <a:solidFill>
                            <a:srgbClr val="333333"/>
                          </a:solidFill>
                          <a:effectLst/>
                          <a:latin typeface="Calibri Light"/>
                          <a:cs typeface="Times New Roman" pitchFamily="18" charset="0"/>
                        </a:rPr>
                        <a:t>[</a:t>
                      </a:r>
                      <a:r>
                        <a:rPr kumimoji="0" lang="de-DE" sz="1000" b="0" i="0" u="none" strike="noStrike" cap="none" normalizeH="0" baseline="0" dirty="0" err="1">
                          <a:ln>
                            <a:noFill/>
                          </a:ln>
                          <a:solidFill>
                            <a:srgbClr val="333333"/>
                          </a:solidFill>
                          <a:effectLst/>
                          <a:latin typeface="Calibri Light"/>
                          <a:cs typeface="Times New Roman" pitchFamily="18" charset="0"/>
                        </a:rPr>
                        <a:t>untitled</a:t>
                      </a:r>
                      <a:r>
                        <a:rPr kumimoji="0" lang="de-DE"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0" fontAlgn="base" latinLnBrk="0" hangingPunct="0">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Semi</a:t>
                      </a:r>
                      <a:r>
                        <a:rPr kumimoji="0" lang="de-DE" sz="1000" b="0" i="0" u="none" strike="noStrike" cap="none" normalizeH="0" baseline="0" dirty="0">
                          <a:ln>
                            <a:noFill/>
                          </a:ln>
                          <a:solidFill>
                            <a:srgbClr val="333333"/>
                          </a:solidFill>
                          <a:effectLst/>
                          <a:latin typeface="Calibri Light"/>
                          <a:cs typeface="Times New Roman" pitchFamily="18" charset="0"/>
                        </a:rPr>
                        <a:t> Marathon de Paris 2008 – </a:t>
                      </a:r>
                      <a:r>
                        <a:rPr kumimoji="0" lang="de-DE" sz="1000" b="0" i="0" u="none" strike="noStrike" cap="none" normalizeH="0" baseline="0" dirty="0" err="1">
                          <a:ln>
                            <a:noFill/>
                          </a:ln>
                          <a:solidFill>
                            <a:srgbClr val="333333"/>
                          </a:solidFill>
                          <a:effectLst/>
                          <a:latin typeface="Calibri Light"/>
                          <a:cs typeface="Times New Roman" pitchFamily="18" charset="0"/>
                        </a:rPr>
                        <a:t>Selection</a:t>
                      </a:r>
                      <a:r>
                        <a:rPr kumimoji="0" lang="de-DE" sz="1000" b="0" i="0" u="none" strike="noStrike" cap="none" normalizeH="0" baseline="0" dirty="0">
                          <a:ln>
                            <a:noFill/>
                          </a:ln>
                          <a:solidFill>
                            <a:srgbClr val="333333"/>
                          </a:solidFill>
                          <a:effectLst/>
                          <a:latin typeface="Calibri Light"/>
                          <a:cs typeface="Times New Roman" pitchFamily="18" charset="0"/>
                        </a:rPr>
                        <a:t> </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Marathon runner/Marathonläufer</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Klaus-Peter Hüskes</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Konzentriert - mittig - ins Schwarze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a:ln>
                          <a:noFill/>
                        </a:ln>
                        <a:solidFill>
                          <a:srgbClr val="333333"/>
                        </a:solidFill>
                        <a:effectLst/>
                        <a:latin typeface="Calibri Light"/>
                        <a:cs typeface="Times New Roman" pitchFamily="18" charset="0"/>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Archer/Bogenschütze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0" fontAlgn="base" latinLnBrk="0" hangingPunct="0">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Ordering</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beverages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at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the</a:t>
                      </a:r>
                      <a:r>
                        <a:rPr kumimoji="0" lang="de-DE" sz="1000" b="0" i="0" u="none" strike="noStrike" cap="none" normalizeH="0" baseline="0" dirty="0">
                          <a:ln>
                            <a:noFill/>
                          </a:ln>
                          <a:solidFill>
                            <a:srgbClr val="333333"/>
                          </a:solidFill>
                          <a:effectLst/>
                          <a:latin typeface="Calibri Light"/>
                          <a:cs typeface="Times New Roman" pitchFamily="18" charset="0"/>
                        </a:rPr>
                        <a:t> bar/Bestellung am Tresen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122</a:t>
            </a:fld>
            <a:endParaRPr lang="de-DE" dirty="0">
              <a:latin typeface="+mn-lt"/>
              <a:cs typeface="+mn-cs"/>
            </a:endParaRPr>
          </a:p>
        </p:txBody>
      </p:sp>
      <p:graphicFrame>
        <p:nvGraphicFramePr>
          <p:cNvPr id="7" name="Group 2"/>
          <p:cNvGraphicFramePr>
            <a:graphicFrameLocks noGrp="1"/>
          </p:cNvGraphicFramePr>
          <p:nvPr>
            <p:extLst>
              <p:ext uri="{D42A27DB-BD31-4B8C-83A1-F6EECF244321}">
                <p14:modId xmlns:p14="http://schemas.microsoft.com/office/powerpoint/2010/main" val="4126748697"/>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a:t>
                      </a:r>
                      <a:r>
                        <a:rPr kumimoji="0" lang="en-GB" sz="1000" b="0" i="0" u="none" strike="noStrike" cap="none" normalizeH="0" baseline="0" dirty="0" err="1">
                          <a:ln>
                            <a:noFill/>
                          </a:ln>
                          <a:solidFill>
                            <a:srgbClr val="333333"/>
                          </a:solidFill>
                          <a:effectLst/>
                          <a:latin typeface="+mn-lt"/>
                          <a:ea typeface="+mn-ea"/>
                          <a:cs typeface="+mn-cs"/>
                        </a:rPr>
                        <a:t>genutzt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unter</a:t>
                      </a:r>
                      <a:r>
                        <a:rPr kumimoji="0" lang="en-GB" sz="1000" b="0" i="0" u="none" strike="noStrike" cap="none" normalizeH="0" baseline="0" dirty="0">
                          <a:ln>
                            <a:noFill/>
                          </a:ln>
                          <a:solidFill>
                            <a:srgbClr val="333333"/>
                          </a:solidFill>
                          <a:effectLst/>
                          <a:latin typeface="+mn-lt"/>
                          <a:ea typeface="+mn-ea"/>
                          <a:cs typeface="+mn-cs"/>
                        </a:rPr>
                        <a:t> creative commons </a:t>
                      </a:r>
                      <a:r>
                        <a:rPr kumimoji="0" lang="en-GB" sz="1000" b="0" i="0" u="none" strike="noStrike" cap="none" normalizeH="0" baseline="0" dirty="0" err="1">
                          <a:ln>
                            <a:noFill/>
                          </a:ln>
                          <a:solidFill>
                            <a:srgbClr val="333333"/>
                          </a:solidFill>
                          <a:effectLst/>
                          <a:latin typeface="+mn-lt"/>
                          <a:ea typeface="+mn-ea"/>
                          <a:cs typeface="+mn-cs"/>
                        </a:rPr>
                        <a:t>Lizenz</a:t>
                      </a:r>
                      <a:r>
                        <a:rPr kumimoji="0" lang="en-GB" sz="1000" b="0" i="0" u="none" strike="noStrike" cap="none" normalizeH="0" baseline="0" dirty="0">
                          <a:ln>
                            <a:noFill/>
                          </a:ln>
                          <a:solidFill>
                            <a:srgbClr val="333333"/>
                          </a:solidFill>
                          <a:effectLst/>
                          <a:latin typeface="+mn-lt"/>
                          <a:ea typeface="+mn-ea"/>
                          <a:cs typeface="+mn-cs"/>
                        </a:rPr>
                        <a:t>, PP = </a:t>
                      </a:r>
                      <a:r>
                        <a:rPr kumimoji="0" lang="en-GB" sz="1000" b="0" i="0" u="none" strike="noStrike" cap="none" normalizeH="0" baseline="0" dirty="0" err="1">
                          <a:ln>
                            <a:noFill/>
                          </a:ln>
                          <a:solidFill>
                            <a:srgbClr val="333333"/>
                          </a:solidFill>
                          <a:effectLst/>
                          <a:latin typeface="+mn-lt"/>
                          <a:ea typeface="+mn-ea"/>
                          <a:cs typeface="+mn-cs"/>
                        </a:rPr>
                        <a:t>verwendet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mit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persönlicher</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Zustimmung</a:t>
                      </a:r>
                      <a:r>
                        <a:rPr kumimoji="0" lang="en-GB" sz="1000" b="0" i="0" u="none" strike="noStrike" cap="none" normalizeH="0" baseline="0" dirty="0">
                          <a:ln>
                            <a:noFill/>
                          </a:ln>
                          <a:solidFill>
                            <a:srgbClr val="333333"/>
                          </a:solidFill>
                          <a:effectLst/>
                          <a:latin typeface="+mn-lt"/>
                          <a:ea typeface="+mn-ea"/>
                          <a:cs typeface="+mn-cs"/>
                        </a:rPr>
                        <a:t> des </a:t>
                      </a:r>
                      <a:r>
                        <a:rPr kumimoji="0" lang="en-GB" sz="1000" b="0" i="0" u="none" strike="noStrike" cap="none" normalizeH="0" baseline="0" dirty="0" err="1">
                          <a:ln>
                            <a:noFill/>
                          </a:ln>
                          <a:solidFill>
                            <a:srgbClr val="333333"/>
                          </a:solidFill>
                          <a:effectLst/>
                          <a:latin typeface="+mn-lt"/>
                          <a:ea typeface="+mn-ea"/>
                          <a:cs typeface="+mn-cs"/>
                        </a:rPr>
                        <a:t>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RTL</a:t>
                      </a: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Granada Productions</a:t>
                      </a: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Lisa Fitz</a:t>
                      </a: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 by the management of Lisa Fitz and granada productions/PP durch das Management von Lisa Fitz sowie granada productions/ </a:t>
                      </a: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Woman is eating maggots/Frau isst Maden</a:t>
                      </a: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0" fontAlgn="base" latinLnBrk="0" hangingPunct="0">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Steffen Moritz</a:t>
                      </a: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Yannis</a:t>
                      </a: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0" fontAlgn="base" latinLnBrk="0" hangingPunct="0">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cs typeface="Times New Roman" pitchFamily="18" charset="0"/>
                        </a:rPr>
                        <a:t>Nico</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Woman in the pub/Frau in Kneipe</a:t>
                      </a: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0" fontAlgn="base" latinLnBrk="0" hangingPunct="0">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Nico </a:t>
                      </a:r>
                      <a:r>
                        <a:rPr kumimoji="0" lang="en-US" sz="1000" b="0" i="0" u="none" strike="noStrike" cap="none" normalizeH="0" baseline="0" dirty="0" err="1">
                          <a:ln>
                            <a:noFill/>
                          </a:ln>
                          <a:solidFill>
                            <a:srgbClr val="333333"/>
                          </a:solidFill>
                          <a:effectLst/>
                          <a:latin typeface="Calibri Light"/>
                          <a:cs typeface="Times New Roman" pitchFamily="18" charset="0"/>
                        </a:rPr>
                        <a:t>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Cheerful barkeeper/Fröhlicher Barkeeper</a:t>
                      </a: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Eberhard Kamm</a:t>
                      </a: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fotocommunity</a:t>
                      </a: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Schicht am Schacht</a:t>
                      </a: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Worker at break/Arbeiter bei der Pause</a:t>
                      </a: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Jens Mittelsdorf</a:t>
                      </a: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dirty="0">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sich schwarz ärgern2</a:t>
                      </a: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Rejection letter/Ablehnungsbescheid</a:t>
                      </a: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Yves Sarfati</a:t>
                      </a: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Martin Brüne</a:t>
                      </a: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Several coloured sequences: trick, jailbreak, fear/Verschiedene farbige Bildersequenzen Streich, Ausbruch, Schreck</a:t>
                      </a: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7816</Words>
  <Application>Microsoft Office PowerPoint</Application>
  <PresentationFormat>Benutzerdefiniert</PresentationFormat>
  <Paragraphs>1276</Paragraphs>
  <Slides>122</Slides>
  <Notes>122</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122</vt:i4>
      </vt:variant>
    </vt:vector>
  </HeadingPairs>
  <TitlesOfParts>
    <vt:vector size="130" baseType="lpstr">
      <vt:lpstr>Times New Roman</vt:lpstr>
      <vt:lpstr>Wingdings</vt:lpstr>
      <vt:lpstr>Symbol</vt:lpstr>
      <vt:lpstr>Calibri Light</vt:lpstr>
      <vt:lpstr>Arial</vt:lpstr>
      <vt:lpstr>Wingdings</vt:lpstr>
      <vt:lpstr>UKE_PPT-Vorlage_16zu9</vt:lpstr>
      <vt:lpstr>1_UKE_PPT-Vorlage_16zu9</vt:lpstr>
      <vt:lpstr>بام :4 A همدلی کردن</vt:lpstr>
      <vt:lpstr>چگونه می توان با دیگران همدلی کرد؟</vt:lpstr>
      <vt:lpstr>چگونه می توان با دیگران همدلی کرد؟</vt:lpstr>
      <vt:lpstr>چگونه می توان با دیگران همدلی کرد؟</vt:lpstr>
      <vt:lpstr>چگونه می توان با دیگران همدلی کرد؟</vt:lpstr>
      <vt:lpstr>چگونه می توان با دیگران همدلی کرد؟</vt:lpstr>
      <vt:lpstr>چگونه می توان با دیگران همدلی کرد؟</vt:lpstr>
      <vt:lpstr>چگونه می توان با دیگران همدلی کرد؟</vt:lpstr>
      <vt:lpstr>چگونه می توان با دیگران همدلی کرد؟</vt:lpstr>
      <vt:lpstr>چرا چنین اعمالی را انجام می دهیم؟</vt:lpstr>
      <vt:lpstr>چرا چنین اعمالی را انجام می دهیم؟</vt:lpstr>
      <vt:lpstr>در بیماران روانپریش (سایکوتیک) ، چگونه دشواری درشناسایی حالات هیجانی دیگران سبب تشدید سوء تفاهم ها می شود</vt:lpstr>
      <vt:lpstr>نخستین مجموعه از تکالیف</vt:lpstr>
      <vt:lpstr>لطفاًً چند هیجان اصلی در انسان ها را نام ببرید</vt:lpstr>
      <vt:lpstr>لطفاًً چند هیجان اصلی در انسان ها را نام ببرید</vt:lpstr>
      <vt:lpstr>هیجان های اصلی گاهی اوقات به سادگی می توان دریافت که دیگری چه احساسی دارد... بویژه اگر شما از شرایط آن شخص اطلاع داشته باشید...</vt:lpstr>
      <vt:lpstr>هیجان های اصلی گاهی اوقات به سادگی می توان دریافت که دیگری چه احساسی دارد... بویژه اگر شما از شرایط آن شخص اطلاع داشته باشید...</vt:lpstr>
      <vt:lpstr>PowerPoint-Präsentation</vt:lpstr>
      <vt:lpstr>PowerPoint-Präsentation</vt:lpstr>
      <vt:lpstr>آیا فقط بر اساس ظاهر اشخاص می توان در باره ی شخصیت و یا حرفه ی آن ها قضاوت کرد؟</vt:lpstr>
      <vt:lpstr>آیا شما می دانید؟</vt:lpstr>
      <vt:lpstr>خواهی نشوی رسوا، همرنگ جماعت شو ! سوء تعبیرهای رایج در باره ی ژست و قیافه</vt:lpstr>
      <vt:lpstr>خواهی نشوی رسوا، همرنگ جماعت شو ! سوء تعبیرهای رایج در باره ی ژست و قیافه</vt:lpstr>
      <vt:lpstr>خواهی نشوی رسوا، همرنگ جماعت شو ! سوء تعبیرهای رایج در باره ی ژست و قیافه</vt:lpstr>
      <vt:lpstr>خواهی نشوی رسوا، همرنگ جماعت شو ! سوء تعبیرهای رایج در باره ی ژست و قیافه</vt:lpstr>
      <vt:lpstr>دومین مجموعه از تکالیف</vt:lpstr>
      <vt:lpstr>اين شخص چه احساسي دارد و چه كاري انجام مي دهد؟</vt:lpstr>
      <vt:lpstr>PowerPoint-Präsentation</vt:lpstr>
      <vt:lpstr>اين شخص چه احساسي دارد و چه كاري انجام مي دهد؟</vt:lpstr>
      <vt:lpstr>PowerPoint-Präsentation</vt:lpstr>
      <vt:lpstr>اين شخص چه احساسي دارد و چه كاري انجام مي دهد؟</vt:lpstr>
      <vt:lpstr>PowerPoint-Präsentation</vt:lpstr>
      <vt:lpstr>اين شخص چه احساسي دارد و چه كاري انجام مي دهد؟</vt:lpstr>
      <vt:lpstr>PowerPoint-Präsentation</vt:lpstr>
      <vt:lpstr>اين شخص چه احساسي دارد و چه كاري انجام مي دهد؟</vt:lpstr>
      <vt:lpstr>PowerPoint-Präsentation</vt:lpstr>
      <vt:lpstr>اختیاری : کلیپ ویدئویی</vt:lpstr>
      <vt:lpstr>اين شخص چه احساسي دارد و چه كاري انجام مي دهد؟</vt:lpstr>
      <vt:lpstr>PowerPoint-Präsentation</vt:lpstr>
      <vt:lpstr>اين شخص چه احساسي دارد و چه كاري انجام مي دهد؟</vt:lpstr>
      <vt:lpstr>PowerPoint-Präsentation</vt:lpstr>
      <vt:lpstr>اين شخص چه احساسي دارد و چه كاري انجام مي دهد؟</vt:lpstr>
      <vt:lpstr>PowerPoint-Präsentation</vt:lpstr>
      <vt:lpstr>اين شخص چه احساسي دارد و چه كاري انجام مي دهد؟</vt:lpstr>
      <vt:lpstr>PowerPoint-Präsentation</vt:lpstr>
      <vt:lpstr>اين شخص چه احساسي دارد و چه كاري انجام مي دهد؟</vt:lpstr>
      <vt:lpstr>PowerPoint-Präsentation</vt:lpstr>
      <vt:lpstr>اين شخص چه احساسي دارد و چه كاري انجام مي دهد؟</vt:lpstr>
      <vt:lpstr>PowerPoint-Präsentation</vt:lpstr>
      <vt:lpstr>نخستین نتیجه گیری!</vt:lpstr>
      <vt:lpstr>نخستین نتیجه گیری!</vt:lpstr>
      <vt:lpstr>نخستین نتیجه گیری!</vt:lpstr>
      <vt:lpstr>سومین مجموعه از تکالیف</vt:lpstr>
      <vt:lpstr>این مرد چه کاری می خواهد انجام دهد؟</vt:lpstr>
      <vt:lpstr>این مرد چه کاری می خواهد انجام دهد؟</vt:lpstr>
      <vt:lpstr>این مرد چه کاری می خواهد انجام دهد؟</vt:lpstr>
      <vt:lpstr>پاسخ صحیح گزینه ی 4 ج می باشد!</vt:lpstr>
      <vt:lpstr>این خانم چه کاری می خواهد انجام دهد؟</vt:lpstr>
      <vt:lpstr>این خانم چه کاری می خواهد انجام دهد؟</vt:lpstr>
      <vt:lpstr>این خانم چه کاری می خواهد انجام دهد؟</vt:lpstr>
      <vt:lpstr>پاسخ صحیح گزینه ی 4 الف می باشد!</vt:lpstr>
      <vt:lpstr>این مرد قصد چه کاری دارد؟</vt:lpstr>
      <vt:lpstr>این مرد قصد چه کاری دارد؟</vt:lpstr>
      <vt:lpstr>این مرد قصد چه کاری دارد؟</vt:lpstr>
      <vt:lpstr>پاسخ صحیح گزینه ی 4 الف می باشد!</vt:lpstr>
      <vt:lpstr>این خانم چه کاری می خواهد انجام دهد؟</vt:lpstr>
      <vt:lpstr>این خانم چه کاری می خواهد انجام دهد؟</vt:lpstr>
      <vt:lpstr>این خانم چه کاری می خواهد انجام دهد؟</vt:lpstr>
      <vt:lpstr>پاسخ صحیح گزینه ی 4 ج می باشد!</vt:lpstr>
      <vt:lpstr>این خانم قصد چه کاری دارد؟</vt:lpstr>
      <vt:lpstr>این خانم قصد چه کاری دارد؟</vt:lpstr>
      <vt:lpstr>این خانم قصد چه کاری دارد؟</vt:lpstr>
      <vt:lpstr>پاسخ صحیح گزینه ی 4 ب می باشد!</vt:lpstr>
      <vt:lpstr>این خانم قصد چه کاری دارد؟</vt:lpstr>
      <vt:lpstr>این خانم قصد چه کاری دارد؟</vt:lpstr>
      <vt:lpstr>این خانم قصد چه کاری دارد؟</vt:lpstr>
      <vt:lpstr>پاسخ صحیح گزینه ی 4 ب می باشد!</vt:lpstr>
      <vt:lpstr>این پسر قصد چه کاری دارد؟</vt:lpstr>
      <vt:lpstr>این پسر قصد چه کاری دارد؟</vt:lpstr>
      <vt:lpstr>این پسر قصد چه کاری دارد؟</vt:lpstr>
      <vt:lpstr>پاسخ صحیح گزینه ی 4 ج می باشد!</vt:lpstr>
      <vt:lpstr>این مرد قصد چه کاری دارد؟</vt:lpstr>
      <vt:lpstr>این مرد قصد چه کاری دارد؟</vt:lpstr>
      <vt:lpstr>این مرد قصد چه کاری دارد؟</vt:lpstr>
      <vt:lpstr>پاسخ صحیح گزینه ی 4 ب می باشد!</vt:lpstr>
      <vt:lpstr>این خانم قصد چه کاری دارد؟</vt:lpstr>
      <vt:lpstr>این خانم قصد چه کاری دارد؟</vt:lpstr>
      <vt:lpstr>این خانم قصد چه کاری دارد؟</vt:lpstr>
      <vt:lpstr>پاسخ صحیح گزینه ی 4 ج می باشد!</vt:lpstr>
      <vt:lpstr>این مرد قصد چه کاری دارد؟</vt:lpstr>
      <vt:lpstr>این مرد قصد چه کاری دارد؟</vt:lpstr>
      <vt:lpstr>این مرد قصد چه کاری دارد؟</vt:lpstr>
      <vt:lpstr>پاسخ صحیح گزینه ی 4 ب می باشد!</vt:lpstr>
      <vt:lpstr>خلاصه و جمع بندی</vt:lpstr>
      <vt:lpstr>خلاصه و جمع بندی</vt:lpstr>
      <vt:lpstr>خلاصه و جمع بندی</vt:lpstr>
      <vt:lpstr>چهارمین مجموعه از تکالیف</vt:lpstr>
      <vt:lpstr>این پسرها قصد انجام چه کاری دارند؟</vt:lpstr>
      <vt:lpstr>این پسرها قصد انجام چه کاری دارند؟</vt:lpstr>
      <vt:lpstr>این پسرها قصد انجام چه کاری دارند؟</vt:lpstr>
      <vt:lpstr>این پسرها قصد انجام چه کاری دارند؟</vt:lpstr>
      <vt:lpstr>این پسرها قصد انجام چه کاری دارند؟</vt:lpstr>
      <vt:lpstr>این مردان چه کاری انجام می دهند؟</vt:lpstr>
      <vt:lpstr>این مردان چه کاری انجام می دهند؟</vt:lpstr>
      <vt:lpstr>این مردان چه کاری انجام می دهند؟</vt:lpstr>
      <vt:lpstr>این مردان چه کاری انجام می دهند؟</vt:lpstr>
      <vt:lpstr>این مردان چه کاری انجام می دهند؟</vt:lpstr>
      <vt:lpstr>این پسر چه کاری انجام می دهد؟</vt:lpstr>
      <vt:lpstr>این پسر چه کاری انجام می دهد؟</vt:lpstr>
      <vt:lpstr>این پسر چه کاری انجام می دهد؟</vt:lpstr>
      <vt:lpstr>این پسر چه کاری انجام می دهد؟</vt:lpstr>
      <vt:lpstr>این پسر چه کاری انجام می دهد؟</vt:lpstr>
      <vt:lpstr>انتقال به زندگی روزمره</vt:lpstr>
      <vt:lpstr>انتقال به زندگی روزمره</vt:lpstr>
      <vt:lpstr>انتقال به زندگی روزمره</vt:lpstr>
      <vt:lpstr>انتقال به زندگی روزمره</vt:lpstr>
      <vt:lpstr>با مبتلایان به روانپریشی (سایکوز) چه باید کرد؟</vt:lpstr>
      <vt:lpstr>با مبتلایان به روانپریشی (سایکوز) چه باید کرد؟</vt:lpstr>
      <vt:lpstr>از توجه و همکاری شما متشکریم</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598</cp:revision>
  <dcterms:created xsi:type="dcterms:W3CDTF">2004-07-26T08:39:44Z</dcterms:created>
  <dcterms:modified xsi:type="dcterms:W3CDTF">2022-06-23T11:01:31Z</dcterms:modified>
</cp:coreProperties>
</file>