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069" r:id="rId1"/>
    <p:sldMasterId id="2147484082" r:id="rId2"/>
  </p:sldMasterIdLst>
  <p:notesMasterIdLst>
    <p:notesMasterId r:id="rId84"/>
  </p:notesMasterIdLst>
  <p:handoutMasterIdLst>
    <p:handoutMasterId r:id="rId85"/>
  </p:handoutMasterIdLst>
  <p:sldIdLst>
    <p:sldId id="676" r:id="rId3"/>
    <p:sldId id="563" r:id="rId4"/>
    <p:sldId id="652" r:id="rId5"/>
    <p:sldId id="651" r:id="rId6"/>
    <p:sldId id="643" r:id="rId7"/>
    <p:sldId id="655" r:id="rId8"/>
    <p:sldId id="654" r:id="rId9"/>
    <p:sldId id="653" r:id="rId10"/>
    <p:sldId id="476" r:id="rId11"/>
    <p:sldId id="568" r:id="rId12"/>
    <p:sldId id="657" r:id="rId13"/>
    <p:sldId id="656" r:id="rId14"/>
    <p:sldId id="569" r:id="rId15"/>
    <p:sldId id="585" r:id="rId16"/>
    <p:sldId id="584" r:id="rId17"/>
    <p:sldId id="565" r:id="rId18"/>
    <p:sldId id="617" r:id="rId19"/>
    <p:sldId id="570" r:id="rId20"/>
    <p:sldId id="658" r:id="rId21"/>
    <p:sldId id="619" r:id="rId22"/>
    <p:sldId id="572" r:id="rId23"/>
    <p:sldId id="660" r:id="rId24"/>
    <p:sldId id="659" r:id="rId25"/>
    <p:sldId id="481" r:id="rId26"/>
    <p:sldId id="482" r:id="rId27"/>
    <p:sldId id="607" r:id="rId28"/>
    <p:sldId id="608" r:id="rId29"/>
    <p:sldId id="520" r:id="rId30"/>
    <p:sldId id="521" r:id="rId31"/>
    <p:sldId id="483" r:id="rId32"/>
    <p:sldId id="484" r:id="rId33"/>
    <p:sldId id="596" r:id="rId34"/>
    <p:sldId id="597" r:id="rId35"/>
    <p:sldId id="645" r:id="rId36"/>
    <p:sldId id="598" r:id="rId37"/>
    <p:sldId id="599" r:id="rId38"/>
    <p:sldId id="505" r:id="rId39"/>
    <p:sldId id="506" r:id="rId40"/>
    <p:sldId id="544" r:id="rId41"/>
    <p:sldId id="545" r:id="rId42"/>
    <p:sldId id="495" r:id="rId43"/>
    <p:sldId id="496" r:id="rId44"/>
    <p:sldId id="600" r:id="rId45"/>
    <p:sldId id="601" r:id="rId46"/>
    <p:sldId id="602" r:id="rId47"/>
    <p:sldId id="603" r:id="rId48"/>
    <p:sldId id="513" r:id="rId49"/>
    <p:sldId id="514" r:id="rId50"/>
    <p:sldId id="604" r:id="rId51"/>
    <p:sldId id="605" r:id="rId52"/>
    <p:sldId id="550" r:id="rId53"/>
    <p:sldId id="551" r:id="rId54"/>
    <p:sldId id="515" r:id="rId55"/>
    <p:sldId id="516" r:id="rId56"/>
    <p:sldId id="661" r:id="rId57"/>
    <p:sldId id="507" r:id="rId58"/>
    <p:sldId id="508" r:id="rId59"/>
    <p:sldId id="538" r:id="rId60"/>
    <p:sldId id="539" r:id="rId61"/>
    <p:sldId id="573" r:id="rId62"/>
    <p:sldId id="574" r:id="rId63"/>
    <p:sldId id="575" r:id="rId64"/>
    <p:sldId id="576" r:id="rId65"/>
    <p:sldId id="642" r:id="rId66"/>
    <p:sldId id="665" r:id="rId67"/>
    <p:sldId id="664" r:id="rId68"/>
    <p:sldId id="663" r:id="rId69"/>
    <p:sldId id="662" r:id="rId70"/>
    <p:sldId id="580" r:id="rId71"/>
    <p:sldId id="667" r:id="rId72"/>
    <p:sldId id="666" r:id="rId73"/>
    <p:sldId id="646" r:id="rId74"/>
    <p:sldId id="649" r:id="rId75"/>
    <p:sldId id="668" r:id="rId76"/>
    <p:sldId id="669" r:id="rId77"/>
    <p:sldId id="670" r:id="rId78"/>
    <p:sldId id="671" r:id="rId79"/>
    <p:sldId id="672" r:id="rId80"/>
    <p:sldId id="673" r:id="rId81"/>
    <p:sldId id="674" r:id="rId82"/>
    <p:sldId id="675" r:id="rId83"/>
  </p:sldIdLst>
  <p:sldSz cx="12195175" cy="6858000"/>
  <p:notesSz cx="7099300" cy="10234613"/>
  <p:embeddedFontLst>
    <p:embeddedFont>
      <p:font typeface="Calibri Light" panose="020F0302020204030204" pitchFamily="34" charset="0"/>
      <p:regular r:id="rId86"/>
      <p:italic r:id="rId87"/>
    </p:embeddedFont>
  </p:embeddedFontLst>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339">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6699"/>
    <a:srgbClr val="336699"/>
    <a:srgbClr val="FF0066"/>
    <a:srgbClr val="66FF33"/>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129" autoAdjust="0"/>
    <p:restoredTop sz="94683" autoAdjust="0"/>
  </p:normalViewPr>
  <p:slideViewPr>
    <p:cSldViewPr>
      <p:cViewPr varScale="1">
        <p:scale>
          <a:sx n="98" d="100"/>
          <a:sy n="98" d="100"/>
        </p:scale>
        <p:origin x="188" y="52"/>
      </p:cViewPr>
      <p:guideLst>
        <p:guide orient="horz" pos="3339"/>
        <p:guide pos="2880"/>
        <p:guide pos="3841"/>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notesMaster" Target="notesMasters/notesMaster1.xml"/><Relationship Id="rId89" Type="http://schemas.openxmlformats.org/officeDocument/2006/relationships/viewProps" Target="viewProp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theme" Target="theme/theme1.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handoutMaster" Target="handoutMasters/handout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font" Target="fonts/font1.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font" Target="fonts/font2.fntdata"/><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s>
</file>

<file path=ppt/_rels/viewProps.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slide" Target="slides/slide2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l" defTabSz="990600" eaLnBrk="1" hangingPunct="1">
              <a:defRPr sz="1400">
                <a:latin typeface="Arial" charset="0"/>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eaLnBrk="1" hangingPunct="1">
              <a:defRPr sz="1400">
                <a:latin typeface="Arial" charset="0"/>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l" defTabSz="990600" eaLnBrk="1" hangingPunct="1">
              <a:defRPr sz="1400">
                <a:latin typeface="Arial" charset="0"/>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eaLnBrk="1" hangingPunct="1">
              <a:defRPr sz="1400">
                <a:cs typeface="Arial" panose="020B0604020202020204" pitchFamily="34" charset="0"/>
              </a:defRPr>
            </a:lvl1pPr>
          </a:lstStyle>
          <a:p>
            <a:fld id="{0DFA5C83-CC90-4B04-AEB5-51BBBCEAF5F3}" type="slidenum">
              <a:rPr lang="en-US" altLang="de-DE"/>
              <a:pPr/>
              <a:t>‹Nr.›</a:t>
            </a:fld>
            <a:endParaRPr lang="en-GB" altLang="de-DE"/>
          </a:p>
        </p:txBody>
      </p:sp>
    </p:spTree>
    <p:extLst>
      <p:ext uri="{BB962C8B-B14F-4D97-AF65-F5344CB8AC3E}">
        <p14:creationId xmlns:p14="http://schemas.microsoft.com/office/powerpoint/2010/main" val="6305874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l" defTabSz="990600" eaLnBrk="1" hangingPunct="1">
              <a:defRPr sz="1400">
                <a:latin typeface="Arial" charset="0"/>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eaLnBrk="1" hangingPunct="1">
              <a:defRPr sz="1400">
                <a:latin typeface="Arial" charset="0"/>
                <a:cs typeface="+mn-cs"/>
              </a:defRPr>
            </a:lvl1pPr>
          </a:lstStyle>
          <a:p>
            <a:pPr>
              <a:defRPr/>
            </a:pPr>
            <a:endParaRPr lang="de-DE"/>
          </a:p>
        </p:txBody>
      </p:sp>
      <p:sp>
        <p:nvSpPr>
          <p:cNvPr id="98308"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l" defTabSz="990600" eaLnBrk="1" hangingPunct="1">
              <a:defRPr sz="1400">
                <a:latin typeface="Arial" charset="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eaLnBrk="1" hangingPunct="1">
              <a:defRPr sz="1400">
                <a:cs typeface="Arial" panose="020B0604020202020204" pitchFamily="34" charset="0"/>
              </a:defRPr>
            </a:lvl1pPr>
          </a:lstStyle>
          <a:p>
            <a:fld id="{990292BD-BB4F-41AA-A7BE-92602057D611}" type="slidenum">
              <a:rPr lang="en-US" altLang="de-DE"/>
              <a:pPr/>
              <a:t>‹Nr.›</a:t>
            </a:fld>
            <a:endParaRPr lang="de-DE" altLang="de-DE"/>
          </a:p>
        </p:txBody>
      </p:sp>
    </p:spTree>
    <p:extLst>
      <p:ext uri="{BB962C8B-B14F-4D97-AF65-F5344CB8AC3E}">
        <p14:creationId xmlns:p14="http://schemas.microsoft.com/office/powerpoint/2010/main" val="36182967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FFCDF59-5BEF-4E39-A5D0-298A930A7C7D}" type="slidenum">
              <a:rPr lang="en-US" altLang="de-DE" sz="1400"/>
              <a:pPr>
                <a:spcBef>
                  <a:spcPct val="0"/>
                </a:spcBef>
              </a:pPr>
              <a:t>2</a:t>
            </a:fld>
            <a:endParaRPr lang="de-DE" altLang="de-DE" sz="1400"/>
          </a:p>
        </p:txBody>
      </p:sp>
      <p:sp>
        <p:nvSpPr>
          <p:cNvPr id="102403" name="Rectangle 3074"/>
          <p:cNvSpPr>
            <a:spLocks noGrp="1" noRot="1" noChangeAspect="1" noChangeArrowheads="1" noTextEdit="1"/>
          </p:cNvSpPr>
          <p:nvPr>
            <p:ph type="sldImg"/>
          </p:nvPr>
        </p:nvSpPr>
        <p:spPr>
          <a:xfrm>
            <a:off x="141288" y="768350"/>
            <a:ext cx="6821487" cy="3836988"/>
          </a:xfrm>
          <a:ln/>
        </p:spPr>
      </p:sp>
      <p:sp>
        <p:nvSpPr>
          <p:cNvPr id="102404"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614218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FFCDF59-5BEF-4E39-A5D0-298A930A7C7D}" type="slidenum">
              <a:rPr lang="en-US" altLang="de-DE" sz="1400"/>
              <a:pPr>
                <a:spcBef>
                  <a:spcPct val="0"/>
                </a:spcBef>
              </a:pPr>
              <a:t>3</a:t>
            </a:fld>
            <a:endParaRPr lang="de-DE" altLang="de-DE" sz="1400"/>
          </a:p>
        </p:txBody>
      </p:sp>
      <p:sp>
        <p:nvSpPr>
          <p:cNvPr id="102403" name="Rectangle 3074"/>
          <p:cNvSpPr>
            <a:spLocks noGrp="1" noRot="1" noChangeAspect="1" noChangeArrowheads="1" noTextEdit="1"/>
          </p:cNvSpPr>
          <p:nvPr>
            <p:ph type="sldImg"/>
          </p:nvPr>
        </p:nvSpPr>
        <p:spPr>
          <a:xfrm>
            <a:off x="141288" y="768350"/>
            <a:ext cx="6821487" cy="3836988"/>
          </a:xfrm>
          <a:ln/>
        </p:spPr>
      </p:sp>
      <p:sp>
        <p:nvSpPr>
          <p:cNvPr id="102404"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614218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FFCDF59-5BEF-4E39-A5D0-298A930A7C7D}" type="slidenum">
              <a:rPr lang="en-US" altLang="de-DE" sz="1400"/>
              <a:pPr>
                <a:spcBef>
                  <a:spcPct val="0"/>
                </a:spcBef>
              </a:pPr>
              <a:t>4</a:t>
            </a:fld>
            <a:endParaRPr lang="de-DE" altLang="de-DE" sz="1400"/>
          </a:p>
        </p:txBody>
      </p:sp>
      <p:sp>
        <p:nvSpPr>
          <p:cNvPr id="102403" name="Rectangle 3074"/>
          <p:cNvSpPr>
            <a:spLocks noGrp="1" noRot="1" noChangeAspect="1" noChangeArrowheads="1" noTextEdit="1"/>
          </p:cNvSpPr>
          <p:nvPr>
            <p:ph type="sldImg"/>
          </p:nvPr>
        </p:nvSpPr>
        <p:spPr>
          <a:xfrm>
            <a:off x="141288" y="768350"/>
            <a:ext cx="6821487" cy="3836988"/>
          </a:xfrm>
          <a:ln/>
        </p:spPr>
      </p:sp>
      <p:sp>
        <p:nvSpPr>
          <p:cNvPr id="102404"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614218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682C66-2A69-4F05-A950-59E5AA1D6878}" type="slidenum">
              <a:rPr lang="en-US" altLang="de-DE" sz="1400"/>
              <a:pPr>
                <a:spcBef>
                  <a:spcPct val="0"/>
                </a:spcBef>
              </a:pPr>
              <a:t>5</a:t>
            </a:fld>
            <a:endParaRPr lang="de-DE" altLang="de-DE" sz="1400"/>
          </a:p>
        </p:txBody>
      </p:sp>
      <p:sp>
        <p:nvSpPr>
          <p:cNvPr id="106499" name="Rectangle 2"/>
          <p:cNvSpPr>
            <a:spLocks noGrp="1" noRot="1" noChangeAspect="1" noChangeArrowheads="1" noTextEdit="1"/>
          </p:cNvSpPr>
          <p:nvPr>
            <p:ph type="sldImg"/>
          </p:nvPr>
        </p:nvSpPr>
        <p:spPr>
          <a:xfrm>
            <a:off x="141288" y="768350"/>
            <a:ext cx="6821487"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88868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682C66-2A69-4F05-A950-59E5AA1D6878}" type="slidenum">
              <a:rPr lang="en-US" altLang="de-DE" sz="1400"/>
              <a:pPr>
                <a:spcBef>
                  <a:spcPct val="0"/>
                </a:spcBef>
              </a:pPr>
              <a:t>6</a:t>
            </a:fld>
            <a:endParaRPr lang="de-DE" altLang="de-DE" sz="1400"/>
          </a:p>
        </p:txBody>
      </p:sp>
      <p:sp>
        <p:nvSpPr>
          <p:cNvPr id="106499" name="Rectangle 2"/>
          <p:cNvSpPr>
            <a:spLocks noGrp="1" noRot="1" noChangeAspect="1" noChangeArrowheads="1" noTextEdit="1"/>
          </p:cNvSpPr>
          <p:nvPr>
            <p:ph type="sldImg"/>
          </p:nvPr>
        </p:nvSpPr>
        <p:spPr>
          <a:xfrm>
            <a:off x="141288" y="768350"/>
            <a:ext cx="6821487"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88868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682C66-2A69-4F05-A950-59E5AA1D6878}" type="slidenum">
              <a:rPr lang="en-US" altLang="de-DE" sz="1400"/>
              <a:pPr>
                <a:spcBef>
                  <a:spcPct val="0"/>
                </a:spcBef>
              </a:pPr>
              <a:t>7</a:t>
            </a:fld>
            <a:endParaRPr lang="de-DE" altLang="de-DE" sz="1400"/>
          </a:p>
        </p:txBody>
      </p:sp>
      <p:sp>
        <p:nvSpPr>
          <p:cNvPr id="106499" name="Rectangle 2"/>
          <p:cNvSpPr>
            <a:spLocks noGrp="1" noRot="1" noChangeAspect="1" noChangeArrowheads="1" noTextEdit="1"/>
          </p:cNvSpPr>
          <p:nvPr>
            <p:ph type="sldImg"/>
          </p:nvPr>
        </p:nvSpPr>
        <p:spPr>
          <a:xfrm>
            <a:off x="141288" y="768350"/>
            <a:ext cx="6821487"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88868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682C66-2A69-4F05-A950-59E5AA1D6878}" type="slidenum">
              <a:rPr lang="en-US" altLang="de-DE" sz="1400"/>
              <a:pPr>
                <a:spcBef>
                  <a:spcPct val="0"/>
                </a:spcBef>
              </a:pPr>
              <a:t>8</a:t>
            </a:fld>
            <a:endParaRPr lang="de-DE" altLang="de-DE" sz="1400"/>
          </a:p>
        </p:txBody>
      </p:sp>
      <p:sp>
        <p:nvSpPr>
          <p:cNvPr id="106499" name="Rectangle 2"/>
          <p:cNvSpPr>
            <a:spLocks noGrp="1" noRot="1" noChangeAspect="1" noChangeArrowheads="1" noTextEdit="1"/>
          </p:cNvSpPr>
          <p:nvPr>
            <p:ph type="sldImg"/>
          </p:nvPr>
        </p:nvSpPr>
        <p:spPr>
          <a:xfrm>
            <a:off x="141288" y="768350"/>
            <a:ext cx="6821487"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88868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97074D0-C770-4616-AB5D-A276F21A3FA8}" type="slidenum">
              <a:rPr lang="en-US" altLang="de-DE" sz="1400"/>
              <a:pPr>
                <a:spcBef>
                  <a:spcPct val="0"/>
                </a:spcBef>
              </a:pPr>
              <a:t>9</a:t>
            </a:fld>
            <a:endParaRPr lang="de-DE" altLang="de-DE" sz="1400"/>
          </a:p>
        </p:txBody>
      </p:sp>
      <p:sp>
        <p:nvSpPr>
          <p:cNvPr id="107523" name="Rectangle 2"/>
          <p:cNvSpPr>
            <a:spLocks noGrp="1" noRot="1" noChangeAspect="1" noChangeArrowheads="1" noTextEdit="1"/>
          </p:cNvSpPr>
          <p:nvPr>
            <p:ph type="sldImg"/>
          </p:nvPr>
        </p:nvSpPr>
        <p:spPr>
          <a:xfrm>
            <a:off x="141288" y="768350"/>
            <a:ext cx="6821487"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213196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6CA61E-52F8-454C-8A7F-5AD217363360}" type="slidenum">
              <a:rPr lang="en-US" altLang="de-DE" sz="1400"/>
              <a:pPr>
                <a:spcBef>
                  <a:spcPct val="0"/>
                </a:spcBef>
              </a:pPr>
              <a:t>10</a:t>
            </a:fld>
            <a:endParaRPr lang="de-DE" altLang="de-DE" sz="1400"/>
          </a:p>
        </p:txBody>
      </p:sp>
      <p:sp>
        <p:nvSpPr>
          <p:cNvPr id="110595" name="Rectangle 2"/>
          <p:cNvSpPr>
            <a:spLocks noGrp="1" noRot="1" noChangeAspect="1" noChangeArrowheads="1" noTextEdit="1"/>
          </p:cNvSpPr>
          <p:nvPr>
            <p:ph type="sldImg"/>
          </p:nvPr>
        </p:nvSpPr>
        <p:spPr>
          <a:xfrm>
            <a:off x="141288" y="768350"/>
            <a:ext cx="6821487"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42025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6CA61E-52F8-454C-8A7F-5AD217363360}" type="slidenum">
              <a:rPr lang="en-US" altLang="de-DE" sz="1400"/>
              <a:pPr>
                <a:spcBef>
                  <a:spcPct val="0"/>
                </a:spcBef>
              </a:pPr>
              <a:t>11</a:t>
            </a:fld>
            <a:endParaRPr lang="de-DE" altLang="de-DE" sz="1400"/>
          </a:p>
        </p:txBody>
      </p:sp>
      <p:sp>
        <p:nvSpPr>
          <p:cNvPr id="110595" name="Rectangle 2"/>
          <p:cNvSpPr>
            <a:spLocks noGrp="1" noRot="1" noChangeAspect="1" noChangeArrowheads="1" noTextEdit="1"/>
          </p:cNvSpPr>
          <p:nvPr>
            <p:ph type="sldImg"/>
          </p:nvPr>
        </p:nvSpPr>
        <p:spPr>
          <a:xfrm>
            <a:off x="141288" y="768350"/>
            <a:ext cx="6821487"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42025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6CA61E-52F8-454C-8A7F-5AD217363360}" type="slidenum">
              <a:rPr lang="en-US" altLang="de-DE" sz="1400"/>
              <a:pPr>
                <a:spcBef>
                  <a:spcPct val="0"/>
                </a:spcBef>
              </a:pPr>
              <a:t>12</a:t>
            </a:fld>
            <a:endParaRPr lang="de-DE" altLang="de-DE" sz="1400"/>
          </a:p>
        </p:txBody>
      </p:sp>
      <p:sp>
        <p:nvSpPr>
          <p:cNvPr id="110595" name="Rectangle 2"/>
          <p:cNvSpPr>
            <a:spLocks noGrp="1" noRot="1" noChangeAspect="1" noChangeArrowheads="1" noTextEdit="1"/>
          </p:cNvSpPr>
          <p:nvPr>
            <p:ph type="sldImg"/>
          </p:nvPr>
        </p:nvSpPr>
        <p:spPr>
          <a:xfrm>
            <a:off x="141288" y="768350"/>
            <a:ext cx="6821487"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42025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3875D6-9445-4D40-A70E-A99E6A7DE8CC}" type="slidenum">
              <a:rPr lang="en-US" altLang="de-DE" sz="1400"/>
              <a:pPr>
                <a:spcBef>
                  <a:spcPct val="0"/>
                </a:spcBef>
              </a:pPr>
              <a:t>13</a:t>
            </a:fld>
            <a:endParaRPr lang="de-DE" altLang="de-DE" sz="1400"/>
          </a:p>
        </p:txBody>
      </p:sp>
      <p:sp>
        <p:nvSpPr>
          <p:cNvPr id="111619" name="Rectangle 2"/>
          <p:cNvSpPr>
            <a:spLocks noGrp="1" noRot="1" noChangeAspect="1" noChangeArrowheads="1" noTextEdit="1"/>
          </p:cNvSpPr>
          <p:nvPr>
            <p:ph type="sldImg"/>
          </p:nvPr>
        </p:nvSpPr>
        <p:spPr>
          <a:xfrm>
            <a:off x="141288" y="768350"/>
            <a:ext cx="6821487"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93494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0ED69F-C108-4C0B-A8D6-350909626D82}" type="slidenum">
              <a:rPr lang="en-US" altLang="de-DE" sz="1400"/>
              <a:pPr>
                <a:spcBef>
                  <a:spcPct val="0"/>
                </a:spcBef>
              </a:pPr>
              <a:t>14</a:t>
            </a:fld>
            <a:endParaRPr lang="de-DE" altLang="de-DE" sz="1400"/>
          </a:p>
        </p:txBody>
      </p:sp>
      <p:sp>
        <p:nvSpPr>
          <p:cNvPr id="112643" name="Rectangle 2"/>
          <p:cNvSpPr>
            <a:spLocks noGrp="1" noRot="1" noChangeAspect="1" noChangeArrowheads="1" noTextEdit="1"/>
          </p:cNvSpPr>
          <p:nvPr>
            <p:ph type="sldImg"/>
          </p:nvPr>
        </p:nvSpPr>
        <p:spPr>
          <a:xfrm>
            <a:off x="141288" y="768350"/>
            <a:ext cx="6821487"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68306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988541-D64A-4EE0-8117-DFB79EAD3A8E}" type="slidenum">
              <a:rPr lang="en-US" altLang="de-DE" sz="1400"/>
              <a:pPr>
                <a:spcBef>
                  <a:spcPct val="0"/>
                </a:spcBef>
              </a:pPr>
              <a:t>15</a:t>
            </a:fld>
            <a:endParaRPr lang="de-DE" altLang="de-DE" sz="1400"/>
          </a:p>
        </p:txBody>
      </p:sp>
      <p:sp>
        <p:nvSpPr>
          <p:cNvPr id="113667" name="Rectangle 2"/>
          <p:cNvSpPr>
            <a:spLocks noGrp="1" noRot="1" noChangeAspect="1" noChangeArrowheads="1" noTextEdit="1"/>
          </p:cNvSpPr>
          <p:nvPr>
            <p:ph type="sldImg"/>
          </p:nvPr>
        </p:nvSpPr>
        <p:spPr>
          <a:xfrm>
            <a:off x="141288" y="768350"/>
            <a:ext cx="6821487"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220423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44947FB-5C28-4F8D-BD46-4CDD859AC8EC}" type="slidenum">
              <a:rPr lang="en-US" altLang="de-DE" sz="1400"/>
              <a:pPr>
                <a:spcBef>
                  <a:spcPct val="0"/>
                </a:spcBef>
              </a:pPr>
              <a:t>16</a:t>
            </a:fld>
            <a:endParaRPr lang="de-DE" altLang="de-DE" sz="1400"/>
          </a:p>
        </p:txBody>
      </p:sp>
      <p:sp>
        <p:nvSpPr>
          <p:cNvPr id="114691" name="Rectangle 2"/>
          <p:cNvSpPr>
            <a:spLocks noGrp="1" noRot="1" noChangeAspect="1" noChangeArrowheads="1" noTextEdit="1"/>
          </p:cNvSpPr>
          <p:nvPr>
            <p:ph type="sldImg"/>
          </p:nvPr>
        </p:nvSpPr>
        <p:spPr>
          <a:xfrm>
            <a:off x="141288" y="768350"/>
            <a:ext cx="6821487"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75416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2D3806-665A-4CDA-9BCE-EE2855A081C3}" type="slidenum">
              <a:rPr lang="en-US" altLang="de-DE" sz="1400"/>
              <a:pPr>
                <a:spcBef>
                  <a:spcPct val="0"/>
                </a:spcBef>
              </a:pPr>
              <a:t>17</a:t>
            </a:fld>
            <a:endParaRPr lang="de-DE" altLang="de-DE" sz="1400"/>
          </a:p>
        </p:txBody>
      </p:sp>
      <p:sp>
        <p:nvSpPr>
          <p:cNvPr id="115715" name="Rectangle 2"/>
          <p:cNvSpPr>
            <a:spLocks noGrp="1" noRot="1" noChangeAspect="1" noChangeArrowheads="1" noTextEdit="1"/>
          </p:cNvSpPr>
          <p:nvPr>
            <p:ph type="sldImg"/>
          </p:nvPr>
        </p:nvSpPr>
        <p:spPr>
          <a:xfrm>
            <a:off x="141288" y="768350"/>
            <a:ext cx="6821487"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653185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180991-485C-4BD1-826F-82C78F833D7E}" type="slidenum">
              <a:rPr lang="en-US" altLang="de-DE" sz="1400"/>
              <a:pPr>
                <a:spcBef>
                  <a:spcPct val="0"/>
                </a:spcBef>
              </a:pPr>
              <a:t>18</a:t>
            </a:fld>
            <a:endParaRPr lang="de-DE" altLang="de-DE" sz="1400"/>
          </a:p>
        </p:txBody>
      </p:sp>
      <p:sp>
        <p:nvSpPr>
          <p:cNvPr id="117763" name="Rectangle 2"/>
          <p:cNvSpPr>
            <a:spLocks noGrp="1" noRot="1" noChangeAspect="1" noChangeArrowheads="1" noTextEdit="1"/>
          </p:cNvSpPr>
          <p:nvPr>
            <p:ph type="sldImg"/>
          </p:nvPr>
        </p:nvSpPr>
        <p:spPr>
          <a:xfrm>
            <a:off x="141288" y="768350"/>
            <a:ext cx="6821487"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807396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180991-485C-4BD1-826F-82C78F833D7E}" type="slidenum">
              <a:rPr lang="en-US" altLang="de-DE" sz="1400"/>
              <a:pPr>
                <a:spcBef>
                  <a:spcPct val="0"/>
                </a:spcBef>
              </a:pPr>
              <a:t>19</a:t>
            </a:fld>
            <a:endParaRPr lang="de-DE" altLang="de-DE" sz="1400"/>
          </a:p>
        </p:txBody>
      </p:sp>
      <p:sp>
        <p:nvSpPr>
          <p:cNvPr id="117763" name="Rectangle 2"/>
          <p:cNvSpPr>
            <a:spLocks noGrp="1" noRot="1" noChangeAspect="1" noChangeArrowheads="1" noTextEdit="1"/>
          </p:cNvSpPr>
          <p:nvPr>
            <p:ph type="sldImg"/>
          </p:nvPr>
        </p:nvSpPr>
        <p:spPr>
          <a:xfrm>
            <a:off x="141288" y="768350"/>
            <a:ext cx="6821487"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807396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FD2B9D0-F54A-4B62-9732-2F8E94EBB277}" type="slidenum">
              <a:rPr lang="en-US" altLang="de-DE" sz="1400"/>
              <a:pPr>
                <a:spcBef>
                  <a:spcPct val="0"/>
                </a:spcBef>
              </a:pPr>
              <a:t>20</a:t>
            </a:fld>
            <a:endParaRPr lang="de-DE" altLang="de-DE" sz="1400"/>
          </a:p>
        </p:txBody>
      </p:sp>
      <p:sp>
        <p:nvSpPr>
          <p:cNvPr id="118787" name="Rectangle 2"/>
          <p:cNvSpPr>
            <a:spLocks noGrp="1" noRot="1" noChangeAspect="1" noChangeArrowheads="1" noTextEdit="1"/>
          </p:cNvSpPr>
          <p:nvPr>
            <p:ph type="sldImg"/>
          </p:nvPr>
        </p:nvSpPr>
        <p:spPr>
          <a:xfrm>
            <a:off x="139700" y="768350"/>
            <a:ext cx="6821488"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35391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07D5DD-595D-4BBB-8BA4-E851F4A921AC}" type="slidenum">
              <a:rPr lang="en-US" altLang="de-DE" sz="1400"/>
              <a:pPr>
                <a:spcBef>
                  <a:spcPct val="0"/>
                </a:spcBef>
              </a:pPr>
              <a:t>21</a:t>
            </a:fld>
            <a:endParaRPr lang="de-DE" altLang="de-DE" sz="1400"/>
          </a:p>
        </p:txBody>
      </p:sp>
      <p:sp>
        <p:nvSpPr>
          <p:cNvPr id="121859" name="Rectangle 1026"/>
          <p:cNvSpPr>
            <a:spLocks noGrp="1" noRot="1" noChangeAspect="1" noChangeArrowheads="1" noTextEdit="1"/>
          </p:cNvSpPr>
          <p:nvPr>
            <p:ph type="sldImg"/>
          </p:nvPr>
        </p:nvSpPr>
        <p:spPr>
          <a:xfrm>
            <a:off x="141288" y="768350"/>
            <a:ext cx="6821487" cy="3836988"/>
          </a:xfrm>
          <a:ln/>
        </p:spPr>
      </p:sp>
      <p:sp>
        <p:nvSpPr>
          <p:cNvPr id="1218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21794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07D5DD-595D-4BBB-8BA4-E851F4A921AC}" type="slidenum">
              <a:rPr lang="en-US" altLang="de-DE" sz="1400"/>
              <a:pPr>
                <a:spcBef>
                  <a:spcPct val="0"/>
                </a:spcBef>
              </a:pPr>
              <a:t>22</a:t>
            </a:fld>
            <a:endParaRPr lang="de-DE" altLang="de-DE" sz="1400"/>
          </a:p>
        </p:txBody>
      </p:sp>
      <p:sp>
        <p:nvSpPr>
          <p:cNvPr id="121859" name="Rectangle 1026"/>
          <p:cNvSpPr>
            <a:spLocks noGrp="1" noRot="1" noChangeAspect="1" noChangeArrowheads="1" noTextEdit="1"/>
          </p:cNvSpPr>
          <p:nvPr>
            <p:ph type="sldImg"/>
          </p:nvPr>
        </p:nvSpPr>
        <p:spPr>
          <a:xfrm>
            <a:off x="141288" y="768350"/>
            <a:ext cx="6821487" cy="3836988"/>
          </a:xfrm>
          <a:ln/>
        </p:spPr>
      </p:sp>
      <p:sp>
        <p:nvSpPr>
          <p:cNvPr id="1218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21794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07D5DD-595D-4BBB-8BA4-E851F4A921AC}" type="slidenum">
              <a:rPr lang="en-US" altLang="de-DE" sz="1400"/>
              <a:pPr>
                <a:spcBef>
                  <a:spcPct val="0"/>
                </a:spcBef>
              </a:pPr>
              <a:t>23</a:t>
            </a:fld>
            <a:endParaRPr lang="de-DE" altLang="de-DE" sz="1400"/>
          </a:p>
        </p:txBody>
      </p:sp>
      <p:sp>
        <p:nvSpPr>
          <p:cNvPr id="121859" name="Rectangle 1026"/>
          <p:cNvSpPr>
            <a:spLocks noGrp="1" noRot="1" noChangeAspect="1" noChangeArrowheads="1" noTextEdit="1"/>
          </p:cNvSpPr>
          <p:nvPr>
            <p:ph type="sldImg"/>
          </p:nvPr>
        </p:nvSpPr>
        <p:spPr>
          <a:xfrm>
            <a:off x="141288" y="768350"/>
            <a:ext cx="6821487" cy="3836988"/>
          </a:xfrm>
          <a:ln/>
        </p:spPr>
      </p:sp>
      <p:sp>
        <p:nvSpPr>
          <p:cNvPr id="1218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21794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6E4EF1-C195-4430-9EC0-810C6C1589C9}" type="slidenum">
              <a:rPr lang="en-US" altLang="de-DE" sz="1400"/>
              <a:pPr>
                <a:spcBef>
                  <a:spcPct val="0"/>
                </a:spcBef>
              </a:pPr>
              <a:t>24</a:t>
            </a:fld>
            <a:endParaRPr lang="de-DE" altLang="de-DE" sz="14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31329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2B993D8-2435-45A8-91BA-35F985B027E5}" type="slidenum">
              <a:rPr lang="en-US" altLang="de-DE" sz="1400"/>
              <a:pPr>
                <a:spcBef>
                  <a:spcPct val="0"/>
                </a:spcBef>
              </a:pPr>
              <a:t>25</a:t>
            </a:fld>
            <a:endParaRPr lang="de-DE" altLang="de-DE" sz="14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388951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AFADC55-DA67-468F-A482-689B195572CB}" type="slidenum">
              <a:rPr lang="en-US" altLang="de-DE" sz="1400"/>
              <a:pPr>
                <a:spcBef>
                  <a:spcPct val="0"/>
                </a:spcBef>
              </a:pPr>
              <a:t>26</a:t>
            </a:fld>
            <a:endParaRPr lang="de-DE" altLang="de-DE" sz="1400"/>
          </a:p>
        </p:txBody>
      </p:sp>
      <p:sp>
        <p:nvSpPr>
          <p:cNvPr id="124931" name="Rectangle 2"/>
          <p:cNvSpPr>
            <a:spLocks noGrp="1" noRot="1" noChangeAspect="1" noChangeArrowheads="1" noTextEdit="1"/>
          </p:cNvSpPr>
          <p:nvPr>
            <p:ph type="sldImg"/>
          </p:nvPr>
        </p:nvSpPr>
        <p:spPr>
          <a:xfrm>
            <a:off x="141288" y="768350"/>
            <a:ext cx="6821487"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92407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C233E6B-F0F4-4389-AD20-A4B639DA1778}" type="slidenum">
              <a:rPr lang="en-US" altLang="de-DE" sz="1400"/>
              <a:pPr>
                <a:spcBef>
                  <a:spcPct val="0"/>
                </a:spcBef>
              </a:pPr>
              <a:t>27</a:t>
            </a:fld>
            <a:endParaRPr lang="de-DE" altLang="de-DE" sz="1400"/>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47613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9BDF6D-94EA-48F6-9E8C-B99FEF40DBD8}" type="slidenum">
              <a:rPr lang="en-US" altLang="de-DE" sz="1400"/>
              <a:pPr>
                <a:spcBef>
                  <a:spcPct val="0"/>
                </a:spcBef>
              </a:pPr>
              <a:t>28</a:t>
            </a:fld>
            <a:endParaRPr lang="de-DE" altLang="de-DE" sz="1400"/>
          </a:p>
        </p:txBody>
      </p:sp>
      <p:sp>
        <p:nvSpPr>
          <p:cNvPr id="126979" name="Rectangle 2"/>
          <p:cNvSpPr>
            <a:spLocks noGrp="1" noRot="1" noChangeAspect="1" noChangeArrowheads="1" noTextEdit="1"/>
          </p:cNvSpPr>
          <p:nvPr>
            <p:ph type="sldImg"/>
          </p:nvPr>
        </p:nvSpPr>
        <p:spPr>
          <a:xfrm>
            <a:off x="141288" y="768350"/>
            <a:ext cx="6821487"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92522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C76B5E-D190-48CA-89A8-282081DF7981}" type="slidenum">
              <a:rPr lang="en-US" altLang="de-DE" sz="1400"/>
              <a:pPr>
                <a:spcBef>
                  <a:spcPct val="0"/>
                </a:spcBef>
              </a:pPr>
              <a:t>29</a:t>
            </a:fld>
            <a:endParaRPr lang="de-DE" altLang="de-DE" sz="1400"/>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581906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002D57-E0DD-4F4C-BD44-17872B68054A}" type="slidenum">
              <a:rPr lang="en-US" altLang="de-DE" sz="1400"/>
              <a:pPr>
                <a:spcBef>
                  <a:spcPct val="0"/>
                </a:spcBef>
              </a:pPr>
              <a:t>30</a:t>
            </a:fld>
            <a:endParaRPr lang="de-DE" altLang="de-DE" sz="1400"/>
          </a:p>
        </p:txBody>
      </p:sp>
      <p:sp>
        <p:nvSpPr>
          <p:cNvPr id="129027" name="Rectangle 2"/>
          <p:cNvSpPr>
            <a:spLocks noGrp="1" noRot="1" noChangeAspect="1" noChangeArrowheads="1" noTextEdit="1"/>
          </p:cNvSpPr>
          <p:nvPr>
            <p:ph type="sldImg"/>
          </p:nvPr>
        </p:nvSpPr>
        <p:spPr>
          <a:xfrm>
            <a:off x="141288" y="768350"/>
            <a:ext cx="6821487"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11871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96D8C0-6213-44C2-AC97-E0BDF62D1768}" type="slidenum">
              <a:rPr lang="en-US" altLang="de-DE" sz="1400"/>
              <a:pPr>
                <a:spcBef>
                  <a:spcPct val="0"/>
                </a:spcBef>
              </a:pPr>
              <a:t>31</a:t>
            </a:fld>
            <a:endParaRPr lang="de-DE" altLang="de-DE" sz="1400"/>
          </a:p>
        </p:txBody>
      </p:sp>
      <p:sp>
        <p:nvSpPr>
          <p:cNvPr id="130051" name="Rectangle 1026"/>
          <p:cNvSpPr>
            <a:spLocks noGrp="1" noRot="1" noChangeAspect="1" noChangeArrowheads="1" noTextEdit="1"/>
          </p:cNvSpPr>
          <p:nvPr>
            <p:ph type="sldImg"/>
          </p:nvPr>
        </p:nvSpPr>
        <p:spPr>
          <a:xfrm>
            <a:off x="141288" y="768350"/>
            <a:ext cx="6821487" cy="3836988"/>
          </a:xfrm>
          <a:ln/>
        </p:spPr>
      </p:sp>
      <p:sp>
        <p:nvSpPr>
          <p:cNvPr id="13005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58340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0735955-253D-4CA3-AE10-FC3E492C5484}" type="slidenum">
              <a:rPr lang="en-US" altLang="de-DE" sz="1400"/>
              <a:pPr>
                <a:spcBef>
                  <a:spcPct val="0"/>
                </a:spcBef>
              </a:pPr>
              <a:t>32</a:t>
            </a:fld>
            <a:endParaRPr lang="de-DE" altLang="de-DE" sz="1400"/>
          </a:p>
        </p:txBody>
      </p:sp>
      <p:sp>
        <p:nvSpPr>
          <p:cNvPr id="13107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10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89724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1E9497-BE51-4ED7-8438-9E4ACBADFBFC}" type="slidenum">
              <a:rPr lang="en-US" altLang="de-DE" sz="1400"/>
              <a:pPr>
                <a:spcBef>
                  <a:spcPct val="0"/>
                </a:spcBef>
              </a:pPr>
              <a:t>33</a:t>
            </a:fld>
            <a:endParaRPr lang="de-DE" altLang="de-DE" sz="1400"/>
          </a:p>
        </p:txBody>
      </p:sp>
      <p:sp>
        <p:nvSpPr>
          <p:cNvPr id="13209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21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71969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73DF51-E5B9-4A4B-ADE2-C1889E060F1A}" type="slidenum">
              <a:rPr lang="en-US" altLang="de-DE" sz="1400"/>
              <a:pPr>
                <a:spcBef>
                  <a:spcPct val="0"/>
                </a:spcBef>
              </a:pPr>
              <a:t>35</a:t>
            </a:fld>
            <a:endParaRPr lang="de-DE" altLang="de-DE" sz="1400"/>
          </a:p>
        </p:txBody>
      </p:sp>
      <p:sp>
        <p:nvSpPr>
          <p:cNvPr id="13312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31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10051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F63096-F516-4C42-881A-E10F8E971F14}" type="slidenum">
              <a:rPr lang="en-US" altLang="de-DE" sz="1400"/>
              <a:pPr>
                <a:spcBef>
                  <a:spcPct val="0"/>
                </a:spcBef>
              </a:pPr>
              <a:t>36</a:t>
            </a:fld>
            <a:endParaRPr lang="de-DE" altLang="de-DE" sz="1400"/>
          </a:p>
        </p:txBody>
      </p:sp>
      <p:sp>
        <p:nvSpPr>
          <p:cNvPr id="13414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5992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F1F8589-C68D-4658-9C12-138836CFF3AC}" type="slidenum">
              <a:rPr lang="en-US" altLang="de-DE" sz="1400"/>
              <a:pPr>
                <a:spcBef>
                  <a:spcPct val="0"/>
                </a:spcBef>
              </a:pPr>
              <a:t>37</a:t>
            </a:fld>
            <a:endParaRPr lang="de-DE" altLang="de-DE" sz="1400"/>
          </a:p>
        </p:txBody>
      </p:sp>
      <p:sp>
        <p:nvSpPr>
          <p:cNvPr id="135171" name="Rectangle 2"/>
          <p:cNvSpPr>
            <a:spLocks noGrp="1" noRot="1" noChangeAspect="1" noChangeArrowheads="1" noTextEdit="1"/>
          </p:cNvSpPr>
          <p:nvPr>
            <p:ph type="sldImg"/>
          </p:nvPr>
        </p:nvSpPr>
        <p:spPr>
          <a:xfrm>
            <a:off x="141288" y="768350"/>
            <a:ext cx="6821487"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862847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038481-0B5C-43C7-8544-3516DB3E67E1}" type="slidenum">
              <a:rPr lang="en-US" altLang="de-DE" sz="1400"/>
              <a:pPr>
                <a:spcBef>
                  <a:spcPct val="0"/>
                </a:spcBef>
              </a:pPr>
              <a:t>38</a:t>
            </a:fld>
            <a:endParaRPr lang="de-DE" altLang="de-DE" sz="1400"/>
          </a:p>
        </p:txBody>
      </p:sp>
      <p:sp>
        <p:nvSpPr>
          <p:cNvPr id="136195" name="Rectangle 2"/>
          <p:cNvSpPr>
            <a:spLocks noGrp="1" noRot="1" noChangeAspect="1" noChangeArrowheads="1" noTextEdit="1"/>
          </p:cNvSpPr>
          <p:nvPr>
            <p:ph type="sldImg"/>
          </p:nvPr>
        </p:nvSpPr>
        <p:spPr>
          <a:xfrm>
            <a:off x="141288" y="768350"/>
            <a:ext cx="6821487"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36094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AF7864-7F40-4182-870E-60142EF8235D}" type="slidenum">
              <a:rPr lang="en-US" altLang="de-DE" sz="1400"/>
              <a:pPr>
                <a:spcBef>
                  <a:spcPct val="0"/>
                </a:spcBef>
              </a:pPr>
              <a:t>39</a:t>
            </a:fld>
            <a:endParaRPr lang="de-DE" altLang="de-DE" sz="1400"/>
          </a:p>
        </p:txBody>
      </p:sp>
      <p:sp>
        <p:nvSpPr>
          <p:cNvPr id="137219" name="Rectangle 2"/>
          <p:cNvSpPr>
            <a:spLocks noGrp="1" noRot="1" noChangeAspect="1" noChangeArrowheads="1" noTextEdit="1"/>
          </p:cNvSpPr>
          <p:nvPr>
            <p:ph type="sldImg"/>
          </p:nvPr>
        </p:nvSpPr>
        <p:spPr>
          <a:xfrm>
            <a:off x="141288" y="768350"/>
            <a:ext cx="6821487"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544916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464250-19BD-4596-8423-9BB72728E9A6}" type="slidenum">
              <a:rPr lang="en-US" altLang="de-DE" sz="1400"/>
              <a:pPr>
                <a:spcBef>
                  <a:spcPct val="0"/>
                </a:spcBef>
              </a:pPr>
              <a:t>40</a:t>
            </a:fld>
            <a:endParaRPr lang="de-DE" altLang="de-DE" sz="1400"/>
          </a:p>
        </p:txBody>
      </p:sp>
      <p:sp>
        <p:nvSpPr>
          <p:cNvPr id="138243" name="Rectangle 2"/>
          <p:cNvSpPr>
            <a:spLocks noGrp="1" noRot="1" noChangeAspect="1" noChangeArrowheads="1" noTextEdit="1"/>
          </p:cNvSpPr>
          <p:nvPr>
            <p:ph type="sldImg"/>
          </p:nvPr>
        </p:nvSpPr>
        <p:spPr>
          <a:xfrm>
            <a:off x="141288" y="768350"/>
            <a:ext cx="6821487"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13696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33D30A-0065-4EC5-BFE0-668ECA0FF06B}" type="slidenum">
              <a:rPr lang="en-US" altLang="de-DE" sz="1400"/>
              <a:pPr>
                <a:spcBef>
                  <a:spcPct val="0"/>
                </a:spcBef>
              </a:pPr>
              <a:t>41</a:t>
            </a:fld>
            <a:endParaRPr lang="de-DE" altLang="de-DE" sz="1400"/>
          </a:p>
        </p:txBody>
      </p:sp>
      <p:sp>
        <p:nvSpPr>
          <p:cNvPr id="139267" name="Rectangle 2"/>
          <p:cNvSpPr>
            <a:spLocks noGrp="1" noRot="1" noChangeAspect="1" noChangeArrowheads="1" noTextEdit="1"/>
          </p:cNvSpPr>
          <p:nvPr>
            <p:ph type="sldImg"/>
          </p:nvPr>
        </p:nvSpPr>
        <p:spPr>
          <a:xfrm>
            <a:off x="141288" y="768350"/>
            <a:ext cx="6821487"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94609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920162-7B1B-498D-A967-3BEF5AD17EC2}" type="slidenum">
              <a:rPr lang="en-US" altLang="de-DE" sz="1400"/>
              <a:pPr>
                <a:spcBef>
                  <a:spcPct val="0"/>
                </a:spcBef>
              </a:pPr>
              <a:t>42</a:t>
            </a:fld>
            <a:endParaRPr lang="de-DE" altLang="de-DE" sz="1400"/>
          </a:p>
        </p:txBody>
      </p:sp>
      <p:sp>
        <p:nvSpPr>
          <p:cNvPr id="140291" name="Rectangle 2"/>
          <p:cNvSpPr>
            <a:spLocks noGrp="1" noRot="1" noChangeAspect="1" noChangeArrowheads="1" noTextEdit="1"/>
          </p:cNvSpPr>
          <p:nvPr>
            <p:ph type="sldImg"/>
          </p:nvPr>
        </p:nvSpPr>
        <p:spPr>
          <a:xfrm>
            <a:off x="141288" y="768350"/>
            <a:ext cx="6821487"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8503460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DB4DC5-6F1B-4324-BCFC-66E481D270F9}" type="slidenum">
              <a:rPr lang="en-US" altLang="de-DE" sz="1400"/>
              <a:pPr>
                <a:spcBef>
                  <a:spcPct val="0"/>
                </a:spcBef>
              </a:pPr>
              <a:t>43</a:t>
            </a:fld>
            <a:endParaRPr lang="de-DE" altLang="de-DE" sz="1400"/>
          </a:p>
        </p:txBody>
      </p:sp>
      <p:sp>
        <p:nvSpPr>
          <p:cNvPr id="14131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13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974591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225FCB1-E21D-4EA6-B9B0-A7F90833EA65}" type="slidenum">
              <a:rPr lang="en-US" altLang="de-DE" sz="1400"/>
              <a:pPr>
                <a:spcBef>
                  <a:spcPct val="0"/>
                </a:spcBef>
              </a:pPr>
              <a:t>44</a:t>
            </a:fld>
            <a:endParaRPr lang="de-DE" altLang="de-DE" sz="1400"/>
          </a:p>
        </p:txBody>
      </p:sp>
      <p:sp>
        <p:nvSpPr>
          <p:cNvPr id="14233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596210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F99E1E-A291-4A4F-8F2F-F4E6F8B5FDFB}" type="slidenum">
              <a:rPr lang="en-US" altLang="de-DE" sz="1400"/>
              <a:pPr>
                <a:spcBef>
                  <a:spcPct val="0"/>
                </a:spcBef>
              </a:pPr>
              <a:t>45</a:t>
            </a:fld>
            <a:endParaRPr lang="de-DE" altLang="de-DE" sz="1400"/>
          </a:p>
        </p:txBody>
      </p:sp>
      <p:sp>
        <p:nvSpPr>
          <p:cNvPr id="14336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3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720279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B47045-4856-4354-A8C0-33FD0E456FF6}" type="slidenum">
              <a:rPr lang="en-US" altLang="de-DE" sz="1400"/>
              <a:pPr>
                <a:spcBef>
                  <a:spcPct val="0"/>
                </a:spcBef>
              </a:pPr>
              <a:t>46</a:t>
            </a:fld>
            <a:endParaRPr lang="de-DE" altLang="de-DE" sz="1400"/>
          </a:p>
        </p:txBody>
      </p:sp>
      <p:sp>
        <p:nvSpPr>
          <p:cNvPr id="14438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50715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8EE4C6-2F82-4CF4-AA6E-C897760955BF}" type="slidenum">
              <a:rPr lang="en-US" altLang="de-DE" sz="1400"/>
              <a:pPr>
                <a:spcBef>
                  <a:spcPct val="0"/>
                </a:spcBef>
              </a:pPr>
              <a:t>47</a:t>
            </a:fld>
            <a:endParaRPr lang="de-DE" altLang="de-DE" sz="1400"/>
          </a:p>
        </p:txBody>
      </p:sp>
      <p:sp>
        <p:nvSpPr>
          <p:cNvPr id="145411" name="Rectangle 2"/>
          <p:cNvSpPr>
            <a:spLocks noGrp="1" noRot="1" noChangeAspect="1" noChangeArrowheads="1" noTextEdit="1"/>
          </p:cNvSpPr>
          <p:nvPr>
            <p:ph type="sldImg"/>
          </p:nvPr>
        </p:nvSpPr>
        <p:spPr>
          <a:xfrm>
            <a:off x="141288" y="768350"/>
            <a:ext cx="6821487"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779765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CF5DBB2-5722-42BA-B19B-4C810FAAA047}" type="slidenum">
              <a:rPr lang="en-US" altLang="de-DE" sz="1400"/>
              <a:pPr>
                <a:spcBef>
                  <a:spcPct val="0"/>
                </a:spcBef>
              </a:pPr>
              <a:t>48</a:t>
            </a:fld>
            <a:endParaRPr lang="de-DE" altLang="de-DE" sz="1400"/>
          </a:p>
        </p:txBody>
      </p:sp>
      <p:sp>
        <p:nvSpPr>
          <p:cNvPr id="146435" name="Rectangle 2"/>
          <p:cNvSpPr>
            <a:spLocks noGrp="1" noRot="1" noChangeAspect="1" noChangeArrowheads="1" noTextEdit="1"/>
          </p:cNvSpPr>
          <p:nvPr>
            <p:ph type="sldImg"/>
          </p:nvPr>
        </p:nvSpPr>
        <p:spPr>
          <a:xfrm>
            <a:off x="141288" y="768350"/>
            <a:ext cx="6821487"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993046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0C69EA4-13C8-47D0-8BD9-7AEE6BD31C8C}" type="slidenum">
              <a:rPr lang="en-US" altLang="de-DE" sz="1400"/>
              <a:pPr>
                <a:spcBef>
                  <a:spcPct val="0"/>
                </a:spcBef>
              </a:pPr>
              <a:t>49</a:t>
            </a:fld>
            <a:endParaRPr lang="de-DE" altLang="de-DE" sz="1400"/>
          </a:p>
        </p:txBody>
      </p:sp>
      <p:sp>
        <p:nvSpPr>
          <p:cNvPr id="14745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299687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7B5F40-9264-449B-90A7-E15F4D5A27C1}" type="slidenum">
              <a:rPr lang="en-US" altLang="de-DE" sz="1400"/>
              <a:pPr>
                <a:spcBef>
                  <a:spcPct val="0"/>
                </a:spcBef>
              </a:pPr>
              <a:t>50</a:t>
            </a:fld>
            <a:endParaRPr lang="de-DE" altLang="de-DE" sz="1400"/>
          </a:p>
        </p:txBody>
      </p:sp>
      <p:sp>
        <p:nvSpPr>
          <p:cNvPr id="14848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166482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434E65-9870-46F9-9FEE-8EBF438F0E13}" type="slidenum">
              <a:rPr lang="en-US" altLang="de-DE" sz="1400"/>
              <a:pPr>
                <a:spcBef>
                  <a:spcPct val="0"/>
                </a:spcBef>
              </a:pPr>
              <a:t>51</a:t>
            </a:fld>
            <a:endParaRPr lang="de-DE" altLang="de-DE" sz="1400"/>
          </a:p>
        </p:txBody>
      </p:sp>
      <p:sp>
        <p:nvSpPr>
          <p:cNvPr id="149507" name="Rectangle 1026"/>
          <p:cNvSpPr>
            <a:spLocks noGrp="1" noRot="1" noChangeAspect="1" noChangeArrowheads="1" noTextEdit="1"/>
          </p:cNvSpPr>
          <p:nvPr>
            <p:ph type="sldImg"/>
          </p:nvPr>
        </p:nvSpPr>
        <p:spPr>
          <a:xfrm>
            <a:off x="141288" y="768350"/>
            <a:ext cx="6821487" cy="3836988"/>
          </a:xfrm>
          <a:ln/>
        </p:spPr>
      </p:sp>
      <p:sp>
        <p:nvSpPr>
          <p:cNvPr id="1495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847819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4901D44-EF80-4388-95B3-74500A398BCE}" type="slidenum">
              <a:rPr lang="en-US" altLang="de-DE" sz="1400"/>
              <a:pPr>
                <a:spcBef>
                  <a:spcPct val="0"/>
                </a:spcBef>
              </a:pPr>
              <a:t>52</a:t>
            </a:fld>
            <a:endParaRPr lang="de-DE" altLang="de-DE" sz="1400"/>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3327453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B45473-4599-4D4A-A1F8-551AAA1A9DE1}" type="slidenum">
              <a:rPr lang="en-US" altLang="de-DE" sz="1400"/>
              <a:pPr>
                <a:spcBef>
                  <a:spcPct val="0"/>
                </a:spcBef>
              </a:pPr>
              <a:t>53</a:t>
            </a:fld>
            <a:endParaRPr lang="de-DE" altLang="de-DE" sz="1400"/>
          </a:p>
        </p:txBody>
      </p:sp>
      <p:sp>
        <p:nvSpPr>
          <p:cNvPr id="151555" name="Rectangle 2"/>
          <p:cNvSpPr>
            <a:spLocks noGrp="1" noRot="1" noChangeAspect="1" noChangeArrowheads="1" noTextEdit="1"/>
          </p:cNvSpPr>
          <p:nvPr>
            <p:ph type="sldImg"/>
          </p:nvPr>
        </p:nvSpPr>
        <p:spPr>
          <a:xfrm>
            <a:off x="141288" y="768350"/>
            <a:ext cx="6821487"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647376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B1CA51-F91B-439D-ABBB-543C9903703A}" type="slidenum">
              <a:rPr lang="en-US" altLang="de-DE" sz="1400"/>
              <a:pPr>
                <a:spcBef>
                  <a:spcPct val="0"/>
                </a:spcBef>
              </a:pPr>
              <a:t>54</a:t>
            </a:fld>
            <a:endParaRPr lang="de-DE" altLang="de-DE" sz="1400"/>
          </a:p>
        </p:txBody>
      </p:sp>
      <p:sp>
        <p:nvSpPr>
          <p:cNvPr id="152579" name="Rectangle 2"/>
          <p:cNvSpPr>
            <a:spLocks noGrp="1" noRot="1" noChangeAspect="1" noChangeArrowheads="1" noTextEdit="1"/>
          </p:cNvSpPr>
          <p:nvPr>
            <p:ph type="sldImg"/>
          </p:nvPr>
        </p:nvSpPr>
        <p:spPr>
          <a:xfrm>
            <a:off x="141288" y="768350"/>
            <a:ext cx="6821487"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519364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B1CA51-F91B-439D-ABBB-543C9903703A}" type="slidenum">
              <a:rPr lang="en-US" altLang="de-DE" sz="1400"/>
              <a:pPr>
                <a:spcBef>
                  <a:spcPct val="0"/>
                </a:spcBef>
              </a:pPr>
              <a:t>55</a:t>
            </a:fld>
            <a:endParaRPr lang="de-DE" altLang="de-DE" sz="1400"/>
          </a:p>
        </p:txBody>
      </p:sp>
      <p:sp>
        <p:nvSpPr>
          <p:cNvPr id="152579" name="Rectangle 2"/>
          <p:cNvSpPr>
            <a:spLocks noGrp="1" noRot="1" noChangeAspect="1" noChangeArrowheads="1" noTextEdit="1"/>
          </p:cNvSpPr>
          <p:nvPr>
            <p:ph type="sldImg"/>
          </p:nvPr>
        </p:nvSpPr>
        <p:spPr>
          <a:xfrm>
            <a:off x="141288" y="768350"/>
            <a:ext cx="6821487"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519364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0BB77C-0A51-4CD4-9223-5C36F2F7527E}" type="slidenum">
              <a:rPr lang="en-US" altLang="de-DE" sz="1400"/>
              <a:pPr>
                <a:spcBef>
                  <a:spcPct val="0"/>
                </a:spcBef>
              </a:pPr>
              <a:t>56</a:t>
            </a:fld>
            <a:endParaRPr lang="de-DE" altLang="de-DE" sz="14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077365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C34D83-248F-408A-9D78-8BFD2E9FBA15}" type="slidenum">
              <a:rPr lang="en-US" altLang="de-DE" sz="1400"/>
              <a:pPr>
                <a:spcBef>
                  <a:spcPct val="0"/>
                </a:spcBef>
              </a:pPr>
              <a:t>57</a:t>
            </a:fld>
            <a:endParaRPr lang="de-DE" altLang="de-DE" sz="1400"/>
          </a:p>
        </p:txBody>
      </p:sp>
      <p:sp>
        <p:nvSpPr>
          <p:cNvPr id="155651" name="Rectangle 2"/>
          <p:cNvSpPr>
            <a:spLocks noGrp="1" noRot="1" noChangeAspect="1" noChangeArrowheads="1" noTextEdit="1"/>
          </p:cNvSpPr>
          <p:nvPr>
            <p:ph type="sldImg"/>
          </p:nvPr>
        </p:nvSpPr>
        <p:spPr>
          <a:xfrm>
            <a:off x="141288" y="768350"/>
            <a:ext cx="6821487"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732053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4B4F7F8-CAE7-457B-8FD3-E00448FF0425}" type="slidenum">
              <a:rPr lang="en-US" altLang="de-DE" sz="1400"/>
              <a:pPr>
                <a:spcBef>
                  <a:spcPct val="0"/>
                </a:spcBef>
              </a:pPr>
              <a:t>58</a:t>
            </a:fld>
            <a:endParaRPr lang="de-DE" altLang="de-DE" sz="1400"/>
          </a:p>
        </p:txBody>
      </p:sp>
      <p:sp>
        <p:nvSpPr>
          <p:cNvPr id="156675" name="Rectangle 2"/>
          <p:cNvSpPr>
            <a:spLocks noGrp="1" noRot="1" noChangeAspect="1" noChangeArrowheads="1" noTextEdit="1"/>
          </p:cNvSpPr>
          <p:nvPr>
            <p:ph type="sldImg"/>
          </p:nvPr>
        </p:nvSpPr>
        <p:spPr>
          <a:xfrm>
            <a:off x="141288" y="768350"/>
            <a:ext cx="6821487"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362456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DCAA76-9998-4FBE-B0A3-D26CFB33FA28}" type="slidenum">
              <a:rPr lang="en-US" altLang="de-DE" sz="1400"/>
              <a:pPr>
                <a:spcBef>
                  <a:spcPct val="0"/>
                </a:spcBef>
              </a:pPr>
              <a:t>59</a:t>
            </a:fld>
            <a:endParaRPr lang="de-DE" altLang="de-DE" sz="1400"/>
          </a:p>
        </p:txBody>
      </p:sp>
      <p:sp>
        <p:nvSpPr>
          <p:cNvPr id="157699" name="Rectangle 2"/>
          <p:cNvSpPr>
            <a:spLocks noGrp="1" noRot="1" noChangeAspect="1" noChangeArrowheads="1" noTextEdit="1"/>
          </p:cNvSpPr>
          <p:nvPr>
            <p:ph type="sldImg"/>
          </p:nvPr>
        </p:nvSpPr>
        <p:spPr>
          <a:xfrm>
            <a:off x="141288" y="768350"/>
            <a:ext cx="6821487"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038411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548CA7-F7B8-4ACD-ADCD-F6357E2DB315}" type="slidenum">
              <a:rPr lang="en-US" altLang="de-DE" sz="1400"/>
              <a:pPr>
                <a:spcBef>
                  <a:spcPct val="0"/>
                </a:spcBef>
              </a:pPr>
              <a:t>60</a:t>
            </a:fld>
            <a:endParaRPr lang="de-DE" altLang="de-DE" sz="1400"/>
          </a:p>
        </p:txBody>
      </p:sp>
      <p:sp>
        <p:nvSpPr>
          <p:cNvPr id="158723" name="Rectangle 2"/>
          <p:cNvSpPr>
            <a:spLocks noGrp="1" noRot="1" noChangeAspect="1" noChangeArrowheads="1" noTextEdit="1"/>
          </p:cNvSpPr>
          <p:nvPr>
            <p:ph type="sldImg"/>
          </p:nvPr>
        </p:nvSpPr>
        <p:spPr>
          <a:xfrm>
            <a:off x="141288" y="768350"/>
            <a:ext cx="6821487"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339032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C5D0D0-5785-4C13-B2DE-58E631AB04E0}" type="slidenum">
              <a:rPr lang="en-US" altLang="de-DE" sz="1400"/>
              <a:pPr>
                <a:spcBef>
                  <a:spcPct val="0"/>
                </a:spcBef>
              </a:pPr>
              <a:t>61</a:t>
            </a:fld>
            <a:endParaRPr lang="de-DE" altLang="de-DE" sz="1400"/>
          </a:p>
        </p:txBody>
      </p:sp>
      <p:sp>
        <p:nvSpPr>
          <p:cNvPr id="159747" name="Rectangle 1026"/>
          <p:cNvSpPr>
            <a:spLocks noGrp="1" noRot="1" noChangeAspect="1" noChangeArrowheads="1" noTextEdit="1"/>
          </p:cNvSpPr>
          <p:nvPr>
            <p:ph type="sldImg"/>
          </p:nvPr>
        </p:nvSpPr>
        <p:spPr>
          <a:xfrm>
            <a:off x="141288" y="768350"/>
            <a:ext cx="6821487" cy="3836988"/>
          </a:xfrm>
          <a:ln/>
        </p:spPr>
      </p:sp>
      <p:sp>
        <p:nvSpPr>
          <p:cNvPr id="15974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07350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640B41-97FD-4105-A5B3-34F18DDFE317}" type="slidenum">
              <a:rPr lang="en-US" altLang="de-DE" sz="1400"/>
              <a:pPr>
                <a:spcBef>
                  <a:spcPct val="0"/>
                </a:spcBef>
              </a:pPr>
              <a:t>62</a:t>
            </a:fld>
            <a:endParaRPr lang="de-DE" altLang="de-DE" sz="1400"/>
          </a:p>
        </p:txBody>
      </p:sp>
      <p:sp>
        <p:nvSpPr>
          <p:cNvPr id="160771" name="Rectangle 1026"/>
          <p:cNvSpPr>
            <a:spLocks noGrp="1" noRot="1" noChangeAspect="1" noChangeArrowheads="1" noTextEdit="1"/>
          </p:cNvSpPr>
          <p:nvPr>
            <p:ph type="sldImg"/>
          </p:nvPr>
        </p:nvSpPr>
        <p:spPr>
          <a:xfrm>
            <a:off x="141288" y="768350"/>
            <a:ext cx="6821487" cy="3836988"/>
          </a:xfrm>
          <a:ln/>
        </p:spPr>
      </p:sp>
      <p:sp>
        <p:nvSpPr>
          <p:cNvPr id="16077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763866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784035D-247E-4353-BD5E-248EDA0ADF36}" type="slidenum">
              <a:rPr lang="en-US" altLang="de-DE" sz="1400"/>
              <a:pPr>
                <a:spcBef>
                  <a:spcPct val="0"/>
                </a:spcBef>
              </a:pPr>
              <a:t>63</a:t>
            </a:fld>
            <a:endParaRPr lang="de-DE" altLang="de-DE" sz="1400"/>
          </a:p>
        </p:txBody>
      </p:sp>
      <p:sp>
        <p:nvSpPr>
          <p:cNvPr id="161795" name="Rectangle 2"/>
          <p:cNvSpPr>
            <a:spLocks noGrp="1" noRot="1" noChangeAspect="1" noChangeArrowheads="1" noTextEdit="1"/>
          </p:cNvSpPr>
          <p:nvPr>
            <p:ph type="sldImg"/>
          </p:nvPr>
        </p:nvSpPr>
        <p:spPr>
          <a:xfrm>
            <a:off x="141288" y="768350"/>
            <a:ext cx="6821487"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033238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920960-9565-4E90-B1EA-DDAB7B9D0B46}" type="slidenum">
              <a:rPr lang="en-US" altLang="de-DE" sz="1400"/>
              <a:pPr>
                <a:spcBef>
                  <a:spcPct val="0"/>
                </a:spcBef>
              </a:pPr>
              <a:t>64</a:t>
            </a:fld>
            <a:endParaRPr lang="de-DE" altLang="de-DE" sz="1400"/>
          </a:p>
        </p:txBody>
      </p:sp>
      <p:sp>
        <p:nvSpPr>
          <p:cNvPr id="166915" name="Rectangle 2"/>
          <p:cNvSpPr>
            <a:spLocks noGrp="1" noRot="1" noChangeAspect="1" noChangeArrowheads="1" noTextEdit="1"/>
          </p:cNvSpPr>
          <p:nvPr>
            <p:ph type="sldImg"/>
          </p:nvPr>
        </p:nvSpPr>
        <p:spPr>
          <a:xfrm>
            <a:off x="141288" y="768350"/>
            <a:ext cx="6821487"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804562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920960-9565-4E90-B1EA-DDAB7B9D0B46}" type="slidenum">
              <a:rPr lang="en-US" altLang="de-DE" sz="1400"/>
              <a:pPr>
                <a:spcBef>
                  <a:spcPct val="0"/>
                </a:spcBef>
              </a:pPr>
              <a:t>65</a:t>
            </a:fld>
            <a:endParaRPr lang="de-DE" altLang="de-DE" sz="1400"/>
          </a:p>
        </p:txBody>
      </p:sp>
      <p:sp>
        <p:nvSpPr>
          <p:cNvPr id="166915" name="Rectangle 2"/>
          <p:cNvSpPr>
            <a:spLocks noGrp="1" noRot="1" noChangeAspect="1" noChangeArrowheads="1" noTextEdit="1"/>
          </p:cNvSpPr>
          <p:nvPr>
            <p:ph type="sldImg"/>
          </p:nvPr>
        </p:nvSpPr>
        <p:spPr>
          <a:xfrm>
            <a:off x="141288" y="768350"/>
            <a:ext cx="6821487"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804562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920960-9565-4E90-B1EA-DDAB7B9D0B46}" type="slidenum">
              <a:rPr lang="en-US" altLang="de-DE" sz="1400"/>
              <a:pPr>
                <a:spcBef>
                  <a:spcPct val="0"/>
                </a:spcBef>
              </a:pPr>
              <a:t>66</a:t>
            </a:fld>
            <a:endParaRPr lang="de-DE" altLang="de-DE" sz="1400"/>
          </a:p>
        </p:txBody>
      </p:sp>
      <p:sp>
        <p:nvSpPr>
          <p:cNvPr id="166915" name="Rectangle 2"/>
          <p:cNvSpPr>
            <a:spLocks noGrp="1" noRot="1" noChangeAspect="1" noChangeArrowheads="1" noTextEdit="1"/>
          </p:cNvSpPr>
          <p:nvPr>
            <p:ph type="sldImg"/>
          </p:nvPr>
        </p:nvSpPr>
        <p:spPr>
          <a:xfrm>
            <a:off x="141288" y="768350"/>
            <a:ext cx="6821487"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804562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920960-9565-4E90-B1EA-DDAB7B9D0B46}" type="slidenum">
              <a:rPr lang="en-US" altLang="de-DE" sz="1400"/>
              <a:pPr>
                <a:spcBef>
                  <a:spcPct val="0"/>
                </a:spcBef>
              </a:pPr>
              <a:t>67</a:t>
            </a:fld>
            <a:endParaRPr lang="de-DE" altLang="de-DE" sz="1400"/>
          </a:p>
        </p:txBody>
      </p:sp>
      <p:sp>
        <p:nvSpPr>
          <p:cNvPr id="166915" name="Rectangle 2"/>
          <p:cNvSpPr>
            <a:spLocks noGrp="1" noRot="1" noChangeAspect="1" noChangeArrowheads="1" noTextEdit="1"/>
          </p:cNvSpPr>
          <p:nvPr>
            <p:ph type="sldImg"/>
          </p:nvPr>
        </p:nvSpPr>
        <p:spPr>
          <a:xfrm>
            <a:off x="141288" y="768350"/>
            <a:ext cx="6821487"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804562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920960-9565-4E90-B1EA-DDAB7B9D0B46}" type="slidenum">
              <a:rPr lang="en-US" altLang="de-DE" sz="1400"/>
              <a:pPr>
                <a:spcBef>
                  <a:spcPct val="0"/>
                </a:spcBef>
              </a:pPr>
              <a:t>68</a:t>
            </a:fld>
            <a:endParaRPr lang="de-DE" altLang="de-DE" sz="1400"/>
          </a:p>
        </p:txBody>
      </p:sp>
      <p:sp>
        <p:nvSpPr>
          <p:cNvPr id="166915" name="Rectangle 2"/>
          <p:cNvSpPr>
            <a:spLocks noGrp="1" noRot="1" noChangeAspect="1" noChangeArrowheads="1" noTextEdit="1"/>
          </p:cNvSpPr>
          <p:nvPr>
            <p:ph type="sldImg"/>
          </p:nvPr>
        </p:nvSpPr>
        <p:spPr>
          <a:xfrm>
            <a:off x="141288" y="768350"/>
            <a:ext cx="6821487"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804562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977910C-1DEE-400D-8A70-28FC8AE88CB3}" type="slidenum">
              <a:rPr lang="en-US" altLang="de-DE" sz="1400"/>
              <a:pPr>
                <a:spcBef>
                  <a:spcPct val="0"/>
                </a:spcBef>
              </a:pPr>
              <a:t>69</a:t>
            </a:fld>
            <a:endParaRPr lang="de-DE" altLang="de-DE" sz="1400"/>
          </a:p>
        </p:txBody>
      </p:sp>
      <p:sp>
        <p:nvSpPr>
          <p:cNvPr id="169987" name="Rectangle 2"/>
          <p:cNvSpPr>
            <a:spLocks noGrp="1" noRot="1" noChangeAspect="1" noChangeArrowheads="1" noTextEdit="1"/>
          </p:cNvSpPr>
          <p:nvPr>
            <p:ph type="sldImg"/>
          </p:nvPr>
        </p:nvSpPr>
        <p:spPr>
          <a:xfrm>
            <a:off x="141288" y="768350"/>
            <a:ext cx="6821487"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287454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977910C-1DEE-400D-8A70-28FC8AE88CB3}" type="slidenum">
              <a:rPr lang="en-US" altLang="de-DE" sz="1400"/>
              <a:pPr>
                <a:spcBef>
                  <a:spcPct val="0"/>
                </a:spcBef>
              </a:pPr>
              <a:t>70</a:t>
            </a:fld>
            <a:endParaRPr lang="de-DE" altLang="de-DE" sz="1400"/>
          </a:p>
        </p:txBody>
      </p:sp>
      <p:sp>
        <p:nvSpPr>
          <p:cNvPr id="169987" name="Rectangle 2"/>
          <p:cNvSpPr>
            <a:spLocks noGrp="1" noRot="1" noChangeAspect="1" noChangeArrowheads="1" noTextEdit="1"/>
          </p:cNvSpPr>
          <p:nvPr>
            <p:ph type="sldImg"/>
          </p:nvPr>
        </p:nvSpPr>
        <p:spPr>
          <a:xfrm>
            <a:off x="141288" y="768350"/>
            <a:ext cx="6821487"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287454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977910C-1DEE-400D-8A70-28FC8AE88CB3}" type="slidenum">
              <a:rPr lang="en-US" altLang="de-DE" sz="1400"/>
              <a:pPr>
                <a:spcBef>
                  <a:spcPct val="0"/>
                </a:spcBef>
              </a:pPr>
              <a:t>71</a:t>
            </a:fld>
            <a:endParaRPr lang="de-DE" altLang="de-DE" sz="1400"/>
          </a:p>
        </p:txBody>
      </p:sp>
      <p:sp>
        <p:nvSpPr>
          <p:cNvPr id="169987" name="Rectangle 2"/>
          <p:cNvSpPr>
            <a:spLocks noGrp="1" noRot="1" noChangeAspect="1" noChangeArrowheads="1" noTextEdit="1"/>
          </p:cNvSpPr>
          <p:nvPr>
            <p:ph type="sldImg"/>
          </p:nvPr>
        </p:nvSpPr>
        <p:spPr>
          <a:xfrm>
            <a:off x="141288" y="768350"/>
            <a:ext cx="6821487"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287454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fld id="{990292BD-BB4F-41AA-A7BE-92602057D611}" type="slidenum">
              <a:rPr lang="en-US" altLang="de-DE" smtClean="0"/>
              <a:pPr/>
              <a:t>73</a:t>
            </a:fld>
            <a:endParaRPr lang="de-DE" altLang="de-DE"/>
          </a:p>
        </p:txBody>
      </p:sp>
    </p:spTree>
    <p:extLst>
      <p:ext uri="{BB962C8B-B14F-4D97-AF65-F5344CB8AC3E}">
        <p14:creationId xmlns:p14="http://schemas.microsoft.com/office/powerpoint/2010/main" val="366215552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21">
              <a:spcBef>
                <a:spcPct val="30000"/>
              </a:spcBef>
              <a:defRPr sz="1200">
                <a:solidFill>
                  <a:schemeClr val="tx1"/>
                </a:solidFill>
                <a:latin typeface="Times New Roman" panose="02020603050405020304" pitchFamily="18" charset="0"/>
              </a:defRPr>
            </a:lvl1pPr>
            <a:lvl2pPr marL="770697" indent="-296423" defTabSz="989721">
              <a:spcBef>
                <a:spcPct val="30000"/>
              </a:spcBef>
              <a:defRPr sz="1200">
                <a:solidFill>
                  <a:schemeClr val="tx1"/>
                </a:solidFill>
                <a:latin typeface="Times New Roman" panose="02020603050405020304" pitchFamily="18" charset="0"/>
              </a:defRPr>
            </a:lvl2pPr>
            <a:lvl3pPr marL="1185688" indent="-237138" defTabSz="989721">
              <a:spcBef>
                <a:spcPct val="30000"/>
              </a:spcBef>
              <a:defRPr sz="1200">
                <a:solidFill>
                  <a:schemeClr val="tx1"/>
                </a:solidFill>
                <a:latin typeface="Times New Roman" panose="02020603050405020304" pitchFamily="18" charset="0"/>
              </a:defRPr>
            </a:lvl3pPr>
            <a:lvl4pPr marL="1659963" indent="-237138" defTabSz="989721">
              <a:spcBef>
                <a:spcPct val="30000"/>
              </a:spcBef>
              <a:defRPr sz="1200">
                <a:solidFill>
                  <a:schemeClr val="tx1"/>
                </a:solidFill>
                <a:latin typeface="Times New Roman" panose="02020603050405020304" pitchFamily="18" charset="0"/>
              </a:defRPr>
            </a:lvl4pPr>
            <a:lvl5pPr marL="2134240" indent="-237138" defTabSz="989721">
              <a:spcBef>
                <a:spcPct val="30000"/>
              </a:spcBef>
              <a:defRPr sz="1200">
                <a:solidFill>
                  <a:schemeClr val="tx1"/>
                </a:solidFill>
                <a:latin typeface="Times New Roman" panose="02020603050405020304" pitchFamily="18" charset="0"/>
              </a:defRPr>
            </a:lvl5pPr>
            <a:lvl6pPr marL="2608515" indent="-237138" defTabSz="989721" eaLnBrk="0" fontAlgn="base" hangingPunct="0">
              <a:spcBef>
                <a:spcPct val="30000"/>
              </a:spcBef>
              <a:spcAft>
                <a:spcPct val="0"/>
              </a:spcAft>
              <a:defRPr sz="1200">
                <a:solidFill>
                  <a:schemeClr val="tx1"/>
                </a:solidFill>
                <a:latin typeface="Times New Roman" panose="02020603050405020304" pitchFamily="18" charset="0"/>
              </a:defRPr>
            </a:lvl6pPr>
            <a:lvl7pPr marL="3082791" indent="-237138" defTabSz="989721" eaLnBrk="0" fontAlgn="base" hangingPunct="0">
              <a:spcBef>
                <a:spcPct val="30000"/>
              </a:spcBef>
              <a:spcAft>
                <a:spcPct val="0"/>
              </a:spcAft>
              <a:defRPr sz="1200">
                <a:solidFill>
                  <a:schemeClr val="tx1"/>
                </a:solidFill>
                <a:latin typeface="Times New Roman" panose="02020603050405020304" pitchFamily="18" charset="0"/>
              </a:defRPr>
            </a:lvl7pPr>
            <a:lvl8pPr marL="3557066" indent="-237138" defTabSz="989721" eaLnBrk="0" fontAlgn="base" hangingPunct="0">
              <a:spcBef>
                <a:spcPct val="30000"/>
              </a:spcBef>
              <a:spcAft>
                <a:spcPct val="0"/>
              </a:spcAft>
              <a:defRPr sz="1200">
                <a:solidFill>
                  <a:schemeClr val="tx1"/>
                </a:solidFill>
                <a:latin typeface="Times New Roman" panose="02020603050405020304" pitchFamily="18" charset="0"/>
              </a:defRPr>
            </a:lvl8pPr>
            <a:lvl9pPr marL="4031342" indent="-237138" defTabSz="989721"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F8684F2-FC91-45DB-A6F8-3FEAADA8A17F}" type="slidenum">
              <a:rPr lang="de-DE" altLang="de-DE" sz="1300"/>
              <a:pPr>
                <a:spcBef>
                  <a:spcPct val="0"/>
                </a:spcBef>
              </a:pPr>
              <a:t>74</a:t>
            </a:fld>
            <a:endParaRPr lang="de-DE" altLang="de-DE" sz="1300"/>
          </a:p>
        </p:txBody>
      </p:sp>
      <p:sp>
        <p:nvSpPr>
          <p:cNvPr id="292867" name="Rectangle 2"/>
          <p:cNvSpPr>
            <a:spLocks noGrp="1" noRot="1" noChangeAspect="1" noChangeArrowheads="1" noTextEdit="1"/>
          </p:cNvSpPr>
          <p:nvPr>
            <p:ph type="sldImg"/>
          </p:nvPr>
        </p:nvSpPr>
        <p:spPr>
          <a:xfrm>
            <a:off x="138113" y="768350"/>
            <a:ext cx="6824662"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88495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21">
              <a:spcBef>
                <a:spcPct val="30000"/>
              </a:spcBef>
              <a:defRPr sz="1200">
                <a:solidFill>
                  <a:schemeClr val="tx1"/>
                </a:solidFill>
                <a:latin typeface="Times New Roman" panose="02020603050405020304" pitchFamily="18" charset="0"/>
              </a:defRPr>
            </a:lvl1pPr>
            <a:lvl2pPr marL="770697" indent="-296423" defTabSz="989721">
              <a:spcBef>
                <a:spcPct val="30000"/>
              </a:spcBef>
              <a:defRPr sz="1200">
                <a:solidFill>
                  <a:schemeClr val="tx1"/>
                </a:solidFill>
                <a:latin typeface="Times New Roman" panose="02020603050405020304" pitchFamily="18" charset="0"/>
              </a:defRPr>
            </a:lvl2pPr>
            <a:lvl3pPr marL="1185688" indent="-237138" defTabSz="989721">
              <a:spcBef>
                <a:spcPct val="30000"/>
              </a:spcBef>
              <a:defRPr sz="1200">
                <a:solidFill>
                  <a:schemeClr val="tx1"/>
                </a:solidFill>
                <a:latin typeface="Times New Roman" panose="02020603050405020304" pitchFamily="18" charset="0"/>
              </a:defRPr>
            </a:lvl3pPr>
            <a:lvl4pPr marL="1659963" indent="-237138" defTabSz="989721">
              <a:spcBef>
                <a:spcPct val="30000"/>
              </a:spcBef>
              <a:defRPr sz="1200">
                <a:solidFill>
                  <a:schemeClr val="tx1"/>
                </a:solidFill>
                <a:latin typeface="Times New Roman" panose="02020603050405020304" pitchFamily="18" charset="0"/>
              </a:defRPr>
            </a:lvl4pPr>
            <a:lvl5pPr marL="2134240" indent="-237138" defTabSz="989721">
              <a:spcBef>
                <a:spcPct val="30000"/>
              </a:spcBef>
              <a:defRPr sz="1200">
                <a:solidFill>
                  <a:schemeClr val="tx1"/>
                </a:solidFill>
                <a:latin typeface="Times New Roman" panose="02020603050405020304" pitchFamily="18" charset="0"/>
              </a:defRPr>
            </a:lvl5pPr>
            <a:lvl6pPr marL="2608515" indent="-237138" defTabSz="989721" eaLnBrk="0" fontAlgn="base" hangingPunct="0">
              <a:spcBef>
                <a:spcPct val="30000"/>
              </a:spcBef>
              <a:spcAft>
                <a:spcPct val="0"/>
              </a:spcAft>
              <a:defRPr sz="1200">
                <a:solidFill>
                  <a:schemeClr val="tx1"/>
                </a:solidFill>
                <a:latin typeface="Times New Roman" panose="02020603050405020304" pitchFamily="18" charset="0"/>
              </a:defRPr>
            </a:lvl6pPr>
            <a:lvl7pPr marL="3082791" indent="-237138" defTabSz="989721" eaLnBrk="0" fontAlgn="base" hangingPunct="0">
              <a:spcBef>
                <a:spcPct val="30000"/>
              </a:spcBef>
              <a:spcAft>
                <a:spcPct val="0"/>
              </a:spcAft>
              <a:defRPr sz="1200">
                <a:solidFill>
                  <a:schemeClr val="tx1"/>
                </a:solidFill>
                <a:latin typeface="Times New Roman" panose="02020603050405020304" pitchFamily="18" charset="0"/>
              </a:defRPr>
            </a:lvl7pPr>
            <a:lvl8pPr marL="3557066" indent="-237138" defTabSz="989721" eaLnBrk="0" fontAlgn="base" hangingPunct="0">
              <a:spcBef>
                <a:spcPct val="30000"/>
              </a:spcBef>
              <a:spcAft>
                <a:spcPct val="0"/>
              </a:spcAft>
              <a:defRPr sz="1200">
                <a:solidFill>
                  <a:schemeClr val="tx1"/>
                </a:solidFill>
                <a:latin typeface="Times New Roman" panose="02020603050405020304" pitchFamily="18" charset="0"/>
              </a:defRPr>
            </a:lvl8pPr>
            <a:lvl9pPr marL="4031342" indent="-237138" defTabSz="989721"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9F9CECD-A38F-486B-BB1D-A0844CC391A4}" type="slidenum">
              <a:rPr lang="de-DE" altLang="de-DE" sz="1300"/>
              <a:pPr>
                <a:spcBef>
                  <a:spcPct val="0"/>
                </a:spcBef>
              </a:pPr>
              <a:t>75</a:t>
            </a:fld>
            <a:endParaRPr lang="de-DE" altLang="de-DE" sz="1300"/>
          </a:p>
        </p:txBody>
      </p:sp>
      <p:sp>
        <p:nvSpPr>
          <p:cNvPr id="293891" name="Rectangle 2"/>
          <p:cNvSpPr>
            <a:spLocks noGrp="1" noRot="1" noChangeAspect="1" noChangeArrowheads="1" noTextEdit="1"/>
          </p:cNvSpPr>
          <p:nvPr>
            <p:ph type="sldImg"/>
          </p:nvPr>
        </p:nvSpPr>
        <p:spPr>
          <a:xfrm>
            <a:off x="138113" y="768350"/>
            <a:ext cx="6824662"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7131508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21">
              <a:spcBef>
                <a:spcPct val="30000"/>
              </a:spcBef>
              <a:defRPr sz="1200">
                <a:solidFill>
                  <a:schemeClr val="tx1"/>
                </a:solidFill>
                <a:latin typeface="Times New Roman" panose="02020603050405020304" pitchFamily="18" charset="0"/>
              </a:defRPr>
            </a:lvl1pPr>
            <a:lvl2pPr marL="770697" indent="-296423" defTabSz="989721">
              <a:spcBef>
                <a:spcPct val="30000"/>
              </a:spcBef>
              <a:defRPr sz="1200">
                <a:solidFill>
                  <a:schemeClr val="tx1"/>
                </a:solidFill>
                <a:latin typeface="Times New Roman" panose="02020603050405020304" pitchFamily="18" charset="0"/>
              </a:defRPr>
            </a:lvl2pPr>
            <a:lvl3pPr marL="1185688" indent="-237138" defTabSz="989721">
              <a:spcBef>
                <a:spcPct val="30000"/>
              </a:spcBef>
              <a:defRPr sz="1200">
                <a:solidFill>
                  <a:schemeClr val="tx1"/>
                </a:solidFill>
                <a:latin typeface="Times New Roman" panose="02020603050405020304" pitchFamily="18" charset="0"/>
              </a:defRPr>
            </a:lvl3pPr>
            <a:lvl4pPr marL="1659963" indent="-237138" defTabSz="989721">
              <a:spcBef>
                <a:spcPct val="30000"/>
              </a:spcBef>
              <a:defRPr sz="1200">
                <a:solidFill>
                  <a:schemeClr val="tx1"/>
                </a:solidFill>
                <a:latin typeface="Times New Roman" panose="02020603050405020304" pitchFamily="18" charset="0"/>
              </a:defRPr>
            </a:lvl4pPr>
            <a:lvl5pPr marL="2134240" indent="-237138" defTabSz="989721">
              <a:spcBef>
                <a:spcPct val="30000"/>
              </a:spcBef>
              <a:defRPr sz="1200">
                <a:solidFill>
                  <a:schemeClr val="tx1"/>
                </a:solidFill>
                <a:latin typeface="Times New Roman" panose="02020603050405020304" pitchFamily="18" charset="0"/>
              </a:defRPr>
            </a:lvl5pPr>
            <a:lvl6pPr marL="2608515" indent="-237138" defTabSz="989721" eaLnBrk="0" fontAlgn="base" hangingPunct="0">
              <a:spcBef>
                <a:spcPct val="30000"/>
              </a:spcBef>
              <a:spcAft>
                <a:spcPct val="0"/>
              </a:spcAft>
              <a:defRPr sz="1200">
                <a:solidFill>
                  <a:schemeClr val="tx1"/>
                </a:solidFill>
                <a:latin typeface="Times New Roman" panose="02020603050405020304" pitchFamily="18" charset="0"/>
              </a:defRPr>
            </a:lvl6pPr>
            <a:lvl7pPr marL="3082791" indent="-237138" defTabSz="989721" eaLnBrk="0" fontAlgn="base" hangingPunct="0">
              <a:spcBef>
                <a:spcPct val="30000"/>
              </a:spcBef>
              <a:spcAft>
                <a:spcPct val="0"/>
              </a:spcAft>
              <a:defRPr sz="1200">
                <a:solidFill>
                  <a:schemeClr val="tx1"/>
                </a:solidFill>
                <a:latin typeface="Times New Roman" panose="02020603050405020304" pitchFamily="18" charset="0"/>
              </a:defRPr>
            </a:lvl7pPr>
            <a:lvl8pPr marL="3557066" indent="-237138" defTabSz="989721" eaLnBrk="0" fontAlgn="base" hangingPunct="0">
              <a:spcBef>
                <a:spcPct val="30000"/>
              </a:spcBef>
              <a:spcAft>
                <a:spcPct val="0"/>
              </a:spcAft>
              <a:defRPr sz="1200">
                <a:solidFill>
                  <a:schemeClr val="tx1"/>
                </a:solidFill>
                <a:latin typeface="Times New Roman" panose="02020603050405020304" pitchFamily="18" charset="0"/>
              </a:defRPr>
            </a:lvl8pPr>
            <a:lvl9pPr marL="4031342" indent="-237138" defTabSz="989721"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1E0645D-E929-4FA3-AC12-61B4CAD585D1}" type="slidenum">
              <a:rPr lang="de-DE" altLang="de-DE" sz="1300"/>
              <a:pPr>
                <a:spcBef>
                  <a:spcPct val="0"/>
                </a:spcBef>
              </a:pPr>
              <a:t>76</a:t>
            </a:fld>
            <a:endParaRPr lang="de-DE" altLang="de-DE" sz="1300"/>
          </a:p>
        </p:txBody>
      </p:sp>
      <p:sp>
        <p:nvSpPr>
          <p:cNvPr id="294915" name="Rectangle 2"/>
          <p:cNvSpPr>
            <a:spLocks noGrp="1" noRot="1" noChangeAspect="1" noChangeArrowheads="1" noTextEdit="1"/>
          </p:cNvSpPr>
          <p:nvPr>
            <p:ph type="sldImg"/>
          </p:nvPr>
        </p:nvSpPr>
        <p:spPr>
          <a:xfrm>
            <a:off x="138113" y="768350"/>
            <a:ext cx="6824662" cy="3836988"/>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269077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0" tIns="49514" rIns="99030" bIns="49514"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9FAA387F-97AD-45E7-8525-C9138069B5F5}" type="slidenum">
              <a:rPr lang="de-DE" altLang="de-DE" sz="1300"/>
              <a:pPr algn="r" eaLnBrk="1" hangingPunct="1">
                <a:spcBef>
                  <a:spcPct val="0"/>
                </a:spcBef>
              </a:pPr>
              <a:t>77</a:t>
            </a:fld>
            <a:endParaRPr lang="de-DE" altLang="de-DE" sz="1300"/>
          </a:p>
        </p:txBody>
      </p:sp>
      <p:sp>
        <p:nvSpPr>
          <p:cNvPr id="295939" name="Rectangle 2"/>
          <p:cNvSpPr>
            <a:spLocks noGrp="1" noRot="1" noChangeAspect="1" noChangeArrowheads="1" noTextEdit="1"/>
          </p:cNvSpPr>
          <p:nvPr>
            <p:ph type="sldImg"/>
          </p:nvPr>
        </p:nvSpPr>
        <p:spPr>
          <a:xfrm>
            <a:off x="138113" y="768350"/>
            <a:ext cx="6824662" cy="3836988"/>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128793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0" tIns="49514" rIns="99030" bIns="49514" anchor="b"/>
          <a:lstStyle>
            <a:lvl1pPr defTabSz="954088">
              <a:spcBef>
                <a:spcPct val="30000"/>
              </a:spcBef>
              <a:defRPr sz="1200">
                <a:solidFill>
                  <a:schemeClr val="tx1"/>
                </a:solidFill>
                <a:latin typeface="Times New Roman" panose="02020603050405020304" pitchFamily="18" charset="0"/>
              </a:defRPr>
            </a:lvl1pPr>
            <a:lvl2pPr marL="742950" indent="-285750" defTabSz="954088">
              <a:spcBef>
                <a:spcPct val="30000"/>
              </a:spcBef>
              <a:defRPr sz="1200">
                <a:solidFill>
                  <a:schemeClr val="tx1"/>
                </a:solidFill>
                <a:latin typeface="Times New Roman" panose="02020603050405020304" pitchFamily="18" charset="0"/>
              </a:defRPr>
            </a:lvl2pPr>
            <a:lvl3pPr marL="1143000" indent="-228600" defTabSz="954088">
              <a:spcBef>
                <a:spcPct val="30000"/>
              </a:spcBef>
              <a:defRPr sz="1200">
                <a:solidFill>
                  <a:schemeClr val="tx1"/>
                </a:solidFill>
                <a:latin typeface="Times New Roman" panose="02020603050405020304" pitchFamily="18" charset="0"/>
              </a:defRPr>
            </a:lvl3pPr>
            <a:lvl4pPr marL="1600200" indent="-228600" defTabSz="954088">
              <a:spcBef>
                <a:spcPct val="30000"/>
              </a:spcBef>
              <a:defRPr sz="1200">
                <a:solidFill>
                  <a:schemeClr val="tx1"/>
                </a:solidFill>
                <a:latin typeface="Times New Roman" panose="02020603050405020304" pitchFamily="18" charset="0"/>
              </a:defRPr>
            </a:lvl4pPr>
            <a:lvl5pPr marL="2057400" indent="-228600" defTabSz="954088">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92340ADD-7ED5-4B80-AD11-8D80394C9E6F}" type="slidenum">
              <a:rPr lang="de-DE" altLang="de-DE" sz="1300"/>
              <a:pPr algn="r" eaLnBrk="1" hangingPunct="1">
                <a:spcBef>
                  <a:spcPct val="0"/>
                </a:spcBef>
              </a:pPr>
              <a:t>78</a:t>
            </a:fld>
            <a:endParaRPr lang="de-DE" altLang="de-DE" sz="1300"/>
          </a:p>
        </p:txBody>
      </p:sp>
      <p:sp>
        <p:nvSpPr>
          <p:cNvPr id="296963" name="Rectangle 2"/>
          <p:cNvSpPr>
            <a:spLocks noGrp="1" noRot="1" noChangeAspect="1" noChangeArrowheads="1" noTextEdit="1"/>
          </p:cNvSpPr>
          <p:nvPr>
            <p:ph type="sldImg"/>
          </p:nvPr>
        </p:nvSpPr>
        <p:spPr>
          <a:xfrm>
            <a:off x="138113" y="768350"/>
            <a:ext cx="6824662" cy="3836988"/>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63468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21">
              <a:spcBef>
                <a:spcPct val="30000"/>
              </a:spcBef>
              <a:defRPr sz="1200">
                <a:solidFill>
                  <a:schemeClr val="tx1"/>
                </a:solidFill>
                <a:latin typeface="Times New Roman" panose="02020603050405020304" pitchFamily="18" charset="0"/>
              </a:defRPr>
            </a:lvl1pPr>
            <a:lvl2pPr marL="770697" indent="-296423" defTabSz="989721">
              <a:spcBef>
                <a:spcPct val="30000"/>
              </a:spcBef>
              <a:defRPr sz="1200">
                <a:solidFill>
                  <a:schemeClr val="tx1"/>
                </a:solidFill>
                <a:latin typeface="Times New Roman" panose="02020603050405020304" pitchFamily="18" charset="0"/>
              </a:defRPr>
            </a:lvl2pPr>
            <a:lvl3pPr marL="1185688" indent="-237138" defTabSz="989721">
              <a:spcBef>
                <a:spcPct val="30000"/>
              </a:spcBef>
              <a:defRPr sz="1200">
                <a:solidFill>
                  <a:schemeClr val="tx1"/>
                </a:solidFill>
                <a:latin typeface="Times New Roman" panose="02020603050405020304" pitchFamily="18" charset="0"/>
              </a:defRPr>
            </a:lvl3pPr>
            <a:lvl4pPr marL="1659963" indent="-237138" defTabSz="989721">
              <a:spcBef>
                <a:spcPct val="30000"/>
              </a:spcBef>
              <a:defRPr sz="1200">
                <a:solidFill>
                  <a:schemeClr val="tx1"/>
                </a:solidFill>
                <a:latin typeface="Times New Roman" panose="02020603050405020304" pitchFamily="18" charset="0"/>
              </a:defRPr>
            </a:lvl4pPr>
            <a:lvl5pPr marL="2134240" indent="-237138" defTabSz="989721">
              <a:spcBef>
                <a:spcPct val="30000"/>
              </a:spcBef>
              <a:defRPr sz="1200">
                <a:solidFill>
                  <a:schemeClr val="tx1"/>
                </a:solidFill>
                <a:latin typeface="Times New Roman" panose="02020603050405020304" pitchFamily="18" charset="0"/>
              </a:defRPr>
            </a:lvl5pPr>
            <a:lvl6pPr marL="2608515" indent="-237138" defTabSz="989721" eaLnBrk="0" fontAlgn="base" hangingPunct="0">
              <a:spcBef>
                <a:spcPct val="30000"/>
              </a:spcBef>
              <a:spcAft>
                <a:spcPct val="0"/>
              </a:spcAft>
              <a:defRPr sz="1200">
                <a:solidFill>
                  <a:schemeClr val="tx1"/>
                </a:solidFill>
                <a:latin typeface="Times New Roman" panose="02020603050405020304" pitchFamily="18" charset="0"/>
              </a:defRPr>
            </a:lvl6pPr>
            <a:lvl7pPr marL="3082791" indent="-237138" defTabSz="989721" eaLnBrk="0" fontAlgn="base" hangingPunct="0">
              <a:spcBef>
                <a:spcPct val="30000"/>
              </a:spcBef>
              <a:spcAft>
                <a:spcPct val="0"/>
              </a:spcAft>
              <a:defRPr sz="1200">
                <a:solidFill>
                  <a:schemeClr val="tx1"/>
                </a:solidFill>
                <a:latin typeface="Times New Roman" panose="02020603050405020304" pitchFamily="18" charset="0"/>
              </a:defRPr>
            </a:lvl7pPr>
            <a:lvl8pPr marL="3557066" indent="-237138" defTabSz="989721" eaLnBrk="0" fontAlgn="base" hangingPunct="0">
              <a:spcBef>
                <a:spcPct val="30000"/>
              </a:spcBef>
              <a:spcAft>
                <a:spcPct val="0"/>
              </a:spcAft>
              <a:defRPr sz="1200">
                <a:solidFill>
                  <a:schemeClr val="tx1"/>
                </a:solidFill>
                <a:latin typeface="Times New Roman" panose="02020603050405020304" pitchFamily="18" charset="0"/>
              </a:defRPr>
            </a:lvl8pPr>
            <a:lvl9pPr marL="4031342" indent="-237138" defTabSz="989721"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FD59E38-3C66-4227-9961-7509E6F23899}" type="slidenum">
              <a:rPr lang="de-DE" altLang="de-DE" sz="1300"/>
              <a:pPr>
                <a:spcBef>
                  <a:spcPct val="0"/>
                </a:spcBef>
              </a:pPr>
              <a:t>79</a:t>
            </a:fld>
            <a:endParaRPr lang="de-DE" altLang="de-DE" sz="1300"/>
          </a:p>
        </p:txBody>
      </p:sp>
      <p:sp>
        <p:nvSpPr>
          <p:cNvPr id="297987" name="Rectangle 2"/>
          <p:cNvSpPr>
            <a:spLocks noGrp="1" noRot="1" noChangeAspect="1" noChangeArrowheads="1" noTextEdit="1"/>
          </p:cNvSpPr>
          <p:nvPr>
            <p:ph type="sldImg"/>
          </p:nvPr>
        </p:nvSpPr>
        <p:spPr>
          <a:xfrm>
            <a:off x="138113" y="768350"/>
            <a:ext cx="6824662" cy="3836988"/>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345017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fld id="{C239CB6A-0349-4BBB-972F-F1484D8CD9D0}" type="slidenum">
              <a:rPr lang="de-DE" altLang="de-DE" smtClean="0"/>
              <a:pPr/>
              <a:t>80</a:t>
            </a:fld>
            <a:endParaRPr lang="de-DE" altLang="de-DE"/>
          </a:p>
        </p:txBody>
      </p:sp>
    </p:spTree>
    <p:extLst>
      <p:ext uri="{BB962C8B-B14F-4D97-AF65-F5344CB8AC3E}">
        <p14:creationId xmlns:p14="http://schemas.microsoft.com/office/powerpoint/2010/main" val="176452313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fld id="{C239CB6A-0349-4BBB-972F-F1484D8CD9D0}" type="slidenum">
              <a:rPr lang="de-DE" altLang="de-DE" smtClean="0"/>
              <a:pPr/>
              <a:t>81</a:t>
            </a:fld>
            <a:endParaRPr lang="de-DE" altLang="de-DE"/>
          </a:p>
        </p:txBody>
      </p:sp>
    </p:spTree>
    <p:extLst>
      <p:ext uri="{BB962C8B-B14F-4D97-AF65-F5344CB8AC3E}">
        <p14:creationId xmlns:p14="http://schemas.microsoft.com/office/powerpoint/2010/main" val="12436368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ko-KR" sz="1000" dirty="0">
                <a:latin typeface="+mj-l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آموزش فراشناخت(بام)</a:t>
            </a:r>
            <a:endParaRPr lang="de-DE" dirty="0">
              <a:solidFill>
                <a:srgbClr val="004992"/>
              </a:solidFill>
            </a:endParaRP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AE"/>
              <a:t>آموزش فراشناخت 7 – نتیجه گیری زودهنگام</a:t>
            </a:r>
            <a:endParaRPr lang="de-DE"/>
          </a:p>
        </p:txBody>
      </p:sp>
      <p:sp>
        <p:nvSpPr>
          <p:cNvPr id="4" name="Slide Number Placeholder 3"/>
          <p:cNvSpPr>
            <a:spLocks noGrp="1"/>
          </p:cNvSpPr>
          <p:nvPr>
            <p:ph type="sldNum" sz="quarter" idx="12"/>
          </p:nvPr>
        </p:nvSpPr>
        <p:spPr bwMode="gray"/>
        <p:txBody>
          <a:bodyPr/>
          <a:lstStyle>
            <a:lvl1pPr>
              <a:defRPr b="0"/>
            </a:lvl1pPr>
          </a:lstStyle>
          <a:p>
            <a:fld id="{C1A7784F-A161-426F-90EB-555CF953066A}" type="slidenum">
              <a:rPr lang="en-US"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ar-AE"/>
              <a:t>آموزش فراشناخت 7 – نتیجه گیری زودهنگام</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ar-AE"/>
              <a:t>آموزش فراشناخت 7 – نتیجه گیری زودهنگام</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7 – نتیجه گیری زودهنگام</a:t>
            </a:r>
            <a:endParaRPr lang="de-DE"/>
          </a:p>
        </p:txBody>
      </p:sp>
      <p:sp>
        <p:nvSpPr>
          <p:cNvPr id="7" name="Slide Number Placeholder 6"/>
          <p:cNvSpPr>
            <a:spLocks noGrp="1"/>
          </p:cNvSpPr>
          <p:nvPr>
            <p:ph type="sldNum" sz="quarter" idx="12"/>
          </p:nvPr>
        </p:nvSpPr>
        <p:spPr bwMode="gray"/>
        <p:txBody>
          <a:bodyPr/>
          <a:lstStyle>
            <a:lvl1pPr>
              <a:defRPr b="0"/>
            </a:lvl1pPr>
          </a:lstStyle>
          <a:p>
            <a:fld id="{C1A7784F-A161-426F-90EB-555CF953066A}" type="slidenum">
              <a:rPr lang="en-US"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r-AE"/>
              <a:t>آموزش فراشناخت 7 – نتیجه گیری زودهنگام</a:t>
            </a:r>
            <a:endParaRPr lang="de-DE"/>
          </a:p>
        </p:txBody>
      </p:sp>
      <p:sp>
        <p:nvSpPr>
          <p:cNvPr id="7" name="Slide Number Placeholder 6"/>
          <p:cNvSpPr>
            <a:spLocks noGrp="1"/>
          </p:cNvSpPr>
          <p:nvPr>
            <p:ph type="sldNum" sz="quarter" idx="12"/>
          </p:nvPr>
        </p:nvSpPr>
        <p:spPr bwMode="gray"/>
        <p:txBody>
          <a:bodyPr/>
          <a:lstStyle>
            <a:lvl1pPr>
              <a:defRPr b="0"/>
            </a:lvl1pPr>
          </a:lstStyle>
          <a:p>
            <a:fld id="{C1A7784F-A161-426F-90EB-555CF953066A}" type="slidenum">
              <a:rPr lang="en-US"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ar-AE"/>
              <a:t>آموزش فراشناخت 7 – نتیجه گیری زودهنگام</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ar-AE"/>
              <a:t>آموزش فراشناخت 7 – نتیجه گیری زودهنگام</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56300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73078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586130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defTabSz="457123" rtl="1" eaLnBrk="1" fontAlgn="auto" hangingPunct="1">
              <a:spcBef>
                <a:spcPct val="0"/>
              </a:spcBef>
              <a:spcAft>
                <a:spcPts val="0"/>
              </a:spcAft>
              <a:buClrTx/>
              <a:buFontTx/>
              <a:buNone/>
            </a:pPr>
            <a:r>
              <a:rPr lang="ar-SA" altLang="ko-KR" sz="1000" b="0" dirty="0">
                <a:solidFill>
                  <a:srgbClr val="333333"/>
                </a:solidFill>
                <a:latin typeface="Calibri Light"/>
              </a:rPr>
              <a:t>تصاویر موجود در این برنامه ی آموزشی با کسب اجازه از اشخاص و ناشران این تصاویر مورد استفاده قرار می گیرد. در انتهای اسالیدها نام و نشانی مربوط به هر تصویر آورده شده است.</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sz="1750" dirty="0">
                <a:solidFill>
                  <a:srgbClr val="004992"/>
                </a:solidFill>
              </a:rPr>
              <a:t>آموزش فراشناخت</a:t>
            </a:r>
            <a:endParaRPr lang="de-DE" sz="1750" dirty="0">
              <a:solidFill>
                <a:srgbClr val="004992"/>
              </a:solidFill>
            </a:endParaRPr>
          </a:p>
        </p:txBody>
      </p:sp>
    </p:spTree>
    <p:extLst>
      <p:ext uri="{BB962C8B-B14F-4D97-AF65-F5344CB8AC3E}">
        <p14:creationId xmlns:p14="http://schemas.microsoft.com/office/powerpoint/2010/main" val="20044909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1026714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87426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8191806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5856777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6274496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4860424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847367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5621337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4053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r>
              <a:rPr lang="ar-AE"/>
              <a:t>آموزش فراشناخت 7 – نتیجه گیری زودهنگام</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fld id="{C1A7784F-A161-426F-90EB-555CF953066A}" type="slidenum">
              <a:rPr lang="en-US"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070" r:id="rId1"/>
    <p:sldLayoutId id="2147484071" r:id="rId2"/>
    <p:sldLayoutId id="2147484072" r:id="rId3"/>
    <p:sldLayoutId id="2147484073" r:id="rId4"/>
    <p:sldLayoutId id="2147484074" r:id="rId5"/>
    <p:sldLayoutId id="2147484075" r:id="rId6"/>
    <p:sldLayoutId id="2147484076" r:id="rId7"/>
    <p:sldLayoutId id="2147484077" r:id="rId8"/>
    <p:sldLayoutId id="2147484078" r:id="rId9"/>
    <p:sldLayoutId id="2147484079" r:id="rId10"/>
    <p:sldLayoutId id="2147484080" r:id="rId11"/>
    <p:sldLayoutId id="2147484081"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r>
              <a:rPr lang="de-DE" b="0">
                <a:solidFill>
                  <a:srgbClr val="333333"/>
                </a:solidFill>
                <a:cs typeface="Calibri Light"/>
              </a:rPr>
              <a:t>Entrenamiento Metacognitivo 8 – Stimmung</a:t>
            </a:r>
            <a:endParaRPr lang="de-DE" b="0" dirty="0">
              <a:solidFill>
                <a:srgbClr val="333333"/>
              </a:solidFill>
              <a:cs typeface="Calibri Light"/>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b="0" smtClean="0">
                <a:solidFill>
                  <a:srgbClr val="333333"/>
                </a:solidFill>
                <a:cs typeface="Calibri Light"/>
              </a:rPr>
              <a:pPr defTabSz="457123" eaLnBrk="1" fontAlgn="auto" hangingPunct="1">
                <a:spcBef>
                  <a:spcPts val="0"/>
                </a:spcBef>
                <a:spcAft>
                  <a:spcPts val="0"/>
                </a:spcAft>
              </a:pPr>
              <a:t>‹Nr.›</a:t>
            </a:fld>
            <a:endParaRPr lang="de-DE" b="0" dirty="0">
              <a:solidFill>
                <a:srgbClr val="333333"/>
              </a:solidFill>
              <a:cs typeface="Calibri Light"/>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7609979"/>
      </p:ext>
    </p:extLst>
  </p:cSld>
  <p:clrMap bg1="lt1" tx1="dk1" bg2="lt2" tx2="dk2" accent1="accent1" accent2="accent2" accent3="accent3" accent4="accent4" accent5="accent5" accent6="accent6" hlink="hlink" folHlink="folHlink"/>
  <p:sldLayoutIdLst>
    <p:sldLayoutId id="2147484083" r:id="rId1"/>
    <p:sldLayoutId id="2147484084" r:id="rId2"/>
    <p:sldLayoutId id="2147484085" r:id="rId3"/>
    <p:sldLayoutId id="2147484086" r:id="rId4"/>
    <p:sldLayoutId id="2147484087" r:id="rId5"/>
    <p:sldLayoutId id="2147484088" r:id="rId6"/>
    <p:sldLayoutId id="2147484089" r:id="rId7"/>
    <p:sldLayoutId id="2147484090" r:id="rId8"/>
    <p:sldLayoutId id="2147484091" r:id="rId9"/>
    <p:sldLayoutId id="2147484092" r:id="rId10"/>
    <p:sldLayoutId id="2147484093" r:id="rId11"/>
    <p:sldLayoutId id="2147484094" r:id="rId12"/>
  </p:sldLayoutIdLst>
  <p:hf hdr="0" dt="0"/>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2.xml"/><Relationship Id="rId1" Type="http://schemas.openxmlformats.org/officeDocument/2006/relationships/slideLayout" Target="../slideLayouts/slideLayout5.xml"/><Relationship Id="rId4" Type="http://schemas.openxmlformats.org/officeDocument/2006/relationships/image" Target="../media/image34.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792"/>
            <a:ext cx="12198096" cy="1728216"/>
          </a:xfrm>
        </p:spPr>
        <p:txBody>
          <a:bodyPr lIns="0"/>
          <a:lstStyle/>
          <a:p>
            <a:r>
              <a:rPr lang="ar-AE" altLang="de-DE" dirty="0"/>
              <a:t>بام</a:t>
            </a:r>
            <a:r>
              <a:rPr lang="en-US" altLang="de-DE" dirty="0"/>
              <a:t> :7 A </a:t>
            </a:r>
            <a:r>
              <a:rPr lang="ar-SA" altLang="de-DE" dirty="0"/>
              <a:t>نتیجه گیری زودهنگام</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pPr algn="r"/>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a:t>
            </a:r>
            <a:r>
              <a:rPr lang="pt-BR" sz="1600" dirty="0" err="1">
                <a:solidFill>
                  <a:srgbClr val="004992"/>
                </a:solidFill>
              </a:rPr>
              <a:t>Malihialzackerin</a:t>
            </a:r>
            <a:r>
              <a:rPr lang="pt-BR" sz="1600" dirty="0">
                <a:solidFill>
                  <a:srgbClr val="004992"/>
                </a:solidFill>
              </a:rPr>
              <a:t> </a:t>
            </a:r>
            <a:r>
              <a:rPr lang="nl-NL" sz="1600" dirty="0">
                <a:solidFill>
                  <a:srgbClr val="004992"/>
                </a:solidFill>
              </a:rPr>
              <a:t>(</a:t>
            </a:r>
            <a:r>
              <a:rPr lang="en-US" sz="1600" dirty="0">
                <a:solidFill>
                  <a:srgbClr val="004992"/>
                </a:solidFill>
              </a:rPr>
              <a:t>1</a:t>
            </a:r>
            <a:r>
              <a:rPr lang="nl-NL" sz="1600">
                <a:solidFill>
                  <a:srgbClr val="004992"/>
                </a:solidFill>
              </a:rPr>
              <a:t>|23)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700492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نتیجه گیری زودهنگام (عجولانه)</a:t>
            </a:r>
            <a:endParaRPr lang="en-US" sz="3600">
              <a:latin typeface="+mn-lt"/>
              <a:ea typeface="+mn-ea"/>
              <a:cs typeface="+mn-cs"/>
            </a:endParaRPr>
          </a:p>
        </p:txBody>
      </p:sp>
      <p:sp>
        <p:nvSpPr>
          <p:cNvPr id="19458" name="Rectangle 6"/>
          <p:cNvSpPr>
            <a:spLocks noGrp="1" noChangeArrowheads="1"/>
          </p:cNvSpPr>
          <p:nvPr>
            <p:ph idx="1"/>
          </p:nvPr>
        </p:nvSpPr>
        <p:spPr>
          <a:noFill/>
        </p:spPr>
        <p:txBody>
          <a:bodyPr>
            <a:noAutofit/>
          </a:bodyPr>
          <a:lstStyle/>
          <a:p>
            <a:pPr eaLnBrk="1" hangingPunct="1"/>
            <a:r>
              <a:rPr lang="fa-IR" altLang="de-DE" sz="2400" dirty="0">
                <a:solidFill>
                  <a:srgbClr val="333333"/>
                </a:solidFill>
              </a:rPr>
              <a:t>گاهی اوقات بدون آنکه تمام حقیقت را بدانیم ، نتیجه گیری می کنیم.</a:t>
            </a:r>
          </a:p>
          <a:p>
            <a:pPr marL="342900" indent="-342900" eaLnBrk="1" hangingPunct="1">
              <a:buClr>
                <a:srgbClr val="333333"/>
              </a:buClr>
              <a:buFont typeface="WingDings"/>
              <a:buChar char=""/>
            </a:pPr>
            <a:r>
              <a:rPr lang="fa-IR" altLang="de-DE" sz="2400" dirty="0">
                <a:solidFill>
                  <a:srgbClr val="333333"/>
                </a:solidFill>
              </a:rPr>
              <a:t>دلایل / فواید: </a:t>
            </a:r>
            <a:r>
              <a:rPr lang="fa-IR" altLang="de-DE" sz="2400" dirty="0">
                <a:solidFill>
                  <a:srgbClr val="004992"/>
                </a:solidFill>
              </a:rPr>
              <a:t>؟؟؟ </a:t>
            </a:r>
            <a:r>
              <a:rPr lang="fa-IR" altLang="de-DE" sz="2400" dirty="0">
                <a:solidFill>
                  <a:srgbClr val="FFFFFF"/>
                </a:solidFill>
              </a:rPr>
              <a:t>صرفه جویی در زمان ، خود را راحت کردن ، اینکه در نظر دیگران فردی شایسته و باکفایت و مصمم جلوه کنیم («یک تصمیم اشتباه بهتر از بلاتصمیمی است»).</a:t>
            </a:r>
          </a:p>
          <a:p>
            <a:pPr marL="342900" indent="-342900" eaLnBrk="1" hangingPunct="1">
              <a:buClr>
                <a:srgbClr val="333333"/>
              </a:buClr>
              <a:buFont typeface="WingDings"/>
              <a:buChar char=""/>
            </a:pPr>
            <a:r>
              <a:rPr lang="fa-IR" altLang="de-DE" sz="2400" dirty="0">
                <a:solidFill>
                  <a:srgbClr val="333333"/>
                </a:solidFill>
              </a:rPr>
              <a:t>مضرّات: </a:t>
            </a:r>
            <a:r>
              <a:rPr lang="fa-IR" altLang="de-DE" sz="2400" dirty="0">
                <a:solidFill>
                  <a:srgbClr val="004992"/>
                </a:solidFill>
              </a:rPr>
              <a:t>؟؟؟</a:t>
            </a:r>
            <a:r>
              <a:rPr lang="de-DE" altLang="de-DE" sz="2400" dirty="0">
                <a:solidFill>
                  <a:srgbClr val="004992"/>
                </a:solidFill>
              </a:rPr>
              <a:t> </a:t>
            </a:r>
            <a:r>
              <a:rPr lang="fa-IR" altLang="de-DE" sz="2400" dirty="0">
                <a:solidFill>
                  <a:srgbClr val="FFFFFF"/>
                </a:solidFill>
              </a:rPr>
              <a:t>خطر تصمیم گیری اشتباه و گاه خطرناک...</a:t>
            </a:r>
          </a:p>
        </p:txBody>
      </p:sp>
      <p:sp>
        <p:nvSpPr>
          <p:cNvPr id="7" name="Footer Placeholder 6"/>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latin typeface="+mn-lt"/>
                <a:cs typeface="+mn-cs"/>
              </a:rPr>
              <a:pPr/>
              <a:t>2</a:t>
            </a:fld>
            <a:endParaRPr lang="de-DE" dirty="0">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نتیجه گیری زودهنگام (عجولانه)</a:t>
            </a:r>
            <a:endParaRPr lang="en-US" sz="3600">
              <a:latin typeface="+mn-lt"/>
              <a:ea typeface="+mn-ea"/>
              <a:cs typeface="+mn-cs"/>
            </a:endParaRPr>
          </a:p>
        </p:txBody>
      </p:sp>
      <p:sp>
        <p:nvSpPr>
          <p:cNvPr id="19458" name="Rectangle 6"/>
          <p:cNvSpPr>
            <a:spLocks noGrp="1" noChangeArrowheads="1"/>
          </p:cNvSpPr>
          <p:nvPr>
            <p:ph idx="1"/>
          </p:nvPr>
        </p:nvSpPr>
        <p:spPr>
          <a:noFill/>
        </p:spPr>
        <p:txBody>
          <a:bodyPr>
            <a:noAutofit/>
          </a:bodyPr>
          <a:lstStyle/>
          <a:p>
            <a:pPr eaLnBrk="1" hangingPunct="1"/>
            <a:r>
              <a:rPr lang="fa-IR" altLang="de-DE" sz="2400" dirty="0">
                <a:solidFill>
                  <a:srgbClr val="333333"/>
                </a:solidFill>
              </a:rPr>
              <a:t>گاهی اوقات بدون آنکه تمام حقیقت را بدانیم ، نتیجه گیری می کنیم.</a:t>
            </a:r>
          </a:p>
          <a:p>
            <a:pPr marL="342900" indent="-342900" eaLnBrk="1" hangingPunct="1">
              <a:buClr>
                <a:srgbClr val="000000"/>
              </a:buClr>
              <a:buFont typeface="WingDings"/>
              <a:buChar char=""/>
            </a:pPr>
            <a:r>
              <a:rPr lang="fa-IR" altLang="de-DE" sz="2400" dirty="0">
                <a:solidFill>
                  <a:srgbClr val="333333"/>
                </a:solidFill>
              </a:rPr>
              <a:t>دلایل / فواید: </a:t>
            </a:r>
            <a:r>
              <a:rPr lang="fa-IR" altLang="de-DE" sz="2400" dirty="0">
                <a:solidFill>
                  <a:srgbClr val="004992"/>
                </a:solidFill>
              </a:rPr>
              <a:t>صرفه جویی در زمان ، خود را راحت کردن ، اینکه در نظر دیگران فردی شایسته و باکفایت و مصمم جلوه کنیم (</a:t>
            </a:r>
            <a:r>
              <a:rPr lang="de-DE" altLang="de-DE" sz="2400" dirty="0">
                <a:solidFill>
                  <a:srgbClr val="004992"/>
                </a:solidFill>
              </a:rPr>
              <a:t>„</a:t>
            </a:r>
            <a:r>
              <a:rPr lang="fa-IR" altLang="de-DE" sz="2400" dirty="0">
                <a:solidFill>
                  <a:srgbClr val="004992"/>
                </a:solidFill>
              </a:rPr>
              <a:t>یک تصمیم اشتباه بهتر از بلاتصمیمی است</a:t>
            </a:r>
            <a:r>
              <a:rPr lang="de-DE" altLang="de-DE" sz="2400" dirty="0">
                <a:solidFill>
                  <a:srgbClr val="004992"/>
                </a:solidFill>
              </a:rPr>
              <a:t>“</a:t>
            </a:r>
            <a:r>
              <a:rPr lang="fa-IR" altLang="de-DE" sz="2400" dirty="0">
                <a:solidFill>
                  <a:srgbClr val="004992"/>
                </a:solidFill>
              </a:rPr>
              <a:t>).</a:t>
            </a:r>
          </a:p>
          <a:p>
            <a:pPr marL="342900" indent="-342900">
              <a:buClr>
                <a:srgbClr val="333333"/>
              </a:buClr>
              <a:buFont typeface="WingDings"/>
              <a:buChar char=""/>
            </a:pPr>
            <a:r>
              <a:rPr lang="fa-IR" altLang="de-DE" sz="2400" dirty="0">
                <a:solidFill>
                  <a:srgbClr val="333333"/>
                </a:solidFill>
              </a:rPr>
              <a:t>مضرّات: </a:t>
            </a:r>
            <a:r>
              <a:rPr lang="fa-IR" altLang="de-DE" sz="2400" dirty="0">
                <a:solidFill>
                  <a:srgbClr val="004992"/>
                </a:solidFill>
              </a:rPr>
              <a:t>؟؟؟</a:t>
            </a:r>
            <a:r>
              <a:rPr lang="de-DE" altLang="de-DE" sz="2400" dirty="0">
                <a:solidFill>
                  <a:srgbClr val="004992"/>
                </a:solidFill>
              </a:rPr>
              <a:t> </a:t>
            </a:r>
            <a:r>
              <a:rPr lang="fa-IR" altLang="de-DE" sz="2400" dirty="0">
                <a:solidFill>
                  <a:srgbClr val="FFFFFF"/>
                </a:solidFill>
              </a:rPr>
              <a:t>خطر تصمیم گیری اشتباه و گاه خطرناک...</a:t>
            </a:r>
          </a:p>
        </p:txBody>
      </p:sp>
      <p:sp>
        <p:nvSpPr>
          <p:cNvPr id="7" name="Footer Placeholder 6"/>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latin typeface="+mn-lt"/>
                <a:cs typeface="+mn-cs"/>
              </a:rPr>
              <a:pPr/>
              <a:t>3</a:t>
            </a:fld>
            <a:endParaRPr lang="de-DE" dirty="0">
              <a:latin typeface="+mn-lt"/>
              <a:cs typeface="+mn-cs"/>
            </a:endParaRPr>
          </a:p>
        </p:txBody>
      </p:sp>
    </p:spTree>
    <p:extLst>
      <p:ext uri="{BB962C8B-B14F-4D97-AF65-F5344CB8AC3E}">
        <p14:creationId xmlns:p14="http://schemas.microsoft.com/office/powerpoint/2010/main" val="2716700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نتیجه گیری زودهنگام (عجولانه)</a:t>
            </a:r>
            <a:endParaRPr lang="en-US" sz="3600">
              <a:latin typeface="+mn-lt"/>
              <a:ea typeface="+mn-ea"/>
              <a:cs typeface="+mn-cs"/>
            </a:endParaRPr>
          </a:p>
        </p:txBody>
      </p:sp>
      <p:sp>
        <p:nvSpPr>
          <p:cNvPr id="19458" name="Rectangle 6"/>
          <p:cNvSpPr>
            <a:spLocks noGrp="1" noChangeArrowheads="1"/>
          </p:cNvSpPr>
          <p:nvPr>
            <p:ph idx="1"/>
          </p:nvPr>
        </p:nvSpPr>
        <p:spPr>
          <a:noFill/>
        </p:spPr>
        <p:txBody>
          <a:bodyPr>
            <a:noAutofit/>
          </a:bodyPr>
          <a:lstStyle/>
          <a:p>
            <a:pPr eaLnBrk="1" hangingPunct="1"/>
            <a:r>
              <a:rPr lang="fa-IR" altLang="de-DE" sz="2400" dirty="0">
                <a:solidFill>
                  <a:srgbClr val="333333"/>
                </a:solidFill>
              </a:rPr>
              <a:t>گاهی اوقات بدون آنکه تمام حقیقت را بدانیم ، نتیجه گیری می کنیم.</a:t>
            </a:r>
          </a:p>
          <a:p>
            <a:pPr marL="342900" indent="-342900" eaLnBrk="1" hangingPunct="1">
              <a:buClr>
                <a:srgbClr val="000000"/>
              </a:buClr>
              <a:buFont typeface="WingDings"/>
              <a:buChar char=""/>
            </a:pPr>
            <a:r>
              <a:rPr lang="fa-IR" altLang="de-DE" sz="2400" dirty="0">
                <a:solidFill>
                  <a:srgbClr val="333333"/>
                </a:solidFill>
              </a:rPr>
              <a:t>دلایل / فواید: </a:t>
            </a:r>
            <a:r>
              <a:rPr lang="fa-IR" altLang="de-DE" sz="2400" dirty="0">
                <a:solidFill>
                  <a:srgbClr val="004992"/>
                </a:solidFill>
              </a:rPr>
              <a:t>صرفه جویی در زمان ، خود را راحت کردن ، اینکه در نظر دیگران فردی شایسته و باکفایت و مصمم جلوه کنیم (</a:t>
            </a:r>
            <a:r>
              <a:rPr lang="de-DE" altLang="de-DE" sz="2400" dirty="0">
                <a:solidFill>
                  <a:srgbClr val="004992"/>
                </a:solidFill>
              </a:rPr>
              <a:t>„</a:t>
            </a:r>
            <a:r>
              <a:rPr lang="fa-IR" altLang="de-DE" sz="2400" dirty="0">
                <a:solidFill>
                  <a:srgbClr val="004992"/>
                </a:solidFill>
              </a:rPr>
              <a:t>یک تصمیم اشتباه بهتر از بلاتصمیمی است</a:t>
            </a:r>
            <a:r>
              <a:rPr lang="de-DE" altLang="de-DE" sz="2400" dirty="0">
                <a:solidFill>
                  <a:srgbClr val="004992"/>
                </a:solidFill>
              </a:rPr>
              <a:t>“</a:t>
            </a:r>
            <a:r>
              <a:rPr lang="fa-IR" altLang="de-DE" sz="2400" dirty="0">
                <a:solidFill>
                  <a:srgbClr val="004992"/>
                </a:solidFill>
              </a:rPr>
              <a:t>).</a:t>
            </a:r>
          </a:p>
          <a:p>
            <a:pPr marL="342900" indent="-342900" eaLnBrk="1" hangingPunct="1">
              <a:buClr>
                <a:srgbClr val="333333"/>
              </a:buClr>
              <a:buFont typeface="WingDings"/>
              <a:buChar char=""/>
            </a:pPr>
            <a:r>
              <a:rPr lang="fa-IR" altLang="de-DE" sz="2400" dirty="0">
                <a:solidFill>
                  <a:srgbClr val="333333"/>
                </a:solidFill>
              </a:rPr>
              <a:t>مضرّات:</a:t>
            </a:r>
            <a:r>
              <a:rPr lang="de-DE" altLang="de-DE" sz="2400" dirty="0">
                <a:solidFill>
                  <a:srgbClr val="333333"/>
                </a:solidFill>
              </a:rPr>
              <a:t> </a:t>
            </a:r>
            <a:r>
              <a:rPr lang="fa-IR" altLang="de-DE" sz="2400" dirty="0">
                <a:solidFill>
                  <a:srgbClr val="004992"/>
                </a:solidFill>
              </a:rPr>
              <a:t>خطر تصمیم گیری اشتباه و گاه خطرناک...</a:t>
            </a:r>
          </a:p>
        </p:txBody>
      </p:sp>
      <p:sp>
        <p:nvSpPr>
          <p:cNvPr id="7" name="Footer Placeholder 6"/>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latin typeface="+mn-lt"/>
                <a:cs typeface="+mn-cs"/>
              </a:rPr>
              <a:pPr/>
              <a:t>4</a:t>
            </a:fld>
            <a:endParaRPr lang="de-DE" dirty="0">
              <a:latin typeface="+mn-lt"/>
              <a:cs typeface="+mn-cs"/>
            </a:endParaRPr>
          </a:p>
        </p:txBody>
      </p:sp>
    </p:spTree>
    <p:extLst>
      <p:ext uri="{BB962C8B-B14F-4D97-AF65-F5344CB8AC3E}">
        <p14:creationId xmlns:p14="http://schemas.microsoft.com/office/powerpoint/2010/main" val="206546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درچه شرایطی بدون دانستن تمام حقیقت ، نتیجه گیری می کنیم</a:t>
            </a:r>
            <a:r>
              <a:rPr lang="ar-AE">
                <a:latin typeface="+mn-lt"/>
                <a:ea typeface="+mn-ea"/>
                <a:cs typeface="+mn-cs"/>
              </a:rPr>
              <a:t>؟</a:t>
            </a:r>
            <a:br>
              <a:rPr lang="ar-AE">
                <a:latin typeface="+mn-lt"/>
                <a:ea typeface="+mn-ea"/>
                <a:cs typeface="+mn-cs"/>
              </a:rPr>
            </a:br>
            <a:r>
              <a:rPr lang="ar-AE">
                <a:latin typeface="+mn-lt"/>
                <a:ea typeface="+mn-ea"/>
                <a:cs typeface="+mn-cs"/>
              </a:rPr>
              <a:t>نتیجه گیری زودهنگام (عجولانه</a:t>
            </a:r>
            <a:r>
              <a:rPr lang="ar-AE" sz="3600">
                <a:latin typeface="+mn-lt"/>
                <a:ea typeface="+mn-ea"/>
                <a:cs typeface="+mn-cs"/>
              </a:rPr>
              <a:t>)</a:t>
            </a:r>
            <a:endParaRPr lang="en-US" sz="3600">
              <a:latin typeface="+mn-lt"/>
              <a:ea typeface="+mn-ea"/>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1784360515"/>
              </p:ext>
            </p:extLst>
          </p:nvPr>
        </p:nvGraphicFramePr>
        <p:xfrm>
          <a:off x="408955" y="2416737"/>
          <a:ext cx="11376000" cy="4036615"/>
        </p:xfrm>
        <a:graphic>
          <a:graphicData uri="http://schemas.openxmlformats.org/drawingml/2006/table">
            <a:tbl>
              <a:tblPr rtl="1">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چه وقت؟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333333"/>
                          </a:solidFill>
                          <a:effectLst/>
                          <a:latin typeface="+mn-lt"/>
                          <a:ea typeface="+mn-ea"/>
                          <a:cs typeface="+mn-cs"/>
                        </a:rPr>
                        <a:t>مثال </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...وقتی که دسترسی شما به اطلاعات محدود یا کم است...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333333"/>
                          </a:solidFill>
                          <a:effectLst/>
                          <a:latin typeface="+mn-lt"/>
                          <a:ea typeface="+mn-ea"/>
                          <a:cs typeface="+mn-cs"/>
                        </a:rPr>
                        <a:t>...وقتی که از تجارب قبلی برای تعمیم دادن استفاده می کنیم</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333333"/>
                          </a:solidFill>
                          <a:effectLst/>
                          <a:latin typeface="+mn-lt"/>
                          <a:ea typeface="+mn-ea"/>
                          <a:cs typeface="+mn-cs"/>
                        </a:rPr>
                        <a:t>...وقتی که انتخاب کردن اهمیت زیاد ندارد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mn-lt"/>
                <a:cs typeface="+mn-cs"/>
              </a:rPr>
              <a:pPr/>
              <a:t>5</a:t>
            </a:fld>
            <a:endParaRPr lang="de-DE" dirty="0">
              <a:latin typeface="+mn-lt"/>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درچه شرایطی بدون دانستن تمام حقیقت ، نتیجه گیری می کنیم</a:t>
            </a:r>
            <a:r>
              <a:rPr lang="ar-AE">
                <a:latin typeface="+mn-lt"/>
                <a:ea typeface="+mn-ea"/>
                <a:cs typeface="+mn-cs"/>
              </a:rPr>
              <a:t>؟</a:t>
            </a:r>
            <a:br>
              <a:rPr lang="ar-AE">
                <a:latin typeface="+mn-lt"/>
                <a:ea typeface="+mn-ea"/>
                <a:cs typeface="+mn-cs"/>
              </a:rPr>
            </a:br>
            <a:r>
              <a:rPr lang="ar-AE">
                <a:latin typeface="+mn-lt"/>
                <a:ea typeface="+mn-ea"/>
                <a:cs typeface="+mn-cs"/>
              </a:rPr>
              <a:t>نتیجه گیری زودهنگام (عجولانه</a:t>
            </a:r>
            <a:r>
              <a:rPr lang="ar-AE" sz="3600">
                <a:latin typeface="+mn-lt"/>
                <a:ea typeface="+mn-ea"/>
                <a:cs typeface="+mn-cs"/>
              </a:rPr>
              <a:t>)</a:t>
            </a:r>
            <a:endParaRPr lang="en-US" sz="3600">
              <a:latin typeface="+mn-lt"/>
              <a:ea typeface="+mn-ea"/>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150851228"/>
              </p:ext>
            </p:extLst>
          </p:nvPr>
        </p:nvGraphicFramePr>
        <p:xfrm>
          <a:off x="408955" y="2416737"/>
          <a:ext cx="11376000" cy="4036615"/>
        </p:xfrm>
        <a:graphic>
          <a:graphicData uri="http://schemas.openxmlformats.org/drawingml/2006/table">
            <a:tbl>
              <a:tblPr rtl="1">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333333"/>
                          </a:solidFill>
                          <a:effectLst/>
                          <a:latin typeface="+mn-lt"/>
                          <a:ea typeface="+mn-ea"/>
                          <a:cs typeface="+mn-cs"/>
                        </a:rPr>
                        <a:t>چه وقت؟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333333"/>
                          </a:solidFill>
                          <a:effectLst/>
                          <a:latin typeface="+mn-lt"/>
                          <a:ea typeface="+mn-ea"/>
                          <a:cs typeface="+mn-cs"/>
                        </a:rPr>
                        <a:t>مثال </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333333"/>
                          </a:solidFill>
                          <a:effectLst/>
                          <a:latin typeface="+mn-lt"/>
                          <a:ea typeface="+mn-ea"/>
                          <a:cs typeface="+mn-cs"/>
                        </a:rPr>
                        <a:t>...وقتی که دسترسی شما به اطلاعات محدود یا کم است...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333333"/>
                          </a:solidFill>
                          <a:effectLst/>
                          <a:latin typeface="+mn-lt"/>
                          <a:ea typeface="+mn-ea"/>
                          <a:cs typeface="+mn-cs"/>
                        </a:rPr>
                        <a:t>مصاحبه ی شغلی: امکان شناختن محل کار و همکاران جدید محدود است (با دادن پول به کسی اطلاعات بدست آورید)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333333"/>
                          </a:solidFill>
                          <a:effectLst/>
                          <a:latin typeface="+mn-lt"/>
                          <a:ea typeface="+mn-ea"/>
                          <a:cs typeface="+mn-cs"/>
                        </a:rPr>
                        <a:t>...وقتی که از تجارب قبلی برای تعمیم دادن استفاده می کنیم</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333333"/>
                          </a:solidFill>
                          <a:effectLst/>
                          <a:latin typeface="+mn-lt"/>
                          <a:ea typeface="+mn-ea"/>
                          <a:cs typeface="+mn-cs"/>
                        </a:rPr>
                        <a:t>...وقتی که انتخاب کردن اهمیت زیاد ندارد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mn-lt"/>
                <a:cs typeface="+mn-cs"/>
              </a:rPr>
              <a:pPr/>
              <a:t>6</a:t>
            </a:fld>
            <a:endParaRPr lang="de-DE" dirty="0">
              <a:latin typeface="+mn-lt"/>
              <a:cs typeface="+mn-cs"/>
            </a:endParaRPr>
          </a:p>
        </p:txBody>
      </p:sp>
    </p:spTree>
    <p:extLst>
      <p:ext uri="{BB962C8B-B14F-4D97-AF65-F5344CB8AC3E}">
        <p14:creationId xmlns:p14="http://schemas.microsoft.com/office/powerpoint/2010/main" val="1533991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درچه شرایطی بدون دانستن تمام حقیقت ، نتیجه گیری می کنیم</a:t>
            </a:r>
            <a:r>
              <a:rPr lang="ar-AE">
                <a:latin typeface="+mn-lt"/>
                <a:ea typeface="+mn-ea"/>
                <a:cs typeface="+mn-cs"/>
              </a:rPr>
              <a:t>؟</a:t>
            </a:r>
            <a:br>
              <a:rPr lang="ar-AE">
                <a:latin typeface="+mn-lt"/>
                <a:ea typeface="+mn-ea"/>
                <a:cs typeface="+mn-cs"/>
              </a:rPr>
            </a:br>
            <a:r>
              <a:rPr lang="ar-AE">
                <a:latin typeface="+mn-lt"/>
                <a:ea typeface="+mn-ea"/>
                <a:cs typeface="+mn-cs"/>
              </a:rPr>
              <a:t>نتیجه گیری زودهنگام (عجولانه</a:t>
            </a:r>
            <a:r>
              <a:rPr lang="ar-AE" sz="3600">
                <a:latin typeface="+mn-lt"/>
                <a:ea typeface="+mn-ea"/>
                <a:cs typeface="+mn-cs"/>
              </a:rPr>
              <a:t>)</a:t>
            </a:r>
            <a:endParaRPr lang="en-US" sz="3600">
              <a:latin typeface="+mn-lt"/>
              <a:ea typeface="+mn-ea"/>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3356747610"/>
              </p:ext>
            </p:extLst>
          </p:nvPr>
        </p:nvGraphicFramePr>
        <p:xfrm>
          <a:off x="408955" y="2416737"/>
          <a:ext cx="11376000" cy="4036615"/>
        </p:xfrm>
        <a:graphic>
          <a:graphicData uri="http://schemas.openxmlformats.org/drawingml/2006/table">
            <a:tbl>
              <a:tblPr rtl="1">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333333"/>
                          </a:solidFill>
                          <a:effectLst/>
                          <a:latin typeface="+mn-lt"/>
                          <a:ea typeface="+mn-ea"/>
                          <a:cs typeface="+mn-cs"/>
                        </a:rPr>
                        <a:t>چه وقت؟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333333"/>
                          </a:solidFill>
                          <a:effectLst/>
                          <a:latin typeface="+mn-lt"/>
                          <a:ea typeface="+mn-ea"/>
                          <a:cs typeface="+mn-cs"/>
                        </a:rPr>
                        <a:t>مثال </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333333"/>
                          </a:solidFill>
                          <a:effectLst/>
                          <a:latin typeface="+mn-lt"/>
                          <a:ea typeface="+mn-ea"/>
                          <a:cs typeface="+mn-cs"/>
                        </a:rPr>
                        <a:t>...وقتی که دسترسی شما به اطلاعات محدود یا کم است...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333333"/>
                          </a:solidFill>
                          <a:effectLst/>
                          <a:latin typeface="+mn-lt"/>
                          <a:ea typeface="+mn-ea"/>
                          <a:cs typeface="+mn-cs"/>
                        </a:rPr>
                        <a:t>مصاحبه ی شغلی: امکان شناختن محل کار و همکاران جدید محدود است (با دادن پول به کسی اطلاعات بدست آورید)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333333"/>
                          </a:solidFill>
                          <a:effectLst/>
                          <a:latin typeface="+mn-lt"/>
                          <a:ea typeface="+mn-ea"/>
                          <a:cs typeface="+mn-cs"/>
                        </a:rPr>
                        <a:t>...وقتی که از تجارب قبلی برای تعمیم دادن استفاده می کنیم</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333333"/>
                          </a:solidFill>
                          <a:effectLst/>
                          <a:latin typeface="+mn-lt"/>
                          <a:ea typeface="+mn-ea"/>
                          <a:cs typeface="+mn-cs"/>
                        </a:rPr>
                        <a:t>تعمیم بیش از حدّ به پیشداوری منجر می شود (مشت نمونه ی خروار است)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333333"/>
                          </a:solidFill>
                          <a:effectLst/>
                          <a:latin typeface="+mn-lt"/>
                          <a:ea typeface="+mn-ea"/>
                          <a:cs typeface="+mn-cs"/>
                        </a:rPr>
                        <a:t>...وقتی که انتخاب کردن اهمیت زیاد ندارد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mn-lt"/>
                <a:cs typeface="+mn-cs"/>
              </a:rPr>
              <a:pPr/>
              <a:t>7</a:t>
            </a:fld>
            <a:endParaRPr lang="de-DE" dirty="0">
              <a:latin typeface="+mn-lt"/>
              <a:cs typeface="+mn-cs"/>
            </a:endParaRPr>
          </a:p>
        </p:txBody>
      </p:sp>
    </p:spTree>
    <p:extLst>
      <p:ext uri="{BB962C8B-B14F-4D97-AF65-F5344CB8AC3E}">
        <p14:creationId xmlns:p14="http://schemas.microsoft.com/office/powerpoint/2010/main" val="20760550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درچه شرایطی بدون دانستن تمام حقیقت ، نتیجه گیری می کنیم</a:t>
            </a:r>
            <a:r>
              <a:rPr lang="ar-AE">
                <a:latin typeface="+mn-lt"/>
                <a:ea typeface="+mn-ea"/>
                <a:cs typeface="+mn-cs"/>
              </a:rPr>
              <a:t>؟</a:t>
            </a:r>
            <a:br>
              <a:rPr lang="ar-AE">
                <a:latin typeface="+mn-lt"/>
                <a:ea typeface="+mn-ea"/>
                <a:cs typeface="+mn-cs"/>
              </a:rPr>
            </a:br>
            <a:r>
              <a:rPr lang="ar-AE">
                <a:latin typeface="+mn-lt"/>
                <a:ea typeface="+mn-ea"/>
                <a:cs typeface="+mn-cs"/>
              </a:rPr>
              <a:t>نتیجه گیری زودهنگام (عجولانه</a:t>
            </a:r>
            <a:r>
              <a:rPr lang="ar-AE" sz="3600">
                <a:latin typeface="+mn-lt"/>
                <a:ea typeface="+mn-ea"/>
                <a:cs typeface="+mn-cs"/>
              </a:rPr>
              <a:t>)</a:t>
            </a:r>
            <a:endParaRPr lang="en-US" sz="3600">
              <a:latin typeface="+mn-lt"/>
              <a:ea typeface="+mn-ea"/>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478103255"/>
              </p:ext>
            </p:extLst>
          </p:nvPr>
        </p:nvGraphicFramePr>
        <p:xfrm>
          <a:off x="408955" y="2416737"/>
          <a:ext cx="11376000" cy="4036615"/>
        </p:xfrm>
        <a:graphic>
          <a:graphicData uri="http://schemas.openxmlformats.org/drawingml/2006/table">
            <a:tbl>
              <a:tblPr rtl="1">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333333"/>
                          </a:solidFill>
                          <a:effectLst/>
                          <a:latin typeface="+mn-lt"/>
                          <a:ea typeface="+mn-ea"/>
                          <a:cs typeface="+mn-cs"/>
                        </a:rPr>
                        <a:t>چه وقت؟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333333"/>
                          </a:solidFill>
                          <a:effectLst/>
                          <a:latin typeface="+mn-lt"/>
                          <a:ea typeface="+mn-ea"/>
                          <a:cs typeface="+mn-cs"/>
                        </a:rPr>
                        <a:t>مثال </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333333"/>
                          </a:solidFill>
                          <a:effectLst/>
                          <a:latin typeface="+mn-lt"/>
                          <a:ea typeface="+mn-ea"/>
                          <a:cs typeface="+mn-cs"/>
                        </a:rPr>
                        <a:t>...وقتی که دسترسی شما به اطلاعات محدود یا کم است...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333333"/>
                          </a:solidFill>
                          <a:effectLst/>
                          <a:latin typeface="+mn-lt"/>
                          <a:ea typeface="+mn-ea"/>
                          <a:cs typeface="+mn-cs"/>
                        </a:rPr>
                        <a:t>مصاحبه ی شغلی: امکان شناختن محل کار و همکاران جدید محدود است (با دادن پول به کسی اطلاعات بدست آورید)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333333"/>
                          </a:solidFill>
                          <a:effectLst/>
                          <a:latin typeface="+mn-lt"/>
                          <a:ea typeface="+mn-ea"/>
                          <a:cs typeface="+mn-cs"/>
                        </a:rPr>
                        <a:t>...وقتی که از تجارب قبلی برای تعمیم دادن استفاده می کنیم</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333333"/>
                          </a:solidFill>
                          <a:effectLst/>
                          <a:latin typeface="+mn-lt"/>
                          <a:ea typeface="+mn-ea"/>
                          <a:cs typeface="+mn-cs"/>
                        </a:rPr>
                        <a:t>تعمیم بیش از حدّ به پیشداوری منجر می شود (مشت نمونه ی خروار است)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333333"/>
                          </a:solidFill>
                          <a:effectLst/>
                          <a:latin typeface="+mn-lt"/>
                          <a:ea typeface="+mn-ea"/>
                          <a:cs typeface="+mn-cs"/>
                        </a:rPr>
                        <a:t>...وقتی که انتخاب کردن اهمیت زیاد ندارد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انتخاب نوعی کیک ، رنگ جوراب ، نوع غذا یا ....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mn-lt"/>
                <a:cs typeface="+mn-cs"/>
              </a:rPr>
              <a:pPr/>
              <a:t>8</a:t>
            </a:fld>
            <a:endParaRPr lang="de-DE" dirty="0">
              <a:latin typeface="+mn-lt"/>
              <a:cs typeface="+mn-cs"/>
            </a:endParaRPr>
          </a:p>
        </p:txBody>
      </p:sp>
    </p:spTree>
    <p:extLst>
      <p:ext uri="{BB962C8B-B14F-4D97-AF65-F5344CB8AC3E}">
        <p14:creationId xmlns:p14="http://schemas.microsoft.com/office/powerpoint/2010/main" val="29522035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latin typeface="+mn-lt"/>
                <a:ea typeface="+mn-ea"/>
                <a:cs typeface="+mn-cs"/>
              </a:rPr>
              <a:t>نتیجه گیری زودهنگام (عجولانه) در عمل</a:t>
            </a:r>
            <a:endParaRPr lang="en-US" sz="3600" dirty="0">
              <a:latin typeface="+mn-lt"/>
              <a:ea typeface="+mn-ea"/>
              <a:cs typeface="+mn-cs"/>
            </a:endParaRPr>
          </a:p>
        </p:txBody>
      </p:sp>
      <p:graphicFrame>
        <p:nvGraphicFramePr>
          <p:cNvPr id="10" name="Group 152"/>
          <p:cNvGraphicFramePr>
            <a:graphicFrameLocks noGrp="1"/>
          </p:cNvGraphicFramePr>
          <p:nvPr>
            <p:extLst>
              <p:ext uri="{D42A27DB-BD31-4B8C-83A1-F6EECF244321}">
                <p14:modId xmlns:p14="http://schemas.microsoft.com/office/powerpoint/2010/main" val="121582039"/>
              </p:ext>
            </p:extLst>
          </p:nvPr>
        </p:nvGraphicFramePr>
        <p:xfrm>
          <a:off x="408955" y="2203704"/>
          <a:ext cx="11376000" cy="3983367"/>
        </p:xfrm>
        <a:graphic>
          <a:graphicData uri="http://schemas.openxmlformats.org/drawingml/2006/table">
            <a:tbl>
              <a:tblPr rtl="1">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حیطه / قلمرو</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مثال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26167">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lang="en-US" altLang="de-DE" sz="24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r>
                        <a:rPr lang="fa-IR" sz="2000" kern="1200" dirty="0">
                          <a:solidFill>
                            <a:schemeClr val="dk1"/>
                          </a:solidFill>
                          <a:effectLst/>
                          <a:latin typeface="+mn-lt"/>
                          <a:ea typeface="+mn-ea"/>
                          <a:cs typeface="+mn-cs"/>
                        </a:rPr>
                        <a:t>در سال 1983 مجله خبری آلمانی استرن ( به معنای آلمان برای ستاره) خاطرات خصوصی منتسب به هیتلر ، رهبر رژیم نازی در آلمان (1933 الی 1945) را متشر کرد. این مجله با وجود جعلی بودن مدارک و ادعاهایش ،  3/9 میلیون مارک (حدود 5 میلیون یورو) بخاطر این خاطرات به دست آورد. بعنوان نمونه مشخص شد یک نقاشی – که طبق خاطرات شخصی – متعلق به نقاشی در سال 1980 ترسیم شده بود به هیتلر نسبت داده شده . </a:t>
                      </a:r>
                      <a:endParaRPr lang="de-DE" sz="2000" kern="1200" dirty="0">
                        <a:solidFill>
                          <a:schemeClr val="dk1"/>
                        </a:solidFill>
                        <a:effectLst/>
                        <a:latin typeface="+mn-lt"/>
                        <a:ea typeface="+mn-ea"/>
                        <a:cs typeface="+mn-cs"/>
                      </a:endParaRPr>
                    </a:p>
                    <a:p>
                      <a:pPr algn="r" rtl="1"/>
                      <a:r>
                        <a:rPr lang="fa-IR" sz="2000" kern="1200" dirty="0">
                          <a:solidFill>
                            <a:schemeClr val="dk1"/>
                          </a:solidFill>
                          <a:effectLst/>
                          <a:latin typeface="+mn-lt"/>
                          <a:ea typeface="+mn-ea"/>
                          <a:cs typeface="+mn-cs"/>
                        </a:rPr>
                        <a:t>چند روز پس از انتشار این خاطرات در مجله استرن ، تحقیقات دفتر فدرال پلیس جنایی آلمان نشان داد که این خاطرات جعلی است. </a:t>
                      </a:r>
                      <a:endParaRPr lang="de-DE" sz="2000" kern="1200" dirty="0">
                        <a:solidFill>
                          <a:schemeClr val="dk1"/>
                        </a:solidFill>
                        <a:effectLst/>
                        <a:latin typeface="+mn-lt"/>
                        <a:ea typeface="+mn-ea"/>
                        <a:cs typeface="+mn-cs"/>
                      </a:endParaRPr>
                    </a:p>
                    <a:p>
                      <a:pPr algn="r" rtl="1"/>
                      <a:endParaRPr lang="de-DE" sz="2000" kern="1200" dirty="0">
                        <a:solidFill>
                          <a:schemeClr val="dk1"/>
                        </a:solidFill>
                        <a:effectLst/>
                        <a:latin typeface="+mn-lt"/>
                        <a:ea typeface="+mn-ea"/>
                        <a:cs typeface="+mn-cs"/>
                      </a:endParaRPr>
                    </a:p>
                    <a:p>
                      <a:pPr algn="r" rtl="1"/>
                      <a:r>
                        <a:rPr lang="fa-IR" sz="2000" kern="1200" dirty="0">
                          <a:solidFill>
                            <a:schemeClr val="dk1"/>
                          </a:solidFill>
                          <a:effectLst/>
                          <a:latin typeface="+mn-lt"/>
                          <a:ea typeface="+mn-ea"/>
                          <a:cs typeface="+mn-cs"/>
                        </a:rPr>
                        <a:t>پلیس جنایی نشان داد که این نقاشی توسط کنراد کوجو ترسیم شده ، نه هیتلر . نشریه استرن در انتظار نتیجه تحقیقات پلیس فدران به جرم شایعه پراکنی ماند. </a:t>
                      </a:r>
                      <a:endParaRPr lang="de-DE" sz="2000" kern="1200" dirty="0">
                        <a:solidFill>
                          <a:schemeClr val="dk1"/>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Caption_12"/>
          <p:cNvSpPr txBox="1">
            <a:spLocks noChangeArrowheads="1"/>
          </p:cNvSpPr>
          <p:nvPr/>
        </p:nvSpPr>
        <p:spPr bwMode="auto">
          <a:xfrm>
            <a:off x="9337947" y="5255264"/>
            <a:ext cx="201622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a:buNone/>
            </a:pPr>
            <a:r>
              <a:rPr lang="fa-IR" sz="1400" b="0" dirty="0">
                <a:solidFill>
                  <a:srgbClr val="000000"/>
                </a:solidFill>
                <a:effectLst/>
                <a:latin typeface="+mn-lt"/>
                <a:ea typeface="Times New Roman" panose="02020603050405020304" pitchFamily="18" charset="0"/>
                <a:cs typeface="Arial" panose="020B0604020202020204" pitchFamily="34" charset="0"/>
              </a:rPr>
              <a:t>جلد مجله استرن ، که خاطرات نادرست از هیتلر منتشر کرده بود</a:t>
            </a:r>
            <a:endParaRPr lang="de-DE" sz="1400" b="0" dirty="0">
              <a:effectLst/>
              <a:latin typeface="+mn-lt"/>
              <a:ea typeface="Calibri" panose="020F0502020204030204" pitchFamily="34" charset="0"/>
              <a:cs typeface="Arial" panose="020B0604020202020204" pitchFamily="34" charset="0"/>
            </a:endParaRPr>
          </a:p>
        </p:txBody>
      </p:sp>
      <p:sp>
        <p:nvSpPr>
          <p:cNvPr id="7" name="Footer Placeholder 6"/>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3" name="Slide Number Placeholder 12"/>
          <p:cNvSpPr>
            <a:spLocks noGrp="1"/>
          </p:cNvSpPr>
          <p:nvPr>
            <p:ph type="sldNum" sz="quarter" idx="12"/>
          </p:nvPr>
        </p:nvSpPr>
        <p:spPr/>
        <p:txBody>
          <a:bodyPr/>
          <a:lstStyle/>
          <a:p>
            <a:fld id="{9B00EF49-7894-4F53-A8DD-F7DB3BFC5032}" type="slidenum">
              <a:rPr lang="de-DE" smtClean="0">
                <a:latin typeface="+mn-lt"/>
                <a:cs typeface="+mn-cs"/>
              </a:rPr>
              <a:pPr/>
              <a:t>9</a:t>
            </a:fld>
            <a:endParaRPr lang="de-DE" dirty="0">
              <a:latin typeface="+mn-lt"/>
              <a:cs typeface="+mn-cs"/>
            </a:endParaRPr>
          </a:p>
        </p:txBody>
      </p:sp>
      <p:pic>
        <p:nvPicPr>
          <p:cNvPr id="8" name="Grafik 7" descr="Hitler Diaries - Wikipedia">
            <a:extLst>
              <a:ext uri="{FF2B5EF4-FFF2-40B4-BE49-F238E27FC236}">
                <a16:creationId xmlns:a16="http://schemas.microsoft.com/office/drawing/2014/main" id="{8E8DA612-1D19-444D-950A-BACFE397CAA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769995" y="3236320"/>
            <a:ext cx="1470843" cy="191813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3600" dirty="0">
                <a:solidFill>
                  <a:srgbClr val="004992"/>
                </a:solidFill>
                <a:latin typeface="+mn-lt"/>
                <a:ea typeface="+mn-ea"/>
                <a:cs typeface="+mn-cs"/>
              </a:rPr>
              <a:t>نتیجه گیری زودهنگام (عجولانه) در عمل - علایم و اختصارات نوشته شده</a:t>
            </a:r>
            <a:br>
              <a:rPr lang="fa-IR" sz="3600" dirty="0">
                <a:solidFill>
                  <a:srgbClr val="004992"/>
                </a:solidFill>
                <a:latin typeface="+mn-lt"/>
                <a:ea typeface="+mn-ea"/>
                <a:cs typeface="+mn-cs"/>
              </a:rPr>
            </a:br>
            <a:r>
              <a:rPr lang="fa-IR" sz="2000" dirty="0">
                <a:solidFill>
                  <a:srgbClr val="004992"/>
                </a:solidFill>
                <a:latin typeface="+mn-lt"/>
                <a:ea typeface="+mn-ea"/>
                <a:cs typeface="+mn-cs"/>
              </a:rPr>
              <a:t>(برای تمرین های دیگر به پایان اسلایدها مراجعه کنید)</a:t>
            </a:r>
          </a:p>
        </p:txBody>
      </p:sp>
      <p:graphicFrame>
        <p:nvGraphicFramePr>
          <p:cNvPr id="9" name="Group 26"/>
          <p:cNvGraphicFramePr>
            <a:graphicFrameLocks noGrp="1"/>
          </p:cNvGraphicFramePr>
          <p:nvPr>
            <p:extLst>
              <p:ext uri="{D42A27DB-BD31-4B8C-83A1-F6EECF244321}">
                <p14:modId xmlns:p14="http://schemas.microsoft.com/office/powerpoint/2010/main" val="3864413115"/>
              </p:ext>
            </p:extLst>
          </p:nvPr>
        </p:nvGraphicFramePr>
        <p:xfrm>
          <a:off x="408955" y="2697480"/>
          <a:ext cx="11376000" cy="3931920"/>
        </p:xfrm>
        <a:graphic>
          <a:graphicData uri="http://schemas.openxmlformats.org/drawingml/2006/table">
            <a:tbl>
              <a:tblPr rtl="1">
                <a:tableStyleId>{21E4AEA4-8DFA-4A89-87EB-49C32662AFE0}</a:tableStyleId>
              </a:tblPr>
              <a:tblGrid>
                <a:gridCol w="2094234">
                  <a:extLst>
                    <a:ext uri="{9D8B030D-6E8A-4147-A177-3AD203B41FA5}">
                      <a16:colId xmlns:a16="http://schemas.microsoft.com/office/drawing/2014/main" val="20000"/>
                    </a:ext>
                  </a:extLst>
                </a:gridCol>
                <a:gridCol w="7031832">
                  <a:extLst>
                    <a:ext uri="{9D8B030D-6E8A-4147-A177-3AD203B41FA5}">
                      <a16:colId xmlns:a16="http://schemas.microsoft.com/office/drawing/2014/main" val="20001"/>
                    </a:ext>
                  </a:extLst>
                </a:gridCol>
                <a:gridCol w="2249934">
                  <a:extLst>
                    <a:ext uri="{9D8B030D-6E8A-4147-A177-3AD203B41FA5}">
                      <a16:colId xmlns:a16="http://schemas.microsoft.com/office/drawing/2014/main" val="20002"/>
                    </a:ext>
                  </a:extLst>
                </a:gridCol>
              </a:tblGrid>
              <a:tr h="457200">
                <a:tc>
                  <a:txBody>
                    <a:bodyPr/>
                    <a:lstStyle/>
                    <a:p>
                      <a:pPr marL="0" marR="0" lvl="0" indent="0" algn="ct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000000"/>
                          </a:solidFill>
                          <a:effectLst/>
                          <a:latin typeface="+mn-lt"/>
                          <a:ea typeface="+mn-ea"/>
                          <a:cs typeface="+mn-cs"/>
                        </a:rPr>
                        <a:t>نوشته</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15" marB="4571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000000"/>
                          </a:solidFill>
                          <a:effectLst/>
                          <a:latin typeface="+mn-lt"/>
                          <a:ea typeface="+mn-ea"/>
                          <a:cs typeface="+mn-cs"/>
                        </a:rPr>
                        <a:t>به خاطر / برخلاف</a:t>
                      </a:r>
                      <a:endParaRPr kumimoji="0" lang="de-DE" sz="2400" b="0" i="0" u="none" strike="noStrike" cap="none" normalizeH="0" baseline="0">
                        <a:ln>
                          <a:noFill/>
                        </a:ln>
                        <a:solidFill>
                          <a:srgbClr val="000000"/>
                        </a:solidFill>
                        <a:effectLst/>
                        <a:latin typeface="+mn-lt"/>
                        <a:ea typeface="+mn-ea"/>
                        <a:cs typeface="+mn-cs"/>
                      </a:endParaRPr>
                    </a:p>
                  </a:txBody>
                  <a:tcPr marL="121952" marR="121952" marT="45715" marB="4571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000000"/>
                          </a:solidFill>
                          <a:effectLst/>
                          <a:latin typeface="+mn-lt"/>
                          <a:ea typeface="+mn-ea"/>
                          <a:cs typeface="+mn-cs"/>
                        </a:rPr>
                        <a:t>استناد </a:t>
                      </a:r>
                      <a:endParaRPr kumimoji="0" lang="en-US" sz="2400" b="0" i="0" u="none" strike="noStrike" cap="none" normalizeH="0" baseline="0" dirty="0">
                        <a:ln>
                          <a:noFill/>
                        </a:ln>
                        <a:solidFill>
                          <a:srgbClr val="000000"/>
                        </a:solidFill>
                        <a:effectLst/>
                        <a:latin typeface="+mn-lt"/>
                        <a:ea typeface="+mn-ea"/>
                        <a:cs typeface="+mn-cs"/>
                      </a:endParaRPr>
                    </a:p>
                  </a:txBody>
                  <a:tcPr marL="121952" marR="121952" marT="45715" marB="4571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dirty="0">
                          <a:ln>
                            <a:noFill/>
                          </a:ln>
                          <a:solidFill>
                            <a:srgbClr val="333333"/>
                          </a:solidFill>
                          <a:effectLst/>
                          <a:latin typeface="+mn-lt"/>
                          <a:ea typeface="+mn-ea"/>
                          <a:cs typeface="+mn-cs"/>
                        </a:rPr>
                        <a:t>در اواسط دهه ی 1980 شایعه ای منتشر شد که بر روی پاکت سیگار </a:t>
                      </a:r>
                      <a:r>
                        <a:rPr kumimoji="0" lang="en-US" sz="2000" b="0" i="0" u="none" strike="noStrike" cap="none" normalizeH="0" baseline="0" dirty="0">
                          <a:ln>
                            <a:noFill/>
                          </a:ln>
                          <a:solidFill>
                            <a:srgbClr val="333333"/>
                          </a:solidFill>
                          <a:effectLst/>
                          <a:latin typeface="+mn-lt"/>
                          <a:ea typeface="+mn-ea"/>
                          <a:cs typeface="+mn-cs"/>
                        </a:rPr>
                        <a:t>Marlboro</a:t>
                      </a:r>
                      <a:r>
                        <a:rPr kumimoji="0" lang="fa-IR" sz="2000" b="0" i="0" u="none" strike="noStrike" cap="none" normalizeH="0" baseline="0" dirty="0">
                          <a:ln>
                            <a:noFill/>
                          </a:ln>
                          <a:solidFill>
                            <a:srgbClr val="333333"/>
                          </a:solidFill>
                          <a:effectLst/>
                          <a:latin typeface="+mn-lt"/>
                          <a:ea typeface="+mn-ea"/>
                          <a:cs typeface="+mn-cs"/>
                        </a:rPr>
                        <a:t> نوشته شده «به کو کلاکس کلان متعلق است.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5" marB="4571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68288" marR="0" lvl="0" indent="-268288" algn="r" defTabSz="914400" rtl="1" eaLnBrk="1" fontAlgn="base" latinLnBrk="0" hangingPunct="1">
                        <a:lnSpc>
                          <a:spcPct val="100000"/>
                        </a:lnSpc>
                        <a:spcBef>
                          <a:spcPct val="20000"/>
                        </a:spcBef>
                        <a:spcAft>
                          <a:spcPct val="0"/>
                        </a:spcAft>
                        <a:buClr>
                          <a:srgbClr val="333333"/>
                        </a:buClr>
                        <a:buSzTx/>
                        <a:buFontTx/>
                        <a:buNone/>
                        <a:tabLst/>
                      </a:pPr>
                      <a:r>
                        <a:rPr kumimoji="0" lang="fa-IR" sz="2000" b="1" i="0" u="none" strike="noStrike" cap="none" normalizeH="0" baseline="0" dirty="0">
                          <a:ln>
                            <a:noFill/>
                          </a:ln>
                          <a:solidFill>
                            <a:srgbClr val="333333"/>
                          </a:solidFill>
                          <a:effectLst/>
                          <a:latin typeface="+mn-lt"/>
                          <a:ea typeface="+mn-ea"/>
                          <a:cs typeface="+mn-cs"/>
                        </a:rPr>
                        <a:t>بخاطر: </a:t>
                      </a:r>
                    </a:p>
                    <a:p>
                      <a:pPr marL="0" marR="0" lvl="0" indent="0" algn="r" defTabSz="914400" rtl="1" eaLnBrk="1" fontAlgn="base" latinLnBrk="0" hangingPunct="1">
                        <a:lnSpc>
                          <a:spcPct val="100000"/>
                        </a:lnSpc>
                        <a:spcBef>
                          <a:spcPct val="20000"/>
                        </a:spcBef>
                        <a:spcAft>
                          <a:spcPct val="0"/>
                        </a:spcAft>
                        <a:buClr>
                          <a:srgbClr val="FFFFFF"/>
                        </a:buClr>
                        <a:buSzTx/>
                        <a:buFontTx/>
                        <a:buNone/>
                        <a:tabLst/>
                      </a:pPr>
                      <a:r>
                        <a:rPr kumimoji="0" lang="fa-IR" sz="2000" b="0" i="0" u="none" strike="noStrike" cap="none" normalizeH="0" baseline="0" dirty="0">
                          <a:ln>
                            <a:noFill/>
                          </a:ln>
                          <a:solidFill>
                            <a:srgbClr val="004992"/>
                          </a:solidFill>
                          <a:effectLst/>
                          <a:latin typeface="+mn-lt"/>
                          <a:ea typeface="+mn-ea"/>
                          <a:cs typeface="+mn-cs"/>
                        </a:rPr>
                        <a:t>؟؟؟</a:t>
                      </a:r>
                      <a:r>
                        <a:rPr kumimoji="0" lang="fa-IR" sz="2000" b="0" i="0" u="none" strike="noStrike" cap="none" normalizeH="0" baseline="0" dirty="0">
                          <a:ln>
                            <a:noFill/>
                          </a:ln>
                          <a:solidFill>
                            <a:srgbClr val="FFFFFF"/>
                          </a:solidFill>
                          <a:effectLst/>
                          <a:latin typeface="+mn-lt"/>
                          <a:ea typeface="+mn-ea"/>
                          <a:cs typeface="+mn-cs"/>
                        </a:rPr>
                        <a:t> قسمت قرمزرنگ پاکت سیگار شبیه به حرف ک در انگلیسی می باشد</a:t>
                      </a:r>
                      <a:r>
                        <a:rPr kumimoji="0" lang="en-US" sz="2000" b="0" i="0" u="none" strike="noStrike" cap="none" normalizeH="0" baseline="0" dirty="0">
                          <a:ln>
                            <a:noFill/>
                          </a:ln>
                          <a:solidFill>
                            <a:srgbClr val="FFFFFF"/>
                          </a:solidFill>
                          <a:effectLst/>
                          <a:latin typeface="+mn-lt"/>
                          <a:ea typeface="+mn-ea"/>
                          <a:cs typeface="+mn-cs"/>
                        </a:rPr>
                        <a:t>”K“ </a:t>
                      </a:r>
                      <a:r>
                        <a:rPr kumimoji="0" lang="fa-IR" sz="2000" b="0" i="0" u="none" strike="noStrike" cap="none" normalizeH="0" baseline="0" dirty="0">
                          <a:ln>
                            <a:noFill/>
                          </a:ln>
                          <a:solidFill>
                            <a:srgbClr val="FFFFFF"/>
                          </a:solidFill>
                          <a:effectLst/>
                          <a:latin typeface="+mn-lt"/>
                          <a:ea typeface="+mn-ea"/>
                          <a:cs typeface="+mn-cs"/>
                        </a:rPr>
                        <a:t>.</a:t>
                      </a:r>
                      <a:endParaRPr kumimoji="0" lang="en-US" sz="2000" b="0" i="0" u="none" strike="noStrike" cap="none" normalizeH="0" baseline="0" dirty="0">
                        <a:ln>
                          <a:noFill/>
                        </a:ln>
                        <a:solidFill>
                          <a:srgbClr val="FFFFFF"/>
                        </a:solidFill>
                        <a:effectLst/>
                        <a:latin typeface="+mn-lt"/>
                        <a:ea typeface="+mn-ea"/>
                        <a:cs typeface="+mn-cs"/>
                      </a:endParaRPr>
                    </a:p>
                    <a:p>
                      <a:pPr marL="0" marR="0" lvl="0" indent="0" algn="r" defTabSz="914400" rtl="1" eaLnBrk="1" fontAlgn="base" latinLnBrk="0" hangingPunct="1">
                        <a:lnSpc>
                          <a:spcPct val="100000"/>
                        </a:lnSpc>
                        <a:spcBef>
                          <a:spcPct val="20000"/>
                        </a:spcBef>
                        <a:spcAft>
                          <a:spcPct val="0"/>
                        </a:spcAft>
                        <a:buClr>
                          <a:srgbClr val="FFFFFF"/>
                        </a:buClr>
                        <a:buSzTx/>
                        <a:buFontTx/>
                        <a:buNone/>
                        <a:tabLst/>
                      </a:pPr>
                      <a:r>
                        <a:rPr kumimoji="0" lang="fa-IR" sz="2000" b="0" i="0" u="none" strike="noStrike" cap="none" normalizeH="0" baseline="0" dirty="0">
                          <a:ln>
                            <a:noFill/>
                          </a:ln>
                          <a:solidFill>
                            <a:srgbClr val="FFFFFF"/>
                          </a:solidFill>
                          <a:effectLst/>
                          <a:latin typeface="+mn-lt"/>
                          <a:ea typeface="+mn-ea"/>
                          <a:cs typeface="+mn-cs"/>
                        </a:rPr>
                        <a:t>حرف اختصاری </a:t>
                      </a:r>
                      <a:r>
                        <a:rPr kumimoji="0" lang="de-DE" sz="2000" b="0" i="0" u="none" strike="noStrike" cap="none" normalizeH="0" baseline="0" dirty="0">
                          <a:ln>
                            <a:noFill/>
                          </a:ln>
                          <a:solidFill>
                            <a:srgbClr val="FFFFFF"/>
                          </a:solidFill>
                          <a:effectLst/>
                          <a:latin typeface="+mn-lt"/>
                          <a:ea typeface="+mn-ea"/>
                          <a:cs typeface="+mn-cs"/>
                        </a:rPr>
                        <a:t>KKK.</a:t>
                      </a:r>
                      <a:r>
                        <a:rPr kumimoji="0" lang="fa-IR" sz="2000" b="0" i="0" u="none" strike="noStrike" cap="none" normalizeH="0" baseline="0" dirty="0">
                          <a:ln>
                            <a:noFill/>
                          </a:ln>
                          <a:solidFill>
                            <a:srgbClr val="FFFFFF"/>
                          </a:solidFill>
                          <a:effectLst/>
                          <a:latin typeface="+mn-lt"/>
                          <a:ea typeface="+mn-ea"/>
                          <a:cs typeface="+mn-cs"/>
                        </a:rPr>
                        <a:t> شعار مناسبی برای کو کانکس کلان می باشد. </a:t>
                      </a:r>
                      <a:endParaRPr kumimoji="0" lang="de-DE" sz="2000" b="0" i="0" u="none" strike="noStrike" cap="none" normalizeH="0" baseline="0" dirty="0">
                        <a:ln>
                          <a:noFill/>
                        </a:ln>
                        <a:solidFill>
                          <a:srgbClr val="FFFFFF"/>
                        </a:solidFill>
                        <a:effectLst/>
                        <a:latin typeface="+mn-lt"/>
                        <a:ea typeface="+mn-ea"/>
                        <a:cs typeface="+mn-cs"/>
                      </a:endParaRPr>
                    </a:p>
                    <a:p>
                      <a:pPr marL="268288" marR="0" lvl="0" indent="-268288" algn="r" defTabSz="914400" rtl="1" eaLnBrk="1" fontAlgn="base" latinLnBrk="0" hangingPunct="1">
                        <a:lnSpc>
                          <a:spcPct val="105000"/>
                        </a:lnSpc>
                        <a:spcBef>
                          <a:spcPts val="1999"/>
                        </a:spcBef>
                        <a:spcAft>
                          <a:spcPct val="0"/>
                        </a:spcAft>
                        <a:buClr>
                          <a:srgbClr val="333333"/>
                        </a:buClr>
                        <a:buSzTx/>
                        <a:buFontTx/>
                        <a:buNone/>
                        <a:tabLst/>
                      </a:pPr>
                      <a:r>
                        <a:rPr kumimoji="0" lang="fa-IR" sz="2000" b="1" i="0" u="none" strike="noStrike" cap="none" normalizeH="0" baseline="0" dirty="0">
                          <a:ln>
                            <a:noFill/>
                          </a:ln>
                          <a:solidFill>
                            <a:srgbClr val="333333"/>
                          </a:solidFill>
                          <a:effectLst/>
                          <a:latin typeface="+mn-lt"/>
                          <a:ea typeface="+mn-ea"/>
                          <a:cs typeface="+mn-cs"/>
                        </a:rPr>
                        <a:t>برخلاف:</a:t>
                      </a:r>
                    </a:p>
                    <a:p>
                      <a:pPr marL="0" marR="0" lvl="0" indent="0" algn="r" defTabSz="914400" rtl="1" eaLnBrk="1" fontAlgn="base" latinLnBrk="0" hangingPunct="1">
                        <a:lnSpc>
                          <a:spcPct val="100000"/>
                        </a:lnSpc>
                        <a:spcBef>
                          <a:spcPct val="20000"/>
                        </a:spcBef>
                        <a:spcAft>
                          <a:spcPct val="0"/>
                        </a:spcAft>
                        <a:buClr>
                          <a:srgbClr val="FFFFFF"/>
                        </a:buClr>
                        <a:buSzTx/>
                        <a:buFontTx/>
                        <a:buNone/>
                        <a:tabLst/>
                      </a:pPr>
                      <a:r>
                        <a:rPr kumimoji="0" lang="fa-IR" sz="2000" b="0" i="0" u="none" strike="noStrike" cap="none" normalizeH="0" baseline="0" dirty="0">
                          <a:ln>
                            <a:noFill/>
                          </a:ln>
                          <a:solidFill>
                            <a:srgbClr val="333333"/>
                          </a:solidFill>
                          <a:effectLst/>
                          <a:latin typeface="+mn-lt"/>
                          <a:ea typeface="+mn-ea"/>
                          <a:cs typeface="+mn-cs"/>
                        </a:rPr>
                        <a:t> </a:t>
                      </a:r>
                      <a:r>
                        <a:rPr kumimoji="0" lang="fa-IR" sz="2000" b="0" i="0" u="none" strike="noStrike" cap="none" normalizeH="0" baseline="0" dirty="0">
                          <a:ln>
                            <a:noFill/>
                          </a:ln>
                          <a:solidFill>
                            <a:srgbClr val="004992"/>
                          </a:solidFill>
                          <a:effectLst/>
                          <a:latin typeface="+mn-lt"/>
                          <a:ea typeface="+mn-ea"/>
                          <a:cs typeface="+mn-cs"/>
                        </a:rPr>
                        <a:t>؟؟؟</a:t>
                      </a:r>
                      <a:r>
                        <a:rPr kumimoji="0" lang="fa-IR" sz="2000" b="0" i="0" u="none" strike="noStrike" cap="none" normalizeH="0" baseline="0" dirty="0">
                          <a:ln>
                            <a:noFill/>
                          </a:ln>
                          <a:solidFill>
                            <a:srgbClr val="333333"/>
                          </a:solidFill>
                          <a:effectLst/>
                          <a:latin typeface="+mn-lt"/>
                          <a:ea typeface="+mn-ea"/>
                          <a:cs typeface="+mn-cs"/>
                        </a:rPr>
                        <a:t> </a:t>
                      </a:r>
                      <a:r>
                        <a:rPr kumimoji="0" lang="fa-IR" sz="2000" b="0" i="0" u="none" strike="noStrike" cap="none" normalizeH="0" baseline="0" dirty="0">
                          <a:ln>
                            <a:noFill/>
                          </a:ln>
                          <a:solidFill>
                            <a:srgbClr val="FFFFFF"/>
                          </a:solidFill>
                          <a:effectLst/>
                          <a:latin typeface="+mn-lt"/>
                          <a:ea typeface="+mn-ea"/>
                          <a:cs typeface="+mn-cs"/>
                        </a:rPr>
                        <a:t>شرکت </a:t>
                      </a:r>
                      <a:r>
                        <a:rPr kumimoji="0" lang="de-DE" sz="2000" b="0" i="0" u="none" strike="noStrike" cap="none" normalizeH="0" baseline="0" dirty="0">
                          <a:ln>
                            <a:noFill/>
                          </a:ln>
                          <a:solidFill>
                            <a:srgbClr val="FFFFFF"/>
                          </a:solidFill>
                          <a:effectLst/>
                          <a:latin typeface="+mn-lt"/>
                          <a:ea typeface="+mn-ea"/>
                          <a:cs typeface="+mn-cs"/>
                        </a:rPr>
                        <a:t> Marlboro</a:t>
                      </a:r>
                      <a:r>
                        <a:rPr kumimoji="0" lang="fa-IR" sz="2000" b="0" i="0" u="none" strike="noStrike" cap="none" normalizeH="0" baseline="0" dirty="0">
                          <a:ln>
                            <a:noFill/>
                          </a:ln>
                          <a:solidFill>
                            <a:srgbClr val="FFFFFF"/>
                          </a:solidFill>
                          <a:effectLst/>
                          <a:latin typeface="+mn-lt"/>
                          <a:ea typeface="+mn-ea"/>
                          <a:cs typeface="+mn-cs"/>
                        </a:rPr>
                        <a:t>توسط فیلیپ موریس ، که یک انگلیسی بود تأسیس شده است و ربطی به ک ک ک ندارد. </a:t>
                      </a:r>
                    </a:p>
                    <a:p>
                      <a:pPr marL="0" marR="0" lvl="0" indent="0" algn="r" defTabSz="914400" rtl="1" eaLnBrk="1" fontAlgn="base" latinLnBrk="0" hangingPunct="1">
                        <a:lnSpc>
                          <a:spcPct val="100000"/>
                        </a:lnSpc>
                        <a:spcBef>
                          <a:spcPct val="20000"/>
                        </a:spcBef>
                        <a:spcAft>
                          <a:spcPct val="0"/>
                        </a:spcAft>
                        <a:buClr>
                          <a:srgbClr val="FFFFFF"/>
                        </a:buClr>
                        <a:buSzTx/>
                        <a:buFontTx/>
                        <a:buNone/>
                        <a:tabLst/>
                      </a:pPr>
                      <a:r>
                        <a:rPr kumimoji="0" lang="fa-IR" sz="2000" b="0" i="0" u="none" strike="noStrike" cap="none" normalizeH="0" baseline="0" dirty="0">
                          <a:ln>
                            <a:noFill/>
                          </a:ln>
                          <a:solidFill>
                            <a:srgbClr val="FFFFFF"/>
                          </a:solidFill>
                          <a:effectLst/>
                          <a:latin typeface="+mn-lt"/>
                          <a:ea typeface="+mn-ea"/>
                          <a:cs typeface="+mn-cs"/>
                        </a:rPr>
                        <a:t>این شرکت پس از نامگذاری خیابان  </a:t>
                      </a:r>
                      <a:r>
                        <a:rPr kumimoji="0" lang="de-DE" sz="2000" b="0" i="0" u="none" strike="noStrike" cap="none" normalizeH="0" baseline="0" dirty="0">
                          <a:ln>
                            <a:noFill/>
                          </a:ln>
                          <a:solidFill>
                            <a:srgbClr val="FFFFFF"/>
                          </a:solidFill>
                          <a:effectLst/>
                          <a:latin typeface="+mn-lt"/>
                          <a:ea typeface="+mn-ea"/>
                          <a:cs typeface="+mn-cs"/>
                        </a:rPr>
                        <a:t>Marlborough</a:t>
                      </a:r>
                      <a:r>
                        <a:rPr kumimoji="0" lang="fa-IR" sz="2000" b="0" i="0" u="none" strike="noStrike" cap="none" normalizeH="0" baseline="0" dirty="0">
                          <a:ln>
                            <a:noFill/>
                          </a:ln>
                          <a:solidFill>
                            <a:srgbClr val="FFFFFF"/>
                          </a:solidFill>
                          <a:effectLst/>
                          <a:latin typeface="+mn-lt"/>
                          <a:ea typeface="+mn-ea"/>
                          <a:cs typeface="+mn-cs"/>
                        </a:rPr>
                        <a:t> در شهر لندن نام </a:t>
                      </a:r>
                      <a:r>
                        <a:rPr kumimoji="0" lang="en-US" sz="2000" b="0" i="0" u="none" strike="noStrike" cap="none" normalizeH="0" baseline="0" dirty="0">
                          <a:ln>
                            <a:noFill/>
                          </a:ln>
                          <a:solidFill>
                            <a:srgbClr val="FFFFFF"/>
                          </a:solidFill>
                          <a:effectLst/>
                          <a:latin typeface="+mn-lt"/>
                          <a:ea typeface="+mn-ea"/>
                          <a:cs typeface="+mn-cs"/>
                        </a:rPr>
                        <a:t>Marlboro </a:t>
                      </a:r>
                      <a:r>
                        <a:rPr kumimoji="0" lang="fa-IR" sz="2000" b="0" i="0" u="none" strike="noStrike" cap="none" normalizeH="0" baseline="0" dirty="0">
                          <a:ln>
                            <a:noFill/>
                          </a:ln>
                          <a:solidFill>
                            <a:srgbClr val="FFFFFF"/>
                          </a:solidFill>
                          <a:effectLst/>
                          <a:latin typeface="+mn-lt"/>
                          <a:ea typeface="+mn-ea"/>
                          <a:cs typeface="+mn-cs"/>
                        </a:rPr>
                        <a:t> یافت. </a:t>
                      </a:r>
                    </a:p>
                    <a:p>
                      <a:pPr marL="0" marR="0" lvl="0" indent="0" algn="r" defTabSz="914400" rtl="1" eaLnBrk="1" fontAlgn="base" latinLnBrk="0" hangingPunct="1">
                        <a:lnSpc>
                          <a:spcPct val="100000"/>
                        </a:lnSpc>
                        <a:spcBef>
                          <a:spcPct val="20000"/>
                        </a:spcBef>
                        <a:spcAft>
                          <a:spcPct val="0"/>
                        </a:spcAft>
                        <a:buClr>
                          <a:srgbClr val="FFFFFF"/>
                        </a:buClr>
                        <a:buSzTx/>
                        <a:buFontTx/>
                        <a:buNone/>
                        <a:tabLst/>
                      </a:pPr>
                      <a:r>
                        <a:rPr kumimoji="0" lang="fa-IR" sz="2000" b="0" i="0" u="none" strike="noStrike" cap="none" normalizeH="0" baseline="0" dirty="0">
                          <a:ln>
                            <a:noFill/>
                          </a:ln>
                          <a:solidFill>
                            <a:srgbClr val="FFFFFF"/>
                          </a:solidFill>
                          <a:effectLst/>
                          <a:latin typeface="+mn-lt"/>
                          <a:ea typeface="+mn-ea"/>
                          <a:cs typeface="+mn-cs"/>
                        </a:rPr>
                        <a:t>ناحیه ی قرمز رنگ شبیه حرف ک انگلیسی ربطی به حرف اختصاری </a:t>
                      </a:r>
                      <a:r>
                        <a:rPr kumimoji="0" lang="de-DE" sz="2000" b="0" i="0" u="none" strike="noStrike" cap="none" normalizeH="0" baseline="0" dirty="0">
                          <a:ln>
                            <a:noFill/>
                          </a:ln>
                          <a:solidFill>
                            <a:srgbClr val="FFFFFF"/>
                          </a:solidFill>
                          <a:effectLst/>
                          <a:latin typeface="+mn-lt"/>
                          <a:ea typeface="+mn-ea"/>
                          <a:cs typeface="+mn-cs"/>
                        </a:rPr>
                        <a:t>KKK.</a:t>
                      </a:r>
                      <a:r>
                        <a:rPr kumimoji="0" lang="fa-IR" sz="2000" b="0" i="0" u="none" strike="noStrike" cap="none" normalizeH="0" baseline="0" dirty="0">
                          <a:ln>
                            <a:noFill/>
                          </a:ln>
                          <a:solidFill>
                            <a:srgbClr val="FFFFFF"/>
                          </a:solidFill>
                          <a:effectLst/>
                          <a:latin typeface="+mn-lt"/>
                          <a:ea typeface="+mn-ea"/>
                          <a:cs typeface="+mn-cs"/>
                        </a:rPr>
                        <a:t> ندارد. </a:t>
                      </a:r>
                      <a:endParaRPr kumimoji="0" lang="de-DE" sz="2000" b="0" i="0" u="none" strike="noStrike" cap="none" normalizeH="0" baseline="0" dirty="0">
                        <a:ln>
                          <a:noFill/>
                        </a:ln>
                        <a:solidFill>
                          <a:srgbClr val="FFFFFF"/>
                        </a:solidFill>
                        <a:effectLst/>
                        <a:latin typeface="+mn-lt"/>
                        <a:ea typeface="+mn-ea"/>
                        <a:cs typeface="+mn-cs"/>
                      </a:endParaRPr>
                    </a:p>
                  </a:txBody>
                  <a:tcPr marL="121952" marR="121952" marT="45715" marB="4571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15" marB="4571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987" y="3625304"/>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r" rtl="1" eaLnBrk="1" hangingPunct="1">
              <a:spcBef>
                <a:spcPct val="0"/>
              </a:spcBef>
              <a:buClrTx/>
              <a:buFontTx/>
              <a:buNone/>
            </a:pPr>
            <a:r>
              <a:rPr lang="fa-IR" altLang="de-DE" sz="2000" b="0" dirty="0">
                <a:solidFill>
                  <a:srgbClr val="333333"/>
                </a:solidFill>
                <a:latin typeface="+mn-lt"/>
                <a:ea typeface="+mn-ea"/>
                <a:cs typeface="+mn-cs"/>
              </a:rPr>
              <a:t>آیا شرکت </a:t>
            </a:r>
            <a:r>
              <a:rPr lang="en-US" altLang="de-DE" sz="2000" b="0" dirty="0">
                <a:solidFill>
                  <a:srgbClr val="333333"/>
                </a:solidFill>
                <a:latin typeface="+mn-lt"/>
                <a:ea typeface="+mn-ea"/>
                <a:cs typeface="+mn-cs"/>
              </a:rPr>
              <a:t>Marlboro </a:t>
            </a:r>
            <a:r>
              <a:rPr lang="fa-IR" altLang="de-DE" sz="2000" b="0" dirty="0">
                <a:solidFill>
                  <a:srgbClr val="333333"/>
                </a:solidFill>
                <a:latin typeface="+mn-lt"/>
                <a:ea typeface="+mn-ea"/>
                <a:cs typeface="+mn-cs"/>
              </a:rPr>
              <a:t>به ک ک ک متعلق است؟</a:t>
            </a:r>
          </a:p>
        </p:txBody>
      </p:sp>
      <p:sp>
        <p:nvSpPr>
          <p:cNvPr id="16" name="Footer Placeholder 15"/>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7" name="Slide Number Placeholder 16"/>
          <p:cNvSpPr>
            <a:spLocks noGrp="1"/>
          </p:cNvSpPr>
          <p:nvPr>
            <p:ph type="sldNum" sz="quarter" idx="12"/>
          </p:nvPr>
        </p:nvSpPr>
        <p:spPr/>
        <p:txBody>
          <a:bodyPr/>
          <a:lstStyle/>
          <a:p>
            <a:fld id="{9B00EF49-7894-4F53-A8DD-F7DB3BFC5032}" type="slidenum">
              <a:rPr lang="de-DE" smtClean="0">
                <a:latin typeface="+mn-lt"/>
                <a:cs typeface="+mn-cs"/>
              </a:rPr>
              <a:pPr/>
              <a:t>10</a:t>
            </a:fld>
            <a:endParaRPr lang="de-DE" dirty="0">
              <a:latin typeface="+mn-lt"/>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3600">
                <a:solidFill>
                  <a:srgbClr val="004992"/>
                </a:solidFill>
                <a:latin typeface="+mn-lt"/>
                <a:ea typeface="+mn-ea"/>
                <a:cs typeface="+mn-cs"/>
              </a:rPr>
              <a:t>نتیجه گیری زودهنگام (عجولانه) در عمل - علایم و اختصارات نوشته شده</a:t>
            </a:r>
            <a:endParaRPr lang="fa-IR" sz="3600" dirty="0">
              <a:solidFill>
                <a:srgbClr val="004992"/>
              </a:solidFill>
              <a:latin typeface="+mn-lt"/>
              <a:ea typeface="+mn-ea"/>
              <a:cs typeface="+mn-cs"/>
            </a:endParaRPr>
          </a:p>
        </p:txBody>
      </p:sp>
      <p:graphicFrame>
        <p:nvGraphicFramePr>
          <p:cNvPr id="9" name="Group 26"/>
          <p:cNvGraphicFramePr>
            <a:graphicFrameLocks noGrp="1"/>
          </p:cNvGraphicFramePr>
          <p:nvPr>
            <p:extLst>
              <p:ext uri="{D42A27DB-BD31-4B8C-83A1-F6EECF244321}">
                <p14:modId xmlns:p14="http://schemas.microsoft.com/office/powerpoint/2010/main" val="25789498"/>
              </p:ext>
            </p:extLst>
          </p:nvPr>
        </p:nvGraphicFramePr>
        <p:xfrm>
          <a:off x="408955" y="2697480"/>
          <a:ext cx="11376000" cy="3931920"/>
        </p:xfrm>
        <a:graphic>
          <a:graphicData uri="http://schemas.openxmlformats.org/drawingml/2006/table">
            <a:tbl>
              <a:tblPr rtl="1">
                <a:tableStyleId>{21E4AEA4-8DFA-4A89-87EB-49C32662AFE0}</a:tableStyleId>
              </a:tblPr>
              <a:tblGrid>
                <a:gridCol w="2094234">
                  <a:extLst>
                    <a:ext uri="{9D8B030D-6E8A-4147-A177-3AD203B41FA5}">
                      <a16:colId xmlns:a16="http://schemas.microsoft.com/office/drawing/2014/main" val="20000"/>
                    </a:ext>
                  </a:extLst>
                </a:gridCol>
                <a:gridCol w="7031832">
                  <a:extLst>
                    <a:ext uri="{9D8B030D-6E8A-4147-A177-3AD203B41FA5}">
                      <a16:colId xmlns:a16="http://schemas.microsoft.com/office/drawing/2014/main" val="20001"/>
                    </a:ext>
                  </a:extLst>
                </a:gridCol>
                <a:gridCol w="2249934">
                  <a:extLst>
                    <a:ext uri="{9D8B030D-6E8A-4147-A177-3AD203B41FA5}">
                      <a16:colId xmlns:a16="http://schemas.microsoft.com/office/drawing/2014/main" val="20002"/>
                    </a:ext>
                  </a:extLst>
                </a:gridCol>
              </a:tblGrid>
              <a:tr h="457200">
                <a:tc>
                  <a:txBody>
                    <a:bodyPr/>
                    <a:lstStyle/>
                    <a:p>
                      <a:pPr marL="0" marR="0" lvl="0" indent="0" algn="ct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000000"/>
                          </a:solidFill>
                          <a:effectLst/>
                          <a:latin typeface="+mn-lt"/>
                          <a:ea typeface="+mn-ea"/>
                          <a:cs typeface="+mn-cs"/>
                        </a:rPr>
                        <a:t>نوشته</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15" marB="4571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000000"/>
                          </a:solidFill>
                          <a:effectLst/>
                          <a:latin typeface="+mn-lt"/>
                          <a:ea typeface="+mn-ea"/>
                          <a:cs typeface="+mn-cs"/>
                        </a:rPr>
                        <a:t>به خاطر / برخلاف</a:t>
                      </a:r>
                      <a:endParaRPr kumimoji="0" lang="de-DE" sz="2400" b="0" i="0" u="none" strike="noStrike" cap="none" normalizeH="0" baseline="0">
                        <a:ln>
                          <a:noFill/>
                        </a:ln>
                        <a:solidFill>
                          <a:srgbClr val="000000"/>
                        </a:solidFill>
                        <a:effectLst/>
                        <a:latin typeface="+mn-lt"/>
                        <a:ea typeface="+mn-ea"/>
                        <a:cs typeface="+mn-cs"/>
                      </a:endParaRPr>
                    </a:p>
                  </a:txBody>
                  <a:tcPr marL="121952" marR="121952" marT="45715" marB="4571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000000"/>
                          </a:solidFill>
                          <a:effectLst/>
                          <a:latin typeface="+mn-lt"/>
                          <a:ea typeface="+mn-ea"/>
                          <a:cs typeface="+mn-cs"/>
                        </a:rPr>
                        <a:t>استناد </a:t>
                      </a:r>
                      <a:endParaRPr kumimoji="0" lang="en-US" sz="2400" b="0" i="0" u="none" strike="noStrike" cap="none" normalizeH="0" baseline="0" dirty="0">
                        <a:ln>
                          <a:noFill/>
                        </a:ln>
                        <a:solidFill>
                          <a:srgbClr val="000000"/>
                        </a:solidFill>
                        <a:effectLst/>
                        <a:latin typeface="+mn-lt"/>
                        <a:ea typeface="+mn-ea"/>
                        <a:cs typeface="+mn-cs"/>
                      </a:endParaRPr>
                    </a:p>
                  </a:txBody>
                  <a:tcPr marL="121952" marR="121952" marT="45715" marB="4571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dirty="0">
                          <a:ln>
                            <a:noFill/>
                          </a:ln>
                          <a:solidFill>
                            <a:srgbClr val="333333"/>
                          </a:solidFill>
                          <a:effectLst/>
                          <a:latin typeface="+mn-lt"/>
                          <a:ea typeface="+mn-ea"/>
                          <a:cs typeface="+mn-cs"/>
                        </a:rPr>
                        <a:t>در اواسط دهه ی 1980 شایعه ای منتشر شد که بر روی پاکت سیگار </a:t>
                      </a:r>
                      <a:r>
                        <a:rPr kumimoji="0" lang="en-US" sz="2000" b="0" i="0" u="none" strike="noStrike" cap="none" normalizeH="0" baseline="0" dirty="0">
                          <a:ln>
                            <a:noFill/>
                          </a:ln>
                          <a:solidFill>
                            <a:srgbClr val="333333"/>
                          </a:solidFill>
                          <a:effectLst/>
                          <a:latin typeface="+mn-lt"/>
                          <a:ea typeface="+mn-ea"/>
                          <a:cs typeface="+mn-cs"/>
                        </a:rPr>
                        <a:t>Marlboro</a:t>
                      </a:r>
                      <a:r>
                        <a:rPr kumimoji="0" lang="fa-IR" sz="2000" b="0" i="0" u="none" strike="noStrike" cap="none" normalizeH="0" baseline="0" dirty="0">
                          <a:ln>
                            <a:noFill/>
                          </a:ln>
                          <a:solidFill>
                            <a:srgbClr val="333333"/>
                          </a:solidFill>
                          <a:effectLst/>
                          <a:latin typeface="+mn-lt"/>
                          <a:ea typeface="+mn-ea"/>
                          <a:cs typeface="+mn-cs"/>
                        </a:rPr>
                        <a:t> نوشته شده «به کو کلاکس کلان متعلق است.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5" marB="4571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68288" marR="0" lvl="0" indent="-268288" algn="r" defTabSz="914400" rtl="1" eaLnBrk="1" fontAlgn="base" latinLnBrk="0" hangingPunct="1">
                        <a:lnSpc>
                          <a:spcPct val="100000"/>
                        </a:lnSpc>
                        <a:spcBef>
                          <a:spcPct val="20000"/>
                        </a:spcBef>
                        <a:spcAft>
                          <a:spcPct val="0"/>
                        </a:spcAft>
                        <a:buClr>
                          <a:srgbClr val="333333"/>
                        </a:buClr>
                        <a:buSzTx/>
                        <a:buFontTx/>
                        <a:buNone/>
                        <a:tabLst/>
                      </a:pPr>
                      <a:r>
                        <a:rPr kumimoji="0" lang="fa-IR" sz="2000" b="1" i="0" u="none" strike="noStrike" cap="none" normalizeH="0" baseline="0" dirty="0">
                          <a:ln>
                            <a:noFill/>
                          </a:ln>
                          <a:solidFill>
                            <a:srgbClr val="333333"/>
                          </a:solidFill>
                          <a:effectLst/>
                          <a:latin typeface="+mn-lt"/>
                          <a:ea typeface="+mn-ea"/>
                          <a:cs typeface="+mn-cs"/>
                        </a:rPr>
                        <a:t>بخاطر: </a:t>
                      </a:r>
                    </a:p>
                    <a:p>
                      <a:pPr marL="268288" marR="0" lvl="0" indent="-268288" algn="r" defTabSz="914400" rtl="1" eaLnBrk="1" fontAlgn="base" latinLnBrk="0" hangingPunct="1">
                        <a:lnSpc>
                          <a:spcPct val="100000"/>
                        </a:lnSpc>
                        <a:spcBef>
                          <a:spcPct val="20000"/>
                        </a:spcBef>
                        <a:spcAft>
                          <a:spcPct val="0"/>
                        </a:spcAft>
                        <a:buClr>
                          <a:srgbClr val="333333"/>
                        </a:buClr>
                        <a:buSzTx/>
                        <a:buFontTx/>
                        <a:buChar char="•"/>
                        <a:tabLst/>
                      </a:pPr>
                      <a:r>
                        <a:rPr kumimoji="0" lang="fa-IR" sz="2000" b="0" i="0" u="none" strike="noStrike" cap="none" normalizeH="0" baseline="0" dirty="0">
                          <a:ln>
                            <a:noFill/>
                          </a:ln>
                          <a:solidFill>
                            <a:srgbClr val="333333"/>
                          </a:solidFill>
                          <a:effectLst/>
                          <a:latin typeface="+mn-lt"/>
                          <a:ea typeface="+mn-ea"/>
                          <a:cs typeface="+mn-cs"/>
                        </a:rPr>
                        <a:t>قسمت قرمزرنگ پاکت سیگار شبیه به حرف ک در انگلیسی می باشد</a:t>
                      </a:r>
                      <a:r>
                        <a:rPr kumimoji="0" lang="en-US" sz="2000" b="0" i="0" u="none" strike="noStrike" cap="none" normalizeH="0" baseline="0" dirty="0">
                          <a:ln>
                            <a:noFill/>
                          </a:ln>
                          <a:solidFill>
                            <a:srgbClr val="333333"/>
                          </a:solidFill>
                          <a:effectLst/>
                          <a:latin typeface="+mn-lt"/>
                          <a:ea typeface="+mn-ea"/>
                          <a:cs typeface="+mn-cs"/>
                        </a:rPr>
                        <a:t>”K“ </a:t>
                      </a:r>
                      <a:r>
                        <a:rPr kumimoji="0" lang="fa-IR" sz="2000" b="0" i="0" u="none" strike="noStrike" cap="none" normalizeH="0" baseline="0" dirty="0">
                          <a:ln>
                            <a:noFill/>
                          </a:ln>
                          <a:solidFill>
                            <a:srgbClr val="333333"/>
                          </a:solidFill>
                          <a:effectLst/>
                          <a:latin typeface="+mn-lt"/>
                          <a:ea typeface="+mn-ea"/>
                          <a:cs typeface="+mn-cs"/>
                        </a:rPr>
                        <a:t>.</a:t>
                      </a:r>
                      <a:endParaRPr kumimoji="0" lang="en-US" sz="2000" b="0" i="0" u="none" strike="noStrike" cap="none" normalizeH="0" baseline="0" dirty="0">
                        <a:ln>
                          <a:noFill/>
                        </a:ln>
                        <a:solidFill>
                          <a:srgbClr val="333333"/>
                        </a:solidFill>
                        <a:effectLst/>
                        <a:latin typeface="+mn-lt"/>
                        <a:ea typeface="+mn-ea"/>
                        <a:cs typeface="+mn-cs"/>
                      </a:endParaRPr>
                    </a:p>
                    <a:p>
                      <a:pPr marL="268288" marR="0" lvl="0" indent="-268288" algn="r" defTabSz="914400" rtl="1" eaLnBrk="1" fontAlgn="base" latinLnBrk="0" hangingPunct="1">
                        <a:lnSpc>
                          <a:spcPct val="100000"/>
                        </a:lnSpc>
                        <a:spcBef>
                          <a:spcPct val="20000"/>
                        </a:spcBef>
                        <a:spcAft>
                          <a:spcPct val="0"/>
                        </a:spcAft>
                        <a:buClr>
                          <a:srgbClr val="333333"/>
                        </a:buClr>
                        <a:buSzTx/>
                        <a:buFontTx/>
                        <a:buChar char="•"/>
                        <a:tabLst/>
                      </a:pPr>
                      <a:r>
                        <a:rPr kumimoji="0" lang="fa-IR" sz="2000" b="0" i="0" u="none" strike="noStrike" cap="none" normalizeH="0" baseline="0" dirty="0">
                          <a:ln>
                            <a:noFill/>
                          </a:ln>
                          <a:solidFill>
                            <a:srgbClr val="333333"/>
                          </a:solidFill>
                          <a:effectLst/>
                          <a:latin typeface="+mn-lt"/>
                          <a:ea typeface="+mn-ea"/>
                          <a:cs typeface="+mn-cs"/>
                        </a:rPr>
                        <a:t>حرف اختصاری </a:t>
                      </a:r>
                      <a:r>
                        <a:rPr kumimoji="0" lang="de-DE" sz="2000" b="0" i="0" u="none" strike="noStrike" cap="none" normalizeH="0" baseline="0" dirty="0">
                          <a:ln>
                            <a:noFill/>
                          </a:ln>
                          <a:solidFill>
                            <a:srgbClr val="333333"/>
                          </a:solidFill>
                          <a:effectLst/>
                          <a:latin typeface="+mn-lt"/>
                          <a:ea typeface="+mn-ea"/>
                          <a:cs typeface="+mn-cs"/>
                        </a:rPr>
                        <a:t>KKK.</a:t>
                      </a:r>
                      <a:r>
                        <a:rPr kumimoji="0" lang="fa-IR" sz="2000" b="0" i="0" u="none" strike="noStrike" cap="none" normalizeH="0" baseline="0" dirty="0">
                          <a:ln>
                            <a:noFill/>
                          </a:ln>
                          <a:solidFill>
                            <a:srgbClr val="333333"/>
                          </a:solidFill>
                          <a:effectLst/>
                          <a:latin typeface="+mn-lt"/>
                          <a:ea typeface="+mn-ea"/>
                          <a:cs typeface="+mn-cs"/>
                        </a:rPr>
                        <a:t> شعار مناسبی برای کو کانکس کلان می باشد. </a:t>
                      </a:r>
                      <a:endParaRPr kumimoji="0" lang="de-DE" sz="2000" b="0" i="0" u="none" strike="noStrike" cap="none" normalizeH="0" baseline="0" dirty="0">
                        <a:ln>
                          <a:noFill/>
                        </a:ln>
                        <a:solidFill>
                          <a:srgbClr val="333333"/>
                        </a:solidFill>
                        <a:effectLst/>
                        <a:latin typeface="+mn-lt"/>
                        <a:ea typeface="+mn-ea"/>
                        <a:cs typeface="+mn-cs"/>
                      </a:endParaRPr>
                    </a:p>
                    <a:p>
                      <a:pPr marL="268288" marR="0" lvl="0" indent="-268288" algn="r" defTabSz="914400" rtl="1" eaLnBrk="1" fontAlgn="base" latinLnBrk="0" hangingPunct="1">
                        <a:lnSpc>
                          <a:spcPct val="105000"/>
                        </a:lnSpc>
                        <a:spcBef>
                          <a:spcPts val="1999"/>
                        </a:spcBef>
                        <a:spcAft>
                          <a:spcPct val="0"/>
                        </a:spcAft>
                        <a:buClr>
                          <a:srgbClr val="333333"/>
                        </a:buClr>
                        <a:buSzTx/>
                        <a:buFontTx/>
                        <a:buNone/>
                        <a:tabLst/>
                      </a:pPr>
                      <a:r>
                        <a:rPr kumimoji="0" lang="fa-IR" sz="2000" b="1" i="0" u="none" strike="noStrike" cap="none" normalizeH="0" baseline="0" dirty="0">
                          <a:ln>
                            <a:noFill/>
                          </a:ln>
                          <a:solidFill>
                            <a:srgbClr val="333333"/>
                          </a:solidFill>
                          <a:effectLst/>
                          <a:latin typeface="+mn-lt"/>
                          <a:ea typeface="+mn-ea"/>
                          <a:cs typeface="+mn-cs"/>
                        </a:rPr>
                        <a:t>برخلاف:</a:t>
                      </a:r>
                    </a:p>
                    <a:p>
                      <a:pPr marL="0" marR="0" lvl="0" indent="0" algn="r" defTabSz="914400" rtl="1" eaLnBrk="1" fontAlgn="base" latinLnBrk="0" hangingPunct="1">
                        <a:lnSpc>
                          <a:spcPct val="100000"/>
                        </a:lnSpc>
                        <a:spcBef>
                          <a:spcPct val="20000"/>
                        </a:spcBef>
                        <a:spcAft>
                          <a:spcPct val="0"/>
                        </a:spcAft>
                        <a:buClr>
                          <a:srgbClr val="FFFFFF"/>
                        </a:buClr>
                        <a:buSzTx/>
                        <a:buFontTx/>
                        <a:buNone/>
                        <a:tabLst/>
                      </a:pPr>
                      <a:r>
                        <a:rPr kumimoji="0" lang="fa-IR" sz="2000" b="0" i="0" u="none" strike="noStrike" cap="none" normalizeH="0" baseline="0" dirty="0">
                          <a:ln>
                            <a:noFill/>
                          </a:ln>
                          <a:solidFill>
                            <a:srgbClr val="333333"/>
                          </a:solidFill>
                          <a:effectLst/>
                          <a:latin typeface="+mn-lt"/>
                          <a:ea typeface="+mn-ea"/>
                          <a:cs typeface="+mn-cs"/>
                        </a:rPr>
                        <a:t> </a:t>
                      </a:r>
                      <a:r>
                        <a:rPr kumimoji="0" lang="fa-IR" sz="2000" b="0" i="0" u="none" strike="noStrike" cap="none" normalizeH="0" baseline="0" dirty="0">
                          <a:ln>
                            <a:noFill/>
                          </a:ln>
                          <a:solidFill>
                            <a:srgbClr val="004992"/>
                          </a:solidFill>
                          <a:effectLst/>
                          <a:latin typeface="+mn-lt"/>
                          <a:ea typeface="+mn-ea"/>
                          <a:cs typeface="+mn-cs"/>
                        </a:rPr>
                        <a:t>؟؟؟</a:t>
                      </a:r>
                      <a:r>
                        <a:rPr kumimoji="0" lang="fa-IR" sz="2000" b="0" i="0" u="none" strike="noStrike" cap="none" normalizeH="0" baseline="0" dirty="0">
                          <a:ln>
                            <a:noFill/>
                          </a:ln>
                          <a:solidFill>
                            <a:srgbClr val="333333"/>
                          </a:solidFill>
                          <a:effectLst/>
                          <a:latin typeface="+mn-lt"/>
                          <a:ea typeface="+mn-ea"/>
                          <a:cs typeface="+mn-cs"/>
                        </a:rPr>
                        <a:t> </a:t>
                      </a:r>
                      <a:r>
                        <a:rPr kumimoji="0" lang="fa-IR" sz="2000" b="0" i="0" u="none" strike="noStrike" cap="none" normalizeH="0" baseline="0" dirty="0">
                          <a:ln>
                            <a:noFill/>
                          </a:ln>
                          <a:solidFill>
                            <a:srgbClr val="FFFFFF"/>
                          </a:solidFill>
                          <a:effectLst/>
                          <a:latin typeface="+mn-lt"/>
                          <a:ea typeface="+mn-ea"/>
                          <a:cs typeface="+mn-cs"/>
                        </a:rPr>
                        <a:t>شرکت </a:t>
                      </a:r>
                      <a:r>
                        <a:rPr kumimoji="0" lang="de-DE" sz="2000" b="0" i="0" u="none" strike="noStrike" cap="none" normalizeH="0" baseline="0" dirty="0">
                          <a:ln>
                            <a:noFill/>
                          </a:ln>
                          <a:solidFill>
                            <a:srgbClr val="FFFFFF"/>
                          </a:solidFill>
                          <a:effectLst/>
                          <a:latin typeface="+mn-lt"/>
                          <a:ea typeface="+mn-ea"/>
                          <a:cs typeface="+mn-cs"/>
                        </a:rPr>
                        <a:t> Marlboro</a:t>
                      </a:r>
                      <a:r>
                        <a:rPr kumimoji="0" lang="fa-IR" sz="2000" b="0" i="0" u="none" strike="noStrike" cap="none" normalizeH="0" baseline="0" dirty="0">
                          <a:ln>
                            <a:noFill/>
                          </a:ln>
                          <a:solidFill>
                            <a:srgbClr val="FFFFFF"/>
                          </a:solidFill>
                          <a:effectLst/>
                          <a:latin typeface="+mn-lt"/>
                          <a:ea typeface="+mn-ea"/>
                          <a:cs typeface="+mn-cs"/>
                        </a:rPr>
                        <a:t>توسط فیلیپ موریس ، که یک انگلیسی بود تأسیس شده است و ربطی به ک ک ک ندارد. </a:t>
                      </a:r>
                    </a:p>
                    <a:p>
                      <a:pPr marL="0" marR="0" lvl="0" indent="0" algn="r" defTabSz="914400" rtl="1" eaLnBrk="1" fontAlgn="base" latinLnBrk="0" hangingPunct="1">
                        <a:lnSpc>
                          <a:spcPct val="100000"/>
                        </a:lnSpc>
                        <a:spcBef>
                          <a:spcPct val="20000"/>
                        </a:spcBef>
                        <a:spcAft>
                          <a:spcPct val="0"/>
                        </a:spcAft>
                        <a:buClr>
                          <a:srgbClr val="FFFFFF"/>
                        </a:buClr>
                        <a:buSzTx/>
                        <a:buFontTx/>
                        <a:buNone/>
                        <a:tabLst/>
                      </a:pPr>
                      <a:r>
                        <a:rPr kumimoji="0" lang="fa-IR" sz="2000" b="0" i="0" u="none" strike="noStrike" cap="none" normalizeH="0" baseline="0" dirty="0">
                          <a:ln>
                            <a:noFill/>
                          </a:ln>
                          <a:solidFill>
                            <a:srgbClr val="FFFFFF"/>
                          </a:solidFill>
                          <a:effectLst/>
                          <a:latin typeface="+mn-lt"/>
                          <a:ea typeface="+mn-ea"/>
                          <a:cs typeface="+mn-cs"/>
                        </a:rPr>
                        <a:t>این شرکت پس از نامگذاری خیابان  </a:t>
                      </a:r>
                      <a:r>
                        <a:rPr kumimoji="0" lang="de-DE" sz="2000" b="0" i="0" u="none" strike="noStrike" cap="none" normalizeH="0" baseline="0" dirty="0">
                          <a:ln>
                            <a:noFill/>
                          </a:ln>
                          <a:solidFill>
                            <a:srgbClr val="FFFFFF"/>
                          </a:solidFill>
                          <a:effectLst/>
                          <a:latin typeface="+mn-lt"/>
                          <a:ea typeface="+mn-ea"/>
                          <a:cs typeface="+mn-cs"/>
                        </a:rPr>
                        <a:t>Marlborough</a:t>
                      </a:r>
                      <a:r>
                        <a:rPr kumimoji="0" lang="fa-IR" sz="2000" b="0" i="0" u="none" strike="noStrike" cap="none" normalizeH="0" baseline="0" dirty="0">
                          <a:ln>
                            <a:noFill/>
                          </a:ln>
                          <a:solidFill>
                            <a:srgbClr val="FFFFFF"/>
                          </a:solidFill>
                          <a:effectLst/>
                          <a:latin typeface="+mn-lt"/>
                          <a:ea typeface="+mn-ea"/>
                          <a:cs typeface="+mn-cs"/>
                        </a:rPr>
                        <a:t> در شهر لندن نام </a:t>
                      </a:r>
                      <a:r>
                        <a:rPr kumimoji="0" lang="en-US" sz="2000" b="0" i="0" u="none" strike="noStrike" cap="none" normalizeH="0" baseline="0" dirty="0">
                          <a:ln>
                            <a:noFill/>
                          </a:ln>
                          <a:solidFill>
                            <a:srgbClr val="FFFFFF"/>
                          </a:solidFill>
                          <a:effectLst/>
                          <a:latin typeface="+mn-lt"/>
                          <a:ea typeface="+mn-ea"/>
                          <a:cs typeface="+mn-cs"/>
                        </a:rPr>
                        <a:t>Marlboro </a:t>
                      </a:r>
                      <a:r>
                        <a:rPr kumimoji="0" lang="fa-IR" sz="2000" b="0" i="0" u="none" strike="noStrike" cap="none" normalizeH="0" baseline="0" dirty="0">
                          <a:ln>
                            <a:noFill/>
                          </a:ln>
                          <a:solidFill>
                            <a:srgbClr val="FFFFFF"/>
                          </a:solidFill>
                          <a:effectLst/>
                          <a:latin typeface="+mn-lt"/>
                          <a:ea typeface="+mn-ea"/>
                          <a:cs typeface="+mn-cs"/>
                        </a:rPr>
                        <a:t> یافت. </a:t>
                      </a:r>
                    </a:p>
                    <a:p>
                      <a:pPr marL="0" marR="0" lvl="0" indent="0" algn="r" defTabSz="914400" rtl="1" eaLnBrk="1" fontAlgn="base" latinLnBrk="0" hangingPunct="1">
                        <a:lnSpc>
                          <a:spcPct val="100000"/>
                        </a:lnSpc>
                        <a:spcBef>
                          <a:spcPct val="20000"/>
                        </a:spcBef>
                        <a:spcAft>
                          <a:spcPct val="0"/>
                        </a:spcAft>
                        <a:buClr>
                          <a:srgbClr val="FFFFFF"/>
                        </a:buClr>
                        <a:buSzTx/>
                        <a:buFontTx/>
                        <a:buNone/>
                        <a:tabLst/>
                      </a:pPr>
                      <a:r>
                        <a:rPr kumimoji="0" lang="fa-IR" sz="2000" b="0" i="0" u="none" strike="noStrike" cap="none" normalizeH="0" baseline="0" dirty="0">
                          <a:ln>
                            <a:noFill/>
                          </a:ln>
                          <a:solidFill>
                            <a:srgbClr val="FFFFFF"/>
                          </a:solidFill>
                          <a:effectLst/>
                          <a:latin typeface="+mn-lt"/>
                          <a:ea typeface="+mn-ea"/>
                          <a:cs typeface="+mn-cs"/>
                        </a:rPr>
                        <a:t>ناحیه ی قرمز رنگ شبیه حرف ک انگلیسی ربطی به حرف اختصاری </a:t>
                      </a:r>
                      <a:r>
                        <a:rPr kumimoji="0" lang="de-DE" sz="2000" b="0" i="0" u="none" strike="noStrike" cap="none" normalizeH="0" baseline="0" dirty="0">
                          <a:ln>
                            <a:noFill/>
                          </a:ln>
                          <a:solidFill>
                            <a:srgbClr val="FFFFFF"/>
                          </a:solidFill>
                          <a:effectLst/>
                          <a:latin typeface="+mn-lt"/>
                          <a:ea typeface="+mn-ea"/>
                          <a:cs typeface="+mn-cs"/>
                        </a:rPr>
                        <a:t>KKK.</a:t>
                      </a:r>
                      <a:r>
                        <a:rPr kumimoji="0" lang="fa-IR" sz="2000" b="0" i="0" u="none" strike="noStrike" cap="none" normalizeH="0" baseline="0" dirty="0">
                          <a:ln>
                            <a:noFill/>
                          </a:ln>
                          <a:solidFill>
                            <a:srgbClr val="FFFFFF"/>
                          </a:solidFill>
                          <a:effectLst/>
                          <a:latin typeface="+mn-lt"/>
                          <a:ea typeface="+mn-ea"/>
                          <a:cs typeface="+mn-cs"/>
                        </a:rPr>
                        <a:t> ندارد. </a:t>
                      </a:r>
                      <a:endParaRPr kumimoji="0" lang="de-DE" sz="2000" b="0" i="0" u="none" strike="noStrike" cap="none" normalizeH="0" baseline="0" dirty="0">
                        <a:ln>
                          <a:noFill/>
                        </a:ln>
                        <a:solidFill>
                          <a:srgbClr val="FFFFFF"/>
                        </a:solidFill>
                        <a:effectLst/>
                        <a:latin typeface="+mn-lt"/>
                        <a:ea typeface="+mn-ea"/>
                        <a:cs typeface="+mn-cs"/>
                      </a:endParaRPr>
                    </a:p>
                  </a:txBody>
                  <a:tcPr marL="121952" marR="121952" marT="45715" marB="4571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15" marB="4571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987" y="3625304"/>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r" rtl="1" eaLnBrk="1" hangingPunct="1">
              <a:spcBef>
                <a:spcPct val="0"/>
              </a:spcBef>
              <a:buClrTx/>
              <a:buFontTx/>
              <a:buNone/>
            </a:pPr>
            <a:r>
              <a:rPr lang="fa-IR" altLang="de-DE" sz="2000" b="0" dirty="0">
                <a:solidFill>
                  <a:srgbClr val="333333"/>
                </a:solidFill>
                <a:latin typeface="+mn-lt"/>
                <a:ea typeface="+mn-ea"/>
                <a:cs typeface="+mn-cs"/>
              </a:rPr>
              <a:t>آیا شرکت </a:t>
            </a:r>
            <a:r>
              <a:rPr lang="en-US" altLang="de-DE" sz="2000" b="0" dirty="0">
                <a:solidFill>
                  <a:srgbClr val="333333"/>
                </a:solidFill>
                <a:latin typeface="+mn-lt"/>
                <a:ea typeface="+mn-ea"/>
                <a:cs typeface="+mn-cs"/>
              </a:rPr>
              <a:t>Marlboro </a:t>
            </a:r>
            <a:r>
              <a:rPr lang="fa-IR" altLang="de-DE" sz="2000" b="0" dirty="0">
                <a:solidFill>
                  <a:srgbClr val="333333"/>
                </a:solidFill>
                <a:latin typeface="+mn-lt"/>
                <a:ea typeface="+mn-ea"/>
                <a:cs typeface="+mn-cs"/>
              </a:rPr>
              <a:t>به ک ک ک متعلق است؟</a:t>
            </a:r>
          </a:p>
        </p:txBody>
      </p:sp>
      <p:sp>
        <p:nvSpPr>
          <p:cNvPr id="7" name="Footer Placeholder 6"/>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latin typeface="+mn-lt"/>
                <a:cs typeface="+mn-cs"/>
              </a:rPr>
              <a:pPr/>
              <a:t>11</a:t>
            </a:fld>
            <a:endParaRPr lang="de-DE" dirty="0">
              <a:latin typeface="+mn-lt"/>
              <a:cs typeface="+mn-cs"/>
            </a:endParaRPr>
          </a:p>
        </p:txBody>
      </p:sp>
    </p:spTree>
    <p:extLst>
      <p:ext uri="{BB962C8B-B14F-4D97-AF65-F5344CB8AC3E}">
        <p14:creationId xmlns:p14="http://schemas.microsoft.com/office/powerpoint/2010/main" val="2691001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3600">
                <a:solidFill>
                  <a:srgbClr val="004992"/>
                </a:solidFill>
                <a:latin typeface="+mn-lt"/>
                <a:ea typeface="+mn-ea"/>
                <a:cs typeface="+mn-cs"/>
              </a:rPr>
              <a:t>نتیجه گیری زودهنگام (عجولانه) در عمل - علایم و اختصارات نوشته شده</a:t>
            </a:r>
            <a:endParaRPr lang="fa-IR" sz="3600" dirty="0">
              <a:solidFill>
                <a:srgbClr val="004992"/>
              </a:solidFill>
              <a:latin typeface="+mn-lt"/>
              <a:ea typeface="+mn-ea"/>
              <a:cs typeface="+mn-cs"/>
            </a:endParaRPr>
          </a:p>
        </p:txBody>
      </p:sp>
      <p:graphicFrame>
        <p:nvGraphicFramePr>
          <p:cNvPr id="9" name="Group 26"/>
          <p:cNvGraphicFramePr>
            <a:graphicFrameLocks noGrp="1"/>
          </p:cNvGraphicFramePr>
          <p:nvPr>
            <p:extLst>
              <p:ext uri="{D42A27DB-BD31-4B8C-83A1-F6EECF244321}">
                <p14:modId xmlns:p14="http://schemas.microsoft.com/office/powerpoint/2010/main" val="4162238501"/>
              </p:ext>
            </p:extLst>
          </p:nvPr>
        </p:nvGraphicFramePr>
        <p:xfrm>
          <a:off x="408955" y="2697480"/>
          <a:ext cx="11376000" cy="3931920"/>
        </p:xfrm>
        <a:graphic>
          <a:graphicData uri="http://schemas.openxmlformats.org/drawingml/2006/table">
            <a:tbl>
              <a:tblPr rtl="1">
                <a:tableStyleId>{21E4AEA4-8DFA-4A89-87EB-49C32662AFE0}</a:tableStyleId>
              </a:tblPr>
              <a:tblGrid>
                <a:gridCol w="2094234">
                  <a:extLst>
                    <a:ext uri="{9D8B030D-6E8A-4147-A177-3AD203B41FA5}">
                      <a16:colId xmlns:a16="http://schemas.microsoft.com/office/drawing/2014/main" val="20000"/>
                    </a:ext>
                  </a:extLst>
                </a:gridCol>
                <a:gridCol w="7031832">
                  <a:extLst>
                    <a:ext uri="{9D8B030D-6E8A-4147-A177-3AD203B41FA5}">
                      <a16:colId xmlns:a16="http://schemas.microsoft.com/office/drawing/2014/main" val="20001"/>
                    </a:ext>
                  </a:extLst>
                </a:gridCol>
                <a:gridCol w="2249934">
                  <a:extLst>
                    <a:ext uri="{9D8B030D-6E8A-4147-A177-3AD203B41FA5}">
                      <a16:colId xmlns:a16="http://schemas.microsoft.com/office/drawing/2014/main" val="20002"/>
                    </a:ext>
                  </a:extLst>
                </a:gridCol>
              </a:tblGrid>
              <a:tr h="457200">
                <a:tc>
                  <a:txBody>
                    <a:bodyPr/>
                    <a:lstStyle/>
                    <a:p>
                      <a:pPr marL="0" marR="0" lvl="0" indent="0" algn="ct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000000"/>
                          </a:solidFill>
                          <a:effectLst/>
                          <a:latin typeface="+mn-lt"/>
                          <a:ea typeface="+mn-ea"/>
                          <a:cs typeface="+mn-cs"/>
                        </a:rPr>
                        <a:t>نوشته</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15" marB="4571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000000"/>
                          </a:solidFill>
                          <a:effectLst/>
                          <a:latin typeface="+mn-lt"/>
                          <a:ea typeface="+mn-ea"/>
                          <a:cs typeface="+mn-cs"/>
                        </a:rPr>
                        <a:t>به خاطر / برخلاف</a:t>
                      </a:r>
                      <a:endParaRPr kumimoji="0" lang="de-DE" sz="2400" b="0" i="0" u="none" strike="noStrike" cap="none" normalizeH="0" baseline="0">
                        <a:ln>
                          <a:noFill/>
                        </a:ln>
                        <a:solidFill>
                          <a:srgbClr val="000000"/>
                        </a:solidFill>
                        <a:effectLst/>
                        <a:latin typeface="+mn-lt"/>
                        <a:ea typeface="+mn-ea"/>
                        <a:cs typeface="+mn-cs"/>
                      </a:endParaRPr>
                    </a:p>
                  </a:txBody>
                  <a:tcPr marL="121952" marR="121952" marT="45715" marB="4571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000000"/>
                          </a:solidFill>
                          <a:effectLst/>
                          <a:latin typeface="+mn-lt"/>
                          <a:ea typeface="+mn-ea"/>
                          <a:cs typeface="+mn-cs"/>
                        </a:rPr>
                        <a:t>استناد </a:t>
                      </a:r>
                      <a:endParaRPr kumimoji="0" lang="en-US" sz="2400" b="0" i="0" u="none" strike="noStrike" cap="none" normalizeH="0" baseline="0" dirty="0">
                        <a:ln>
                          <a:noFill/>
                        </a:ln>
                        <a:solidFill>
                          <a:srgbClr val="000000"/>
                        </a:solidFill>
                        <a:effectLst/>
                        <a:latin typeface="+mn-lt"/>
                        <a:ea typeface="+mn-ea"/>
                        <a:cs typeface="+mn-cs"/>
                      </a:endParaRPr>
                    </a:p>
                  </a:txBody>
                  <a:tcPr marL="121952" marR="121952" marT="45715" marB="4571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dirty="0">
                          <a:ln>
                            <a:noFill/>
                          </a:ln>
                          <a:solidFill>
                            <a:srgbClr val="333333"/>
                          </a:solidFill>
                          <a:effectLst/>
                          <a:latin typeface="+mn-lt"/>
                          <a:ea typeface="+mn-ea"/>
                          <a:cs typeface="+mn-cs"/>
                        </a:rPr>
                        <a:t>در اواسط دهه ی 1980 شایعه ای منتشر شد که بر روی پاکت سیگار </a:t>
                      </a:r>
                      <a:r>
                        <a:rPr kumimoji="0" lang="en-US" sz="2000" b="0" i="0" u="none" strike="noStrike" cap="none" normalizeH="0" baseline="0" dirty="0">
                          <a:ln>
                            <a:noFill/>
                          </a:ln>
                          <a:solidFill>
                            <a:srgbClr val="333333"/>
                          </a:solidFill>
                          <a:effectLst/>
                          <a:latin typeface="+mn-lt"/>
                          <a:ea typeface="+mn-ea"/>
                          <a:cs typeface="+mn-cs"/>
                        </a:rPr>
                        <a:t>Marlboro</a:t>
                      </a:r>
                      <a:r>
                        <a:rPr kumimoji="0" lang="fa-IR" sz="2000" b="0" i="0" u="none" strike="noStrike" cap="none" normalizeH="0" baseline="0" dirty="0">
                          <a:ln>
                            <a:noFill/>
                          </a:ln>
                          <a:solidFill>
                            <a:srgbClr val="333333"/>
                          </a:solidFill>
                          <a:effectLst/>
                          <a:latin typeface="+mn-lt"/>
                          <a:ea typeface="+mn-ea"/>
                          <a:cs typeface="+mn-cs"/>
                        </a:rPr>
                        <a:t> نوشته شده «به کو کلاکس کلان متعلق است.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5" marB="4571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68288" marR="0" lvl="0" indent="-268288" algn="r" defTabSz="914400" rtl="1" eaLnBrk="1" fontAlgn="base" latinLnBrk="0" hangingPunct="1">
                        <a:lnSpc>
                          <a:spcPct val="100000"/>
                        </a:lnSpc>
                        <a:spcBef>
                          <a:spcPct val="20000"/>
                        </a:spcBef>
                        <a:spcAft>
                          <a:spcPct val="0"/>
                        </a:spcAft>
                        <a:buClr>
                          <a:srgbClr val="333333"/>
                        </a:buClr>
                        <a:buSzTx/>
                        <a:buFontTx/>
                        <a:buNone/>
                        <a:tabLst/>
                      </a:pPr>
                      <a:r>
                        <a:rPr kumimoji="0" lang="fa-IR" sz="2000" b="1" i="0" u="none" strike="noStrike" cap="none" normalizeH="0" baseline="0" dirty="0">
                          <a:ln>
                            <a:noFill/>
                          </a:ln>
                          <a:solidFill>
                            <a:srgbClr val="333333"/>
                          </a:solidFill>
                          <a:effectLst/>
                          <a:latin typeface="+mn-lt"/>
                          <a:ea typeface="+mn-ea"/>
                          <a:cs typeface="+mn-cs"/>
                        </a:rPr>
                        <a:t>بخاطر: </a:t>
                      </a:r>
                    </a:p>
                    <a:p>
                      <a:pPr marL="268288" marR="0" lvl="0" indent="-268288" algn="r" defTabSz="914400" rtl="1" eaLnBrk="1" fontAlgn="base" latinLnBrk="0" hangingPunct="1">
                        <a:lnSpc>
                          <a:spcPct val="100000"/>
                        </a:lnSpc>
                        <a:spcBef>
                          <a:spcPct val="20000"/>
                        </a:spcBef>
                        <a:spcAft>
                          <a:spcPct val="0"/>
                        </a:spcAft>
                        <a:buClr>
                          <a:srgbClr val="333333"/>
                        </a:buClr>
                        <a:buSzTx/>
                        <a:buFontTx/>
                        <a:buChar char="•"/>
                        <a:tabLst/>
                      </a:pPr>
                      <a:r>
                        <a:rPr kumimoji="0" lang="fa-IR" sz="2000" b="0" i="0" u="none" strike="noStrike" cap="none" normalizeH="0" baseline="0" dirty="0">
                          <a:ln>
                            <a:noFill/>
                          </a:ln>
                          <a:solidFill>
                            <a:srgbClr val="333333"/>
                          </a:solidFill>
                          <a:effectLst/>
                          <a:latin typeface="+mn-lt"/>
                          <a:ea typeface="+mn-ea"/>
                          <a:cs typeface="+mn-cs"/>
                        </a:rPr>
                        <a:t>قسمت قرمزرنگ پاکت سیگار شبیه به حرف ک در انگلیسی می باشد</a:t>
                      </a:r>
                      <a:r>
                        <a:rPr kumimoji="0" lang="en-US" sz="2000" b="0" i="0" u="none" strike="noStrike" cap="none" normalizeH="0" baseline="0" dirty="0">
                          <a:ln>
                            <a:noFill/>
                          </a:ln>
                          <a:solidFill>
                            <a:srgbClr val="333333"/>
                          </a:solidFill>
                          <a:effectLst/>
                          <a:latin typeface="+mn-lt"/>
                          <a:ea typeface="+mn-ea"/>
                          <a:cs typeface="+mn-cs"/>
                        </a:rPr>
                        <a:t>”K“ </a:t>
                      </a:r>
                      <a:r>
                        <a:rPr kumimoji="0" lang="fa-IR" sz="2000" b="0" i="0" u="none" strike="noStrike" cap="none" normalizeH="0" baseline="0" dirty="0">
                          <a:ln>
                            <a:noFill/>
                          </a:ln>
                          <a:solidFill>
                            <a:srgbClr val="333333"/>
                          </a:solidFill>
                          <a:effectLst/>
                          <a:latin typeface="+mn-lt"/>
                          <a:ea typeface="+mn-ea"/>
                          <a:cs typeface="+mn-cs"/>
                        </a:rPr>
                        <a:t>.</a:t>
                      </a:r>
                      <a:endParaRPr kumimoji="0" lang="en-US" sz="2000" b="0" i="0" u="none" strike="noStrike" cap="none" normalizeH="0" baseline="0" dirty="0">
                        <a:ln>
                          <a:noFill/>
                        </a:ln>
                        <a:solidFill>
                          <a:srgbClr val="333333"/>
                        </a:solidFill>
                        <a:effectLst/>
                        <a:latin typeface="+mn-lt"/>
                        <a:ea typeface="+mn-ea"/>
                        <a:cs typeface="+mn-cs"/>
                      </a:endParaRPr>
                    </a:p>
                    <a:p>
                      <a:pPr marL="268288" marR="0" lvl="0" indent="-268288" algn="r" defTabSz="914400" rtl="1" eaLnBrk="1" fontAlgn="base" latinLnBrk="0" hangingPunct="1">
                        <a:lnSpc>
                          <a:spcPct val="100000"/>
                        </a:lnSpc>
                        <a:spcBef>
                          <a:spcPct val="20000"/>
                        </a:spcBef>
                        <a:spcAft>
                          <a:spcPct val="0"/>
                        </a:spcAft>
                        <a:buClr>
                          <a:srgbClr val="333333"/>
                        </a:buClr>
                        <a:buSzTx/>
                        <a:buFontTx/>
                        <a:buChar char="•"/>
                        <a:tabLst/>
                      </a:pPr>
                      <a:r>
                        <a:rPr kumimoji="0" lang="fa-IR" sz="2000" b="0" i="0" u="none" strike="noStrike" cap="none" normalizeH="0" baseline="0" dirty="0">
                          <a:ln>
                            <a:noFill/>
                          </a:ln>
                          <a:solidFill>
                            <a:srgbClr val="333333"/>
                          </a:solidFill>
                          <a:effectLst/>
                          <a:latin typeface="+mn-lt"/>
                          <a:ea typeface="+mn-ea"/>
                          <a:cs typeface="+mn-cs"/>
                        </a:rPr>
                        <a:t>حرف اختصاری </a:t>
                      </a:r>
                      <a:r>
                        <a:rPr kumimoji="0" lang="de-DE" sz="2000" b="0" i="0" u="none" strike="noStrike" cap="none" normalizeH="0" baseline="0" dirty="0">
                          <a:ln>
                            <a:noFill/>
                          </a:ln>
                          <a:solidFill>
                            <a:srgbClr val="333333"/>
                          </a:solidFill>
                          <a:effectLst/>
                          <a:latin typeface="+mn-lt"/>
                          <a:ea typeface="+mn-ea"/>
                          <a:cs typeface="+mn-cs"/>
                        </a:rPr>
                        <a:t>KKK.</a:t>
                      </a:r>
                      <a:r>
                        <a:rPr kumimoji="0" lang="fa-IR" sz="2000" b="0" i="0" u="none" strike="noStrike" cap="none" normalizeH="0" baseline="0" dirty="0">
                          <a:ln>
                            <a:noFill/>
                          </a:ln>
                          <a:solidFill>
                            <a:srgbClr val="333333"/>
                          </a:solidFill>
                          <a:effectLst/>
                          <a:latin typeface="+mn-lt"/>
                          <a:ea typeface="+mn-ea"/>
                          <a:cs typeface="+mn-cs"/>
                        </a:rPr>
                        <a:t> شعار مناسبی برای کو کانکس کلان می باشد. </a:t>
                      </a:r>
                      <a:endParaRPr kumimoji="0" lang="de-DE" sz="2000" b="0" i="0" u="none" strike="noStrike" cap="none" normalizeH="0" baseline="0" dirty="0">
                        <a:ln>
                          <a:noFill/>
                        </a:ln>
                        <a:solidFill>
                          <a:srgbClr val="333333"/>
                        </a:solidFill>
                        <a:effectLst/>
                        <a:latin typeface="+mn-lt"/>
                        <a:ea typeface="+mn-ea"/>
                        <a:cs typeface="+mn-cs"/>
                      </a:endParaRPr>
                    </a:p>
                    <a:p>
                      <a:pPr marL="268288" marR="0" lvl="0" indent="-268288" algn="r" defTabSz="914400" rtl="1" eaLnBrk="1" fontAlgn="base" latinLnBrk="0" hangingPunct="1">
                        <a:lnSpc>
                          <a:spcPct val="105000"/>
                        </a:lnSpc>
                        <a:spcBef>
                          <a:spcPts val="1999"/>
                        </a:spcBef>
                        <a:spcAft>
                          <a:spcPct val="0"/>
                        </a:spcAft>
                        <a:buClr>
                          <a:srgbClr val="333333"/>
                        </a:buClr>
                        <a:buSzTx/>
                        <a:buFontTx/>
                        <a:buNone/>
                        <a:tabLst/>
                      </a:pPr>
                      <a:r>
                        <a:rPr kumimoji="0" lang="fa-IR" sz="2000" b="1" i="0" u="none" strike="noStrike" cap="none" normalizeH="0" baseline="0" dirty="0">
                          <a:ln>
                            <a:noFill/>
                          </a:ln>
                          <a:solidFill>
                            <a:srgbClr val="333333"/>
                          </a:solidFill>
                          <a:effectLst/>
                          <a:latin typeface="+mn-lt"/>
                          <a:ea typeface="+mn-ea"/>
                          <a:cs typeface="+mn-cs"/>
                        </a:rPr>
                        <a:t>برخلاف:</a:t>
                      </a:r>
                    </a:p>
                    <a:p>
                      <a:pPr marL="268288" marR="0" lvl="0" indent="-268288" algn="r" defTabSz="914400" rtl="1" eaLnBrk="1" fontAlgn="base" latinLnBrk="0" hangingPunct="1">
                        <a:lnSpc>
                          <a:spcPct val="100000"/>
                        </a:lnSpc>
                        <a:spcBef>
                          <a:spcPct val="20000"/>
                        </a:spcBef>
                        <a:spcAft>
                          <a:spcPct val="0"/>
                        </a:spcAft>
                        <a:buClr>
                          <a:srgbClr val="333333"/>
                        </a:buClr>
                        <a:buSzTx/>
                        <a:buFontTx/>
                        <a:buChar char="•"/>
                        <a:tabLst/>
                      </a:pPr>
                      <a:r>
                        <a:rPr kumimoji="0" lang="fa-IR" sz="2000" b="0" i="0" u="none" strike="noStrike" cap="none" normalizeH="0" baseline="0" dirty="0">
                          <a:ln>
                            <a:noFill/>
                          </a:ln>
                          <a:solidFill>
                            <a:srgbClr val="333333"/>
                          </a:solidFill>
                          <a:effectLst/>
                          <a:latin typeface="+mn-lt"/>
                          <a:ea typeface="+mn-ea"/>
                          <a:cs typeface="+mn-cs"/>
                        </a:rPr>
                        <a:t>شرکت </a:t>
                      </a:r>
                      <a:r>
                        <a:rPr kumimoji="0" lang="de-DE" sz="2000" b="0" i="0" u="none" strike="noStrike" cap="none" normalizeH="0" baseline="0" dirty="0">
                          <a:ln>
                            <a:noFill/>
                          </a:ln>
                          <a:solidFill>
                            <a:srgbClr val="333333"/>
                          </a:solidFill>
                          <a:effectLst/>
                          <a:latin typeface="+mn-lt"/>
                          <a:ea typeface="+mn-ea"/>
                          <a:cs typeface="+mn-cs"/>
                        </a:rPr>
                        <a:t>Marlboro</a:t>
                      </a:r>
                      <a:r>
                        <a:rPr kumimoji="0" lang="fa-IR" sz="2000" b="0" i="0" u="none" strike="noStrike" cap="none" normalizeH="0" baseline="0" dirty="0">
                          <a:ln>
                            <a:noFill/>
                          </a:ln>
                          <a:solidFill>
                            <a:srgbClr val="333333"/>
                          </a:solidFill>
                          <a:effectLst/>
                          <a:latin typeface="+mn-lt"/>
                          <a:ea typeface="+mn-ea"/>
                          <a:cs typeface="+mn-cs"/>
                        </a:rPr>
                        <a:t>توسط فیلیپ موریس ، که یک انگلیسی بود تأسیس شده است و ربطی به ک ک ک ندارد. </a:t>
                      </a:r>
                    </a:p>
                    <a:p>
                      <a:pPr marL="268288" marR="0" lvl="0" indent="-268288" algn="r" defTabSz="914400" rtl="1" eaLnBrk="1" fontAlgn="base" latinLnBrk="0" hangingPunct="1">
                        <a:lnSpc>
                          <a:spcPct val="100000"/>
                        </a:lnSpc>
                        <a:spcBef>
                          <a:spcPct val="20000"/>
                        </a:spcBef>
                        <a:spcAft>
                          <a:spcPct val="0"/>
                        </a:spcAft>
                        <a:buClr>
                          <a:srgbClr val="333333"/>
                        </a:buClr>
                        <a:buSzTx/>
                        <a:buFontTx/>
                        <a:buChar char="•"/>
                        <a:tabLst/>
                      </a:pPr>
                      <a:r>
                        <a:rPr kumimoji="0" lang="fa-IR" sz="2000" b="0" i="0" u="none" strike="noStrike" cap="none" normalizeH="0" baseline="0" dirty="0">
                          <a:ln>
                            <a:noFill/>
                          </a:ln>
                          <a:solidFill>
                            <a:srgbClr val="333333"/>
                          </a:solidFill>
                          <a:effectLst/>
                          <a:latin typeface="+mn-lt"/>
                          <a:ea typeface="+mn-ea"/>
                          <a:cs typeface="+mn-cs"/>
                        </a:rPr>
                        <a:t>این شرکت پس از نامگذاری خیابان </a:t>
                      </a:r>
                      <a:r>
                        <a:rPr kumimoji="0" lang="de-DE" sz="2000" b="0" i="0" u="none" strike="noStrike" cap="none" normalizeH="0" baseline="0" dirty="0">
                          <a:ln>
                            <a:noFill/>
                          </a:ln>
                          <a:solidFill>
                            <a:srgbClr val="333333"/>
                          </a:solidFill>
                          <a:effectLst/>
                          <a:latin typeface="+mn-lt"/>
                          <a:ea typeface="+mn-ea"/>
                          <a:cs typeface="+mn-cs"/>
                        </a:rPr>
                        <a:t>Marlborough</a:t>
                      </a:r>
                      <a:r>
                        <a:rPr kumimoji="0" lang="fa-IR" sz="2000" b="0" i="0" u="none" strike="noStrike" cap="none" normalizeH="0" baseline="0" dirty="0">
                          <a:ln>
                            <a:noFill/>
                          </a:ln>
                          <a:solidFill>
                            <a:srgbClr val="333333"/>
                          </a:solidFill>
                          <a:effectLst/>
                          <a:latin typeface="+mn-lt"/>
                          <a:ea typeface="+mn-ea"/>
                          <a:cs typeface="+mn-cs"/>
                        </a:rPr>
                        <a:t> در شهر لندن نام </a:t>
                      </a:r>
                      <a:r>
                        <a:rPr kumimoji="0" lang="en-US" sz="2000" b="0" i="0" u="none" strike="noStrike" cap="none" normalizeH="0" baseline="0" dirty="0">
                          <a:ln>
                            <a:noFill/>
                          </a:ln>
                          <a:solidFill>
                            <a:srgbClr val="333333"/>
                          </a:solidFill>
                          <a:effectLst/>
                          <a:latin typeface="+mn-lt"/>
                          <a:ea typeface="+mn-ea"/>
                          <a:cs typeface="+mn-cs"/>
                        </a:rPr>
                        <a:t>Marlboro </a:t>
                      </a:r>
                      <a:r>
                        <a:rPr kumimoji="0" lang="fa-IR" sz="2000" b="0" i="0" u="none" strike="noStrike" cap="none" normalizeH="0" baseline="0" dirty="0">
                          <a:ln>
                            <a:noFill/>
                          </a:ln>
                          <a:solidFill>
                            <a:srgbClr val="333333"/>
                          </a:solidFill>
                          <a:effectLst/>
                          <a:latin typeface="+mn-lt"/>
                          <a:ea typeface="+mn-ea"/>
                          <a:cs typeface="+mn-cs"/>
                        </a:rPr>
                        <a:t>یافت. </a:t>
                      </a:r>
                    </a:p>
                    <a:p>
                      <a:pPr marL="268288" marR="0" lvl="0" indent="-268288" algn="r" defTabSz="914400" rtl="1" eaLnBrk="1" fontAlgn="base" latinLnBrk="0" hangingPunct="1">
                        <a:lnSpc>
                          <a:spcPct val="100000"/>
                        </a:lnSpc>
                        <a:spcBef>
                          <a:spcPct val="20000"/>
                        </a:spcBef>
                        <a:spcAft>
                          <a:spcPct val="0"/>
                        </a:spcAft>
                        <a:buClr>
                          <a:srgbClr val="333333"/>
                        </a:buClr>
                        <a:buSzTx/>
                        <a:buFontTx/>
                        <a:buChar char="•"/>
                        <a:tabLst/>
                      </a:pPr>
                      <a:r>
                        <a:rPr kumimoji="0" lang="fa-IR" sz="2000" b="0" i="0" u="none" strike="noStrike" cap="none" normalizeH="0" baseline="0" dirty="0">
                          <a:ln>
                            <a:noFill/>
                          </a:ln>
                          <a:solidFill>
                            <a:srgbClr val="333333"/>
                          </a:solidFill>
                          <a:effectLst/>
                          <a:latin typeface="+mn-lt"/>
                          <a:ea typeface="+mn-ea"/>
                          <a:cs typeface="+mn-cs"/>
                        </a:rPr>
                        <a:t>ناحیه ی قرمز رنگ شبیه حرف ک انگلیسی ربطی به حرف اختصاری </a:t>
                      </a:r>
                      <a:r>
                        <a:rPr kumimoji="0" lang="de-DE" sz="2000" b="0" i="0" u="none" strike="noStrike" cap="none" normalizeH="0" baseline="0" dirty="0">
                          <a:ln>
                            <a:noFill/>
                          </a:ln>
                          <a:solidFill>
                            <a:srgbClr val="333333"/>
                          </a:solidFill>
                          <a:effectLst/>
                          <a:latin typeface="+mn-lt"/>
                          <a:ea typeface="+mn-ea"/>
                          <a:cs typeface="+mn-cs"/>
                        </a:rPr>
                        <a:t>KKK.</a:t>
                      </a:r>
                      <a:r>
                        <a:rPr kumimoji="0" lang="fa-IR" sz="2000" b="0" i="0" u="none" strike="noStrike" cap="none" normalizeH="0" baseline="0" dirty="0">
                          <a:ln>
                            <a:noFill/>
                          </a:ln>
                          <a:solidFill>
                            <a:srgbClr val="333333"/>
                          </a:solidFill>
                          <a:effectLst/>
                          <a:latin typeface="+mn-lt"/>
                          <a:ea typeface="+mn-ea"/>
                          <a:cs typeface="+mn-cs"/>
                        </a:rPr>
                        <a:t> ندارد.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5" marB="4571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15" marB="4571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987" y="3625304"/>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r" rtl="1" eaLnBrk="1" hangingPunct="1">
              <a:spcBef>
                <a:spcPct val="0"/>
              </a:spcBef>
              <a:buClrTx/>
              <a:buFontTx/>
              <a:buNone/>
            </a:pPr>
            <a:r>
              <a:rPr lang="fa-IR" altLang="de-DE" sz="2000" b="0" dirty="0">
                <a:solidFill>
                  <a:srgbClr val="333333"/>
                </a:solidFill>
                <a:latin typeface="+mn-lt"/>
                <a:ea typeface="+mn-ea"/>
                <a:cs typeface="+mn-cs"/>
              </a:rPr>
              <a:t>آیا شرکت </a:t>
            </a:r>
            <a:r>
              <a:rPr lang="en-US" altLang="de-DE" sz="2000" b="0" dirty="0">
                <a:solidFill>
                  <a:srgbClr val="333333"/>
                </a:solidFill>
                <a:latin typeface="+mn-lt"/>
                <a:ea typeface="+mn-ea"/>
                <a:cs typeface="+mn-cs"/>
              </a:rPr>
              <a:t>Marlboro </a:t>
            </a:r>
            <a:r>
              <a:rPr lang="fa-IR" altLang="de-DE" sz="2000" b="0" dirty="0">
                <a:solidFill>
                  <a:srgbClr val="333333"/>
                </a:solidFill>
                <a:latin typeface="+mn-lt"/>
                <a:ea typeface="+mn-ea"/>
                <a:cs typeface="+mn-cs"/>
              </a:rPr>
              <a:t>به ک ک ک متعلق است؟</a:t>
            </a:r>
          </a:p>
        </p:txBody>
      </p:sp>
      <p:sp>
        <p:nvSpPr>
          <p:cNvPr id="7" name="Footer Placeholder 6"/>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latin typeface="+mn-lt"/>
                <a:cs typeface="+mn-cs"/>
              </a:rPr>
              <a:pPr/>
              <a:t>12</a:t>
            </a:fld>
            <a:endParaRPr lang="de-DE" dirty="0">
              <a:latin typeface="+mn-lt"/>
              <a:cs typeface="+mn-cs"/>
            </a:endParaRPr>
          </a:p>
        </p:txBody>
      </p:sp>
    </p:spTree>
    <p:extLst>
      <p:ext uri="{BB962C8B-B14F-4D97-AF65-F5344CB8AC3E}">
        <p14:creationId xmlns:p14="http://schemas.microsoft.com/office/powerpoint/2010/main" val="11856544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3600" dirty="0">
                <a:solidFill>
                  <a:srgbClr val="004992"/>
                </a:solidFill>
                <a:latin typeface="+mn-lt"/>
                <a:ea typeface="+mn-ea"/>
                <a:cs typeface="+mn-cs"/>
              </a:rPr>
              <a:t>نتیجه گیری زودهنگام (عجولانه) در عمل - علایم و اختصارات نوشته شده</a:t>
            </a:r>
            <a:br>
              <a:rPr lang="fa-IR" sz="3600" dirty="0">
                <a:solidFill>
                  <a:srgbClr val="004992"/>
                </a:solidFill>
                <a:latin typeface="+mn-lt"/>
                <a:ea typeface="+mn-ea"/>
                <a:cs typeface="+mn-cs"/>
              </a:rPr>
            </a:br>
            <a:r>
              <a:rPr lang="fa-IR" dirty="0">
                <a:solidFill>
                  <a:srgbClr val="004992"/>
                </a:solidFill>
                <a:latin typeface="+mn-lt"/>
                <a:ea typeface="+mn-ea"/>
                <a:cs typeface="+mn-cs"/>
              </a:rPr>
              <a:t>آیا شرکت </a:t>
            </a:r>
            <a:r>
              <a:rPr lang="en-US" dirty="0">
                <a:solidFill>
                  <a:srgbClr val="004992"/>
                </a:solidFill>
                <a:latin typeface="+mn-lt"/>
                <a:ea typeface="+mn-ea"/>
                <a:cs typeface="+mn-cs"/>
              </a:rPr>
              <a:t>Marlboro </a:t>
            </a:r>
            <a:r>
              <a:rPr lang="fa-IR" dirty="0">
                <a:solidFill>
                  <a:srgbClr val="004992"/>
                </a:solidFill>
                <a:latin typeface="+mn-lt"/>
                <a:ea typeface="+mn-ea"/>
                <a:cs typeface="+mn-cs"/>
              </a:rPr>
              <a:t>به ک ک ک متعلق است؟</a:t>
            </a:r>
          </a:p>
        </p:txBody>
      </p:sp>
      <p:pic>
        <p:nvPicPr>
          <p:cNvPr id="9" name="Picture 6"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1854" y="2791271"/>
            <a:ext cx="213146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2"/>
          <p:cNvSpPr txBox="1">
            <a:spLocks noChangeArrowheads="1"/>
          </p:cNvSpPr>
          <p:nvPr/>
        </p:nvSpPr>
        <p:spPr bwMode="auto">
          <a:xfrm>
            <a:off x="5031854" y="5991671"/>
            <a:ext cx="21314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400" dirty="0">
                <a:latin typeface="+mn-lt"/>
                <a:cs typeface="+mn-cs"/>
              </a:rPr>
              <a:t>خیر!</a:t>
            </a:r>
            <a:endParaRPr lang="en-US" altLang="de-DE" sz="2400" dirty="0">
              <a:latin typeface="+mn-lt"/>
              <a:cs typeface="+mn-cs"/>
            </a:endParaRPr>
          </a:p>
        </p:txBody>
      </p:sp>
      <p:sp>
        <p:nvSpPr>
          <p:cNvPr id="11" name="Caption_492547"/>
          <p:cNvSpPr txBox="1">
            <a:spLocks noChangeArrowheads="1"/>
          </p:cNvSpPr>
          <p:nvPr/>
        </p:nvSpPr>
        <p:spPr bwMode="auto">
          <a:xfrm>
            <a:off x="408955" y="224028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r" rtl="1" eaLnBrk="1" hangingPunct="1">
              <a:spcBef>
                <a:spcPct val="0"/>
              </a:spcBef>
              <a:buClrTx/>
              <a:buFontTx/>
              <a:buNone/>
            </a:pPr>
            <a:r>
              <a:rPr lang="fa-IR" altLang="de-DE" sz="2400" b="0" dirty="0">
                <a:solidFill>
                  <a:srgbClr val="333333"/>
                </a:solidFill>
                <a:latin typeface="+mn-lt"/>
                <a:ea typeface="+mn-ea"/>
                <a:cs typeface="+mn-cs"/>
              </a:rPr>
              <a:t>آیا کو کلاکس کلان  </a:t>
            </a:r>
            <a:r>
              <a:rPr lang="en-US" altLang="de-DE" sz="2400" b="0" dirty="0">
                <a:solidFill>
                  <a:srgbClr val="333333"/>
                </a:solidFill>
                <a:latin typeface="+mn-lt"/>
                <a:ea typeface="+mn-ea"/>
                <a:cs typeface="+mn-cs"/>
              </a:rPr>
              <a:t>Ku Klux Klan </a:t>
            </a:r>
            <a:r>
              <a:rPr lang="fa-IR" altLang="de-DE" sz="2400" b="0" dirty="0">
                <a:solidFill>
                  <a:srgbClr val="333333"/>
                </a:solidFill>
                <a:latin typeface="+mn-lt"/>
                <a:ea typeface="+mn-ea"/>
                <a:cs typeface="+mn-cs"/>
              </a:rPr>
              <a:t>مالک شرکت </a:t>
            </a:r>
            <a:r>
              <a:rPr lang="en-US" altLang="de-DE" sz="2400" b="0" dirty="0" err="1">
                <a:solidFill>
                  <a:srgbClr val="333333"/>
                </a:solidFill>
                <a:latin typeface="+mn-lt"/>
                <a:ea typeface="+mn-ea"/>
                <a:cs typeface="+mn-cs"/>
              </a:rPr>
              <a:t>Malboro</a:t>
            </a:r>
            <a:r>
              <a:rPr lang="en-US" altLang="de-DE" sz="2400" b="0" dirty="0">
                <a:solidFill>
                  <a:srgbClr val="333333"/>
                </a:solidFill>
                <a:latin typeface="+mn-lt"/>
                <a:ea typeface="+mn-ea"/>
                <a:cs typeface="+mn-cs"/>
              </a:rPr>
              <a:t> </a:t>
            </a:r>
            <a:r>
              <a:rPr lang="fa-IR" altLang="de-DE" sz="2400" b="0" dirty="0">
                <a:solidFill>
                  <a:srgbClr val="333333"/>
                </a:solidFill>
                <a:latin typeface="+mn-lt"/>
                <a:ea typeface="+mn-ea"/>
                <a:cs typeface="+mn-cs"/>
              </a:rPr>
              <a:t>می باشد؟ </a:t>
            </a:r>
          </a:p>
        </p:txBody>
      </p:sp>
      <p:sp>
        <p:nvSpPr>
          <p:cNvPr id="12" name="Footer Placeholder 11"/>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3" name="Slide Number Placeholder 12"/>
          <p:cNvSpPr>
            <a:spLocks noGrp="1"/>
          </p:cNvSpPr>
          <p:nvPr>
            <p:ph type="sldNum" sz="quarter" idx="12"/>
          </p:nvPr>
        </p:nvSpPr>
        <p:spPr/>
        <p:txBody>
          <a:bodyPr/>
          <a:lstStyle/>
          <a:p>
            <a:fld id="{9B00EF49-7894-4F53-A8DD-F7DB3BFC5032}" type="slidenum">
              <a:rPr lang="de-DE" smtClean="0">
                <a:latin typeface="+mn-lt"/>
                <a:cs typeface="+mn-cs"/>
              </a:rPr>
              <a:pPr/>
              <a:t>13</a:t>
            </a:fld>
            <a:endParaRPr lang="de-DE" dirty="0">
              <a:latin typeface="+mn-lt"/>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این نظریه ها که دیگران درحال دسیسه چینی و توطئه علیه من هستند چگونه ساخته می شوند؟</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fa-IR" altLang="de-DE" sz="2400">
                <a:solidFill>
                  <a:srgbClr val="333333"/>
                </a:solidFill>
              </a:rPr>
              <a:t>؟؟؟</a:t>
            </a:r>
            <a:endParaRPr lang="fa-IR" sz="2400">
              <a:solidFill>
                <a:srgbClr val="333333"/>
              </a:solidFill>
            </a:endParaRPr>
          </a:p>
        </p:txBody>
      </p:sp>
      <p:sp>
        <p:nvSpPr>
          <p:cNvPr id="8" name="Footer Placeholder 7"/>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mn-lt"/>
                <a:cs typeface="+mn-cs"/>
              </a:rPr>
              <a:pPr/>
              <a:t>14</a:t>
            </a:fld>
            <a:endParaRPr lang="de-DE" dirty="0">
              <a:latin typeface="+mn-lt"/>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این نظریه ها که دیگران درحال دسیسه چینی و توطئه علیه من هستند چگونه ساخته می شوند؟</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000">
                <a:solidFill>
                  <a:srgbClr val="333333"/>
                </a:solidFill>
              </a:rPr>
              <a:t>معمولاً چنین نظریه هایی بیش از آنکه واقعیت داشته باشند ، هیجان زا هستند.</a:t>
            </a:r>
          </a:p>
          <a:p>
            <a:pPr marL="342900" lvl="0" indent="-342900" defTabSz="914400" fontAlgn="base">
              <a:buClr>
                <a:srgbClr val="333333"/>
              </a:buClr>
              <a:buFont typeface="WingDings"/>
              <a:buChar char=""/>
            </a:pPr>
            <a:r>
              <a:rPr lang="fa-IR" altLang="de-DE" sz="2000" dirty="0">
                <a:solidFill>
                  <a:srgbClr val="333333"/>
                </a:solidFill>
              </a:rPr>
              <a:t>این نظریه ها بر اظهاراتی استواراند که ثابت کردن یا تطبیق دادن آنها با واقعیت بسیار دشوار است (بعنوان مثال ، آیا قسمت قرمزرنگ پاکت سیگار که شبیه به حرف ک در انگلیسی می </a:t>
            </a:r>
            <a:r>
              <a:rPr lang="fa-IR" altLang="de-DE" sz="2000">
                <a:solidFill>
                  <a:srgbClr val="333333"/>
                </a:solidFill>
              </a:rPr>
              <a:t>باشد </a:t>
            </a:r>
            <a:r>
              <a:rPr lang="en-US" altLang="de-DE" sz="2000">
                <a:solidFill>
                  <a:srgbClr val="333333"/>
                </a:solidFill>
              </a:rPr>
              <a:t>“K”</a:t>
            </a:r>
            <a:r>
              <a:rPr lang="fa-IR" altLang="de-DE" sz="2000">
                <a:solidFill>
                  <a:srgbClr val="333333"/>
                </a:solidFill>
              </a:rPr>
              <a:t> </a:t>
            </a:r>
            <a:r>
              <a:rPr lang="fa-IR" altLang="de-DE" sz="2000" dirty="0">
                <a:solidFill>
                  <a:srgbClr val="333333"/>
                </a:solidFill>
              </a:rPr>
              <a:t>نشانی از مالکیت </a:t>
            </a:r>
            <a:r>
              <a:rPr lang="en-US" altLang="de-DE" sz="2000" dirty="0">
                <a:solidFill>
                  <a:srgbClr val="333333"/>
                </a:solidFill>
              </a:rPr>
              <a:t>Ku Klux Klan</a:t>
            </a:r>
            <a:r>
              <a:rPr lang="en-US" altLang="de-DE" sz="2000" b="1" dirty="0">
                <a:solidFill>
                  <a:srgbClr val="333333"/>
                </a:solidFill>
              </a:rPr>
              <a:t> </a:t>
            </a:r>
            <a:r>
              <a:rPr lang="fa-IR" altLang="de-DE" sz="2000" dirty="0">
                <a:solidFill>
                  <a:srgbClr val="333333"/>
                </a:solidFill>
              </a:rPr>
              <a:t>است؟ خیر اشتباه است!) ؛ و فقط اشخاص ساده این ادعا را می پذیرند.</a:t>
            </a:r>
          </a:p>
          <a:p>
            <a:pPr marL="342900" lvl="0" indent="-342900" defTabSz="914400" fontAlgn="base">
              <a:buClr>
                <a:srgbClr val="333333"/>
              </a:buClr>
              <a:buFont typeface="WingDings"/>
              <a:buChar char=""/>
            </a:pPr>
            <a:r>
              <a:rPr lang="fa-IR" altLang="de-DE" sz="2000" dirty="0">
                <a:solidFill>
                  <a:srgbClr val="333333"/>
                </a:solidFill>
              </a:rPr>
              <a:t>کسانی که چنین نظریه هایی را مطرح می کنند ، سایر توضیحات و تببینات مرتبط را پنهان می سازند (بعنوان مثال ،کسانی که ادعا می کنند که وارونه کردن یا جابجا کردن </a:t>
            </a:r>
            <a:r>
              <a:rPr lang="fa-IR" altLang="de-DE" sz="2000">
                <a:solidFill>
                  <a:srgbClr val="333333"/>
                </a:solidFill>
              </a:rPr>
              <a:t>حروف </a:t>
            </a:r>
            <a:r>
              <a:rPr lang="en-US" altLang="de-DE" sz="2000">
                <a:solidFill>
                  <a:srgbClr val="333333"/>
                </a:solidFill>
              </a:rPr>
              <a:t>“Marlboro”</a:t>
            </a:r>
            <a:r>
              <a:rPr lang="en-US" altLang="de-DE" sz="2000" b="1">
                <a:solidFill>
                  <a:srgbClr val="333333"/>
                </a:solidFill>
              </a:rPr>
              <a:t> </a:t>
            </a:r>
            <a:r>
              <a:rPr lang="fa-IR" altLang="de-DE" sz="2000" b="1" dirty="0">
                <a:solidFill>
                  <a:srgbClr val="333333"/>
                </a:solidFill>
              </a:rPr>
              <a:t>، </a:t>
            </a:r>
            <a:r>
              <a:rPr lang="fa-IR" altLang="de-DE" sz="2000" dirty="0">
                <a:solidFill>
                  <a:srgbClr val="333333"/>
                </a:solidFill>
              </a:rPr>
              <a:t>نظیر </a:t>
            </a:r>
            <a:r>
              <a:rPr lang="en-US" altLang="de-DE" sz="2000" dirty="0">
                <a:solidFill>
                  <a:srgbClr val="333333"/>
                </a:solidFill>
              </a:rPr>
              <a:t>labor</a:t>
            </a:r>
            <a:r>
              <a:rPr lang="fa-IR" altLang="de-DE" sz="2000" dirty="0">
                <a:solidFill>
                  <a:srgbClr val="333333"/>
                </a:solidFill>
              </a:rPr>
              <a:t> یا </a:t>
            </a:r>
            <a:r>
              <a:rPr lang="en-US" altLang="de-DE" sz="2000" dirty="0">
                <a:solidFill>
                  <a:srgbClr val="333333"/>
                </a:solidFill>
              </a:rPr>
              <a:t>Roma</a:t>
            </a:r>
            <a:r>
              <a:rPr lang="fa-IR" altLang="de-DE" sz="2000" b="1" dirty="0">
                <a:solidFill>
                  <a:srgbClr val="333333"/>
                </a:solidFill>
              </a:rPr>
              <a:t> </a:t>
            </a:r>
            <a:r>
              <a:rPr lang="fa-IR" altLang="de-DE" sz="2000" dirty="0">
                <a:solidFill>
                  <a:srgbClr val="333333"/>
                </a:solidFill>
              </a:rPr>
              <a:t>تأئید کننده ی مالکیت </a:t>
            </a:r>
            <a:r>
              <a:rPr lang="en-US" altLang="de-DE" sz="2000" dirty="0">
                <a:solidFill>
                  <a:srgbClr val="333333"/>
                </a:solidFill>
              </a:rPr>
              <a:t>Ku Klux Klan</a:t>
            </a:r>
            <a:r>
              <a:rPr lang="en-US" altLang="de-DE" sz="2000" b="1" dirty="0">
                <a:solidFill>
                  <a:srgbClr val="333333"/>
                </a:solidFill>
              </a:rPr>
              <a:t> </a:t>
            </a:r>
            <a:r>
              <a:rPr lang="fa-IR" altLang="de-DE" sz="2000" dirty="0">
                <a:solidFill>
                  <a:srgbClr val="333333"/>
                </a:solidFill>
              </a:rPr>
              <a:t>بر این شرکت است ، سعی در پنهان کردن واقعیت دارند).</a:t>
            </a:r>
          </a:p>
          <a:p>
            <a:pPr marL="342900" lvl="0" indent="-342900" defTabSz="914400" fontAlgn="base">
              <a:buClr>
                <a:srgbClr val="333333"/>
              </a:buClr>
              <a:buFont typeface="WingDings"/>
              <a:buChar char=""/>
            </a:pPr>
            <a:r>
              <a:rPr lang="fa-IR" altLang="de-DE" sz="2000" dirty="0">
                <a:solidFill>
                  <a:srgbClr val="333333"/>
                </a:solidFill>
              </a:rPr>
              <a:t>گاهی اوقات ، حروف اختصاری بر اساس یک واقعیت تعیین می شوند ؛ ولی همیشه در اهمیت این جزئیات مبالغه می شود (در نگاه نخست ، قسمت قرمزرنگ پاکت سیگار که شبیه به حرف ک در انگلیسی می </a:t>
            </a:r>
            <a:r>
              <a:rPr lang="fa-IR" altLang="de-DE" sz="2000">
                <a:solidFill>
                  <a:srgbClr val="333333"/>
                </a:solidFill>
              </a:rPr>
              <a:t>باشد </a:t>
            </a:r>
            <a:r>
              <a:rPr lang="en-US" altLang="de-DE" sz="2000">
                <a:solidFill>
                  <a:srgbClr val="333333"/>
                </a:solidFill>
              </a:rPr>
              <a:t>“K”</a:t>
            </a:r>
            <a:r>
              <a:rPr lang="fa-IR" altLang="de-DE" sz="2000" b="1">
                <a:solidFill>
                  <a:srgbClr val="333333"/>
                </a:solidFill>
              </a:rPr>
              <a:t> </a:t>
            </a:r>
            <a:r>
              <a:rPr lang="fa-IR" altLang="de-DE" sz="2000" dirty="0">
                <a:solidFill>
                  <a:srgbClr val="333333"/>
                </a:solidFill>
              </a:rPr>
              <a:t>جالب توجه می باشد ولی چیزی را ثابت نمی کند).</a:t>
            </a:r>
            <a:endParaRPr lang="fa-IR" sz="2000" dirty="0"/>
          </a:p>
        </p:txBody>
      </p:sp>
      <p:sp>
        <p:nvSpPr>
          <p:cNvPr id="8" name="Footer Placeholder 7"/>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mn-lt"/>
                <a:cs typeface="+mn-cs"/>
              </a:rPr>
              <a:pPr/>
              <a:t>15</a:t>
            </a:fld>
            <a:endParaRPr lang="de-DE" dirty="0">
              <a:latin typeface="+mn-lt"/>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درچه شرایطی بدون دانستن تمام حقیقت ، نتیجه گیری می کنیم؟</a:t>
            </a:r>
            <a:br>
              <a:rPr lang="ar-AE" sz="3600">
                <a:solidFill>
                  <a:srgbClr val="004992"/>
                </a:solidFill>
                <a:latin typeface="+mn-lt"/>
                <a:ea typeface="+mn-ea"/>
                <a:cs typeface="+mn-cs"/>
              </a:rPr>
            </a:br>
            <a:r>
              <a:rPr lang="ar-AE">
                <a:solidFill>
                  <a:srgbClr val="004992"/>
                </a:solidFill>
                <a:latin typeface="+mn-lt"/>
                <a:ea typeface="+mn-ea"/>
                <a:cs typeface="+mn-cs"/>
              </a:rPr>
              <a:t>نتیجه گیری زودهنگام (عجولانه)</a:t>
            </a:r>
            <a:endParaRPr lang="en-US">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1084709251"/>
              </p:ext>
            </p:extLst>
          </p:nvPr>
        </p:nvGraphicFramePr>
        <p:xfrm>
          <a:off x="408955" y="2276872"/>
          <a:ext cx="11376000" cy="4036615"/>
        </p:xfrm>
        <a:graphic>
          <a:graphicData uri="http://schemas.openxmlformats.org/drawingml/2006/table">
            <a:tbl>
              <a:tblPr rtl="1">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چه وقت؟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مثال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...وقتی که دسترسی شما به اطلاعات محدود یا کم است...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مصاحبه ی شغلی</a:t>
                      </a:r>
                      <a:r>
                        <a:rPr kumimoji="0" lang="fa-IR" sz="2400" b="0" i="0" u="none" strike="noStrike" cap="none" normalizeH="0" baseline="0">
                          <a:ln>
                            <a:noFill/>
                          </a:ln>
                          <a:solidFill>
                            <a:srgbClr val="333333"/>
                          </a:solidFill>
                          <a:effectLst/>
                          <a:latin typeface="+mn-lt"/>
                          <a:ea typeface="+mn-ea"/>
                          <a:cs typeface="+mn-cs"/>
                        </a:rPr>
                        <a:t>: امکان شناختن </a:t>
                      </a:r>
                      <a:r>
                        <a:rPr kumimoji="0" lang="fa-IR" sz="2400" b="0" i="0" u="none" strike="noStrike" cap="none" normalizeH="0" baseline="0" dirty="0">
                          <a:ln>
                            <a:noFill/>
                          </a:ln>
                          <a:solidFill>
                            <a:srgbClr val="333333"/>
                          </a:solidFill>
                          <a:effectLst/>
                          <a:latin typeface="+mn-lt"/>
                          <a:ea typeface="+mn-ea"/>
                          <a:cs typeface="+mn-cs"/>
                        </a:rPr>
                        <a:t>محل کار و همکاران جدید محدود است (با دادن پول به کسی اطلاعات بدست آورید)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333333"/>
                          </a:solidFill>
                          <a:effectLst/>
                          <a:latin typeface="+mn-lt"/>
                          <a:ea typeface="+mn-ea"/>
                          <a:cs typeface="+mn-cs"/>
                        </a:rPr>
                        <a:t>...وقتی که از تجارب قبلی برای تعمیم دادن استفاده می کنیم</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تعمیم بیش </a:t>
                      </a:r>
                      <a:r>
                        <a:rPr kumimoji="0" lang="fa-IR" sz="2400" b="0" i="0" u="none" strike="noStrike" cap="none" normalizeH="0" baseline="0">
                          <a:ln>
                            <a:noFill/>
                          </a:ln>
                          <a:solidFill>
                            <a:srgbClr val="333333"/>
                          </a:solidFill>
                          <a:effectLst/>
                          <a:latin typeface="+mn-lt"/>
                          <a:ea typeface="+mn-ea"/>
                          <a:cs typeface="+mn-cs"/>
                        </a:rPr>
                        <a:t>از حدّ به </a:t>
                      </a:r>
                      <a:r>
                        <a:rPr kumimoji="0" lang="fa-IR" sz="2400" b="0" i="0" u="none" strike="noStrike" cap="none" normalizeH="0" baseline="0" dirty="0">
                          <a:ln>
                            <a:noFill/>
                          </a:ln>
                          <a:solidFill>
                            <a:srgbClr val="333333"/>
                          </a:solidFill>
                          <a:effectLst/>
                          <a:latin typeface="+mn-lt"/>
                          <a:ea typeface="+mn-ea"/>
                          <a:cs typeface="+mn-cs"/>
                        </a:rPr>
                        <a:t>پیشداوری منجر می شود (مشت نمونه ی خروار است)</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a:ln>
                            <a:noFill/>
                          </a:ln>
                          <a:solidFill>
                            <a:srgbClr val="333333"/>
                          </a:solidFill>
                          <a:effectLst/>
                          <a:latin typeface="+mn-lt"/>
                          <a:ea typeface="+mn-ea"/>
                          <a:cs typeface="+mn-cs"/>
                        </a:rPr>
                        <a:t>...وقتی که انتخاب کردن اهمیت زیاد ندارد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400" b="0" i="0" u="none" strike="noStrike" cap="none" normalizeH="0" baseline="0" dirty="0">
                          <a:ln>
                            <a:noFill/>
                          </a:ln>
                          <a:solidFill>
                            <a:srgbClr val="333333"/>
                          </a:solidFill>
                          <a:effectLst/>
                          <a:latin typeface="+mn-lt"/>
                          <a:ea typeface="+mn-ea"/>
                          <a:cs typeface="+mn-cs"/>
                        </a:rPr>
                        <a:t>انتخاب نوعی کیک ، رنگ جوراب ، نوع غذا یا...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9" name="Footer Placeholder 8"/>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mn-lt"/>
                <a:cs typeface="+mn-cs"/>
              </a:rPr>
              <a:pPr/>
              <a:t>16</a:t>
            </a:fld>
            <a:endParaRPr lang="de-DE" dirty="0">
              <a:latin typeface="+mn-lt"/>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این نظریه ها که دیگران درحال دسیسه چینی و توطئه علیه من هستند چگونه ساخته می شوند؟</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a:solidFill>
                  <a:srgbClr val="333333"/>
                </a:solidFill>
              </a:rPr>
              <a:t>در تاریخ ، مثال های متعددی وجود دارد که نشان می دهند ، مردم ، اقلیت ها و افراد طرد شده را بخاطر حوادث غیرقابل کنترل ملامت و سرزنش کرده اند. </a:t>
            </a:r>
            <a:r>
              <a:rPr lang="fa-IR" altLang="de-DE" sz="2400" dirty="0">
                <a:solidFill>
                  <a:srgbClr val="333333"/>
                </a:solidFill>
              </a:rPr>
              <a:t>بعنوان نمونه ، در قرون وسطی اگر محصول گندم کاهش می یافت ، مردم جادوگران یا اقلیت های مذهبی را ملامت می کردند.</a:t>
            </a:r>
          </a:p>
          <a:p>
            <a:pPr marL="342900" lvl="0" indent="-342900" defTabSz="914400" fontAlgn="base">
              <a:buClr>
                <a:srgbClr val="333333"/>
              </a:buClr>
              <a:buFont typeface="WingDings"/>
              <a:buChar char=""/>
            </a:pPr>
            <a:r>
              <a:rPr lang="fa-IR" altLang="de-DE" sz="2400" dirty="0">
                <a:solidFill>
                  <a:srgbClr val="333333"/>
                </a:solidFill>
              </a:rPr>
              <a:t>چنین تبییناتی موجب کاهش تنش شده و احساس توهم آمیز کنترل وقایع را بوجود می آورند.</a:t>
            </a:r>
            <a:endParaRPr lang="fa-IR" sz="2400" dirty="0"/>
          </a:p>
        </p:txBody>
      </p:sp>
      <p:sp>
        <p:nvSpPr>
          <p:cNvPr id="8" name="Footer Placeholder 7"/>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mn-lt"/>
                <a:cs typeface="+mn-cs"/>
              </a:rPr>
              <a:pPr/>
              <a:t>17</a:t>
            </a:fld>
            <a:endParaRPr lang="de-DE" dirty="0">
              <a:latin typeface="+mn-lt"/>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چرا عجولانه عمل می کنیم؟</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fa-IR" altLang="de-DE" sz="2400">
                <a:solidFill>
                  <a:srgbClr val="333333"/>
                </a:solidFill>
              </a:rPr>
              <a:t>مطالعات نشان داده اند که بسیاری از مبتلایان به روان پریشی یا سایکوز {ولی نه همه ی آن ها} بر اساس اطلاعات اندک تصمیم گیری می کنند. </a:t>
            </a:r>
            <a:r>
              <a:rPr lang="fa-IR" altLang="de-DE" sz="2400" dirty="0">
                <a:solidFill>
                  <a:srgbClr val="333333"/>
                </a:solidFill>
              </a:rPr>
              <a:t>این نوع تصمیم گیری به سادگی دچار خطا می شود ؛ لذا برای تصمیم گیری مناسب باید تمام اطلاعات موجود را به دقت در نظر </a:t>
            </a:r>
            <a:r>
              <a:rPr lang="fa-IR" altLang="de-DE" sz="2400">
                <a:solidFill>
                  <a:srgbClr val="333333"/>
                </a:solidFill>
              </a:rPr>
              <a:t>گرفت.</a:t>
            </a:r>
            <a:endParaRPr lang="fa-IR" sz="2400" dirty="0"/>
          </a:p>
        </p:txBody>
      </p:sp>
      <p:sp>
        <p:nvSpPr>
          <p:cNvPr id="8" name="Footer Placeholder 7"/>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mn-lt"/>
                <a:cs typeface="+mn-cs"/>
              </a:rPr>
              <a:pPr/>
              <a:t>18</a:t>
            </a:fld>
            <a:endParaRPr lang="de-DE" dirty="0">
              <a:latin typeface="+mn-lt"/>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a-IR" altLang="de-DE" sz="3600">
                <a:latin typeface="+mn-lt"/>
                <a:ea typeface="+mn-ea"/>
                <a:cs typeface="+mn-cs"/>
              </a:rPr>
              <a:t>چرا عجولانه عمل می کنیم؟</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fa-IR" altLang="de-DE" sz="2400">
                <a:solidFill>
                  <a:srgbClr val="333333"/>
                </a:solidFill>
              </a:rPr>
              <a:t>مطالعات نشان داده اند که بسیاری از مبتلایان به روان پریشی یا سایکوز {ولی نه همه ی آن ها} بر اساس اطلاعات اندک تصمیم گیری می کنند. </a:t>
            </a:r>
            <a:r>
              <a:rPr lang="fa-IR" altLang="de-DE" sz="2400" dirty="0">
                <a:solidFill>
                  <a:srgbClr val="333333"/>
                </a:solidFill>
              </a:rPr>
              <a:t>این نوع تصمیم گیری به سادگی دچار خطا می شود ؛ لذا برای تصمیم گیری مناسب باید تمام اطلاعات موجود را به دقت در نظر گرفت.</a:t>
            </a:r>
          </a:p>
          <a:p>
            <a:pPr marL="342900" lvl="0" indent="-342900" defTabSz="914400" fontAlgn="base">
              <a:buClr>
                <a:srgbClr val="333333"/>
              </a:buClr>
              <a:buFont typeface="WingDings"/>
              <a:buChar char=""/>
            </a:pPr>
            <a:r>
              <a:rPr lang="fa-IR" altLang="de-DE" sz="2400" dirty="0">
                <a:solidFill>
                  <a:srgbClr val="333333"/>
                </a:solidFill>
              </a:rPr>
              <a:t>در بسیاری از مبتلایان به روان پریشی یا سایکوز ، ادراک واقعیت تحریف می شود . و سایر تعابیر و تفاسیر نادیده گرفته می شوند.</a:t>
            </a:r>
            <a:endParaRPr lang="fa-IR" sz="2400" dirty="0"/>
          </a:p>
        </p:txBody>
      </p:sp>
      <p:sp>
        <p:nvSpPr>
          <p:cNvPr id="7" name="Footer Placeholder 6"/>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latin typeface="+mn-lt"/>
                <a:cs typeface="+mn-cs"/>
              </a:rPr>
              <a:pPr/>
              <a:t>19</a:t>
            </a:fld>
            <a:endParaRPr lang="de-DE" dirty="0">
              <a:latin typeface="+mn-lt"/>
              <a:cs typeface="+mn-cs"/>
            </a:endParaRPr>
          </a:p>
        </p:txBody>
      </p:sp>
    </p:spTree>
    <p:extLst>
      <p:ext uri="{BB962C8B-B14F-4D97-AF65-F5344CB8AC3E}">
        <p14:creationId xmlns:p14="http://schemas.microsoft.com/office/powerpoint/2010/main" val="36416975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ar-AE" sz="3600">
                <a:latin typeface="+mn-lt"/>
                <a:ea typeface="+mn-ea"/>
                <a:cs typeface="+mn-cs"/>
              </a:rPr>
              <a:t>چگونه نتیجه گیری زودهنگام و عجولانه سبب سوء تعبیر در بیماران روان پریش می شود؟ به مثال های زیر توجه فرمائید:</a:t>
            </a:r>
            <a:endParaRPr lang="en-US" sz="3600">
              <a:latin typeface="+mn-lt"/>
              <a:ea typeface="+mn-ea"/>
              <a:cs typeface="+mn-cs"/>
            </a:endParaRPr>
          </a:p>
        </p:txBody>
      </p:sp>
      <p:sp>
        <p:nvSpPr>
          <p:cNvPr id="35866" name="Rechteck 1"/>
          <p:cNvSpPr>
            <a:spLocks noChangeArrowheads="1"/>
          </p:cNvSpPr>
          <p:nvPr/>
        </p:nvSpPr>
        <p:spPr bwMode="auto">
          <a:xfrm>
            <a:off x="408955" y="5949280"/>
            <a:ext cx="11376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fa-IR" altLang="de-DE" sz="2000" b="0" dirty="0">
                <a:solidFill>
                  <a:srgbClr val="004992"/>
                </a:solidFill>
                <a:latin typeface="+mn-lt"/>
                <a:cs typeface="+mn-cs"/>
              </a:rPr>
              <a:t>شما هم می توانید یک تجربه شخصی در این زمینه بیان کنید؟</a:t>
            </a:r>
            <a:endParaRPr lang="de-DE" altLang="de-DE" sz="2000" b="0" dirty="0">
              <a:solidFill>
                <a:srgbClr val="004992"/>
              </a:solidFill>
              <a:latin typeface="+mn-lt"/>
              <a:cs typeface="+mn-cs"/>
            </a:endParaRPr>
          </a:p>
        </p:txBody>
      </p:sp>
      <p:graphicFrame>
        <p:nvGraphicFramePr>
          <p:cNvPr id="7" name="Content Placeholder 8"/>
          <p:cNvGraphicFramePr>
            <a:graphicFrameLocks/>
          </p:cNvGraphicFramePr>
          <p:nvPr>
            <p:extLst>
              <p:ext uri="{D42A27DB-BD31-4B8C-83A1-F6EECF244321}">
                <p14:modId xmlns:p14="http://schemas.microsoft.com/office/powerpoint/2010/main" val="1493631726"/>
              </p:ext>
            </p:extLst>
          </p:nvPr>
        </p:nvGraphicFramePr>
        <p:xfrm>
          <a:off x="409575" y="2276872"/>
          <a:ext cx="11339514" cy="3474720"/>
        </p:xfrm>
        <a:graphic>
          <a:graphicData uri="http://schemas.openxmlformats.org/drawingml/2006/table">
            <a:tbl>
              <a:tblPr rtl="1"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73152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dirty="0">
                          <a:ln>
                            <a:noFill/>
                          </a:ln>
                          <a:solidFill>
                            <a:srgbClr val="333333"/>
                          </a:solidFill>
                          <a:effectLst/>
                          <a:latin typeface="+mn-lt"/>
                          <a:ea typeface="+mn-ea"/>
                          <a:cs typeface="+mn-cs"/>
                        </a:rPr>
                        <a:t>رخداد / واقعه </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dirty="0">
                          <a:ln>
                            <a:noFill/>
                          </a:ln>
                          <a:solidFill>
                            <a:srgbClr val="333333"/>
                          </a:solidFill>
                          <a:effectLst/>
                          <a:latin typeface="+mn-lt"/>
                          <a:ea typeface="+mn-ea"/>
                          <a:cs typeface="+mn-cs"/>
                        </a:rPr>
                        <a:t>تعابیری که در هنگام ابتلای به بیماری های روان پریشی ایجاد می شوند. </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a:ln>
                            <a:noFill/>
                          </a:ln>
                          <a:solidFill>
                            <a:srgbClr val="333333"/>
                          </a:solidFill>
                          <a:effectLst/>
                          <a:latin typeface="+mn-lt"/>
                          <a:ea typeface="+mn-ea"/>
                          <a:cs typeface="+mn-cs"/>
                        </a:rPr>
                        <a:t>آنچه واقعاً رخ داده است </a:t>
                      </a:r>
                      <a:endParaRPr kumimoji="0" lang="de-DE" sz="2000" b="0" i="0" u="none" strike="noStrike" cap="none" normalizeH="0" baseline="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82296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dirty="0">
                          <a:ln>
                            <a:noFill/>
                          </a:ln>
                          <a:solidFill>
                            <a:srgbClr val="333333"/>
                          </a:solidFill>
                          <a:effectLst/>
                          <a:latin typeface="+mn-lt"/>
                          <a:ea typeface="+mn-ea"/>
                          <a:cs typeface="+mn-cs"/>
                        </a:rPr>
                        <a:t>مدتی </a:t>
                      </a:r>
                      <a:r>
                        <a:rPr kumimoji="0" lang="fa-IR" sz="2000" b="0" i="0" u="none" strike="noStrike" cap="none" normalizeH="0" baseline="0">
                          <a:ln>
                            <a:noFill/>
                          </a:ln>
                          <a:solidFill>
                            <a:srgbClr val="333333"/>
                          </a:solidFill>
                          <a:effectLst/>
                          <a:latin typeface="+mn-lt"/>
                          <a:ea typeface="+mn-ea"/>
                          <a:cs typeface="+mn-cs"/>
                        </a:rPr>
                        <a:t>است که مهلت </a:t>
                      </a:r>
                      <a:r>
                        <a:rPr kumimoji="0" lang="fa-IR" sz="2000" b="0" i="0" u="none" strike="noStrike" cap="none" normalizeH="0" baseline="0" dirty="0">
                          <a:ln>
                            <a:noFill/>
                          </a:ln>
                          <a:solidFill>
                            <a:srgbClr val="333333"/>
                          </a:solidFill>
                          <a:effectLst/>
                          <a:latin typeface="+mn-lt"/>
                          <a:ea typeface="+mn-ea"/>
                          <a:cs typeface="+mn-cs"/>
                        </a:rPr>
                        <a:t>پرداخت اجاره ی اطاق شما در خوابگاه ، سپری شده است. </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a:ln>
                            <a:noFill/>
                          </a:ln>
                          <a:solidFill>
                            <a:srgbClr val="333333"/>
                          </a:solidFill>
                          <a:effectLst/>
                          <a:latin typeface="+mn-lt"/>
                          <a:ea typeface="+mn-ea"/>
                          <a:cs typeface="+mn-cs"/>
                        </a:rPr>
                        <a:t>شما معتقد </a:t>
                      </a:r>
                      <a:r>
                        <a:rPr kumimoji="0" lang="fa-IR" sz="2000" b="0" i="0" u="none" strike="noStrike" cap="none" normalizeH="0" baseline="0">
                          <a:ln>
                            <a:noFill/>
                          </a:ln>
                          <a:solidFill>
                            <a:srgbClr val="333333"/>
                          </a:solidFill>
                          <a:effectLst/>
                          <a:latin typeface="+mn-lt"/>
                          <a:ea typeface="+mn-ea"/>
                          <a:cs typeface="+mn-cs"/>
                        </a:rPr>
                        <a:t>هستید که پزشکان </a:t>
                      </a:r>
                      <a:r>
                        <a:rPr kumimoji="0" lang="fa-IR" sz="2000" b="0" i="0" u="none" strike="noStrike" cap="none" normalizeH="0" baseline="0" dirty="0">
                          <a:ln>
                            <a:noFill/>
                          </a:ln>
                          <a:solidFill>
                            <a:srgbClr val="333333"/>
                          </a:solidFill>
                          <a:effectLst/>
                          <a:latin typeface="+mn-lt"/>
                          <a:ea typeface="+mn-ea"/>
                          <a:cs typeface="+mn-cs"/>
                        </a:rPr>
                        <a:t>اطاق شما را تصرف کرده اند.</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dirty="0">
                          <a:ln>
                            <a:noFill/>
                          </a:ln>
                          <a:solidFill>
                            <a:srgbClr val="333333"/>
                          </a:solidFill>
                          <a:effectLst/>
                          <a:latin typeface="+mn-lt"/>
                          <a:ea typeface="+mn-ea"/>
                          <a:cs typeface="+mn-cs"/>
                        </a:rPr>
                        <a:t>بطور غیرمنتظره ای ، اطاق شما در خوابگاه  به دیگری واگذار می شود.</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dirty="0">
                          <a:ln>
                            <a:noFill/>
                          </a:ln>
                          <a:solidFill>
                            <a:srgbClr val="333333"/>
                          </a:solidFill>
                          <a:effectLst/>
                          <a:latin typeface="+mn-lt"/>
                          <a:ea typeface="+mn-ea"/>
                          <a:cs typeface="+mn-cs"/>
                        </a:rPr>
                        <a:t>این فکر که </a:t>
                      </a:r>
                      <a:r>
                        <a:rPr kumimoji="0" lang="de-DE" sz="2000" b="0" i="0" u="none" strike="noStrike" cap="none" normalizeH="0" baseline="0">
                          <a:ln>
                            <a:noFill/>
                          </a:ln>
                          <a:solidFill>
                            <a:srgbClr val="333333"/>
                          </a:solidFill>
                          <a:effectLst/>
                          <a:latin typeface="+mn-lt"/>
                          <a:ea typeface="+mn-ea"/>
                          <a:cs typeface="+mn-cs"/>
                        </a:rPr>
                        <a:t>„</a:t>
                      </a:r>
                      <a:r>
                        <a:rPr kumimoji="0" lang="fa-IR" sz="2000" b="0" i="0" u="none" strike="noStrike" cap="none" normalizeH="0" baseline="0">
                          <a:ln>
                            <a:noFill/>
                          </a:ln>
                          <a:solidFill>
                            <a:srgbClr val="333333"/>
                          </a:solidFill>
                          <a:effectLst/>
                          <a:latin typeface="+mn-lt"/>
                          <a:ea typeface="+mn-ea"/>
                          <a:cs typeface="+mn-cs"/>
                        </a:rPr>
                        <a:t>شما </a:t>
                      </a:r>
                      <a:r>
                        <a:rPr kumimoji="0" lang="fa-IR" sz="2000" b="0" i="0" u="none" strike="noStrike" cap="none" normalizeH="0" baseline="0" dirty="0">
                          <a:ln>
                            <a:noFill/>
                          </a:ln>
                          <a:solidFill>
                            <a:srgbClr val="333333"/>
                          </a:solidFill>
                          <a:effectLst/>
                          <a:latin typeface="+mn-lt"/>
                          <a:ea typeface="+mn-ea"/>
                          <a:cs typeface="+mn-cs"/>
                        </a:rPr>
                        <a:t>فرد بی ارزشی هستید</a:t>
                      </a:r>
                      <a:r>
                        <a:rPr kumimoji="0" lang="de-DE" sz="2000" b="0" i="0" u="none" strike="noStrike" cap="none" normalizeH="0" baseline="0" dirty="0">
                          <a:ln>
                            <a:noFill/>
                          </a:ln>
                          <a:solidFill>
                            <a:srgbClr val="333333"/>
                          </a:solidFill>
                          <a:effectLst/>
                          <a:latin typeface="+mn-lt"/>
                          <a:ea typeface="+mn-ea"/>
                          <a:cs typeface="+mn-cs"/>
                        </a:rPr>
                        <a:t>“</a:t>
                      </a:r>
                      <a:r>
                        <a:rPr kumimoji="0" lang="fa-IR" sz="2000" b="0" i="0" u="none" strike="noStrike" cap="none" normalizeH="0" baseline="0" dirty="0">
                          <a:ln>
                            <a:noFill/>
                          </a:ln>
                          <a:solidFill>
                            <a:srgbClr val="333333"/>
                          </a:solidFill>
                          <a:effectLst/>
                          <a:latin typeface="+mn-lt"/>
                          <a:ea typeface="+mn-ea"/>
                          <a:cs typeface="+mn-cs"/>
                        </a:rPr>
                        <a:t> در سر شما تکرار می شود. </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a:ln>
                            <a:noFill/>
                          </a:ln>
                          <a:solidFill>
                            <a:srgbClr val="333333"/>
                          </a:solidFill>
                          <a:effectLst/>
                          <a:latin typeface="+mn-lt"/>
                          <a:ea typeface="+mn-ea"/>
                          <a:cs typeface="+mn-cs"/>
                        </a:rPr>
                        <a:t>شما معتقد هستید ، این افکار از گیرنده ی رادیویی که در پشت بام منزل قرار دارد به ذهن شما مخابره شده اند. </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a:ln>
                            <a:noFill/>
                          </a:ln>
                          <a:solidFill>
                            <a:srgbClr val="333333"/>
                          </a:solidFill>
                          <a:effectLst/>
                          <a:latin typeface="+mn-lt"/>
                          <a:ea typeface="+mn-ea"/>
                          <a:cs typeface="+mn-cs"/>
                        </a:rPr>
                        <a:t>اکثر انسان ها ، گهگاه ، احساسات خودکم بینی و تحقیر خود را تجربه می کنند. </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82296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a:ln>
                            <a:noFill/>
                          </a:ln>
                          <a:solidFill>
                            <a:srgbClr val="333333"/>
                          </a:solidFill>
                          <a:effectLst/>
                          <a:latin typeface="+mn-lt"/>
                          <a:ea typeface="+mn-ea"/>
                          <a:cs typeface="+mn-cs"/>
                        </a:rPr>
                        <a:t>درمانگر واژه ای را به کار می برد که در ذهن شما نیز می باشد. </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dirty="0">
                          <a:ln>
                            <a:noFill/>
                          </a:ln>
                          <a:solidFill>
                            <a:srgbClr val="333333"/>
                          </a:solidFill>
                          <a:effectLst/>
                          <a:latin typeface="+mn-lt"/>
                          <a:ea typeface="+mn-ea"/>
                          <a:cs typeface="+mn-cs"/>
                        </a:rPr>
                        <a:t>درمانگر می تواند افکار شما را بخواند. </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fa-IR" sz="2000" b="0" i="0" u="none" strike="noStrike" cap="none" normalizeH="0" baseline="0" dirty="0">
                          <a:ln>
                            <a:noFill/>
                          </a:ln>
                          <a:solidFill>
                            <a:srgbClr val="333333"/>
                          </a:solidFill>
                          <a:effectLst/>
                          <a:latin typeface="+mn-lt"/>
                          <a:ea typeface="+mn-ea"/>
                          <a:cs typeface="+mn-cs"/>
                        </a:rPr>
                        <a:t>این واژه ، بطور طبیعی در متن گفتگو وجود دارد. </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10" name="Footer Placeholder 9"/>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1" name="Slide Number Placeholder 10"/>
          <p:cNvSpPr>
            <a:spLocks noGrp="1"/>
          </p:cNvSpPr>
          <p:nvPr>
            <p:ph type="sldNum" sz="quarter" idx="12"/>
          </p:nvPr>
        </p:nvSpPr>
        <p:spPr/>
        <p:txBody>
          <a:bodyPr/>
          <a:lstStyle/>
          <a:p>
            <a:fld id="{9B00EF49-7894-4F53-A8DD-F7DB3BFC5032}" type="slidenum">
              <a:rPr lang="de-DE" smtClean="0">
                <a:latin typeface="+mn-lt"/>
                <a:cs typeface="+mn-cs"/>
              </a:rPr>
              <a:pPr/>
              <a:t>20</a:t>
            </a:fld>
            <a:endParaRPr lang="de-DE" dirty="0">
              <a:latin typeface="+mn-lt"/>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تمرین</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dirty="0">
                <a:solidFill>
                  <a:srgbClr val="333333"/>
                </a:solidFill>
              </a:rPr>
              <a:t>در این مجموعه تمرین ها ، نقاشی های مختلفی به شما نشان داده خواهد شد . لطفاً عنوان های نامناسب را کنار گذارده و</a:t>
            </a:r>
            <a:r>
              <a:rPr lang="fa-IR" altLang="de-DE" sz="2400" b="1" dirty="0">
                <a:solidFill>
                  <a:srgbClr val="333333"/>
                </a:solidFill>
              </a:rPr>
              <a:t> </a:t>
            </a:r>
            <a:r>
              <a:rPr lang="fa-IR" altLang="de-DE" sz="2400" dirty="0">
                <a:solidFill>
                  <a:srgbClr val="333333"/>
                </a:solidFill>
              </a:rPr>
              <a:t>مناسب ترین عنوان را برای هرنقاشی تعیین کنید.</a:t>
            </a:r>
          </a:p>
        </p:txBody>
      </p:sp>
      <p:sp>
        <p:nvSpPr>
          <p:cNvPr id="8" name="Footer Placeholder 7"/>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mn-lt"/>
                <a:cs typeface="+mn-cs"/>
              </a:rPr>
              <a:pPr/>
              <a:t>21</a:t>
            </a:fld>
            <a:endParaRPr lang="de-DE" dirty="0">
              <a:latin typeface="+mn-lt"/>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تمرین</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dirty="0">
                <a:solidFill>
                  <a:srgbClr val="333333"/>
                </a:solidFill>
              </a:rPr>
              <a:t>در این مجموعه تمرین ها ، نقاشی های مختلفی به شما نشان داده خواهد شد . لطفاً عنوان های نامناسب را کنار گذارده و</a:t>
            </a:r>
            <a:r>
              <a:rPr lang="fa-IR" altLang="de-DE" sz="2400" b="1" dirty="0">
                <a:solidFill>
                  <a:srgbClr val="333333"/>
                </a:solidFill>
              </a:rPr>
              <a:t> </a:t>
            </a:r>
            <a:r>
              <a:rPr lang="fa-IR" altLang="de-DE" sz="2400" dirty="0">
                <a:solidFill>
                  <a:srgbClr val="333333"/>
                </a:solidFill>
              </a:rPr>
              <a:t>مناسب ترین عنوان را برای هرنقاشی تعیین کنید.</a:t>
            </a:r>
          </a:p>
          <a:p>
            <a:pPr marL="342900" lvl="0" indent="-342900" defTabSz="914400" fontAlgn="base">
              <a:buClr>
                <a:srgbClr val="333333"/>
              </a:buClr>
              <a:buFont typeface="WingDings"/>
              <a:buChar char=""/>
            </a:pPr>
            <a:r>
              <a:rPr lang="fa-IR" altLang="de-DE" sz="2400" dirty="0">
                <a:solidFill>
                  <a:srgbClr val="333333"/>
                </a:solidFill>
              </a:rPr>
              <a:t>ادلّه های موافق یا مخالف هر تعبیر را به بحث آورید.</a:t>
            </a:r>
            <a:endParaRPr lang="de-DE" altLang="de-DE" sz="2400" dirty="0">
              <a:solidFill>
                <a:srgbClr val="333333"/>
              </a:solidFill>
            </a:endParaRPr>
          </a:p>
        </p:txBody>
      </p:sp>
      <p:sp>
        <p:nvSpPr>
          <p:cNvPr id="8" name="Footer Placeholder 7"/>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mn-lt"/>
                <a:cs typeface="+mn-cs"/>
              </a:rPr>
              <a:pPr/>
              <a:t>22</a:t>
            </a:fld>
            <a:endParaRPr lang="de-DE" dirty="0">
              <a:latin typeface="+mn-lt"/>
              <a:cs typeface="+mn-cs"/>
            </a:endParaRPr>
          </a:p>
        </p:txBody>
      </p:sp>
    </p:spTree>
    <p:extLst>
      <p:ext uri="{BB962C8B-B14F-4D97-AF65-F5344CB8AC3E}">
        <p14:creationId xmlns:p14="http://schemas.microsoft.com/office/powerpoint/2010/main" val="39428913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تمرین</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fa-IR" altLang="de-DE" sz="2400">
                <a:solidFill>
                  <a:srgbClr val="333333"/>
                </a:solidFill>
              </a:rPr>
              <a:t>در این مجموعه تمرین ها ، نقاشی های مختلفی به شما نشان داده خواهد شد . </a:t>
            </a:r>
            <a:r>
              <a:rPr lang="fa-IR" altLang="de-DE" sz="2400" dirty="0">
                <a:solidFill>
                  <a:srgbClr val="333333"/>
                </a:solidFill>
              </a:rPr>
              <a:t>لطفاً عنوان های نامناسب را کنار گذارده و</a:t>
            </a:r>
            <a:r>
              <a:rPr lang="fa-IR" altLang="de-DE" sz="2400" b="1" dirty="0">
                <a:solidFill>
                  <a:srgbClr val="333333"/>
                </a:solidFill>
              </a:rPr>
              <a:t> </a:t>
            </a:r>
            <a:r>
              <a:rPr lang="fa-IR" altLang="de-DE" sz="2400" dirty="0">
                <a:solidFill>
                  <a:srgbClr val="333333"/>
                </a:solidFill>
              </a:rPr>
              <a:t>مناسب ترین عنوان را برای هرنقاشی تعیین کنید.</a:t>
            </a:r>
          </a:p>
          <a:p>
            <a:pPr marL="342900" lvl="0" indent="-342900" defTabSz="914400" fontAlgn="base">
              <a:buClr>
                <a:srgbClr val="333333"/>
              </a:buClr>
              <a:buFont typeface="WingDings"/>
              <a:buChar char=""/>
            </a:pPr>
            <a:r>
              <a:rPr lang="fa-IR" altLang="de-DE" sz="2400" dirty="0">
                <a:solidFill>
                  <a:srgbClr val="333333"/>
                </a:solidFill>
              </a:rPr>
              <a:t>ادلّه های موافق یا مخالف هر تعبیر را به بحث آورید.</a:t>
            </a:r>
            <a:endParaRPr lang="de-DE" altLang="de-DE" sz="2400" dirty="0">
              <a:solidFill>
                <a:srgbClr val="333333"/>
              </a:solidFill>
            </a:endParaRPr>
          </a:p>
          <a:p>
            <a:pPr marL="342900" lvl="0" indent="-342900" defTabSz="914400" fontAlgn="base">
              <a:buClr>
                <a:srgbClr val="333333"/>
              </a:buClr>
              <a:buFont typeface="WingDings"/>
              <a:buChar char=""/>
            </a:pPr>
            <a:r>
              <a:rPr lang="ar-SA" altLang="de-DE" sz="2400" dirty="0">
                <a:solidFill>
                  <a:srgbClr val="333333"/>
                </a:solidFill>
              </a:rPr>
              <a:t>لطفاً ميزان اعتماد به قضاوت خويش را بيان فرماييد</a:t>
            </a:r>
            <a:r>
              <a:rPr lang="fa-IR" altLang="de-DE" sz="2400" dirty="0">
                <a:solidFill>
                  <a:srgbClr val="333333"/>
                </a:solidFill>
              </a:rPr>
              <a:t>.</a:t>
            </a:r>
          </a:p>
          <a:p>
            <a:pPr marL="342900" lvl="0" indent="-342900" defTabSz="914400" fontAlgn="base">
              <a:buClr>
                <a:srgbClr val="333333"/>
              </a:buClr>
              <a:buFont typeface="WingDings"/>
              <a:buChar char=""/>
            </a:pPr>
            <a:r>
              <a:rPr lang="fa-IR" altLang="de-DE" sz="2400" dirty="0">
                <a:solidFill>
                  <a:srgbClr val="333333"/>
                </a:solidFill>
              </a:rPr>
              <a:t>به دلایلی که ، کاملاً واضح یک تعبیر را مردود می کنند توجه ویژه کنید.</a:t>
            </a:r>
            <a:endParaRPr lang="fa-IR" sz="2400" dirty="0"/>
          </a:p>
        </p:txBody>
      </p:sp>
      <p:sp>
        <p:nvSpPr>
          <p:cNvPr id="8" name="Footer Placeholder 7"/>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mn-lt"/>
                <a:cs typeface="+mn-cs"/>
              </a:rPr>
              <a:pPr/>
              <a:t>23</a:t>
            </a:fld>
            <a:endParaRPr lang="de-DE" dirty="0">
              <a:latin typeface="+mn-lt"/>
              <a:cs typeface="+mn-cs"/>
            </a:endParaRPr>
          </a:p>
        </p:txBody>
      </p:sp>
    </p:spTree>
    <p:extLst>
      <p:ext uri="{BB962C8B-B14F-4D97-AF65-F5344CB8AC3E}">
        <p14:creationId xmlns:p14="http://schemas.microsoft.com/office/powerpoint/2010/main" val="26807136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Text Box 6"/>
          <p:cNvSpPr txBox="1">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اعتراف به خیانت</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ابراز عشق و علاقه</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گفتن خبر فوت یکی از بستگان</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گل فروش</a:t>
            </a:r>
            <a:endParaRPr lang="en-US" altLang="de-DE" sz="2400" b="0" dirty="0">
              <a:solidFill>
                <a:srgbClr val="333333"/>
              </a:solidFill>
              <a:latin typeface="+mn-lt"/>
              <a:cs typeface="+mn-cs"/>
            </a:endParaRPr>
          </a:p>
        </p:txBody>
      </p:sp>
      <p:pic>
        <p:nvPicPr>
          <p:cNvPr id="8"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0410"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mn-lt"/>
                <a:cs typeface="+mn-cs"/>
              </a:rPr>
              <a:pPr/>
              <a:t>24</a:t>
            </a:fld>
            <a:endParaRPr lang="de-DE" dirty="0">
              <a:latin typeface="+mn-lt"/>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ext Box 6"/>
          <p:cNvSpPr txBox="1">
            <a:spLocks noChangeArrowheads="1"/>
          </p:cNvSpPr>
          <p:nvPr/>
        </p:nvSpPr>
        <p:spPr bwMode="auto">
          <a:xfrm>
            <a:off x="41147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اعتراف به خیانت</a:t>
            </a:r>
          </a:p>
          <a:p>
            <a:pPr algn="r" rtl="1" eaLnBrk="1" hangingPunct="1">
              <a:lnSpc>
                <a:spcPct val="105000"/>
              </a:lnSpc>
              <a:spcBef>
                <a:spcPts val="1999"/>
              </a:spcBef>
              <a:spcAft>
                <a:spcPts val="0"/>
              </a:spcAft>
              <a:buClr>
                <a:srgbClr val="004992"/>
              </a:buClr>
              <a:buFont typeface="WingDings"/>
              <a:buAutoNum type="alphaLcPeriod"/>
            </a:pPr>
            <a:r>
              <a:rPr lang="fa-IR" altLang="de-DE" sz="2400" b="0" dirty="0">
                <a:solidFill>
                  <a:srgbClr val="004992"/>
                </a:solidFill>
                <a:latin typeface="+mn-lt"/>
                <a:cs typeface="+mn-cs"/>
              </a:rPr>
              <a:t>ابراز عشق و علاقه</a:t>
            </a:r>
            <a:br>
              <a:rPr lang="de-DE" altLang="de-DE" sz="2400" b="0" dirty="0">
                <a:solidFill>
                  <a:srgbClr val="004992"/>
                </a:solidFill>
                <a:latin typeface="+mn-lt"/>
                <a:cs typeface="+mn-cs"/>
              </a:rPr>
            </a:br>
            <a:r>
              <a:rPr lang="de-DE" altLang="de-DE" sz="1800" b="0" dirty="0">
                <a:solidFill>
                  <a:srgbClr val="004992"/>
                </a:solidFill>
                <a:latin typeface="+mn-lt"/>
                <a:cs typeface="+mn-cs"/>
              </a:rPr>
              <a:t>(1896 ,Karl </a:t>
            </a:r>
            <a:r>
              <a:rPr lang="de-DE" altLang="de-DE" sz="1800" b="0" dirty="0" err="1">
                <a:solidFill>
                  <a:srgbClr val="004992"/>
                </a:solidFill>
                <a:latin typeface="+mn-lt"/>
                <a:cs typeface="+mn-cs"/>
              </a:rPr>
              <a:t>Zewy</a:t>
            </a:r>
            <a:r>
              <a:rPr lang="de-DE" altLang="de-DE" sz="1800" b="0" dirty="0">
                <a:solidFill>
                  <a:srgbClr val="004992"/>
                </a:solidFill>
                <a:latin typeface="+mn-lt"/>
                <a:cs typeface="+mn-cs"/>
              </a:rPr>
              <a:t>)</a:t>
            </a:r>
            <a:endParaRPr lang="fa-IR" altLang="de-DE" sz="1800" b="0" dirty="0">
              <a:solidFill>
                <a:srgbClr val="004992"/>
              </a:solidFill>
              <a:latin typeface="+mn-lt"/>
              <a:cs typeface="+mn-cs"/>
            </a:endParaRP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گفتن خبر فوت یکی از بستگان</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گل فروش</a:t>
            </a:r>
            <a:endParaRPr lang="en-US" altLang="de-DE" sz="2400" b="0" dirty="0">
              <a:solidFill>
                <a:srgbClr val="333333"/>
              </a:solidFill>
              <a:latin typeface="+mn-lt"/>
              <a:cs typeface="+mn-cs"/>
            </a:endParaRPr>
          </a:p>
        </p:txBody>
      </p:sp>
      <p:pic>
        <p:nvPicPr>
          <p:cNvPr id="8"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0410"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mn-lt"/>
                <a:cs typeface="+mn-cs"/>
              </a:rPr>
              <a:pPr/>
              <a:t>25</a:t>
            </a:fld>
            <a:endParaRPr lang="de-DE" dirty="0">
              <a:latin typeface="+mn-lt"/>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6"/>
          <p:cNvSpPr>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راهب / تارک دنیا</a:t>
            </a:r>
          </a:p>
          <a:p>
            <a:pPr marL="457200" indent="-457200"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مست</a:t>
            </a:r>
          </a:p>
          <a:p>
            <a:pPr marL="457200" indent="-457200"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شیمی دان در حال مطالعه</a:t>
            </a:r>
            <a:endParaRPr lang="de-DE" altLang="de-DE" sz="2400" b="0" dirty="0">
              <a:solidFill>
                <a:srgbClr val="333333"/>
              </a:solidFill>
              <a:latin typeface="+mn-lt"/>
              <a:cs typeface="+mn-cs"/>
            </a:endParaRPr>
          </a:p>
          <a:p>
            <a:pPr marL="457200" indent="-457200"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آقای مطالعه</a:t>
            </a:r>
            <a:endParaRPr lang="de-DE" altLang="de-DE" sz="2400" b="0" dirty="0">
              <a:solidFill>
                <a:srgbClr val="333333"/>
              </a:solidFill>
              <a:latin typeface="+mn-lt"/>
              <a:cs typeface="+mn-cs"/>
            </a:endParaRPr>
          </a:p>
        </p:txBody>
      </p:sp>
      <p:pic>
        <p:nvPicPr>
          <p:cNvPr id="8"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8642"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mn-lt"/>
                <a:cs typeface="+mn-cs"/>
              </a:rPr>
              <a:pPr/>
              <a:t>26</a:t>
            </a:fld>
            <a:endParaRPr lang="de-DE" dirty="0">
              <a:latin typeface="+mn-lt"/>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1027"/>
          <p:cNvSpPr>
            <a:spLocks noChangeArrowheads="1"/>
          </p:cNvSpPr>
          <p:nvPr/>
        </p:nvSpPr>
        <p:spPr bwMode="auto">
          <a:xfrm>
            <a:off x="41147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457200" indent="-457200" algn="r" rtl="1" eaLnBrk="1" hangingPunct="1">
              <a:lnSpc>
                <a:spcPct val="105000"/>
              </a:lnSpc>
              <a:spcBef>
                <a:spcPts val="1999"/>
              </a:spcBef>
              <a:spcAft>
                <a:spcPts val="0"/>
              </a:spcAft>
              <a:buClr>
                <a:srgbClr val="333333"/>
              </a:buClr>
              <a:buFont typeface="WingDings"/>
              <a:buAutoNum type="alphaLcPeriod"/>
              <a:defRPr/>
            </a:pPr>
            <a:r>
              <a:rPr lang="fa-IR" altLang="de-DE" sz="2400" b="0" dirty="0">
                <a:solidFill>
                  <a:srgbClr val="333333"/>
                </a:solidFill>
                <a:latin typeface="+mn-lt"/>
                <a:cs typeface="+mn-cs"/>
              </a:rPr>
              <a:t>راهب / تارک دنیا</a:t>
            </a:r>
          </a:p>
          <a:p>
            <a:pPr marL="457200" indent="-457200" algn="r" rtl="1" eaLnBrk="1" hangingPunct="1">
              <a:lnSpc>
                <a:spcPct val="105000"/>
              </a:lnSpc>
              <a:spcBef>
                <a:spcPts val="1999"/>
              </a:spcBef>
              <a:spcAft>
                <a:spcPts val="0"/>
              </a:spcAft>
              <a:buClr>
                <a:srgbClr val="333333"/>
              </a:buClr>
              <a:buFont typeface="WingDings"/>
              <a:buAutoNum type="alphaLcPeriod"/>
              <a:defRPr/>
            </a:pPr>
            <a:r>
              <a:rPr lang="fa-IR" altLang="de-DE" sz="2400" b="0" dirty="0">
                <a:solidFill>
                  <a:srgbClr val="333333"/>
                </a:solidFill>
                <a:latin typeface="+mn-lt"/>
                <a:cs typeface="+mn-cs"/>
              </a:rPr>
              <a:t>مست</a:t>
            </a:r>
          </a:p>
          <a:p>
            <a:pPr marL="457200" indent="-457200" algn="r" rtl="1" eaLnBrk="1" hangingPunct="1">
              <a:lnSpc>
                <a:spcPct val="105000"/>
              </a:lnSpc>
              <a:spcBef>
                <a:spcPts val="1999"/>
              </a:spcBef>
              <a:spcAft>
                <a:spcPts val="0"/>
              </a:spcAft>
              <a:buClr>
                <a:srgbClr val="004992"/>
              </a:buClr>
              <a:buFont typeface="WingDings"/>
              <a:buAutoNum type="alphaLcPeriod"/>
              <a:defRPr/>
            </a:pPr>
            <a:r>
              <a:rPr lang="fa-IR" altLang="de-DE" sz="2400" b="0" dirty="0">
                <a:solidFill>
                  <a:srgbClr val="004992"/>
                </a:solidFill>
                <a:latin typeface="+mn-lt"/>
                <a:cs typeface="+mn-cs"/>
              </a:rPr>
              <a:t>شیمی دان در حال مطالعه </a:t>
            </a:r>
            <a:br>
              <a:rPr lang="fa-IR" altLang="de-DE" sz="2400" b="0" dirty="0">
                <a:solidFill>
                  <a:srgbClr val="004992"/>
                </a:solidFill>
                <a:latin typeface="+mn-lt"/>
                <a:cs typeface="+mn-cs"/>
              </a:rPr>
            </a:br>
            <a:r>
              <a:rPr lang="de-DE" altLang="de-DE" b="0" dirty="0">
                <a:solidFill>
                  <a:srgbClr val="004992"/>
                </a:solidFill>
                <a:latin typeface="+mn-lt"/>
                <a:cs typeface="+mn-cs"/>
              </a:rPr>
              <a:t>(1756-1824, Johann Peter von Langer)</a:t>
            </a:r>
          </a:p>
          <a:p>
            <a:pPr marL="457200" indent="-457200" algn="r" rtl="1" eaLnBrk="1" hangingPunct="1">
              <a:lnSpc>
                <a:spcPct val="105000"/>
              </a:lnSpc>
              <a:spcBef>
                <a:spcPts val="1999"/>
              </a:spcBef>
              <a:spcAft>
                <a:spcPts val="0"/>
              </a:spcAft>
              <a:buClr>
                <a:srgbClr val="333333"/>
              </a:buClr>
              <a:buFont typeface="WingDings"/>
              <a:buAutoNum type="alphaLcPeriod"/>
              <a:defRPr/>
            </a:pPr>
            <a:r>
              <a:rPr lang="fa-IR" altLang="de-DE" sz="2400" b="0" dirty="0">
                <a:solidFill>
                  <a:srgbClr val="333333"/>
                </a:solidFill>
                <a:latin typeface="+mn-lt"/>
                <a:cs typeface="+mn-cs"/>
              </a:rPr>
              <a:t>آقای مطالعه</a:t>
            </a:r>
            <a:endParaRPr lang="de-DE" altLang="de-DE" sz="2400" b="0" dirty="0">
              <a:solidFill>
                <a:srgbClr val="333333"/>
              </a:solidFill>
              <a:latin typeface="+mn-lt"/>
              <a:cs typeface="+mn-cs"/>
            </a:endParaRPr>
          </a:p>
        </p:txBody>
      </p:sp>
      <p:pic>
        <p:nvPicPr>
          <p:cNvPr id="8"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8642"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mn-lt"/>
                <a:cs typeface="+mn-cs"/>
              </a:rPr>
              <a:pPr/>
              <a:t>27</a:t>
            </a:fld>
            <a:endParaRPr lang="de-DE" dirty="0">
              <a:latin typeface="+mn-lt"/>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Text Box 6"/>
          <p:cNvSpPr txBox="1">
            <a:spLocks noChangeArrowheads="1"/>
          </p:cNvSpPr>
          <p:nvPr/>
        </p:nvSpPr>
        <p:spPr bwMode="auto">
          <a:xfrm>
            <a:off x="41147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a:solidFill>
                  <a:srgbClr val="333333"/>
                </a:solidFill>
                <a:latin typeface="+mn-lt"/>
                <a:cs typeface="+mn-cs"/>
              </a:rPr>
              <a:t>اطاق مستخدم</a:t>
            </a:r>
          </a:p>
          <a:p>
            <a:pPr algn="r" rtl="1" eaLnBrk="1" hangingPunct="1">
              <a:lnSpc>
                <a:spcPct val="105000"/>
              </a:lnSpc>
              <a:spcBef>
                <a:spcPts val="1999"/>
              </a:spcBef>
              <a:spcAft>
                <a:spcPts val="0"/>
              </a:spcAft>
              <a:buClr>
                <a:srgbClr val="333333"/>
              </a:buClr>
              <a:buFont typeface="WingDings"/>
              <a:buAutoNum type="alphaLcPeriod"/>
            </a:pPr>
            <a:r>
              <a:rPr lang="fa-IR" altLang="de-DE" sz="2400" b="0">
                <a:solidFill>
                  <a:srgbClr val="333333"/>
                </a:solidFill>
                <a:latin typeface="+mn-lt"/>
                <a:cs typeface="+mn-cs"/>
              </a:rPr>
              <a:t>تصویر خیالی</a:t>
            </a:r>
          </a:p>
          <a:p>
            <a:pPr algn="r" rtl="1" eaLnBrk="1" hangingPunct="1">
              <a:lnSpc>
                <a:spcPct val="105000"/>
              </a:lnSpc>
              <a:spcBef>
                <a:spcPts val="1999"/>
              </a:spcBef>
              <a:spcAft>
                <a:spcPts val="0"/>
              </a:spcAft>
              <a:buClr>
                <a:srgbClr val="333333"/>
              </a:buClr>
              <a:buFont typeface="WingDings"/>
              <a:buAutoNum type="alphaLcPeriod"/>
            </a:pPr>
            <a:r>
              <a:rPr lang="fa-IR" altLang="de-DE" sz="2400" b="0">
                <a:solidFill>
                  <a:srgbClr val="333333"/>
                </a:solidFill>
                <a:latin typeface="+mn-lt"/>
                <a:cs typeface="+mn-cs"/>
              </a:rPr>
              <a:t>شاعر فقیر</a:t>
            </a:r>
          </a:p>
          <a:p>
            <a:pPr algn="r" rtl="1" eaLnBrk="1" hangingPunct="1">
              <a:lnSpc>
                <a:spcPct val="105000"/>
              </a:lnSpc>
              <a:spcBef>
                <a:spcPts val="1999"/>
              </a:spcBef>
              <a:spcAft>
                <a:spcPts val="0"/>
              </a:spcAft>
              <a:buClr>
                <a:srgbClr val="333333"/>
              </a:buClr>
              <a:buFont typeface="WingDings"/>
              <a:buAutoNum type="alphaLcPeriod"/>
            </a:pPr>
            <a:r>
              <a:rPr lang="fa-IR" altLang="de-DE" sz="2400" b="0">
                <a:solidFill>
                  <a:srgbClr val="333333"/>
                </a:solidFill>
                <a:latin typeface="+mn-lt"/>
                <a:cs typeface="+mn-cs"/>
              </a:rPr>
              <a:t>پناهگاهی </a:t>
            </a:r>
            <a:r>
              <a:rPr lang="fa-IR" altLang="de-DE" sz="2400" b="0" dirty="0">
                <a:solidFill>
                  <a:srgbClr val="333333"/>
                </a:solidFill>
                <a:latin typeface="+mn-lt"/>
                <a:cs typeface="+mn-cs"/>
              </a:rPr>
              <a:t>برای اشخاص بی خانمان</a:t>
            </a:r>
            <a:endParaRPr lang="de-DE" altLang="de-DE" sz="2400" b="0" dirty="0">
              <a:solidFill>
                <a:srgbClr val="333333"/>
              </a:solidFill>
              <a:latin typeface="+mn-lt"/>
              <a:cs typeface="+mn-cs"/>
            </a:endParaRPr>
          </a:p>
        </p:txBody>
      </p:sp>
      <p:pic>
        <p:nvPicPr>
          <p:cNvPr id="8" name="Picture 5"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3233"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mn-lt"/>
                <a:cs typeface="+mn-cs"/>
              </a:rPr>
              <a:pPr/>
              <a:t>28</a:t>
            </a:fld>
            <a:endParaRPr lang="de-DE" dirty="0">
              <a:latin typeface="+mn-lt"/>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 Box 7"/>
          <p:cNvSpPr txBox="1">
            <a:spLocks noChangeArrowheads="1"/>
          </p:cNvSpPr>
          <p:nvPr/>
        </p:nvSpPr>
        <p:spPr bwMode="auto">
          <a:xfrm>
            <a:off x="41147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a:solidFill>
                  <a:srgbClr val="333333"/>
                </a:solidFill>
                <a:latin typeface="+mn-lt"/>
                <a:cs typeface="+mn-cs"/>
              </a:rPr>
              <a:t>اطاق مستخدم</a:t>
            </a:r>
          </a:p>
          <a:p>
            <a:pPr algn="r" rtl="1" eaLnBrk="1" hangingPunct="1">
              <a:lnSpc>
                <a:spcPct val="105000"/>
              </a:lnSpc>
              <a:spcBef>
                <a:spcPts val="1999"/>
              </a:spcBef>
              <a:spcAft>
                <a:spcPts val="0"/>
              </a:spcAft>
              <a:buClr>
                <a:srgbClr val="333333"/>
              </a:buClr>
              <a:buFont typeface="WingDings"/>
              <a:buAutoNum type="alphaLcPeriod"/>
            </a:pPr>
            <a:r>
              <a:rPr lang="fa-IR" altLang="de-DE" sz="2400" b="0">
                <a:solidFill>
                  <a:srgbClr val="333333"/>
                </a:solidFill>
                <a:latin typeface="+mn-lt"/>
                <a:cs typeface="+mn-cs"/>
              </a:rPr>
              <a:t>تصویر خیالی</a:t>
            </a:r>
          </a:p>
          <a:p>
            <a:pPr algn="r" rtl="1" eaLnBrk="1" hangingPunct="1">
              <a:lnSpc>
                <a:spcPct val="105000"/>
              </a:lnSpc>
              <a:spcBef>
                <a:spcPts val="1999"/>
              </a:spcBef>
              <a:spcAft>
                <a:spcPts val="0"/>
              </a:spcAft>
              <a:buClr>
                <a:srgbClr val="004992"/>
              </a:buClr>
              <a:buFont typeface="WingDings"/>
              <a:buAutoNum type="alphaLcPeriod"/>
            </a:pPr>
            <a:r>
              <a:rPr lang="fa-IR" altLang="de-DE" sz="2400" b="0">
                <a:solidFill>
                  <a:srgbClr val="004992"/>
                </a:solidFill>
                <a:latin typeface="+mn-lt"/>
                <a:cs typeface="+mn-cs"/>
              </a:rPr>
              <a:t>شاعر فقیر</a:t>
            </a:r>
            <a:br>
              <a:rPr lang="fa-IR" altLang="de-DE" sz="2400" b="0">
                <a:solidFill>
                  <a:srgbClr val="004992"/>
                </a:solidFill>
                <a:latin typeface="+mn-lt"/>
                <a:cs typeface="+mn-cs"/>
              </a:rPr>
            </a:br>
            <a:r>
              <a:rPr lang="de-DE" altLang="de-DE" sz="1800" b="0">
                <a:solidFill>
                  <a:srgbClr val="004992"/>
                </a:solidFill>
                <a:latin typeface="+mn-lt"/>
                <a:cs typeface="+mn-cs"/>
              </a:rPr>
              <a:t>(</a:t>
            </a:r>
            <a:r>
              <a:rPr lang="de-DE" altLang="de-DE" sz="1800" b="0" dirty="0">
                <a:solidFill>
                  <a:srgbClr val="004992"/>
                </a:solidFill>
                <a:latin typeface="+mn-lt"/>
                <a:cs typeface="+mn-cs"/>
              </a:rPr>
              <a:t>1835 ,Carl </a:t>
            </a:r>
            <a:r>
              <a:rPr lang="de-DE" altLang="de-DE" sz="1800" b="0">
                <a:solidFill>
                  <a:srgbClr val="004992"/>
                </a:solidFill>
                <a:latin typeface="+mn-lt"/>
                <a:cs typeface="+mn-cs"/>
              </a:rPr>
              <a:t>Spitzweg)</a:t>
            </a:r>
            <a:endParaRPr lang="fa-IR" altLang="de-DE" sz="1800" b="0">
              <a:solidFill>
                <a:srgbClr val="004992"/>
              </a:solidFill>
              <a:latin typeface="+mn-lt"/>
              <a:cs typeface="+mn-cs"/>
            </a:endParaRPr>
          </a:p>
          <a:p>
            <a:pPr algn="r" rtl="1" eaLnBrk="1" hangingPunct="1">
              <a:lnSpc>
                <a:spcPct val="105000"/>
              </a:lnSpc>
              <a:spcBef>
                <a:spcPts val="1999"/>
              </a:spcBef>
              <a:spcAft>
                <a:spcPts val="0"/>
              </a:spcAft>
              <a:buClr>
                <a:srgbClr val="333333"/>
              </a:buClr>
              <a:buFont typeface="WingDings"/>
              <a:buAutoNum type="alphaLcPeriod"/>
            </a:pPr>
            <a:r>
              <a:rPr lang="fa-IR" altLang="de-DE" sz="2400" b="0">
                <a:solidFill>
                  <a:srgbClr val="333333"/>
                </a:solidFill>
                <a:latin typeface="+mn-lt"/>
                <a:cs typeface="+mn-cs"/>
              </a:rPr>
              <a:t>پناهگاهی </a:t>
            </a:r>
            <a:r>
              <a:rPr lang="fa-IR" altLang="de-DE" sz="2400" b="0" dirty="0">
                <a:solidFill>
                  <a:srgbClr val="333333"/>
                </a:solidFill>
                <a:latin typeface="+mn-lt"/>
                <a:cs typeface="+mn-cs"/>
              </a:rPr>
              <a:t>برای اشخاص بی خانمان</a:t>
            </a:r>
            <a:endParaRPr lang="de-DE" altLang="de-DE" sz="2400" b="0" dirty="0">
              <a:solidFill>
                <a:srgbClr val="333333"/>
              </a:solidFill>
              <a:latin typeface="+mn-lt"/>
              <a:cs typeface="+mn-cs"/>
            </a:endParaRPr>
          </a:p>
        </p:txBody>
      </p:sp>
      <p:pic>
        <p:nvPicPr>
          <p:cNvPr id="9" name="Picture 1029"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3233"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mn-lt"/>
                <a:cs typeface="+mn-cs"/>
              </a:rPr>
              <a:pPr/>
              <a:t>29</a:t>
            </a:fld>
            <a:endParaRPr lang="de-DE" dirty="0">
              <a:latin typeface="+mn-lt"/>
              <a:cs typeface="+mn-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Text Box 5"/>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زن جادوگر بدجنس</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پسر عاشق</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کفش دزد</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تذکر یا سرزنش</a:t>
            </a:r>
            <a:endParaRPr lang="en-US" altLang="de-DE" sz="2400" b="0" dirty="0">
              <a:solidFill>
                <a:srgbClr val="333333"/>
              </a:solidFill>
              <a:latin typeface="+mn-lt"/>
              <a:cs typeface="+mn-cs"/>
            </a:endParaRPr>
          </a:p>
        </p:txBody>
      </p:sp>
      <p:pic>
        <p:nvPicPr>
          <p:cNvPr id="8" name="Picture 4"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855"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mn-lt"/>
                <a:cs typeface="+mn-cs"/>
              </a:rPr>
              <a:pPr/>
              <a:t>30</a:t>
            </a:fld>
            <a:endParaRPr lang="de-DE" dirty="0">
              <a:latin typeface="+mn-lt"/>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ext Box 5"/>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زن جادوگر بدجنس</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پسر عاشق</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کفش دزد</a:t>
            </a:r>
          </a:p>
          <a:p>
            <a:pPr algn="r" rtl="1" eaLnBrk="1" hangingPunct="1">
              <a:lnSpc>
                <a:spcPct val="105000"/>
              </a:lnSpc>
              <a:spcBef>
                <a:spcPts val="1999"/>
              </a:spcBef>
              <a:spcAft>
                <a:spcPts val="0"/>
              </a:spcAft>
              <a:buClr>
                <a:srgbClr val="004992"/>
              </a:buClr>
              <a:buFont typeface="WingDings"/>
              <a:buAutoNum type="alphaLcPeriod"/>
            </a:pPr>
            <a:r>
              <a:rPr lang="fa-IR" altLang="de-DE" sz="2400" b="0" dirty="0">
                <a:solidFill>
                  <a:srgbClr val="004992"/>
                </a:solidFill>
                <a:latin typeface="+mn-lt"/>
                <a:cs typeface="+mn-cs"/>
              </a:rPr>
              <a:t>تذکر یا سرزنش</a:t>
            </a:r>
            <a:br>
              <a:rPr lang="fa-IR" altLang="de-DE" sz="2400" b="0" dirty="0">
                <a:solidFill>
                  <a:srgbClr val="004992"/>
                </a:solidFill>
                <a:latin typeface="+mn-lt"/>
                <a:cs typeface="+mn-cs"/>
              </a:rPr>
            </a:br>
            <a:r>
              <a:rPr lang="de-DE" altLang="de-DE" sz="1800" b="0" dirty="0">
                <a:solidFill>
                  <a:srgbClr val="004992"/>
                </a:solidFill>
                <a:latin typeface="+mn-lt"/>
                <a:cs typeface="+mn-cs"/>
              </a:rPr>
              <a:t>(1846 ,Ferdinand Georg Waldmüller)</a:t>
            </a:r>
            <a:endParaRPr lang="en-US" altLang="de-DE" sz="1800" b="0" dirty="0">
              <a:solidFill>
                <a:srgbClr val="004992"/>
              </a:solidFill>
              <a:latin typeface="+mn-lt"/>
              <a:cs typeface="+mn-cs"/>
            </a:endParaRPr>
          </a:p>
        </p:txBody>
      </p:sp>
      <p:pic>
        <p:nvPicPr>
          <p:cNvPr id="9" name="Picture 3075"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855"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mn-lt"/>
                <a:cs typeface="+mn-cs"/>
              </a:rPr>
              <a:pPr/>
              <a:t>31</a:t>
            </a:fld>
            <a:endParaRPr lang="de-DE" dirty="0">
              <a:latin typeface="+mn-lt"/>
              <a:cs typeface="+mn-c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1026"/>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دیدار</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غرق در مطالعه</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شاعر</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کتابخانه ی پدر بزرگ</a:t>
            </a:r>
            <a:endParaRPr lang="en-US" altLang="de-DE" sz="2400" b="0" dirty="0">
              <a:solidFill>
                <a:srgbClr val="333333"/>
              </a:solidFill>
              <a:latin typeface="+mn-lt"/>
              <a:cs typeface="+mn-cs"/>
            </a:endParaRPr>
          </a:p>
        </p:txBody>
      </p:sp>
      <p:pic>
        <p:nvPicPr>
          <p:cNvPr id="8" name="Picture 2052"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855"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mn-lt"/>
                <a:cs typeface="+mn-cs"/>
              </a:rPr>
              <a:pPr/>
              <a:t>32</a:t>
            </a:fld>
            <a:endParaRPr lang="de-DE" dirty="0">
              <a:latin typeface="+mn-lt"/>
              <a:cs typeface="+mn-c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Text Box 1029"/>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004992"/>
              </a:buClr>
              <a:buFont typeface="WingDings"/>
              <a:buAutoNum type="alphaLcPeriod"/>
            </a:pPr>
            <a:r>
              <a:rPr lang="fa-IR" altLang="de-DE" sz="2400" b="0" dirty="0">
                <a:solidFill>
                  <a:srgbClr val="004992"/>
                </a:solidFill>
                <a:latin typeface="+mn-lt"/>
                <a:cs typeface="+mn-cs"/>
              </a:rPr>
              <a:t>دیدار</a:t>
            </a:r>
            <a:br>
              <a:rPr lang="fa-IR" altLang="de-DE" sz="2400" b="0" dirty="0">
                <a:solidFill>
                  <a:srgbClr val="004992"/>
                </a:solidFill>
                <a:latin typeface="+mn-lt"/>
                <a:cs typeface="+mn-cs"/>
              </a:rPr>
            </a:br>
            <a:r>
              <a:rPr lang="de-DE" altLang="de-DE" sz="1800" b="0" dirty="0">
                <a:solidFill>
                  <a:srgbClr val="004992"/>
                </a:solidFill>
                <a:latin typeface="+mn-lt"/>
                <a:cs typeface="+mn-cs"/>
              </a:rPr>
              <a:t>(1849 ,Carl Spitzweg)</a:t>
            </a:r>
            <a:endParaRPr lang="fa-IR" altLang="de-DE" sz="1800" b="0" dirty="0">
              <a:solidFill>
                <a:srgbClr val="004992"/>
              </a:solidFill>
              <a:latin typeface="+mn-lt"/>
              <a:cs typeface="+mn-cs"/>
            </a:endParaRP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غرق در مطالعه</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شاعر</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کتابخانه ی پدر بزرگ</a:t>
            </a:r>
            <a:endParaRPr lang="en-US" altLang="de-DE" sz="2400" b="0" dirty="0">
              <a:solidFill>
                <a:srgbClr val="333333"/>
              </a:solidFill>
              <a:latin typeface="+mn-lt"/>
              <a:cs typeface="+mn-cs"/>
            </a:endParaRPr>
          </a:p>
        </p:txBody>
      </p:sp>
      <p:pic>
        <p:nvPicPr>
          <p:cNvPr id="9" name="Picture 4"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855"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mn-lt"/>
                <a:cs typeface="+mn-cs"/>
              </a:rPr>
              <a:pPr/>
              <a:t>33</a:t>
            </a:fld>
            <a:endParaRPr lang="de-DE" dirty="0">
              <a:latin typeface="+mn-lt"/>
              <a:cs typeface="+mn-c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ar-SA" altLang="ko-KR" sz="3600" spc="-5" dirty="0">
                <a:latin typeface="+mn-lt"/>
                <a:ea typeface="+mn-ea"/>
                <a:cs typeface="+mn-cs"/>
              </a:rPr>
              <a:t>اختیاری : کلیپ ویدئویی</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ar-SA" altLang="ko-KR" sz="2400" dirty="0">
                <a:solidFill>
                  <a:srgbClr val="004992"/>
                </a:solidFill>
              </a:rPr>
              <a:t>اختیاری: کلیپ هاي ویدئویی نمایش داده شده مرتبط با موضوع امروز در وب سایت زیر قابل دسترس می باشندپس از نمایش ویدئو، شما می توانید در مورد چگونگی</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ar-SA" altLang="ko-KR" sz="2400" dirty="0">
                <a:solidFill>
                  <a:srgbClr val="333333"/>
                </a:solidFill>
              </a:rPr>
              <a:t>ارتباط آن با موضوع امروز بحث کنید.</a:t>
            </a:r>
          </a:p>
        </p:txBody>
      </p:sp>
      <p:sp>
        <p:nvSpPr>
          <p:cNvPr id="12" name="object 3"/>
          <p:cNvSpPr txBox="1"/>
          <p:nvPr/>
        </p:nvSpPr>
        <p:spPr>
          <a:xfrm>
            <a:off x="3611721" y="4658666"/>
            <a:ext cx="8128431" cy="1048363"/>
          </a:xfrm>
          <a:prstGeom prst="rect">
            <a:avLst/>
          </a:prstGeom>
        </p:spPr>
        <p:txBody>
          <a:bodyPr vert="horz" wrap="square" lIns="0" tIns="113664" rIns="0" bIns="0" rtlCol="0">
            <a:noAutofit/>
          </a:bodyPr>
          <a:lstStyle/>
          <a:p>
            <a:pPr marL="635" algn="r" defTabSz="914400" rtl="1" eaLnBrk="0" fontAlgn="base" hangingPunct="0">
              <a:spcBef>
                <a:spcPts val="894"/>
              </a:spcBef>
              <a:spcAft>
                <a:spcPct val="0"/>
              </a:spcAft>
            </a:pPr>
            <a:r>
              <a:rPr lang="" altLang="ko-KR" b="0" spc="-5">
                <a:solidFill>
                  <a:srgbClr val="333333"/>
                </a:solidFill>
                <a:latin typeface="+mn-lt"/>
                <a:cs typeface="+mn-cs"/>
              </a:rPr>
              <a:t>]</a:t>
            </a:r>
            <a:r>
              <a:rPr lang="ar-SA" altLang="ko-KR" b="0" i="1" spc="-5" dirty="0">
                <a:solidFill>
                  <a:srgbClr val="333333"/>
                </a:solidFill>
                <a:latin typeface="+mn-lt"/>
                <a:cs typeface="+mn-cs"/>
              </a:rPr>
              <a:t>برای مربیان:</a:t>
            </a:r>
            <a:endParaRPr lang="" altLang="ko-KR" b="0" i="1" spc="-5">
              <a:solidFill>
                <a:srgbClr val="333333"/>
              </a:solidFill>
              <a:latin typeface="+mn-lt"/>
              <a:cs typeface="+mn-cs"/>
            </a:endParaRPr>
          </a:p>
          <a:p>
            <a:pPr marL="635" algn="r" defTabSz="914400" rtl="1" eaLnBrk="0" fontAlgn="base" hangingPunct="0">
              <a:spcBef>
                <a:spcPts val="894"/>
              </a:spcBef>
              <a:spcAft>
                <a:spcPct val="0"/>
              </a:spcAft>
            </a:pPr>
            <a:r>
              <a:rPr lang="ar-SA" altLang="ko-KR" b="0" dirty="0">
                <a:solidFill>
                  <a:srgbClr val="333333"/>
                </a:solidFill>
                <a:latin typeface="+mn-lt"/>
                <a:cs typeface="+mn-cs"/>
              </a:rPr>
              <a:t>برخی از کلیپ ها حاوی حرف هایی است که ممکن</a:t>
            </a:r>
            <a:r>
              <a:rPr lang="" altLang="ko-KR" b="0">
                <a:solidFill>
                  <a:srgbClr val="333333"/>
                </a:solidFill>
                <a:latin typeface="+mn-lt"/>
                <a:cs typeface="+mn-cs"/>
              </a:rPr>
              <a:t> </a:t>
            </a:r>
            <a:r>
              <a:rPr lang="ar-SA" altLang="ko-KR" b="0" dirty="0">
                <a:solidFill>
                  <a:srgbClr val="333333"/>
                </a:solidFill>
                <a:latin typeface="+mn-lt"/>
                <a:cs typeface="+mn-cs"/>
              </a:rPr>
              <a:t>است برای همه مخاطبان و در تمام فرهنگ ها مناسب نباشد. لطفا با دقت فیلم ها را قبل از نشان دادن روی صفحه نمایش خودتان ببینید.]</a:t>
            </a:r>
          </a:p>
        </p:txBody>
      </p:sp>
      <p:grpSp>
        <p:nvGrpSpPr>
          <p:cNvPr id="21" name="Group 20"/>
          <p:cNvGrpSpPr/>
          <p:nvPr/>
        </p:nvGrpSpPr>
        <p:grpSpPr>
          <a:xfrm>
            <a:off x="481720" y="4383231"/>
            <a:ext cx="1838137" cy="1828164"/>
            <a:chOff x="9875318" y="4383231"/>
            <a:chExt cx="1838137" cy="1828164"/>
          </a:xfrm>
        </p:grpSpPr>
        <p:sp>
          <p:nvSpPr>
            <p:cNvPr id="27"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sp>
          <p:nvSpPr>
            <p:cNvPr id="28"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sp>
          <p:nvSpPr>
            <p:cNvPr id="29"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sp>
          <p:nvSpPr>
            <p:cNvPr id="30"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sp>
          <p:nvSpPr>
            <p:cNvPr id="31"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sp>
          <p:nvSpPr>
            <p:cNvPr id="3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sp>
          <p:nvSpPr>
            <p:cNvPr id="3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sp>
          <p:nvSpPr>
            <p:cNvPr id="3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sp>
          <p:nvSpPr>
            <p:cNvPr id="3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cs typeface="+mn-cs"/>
              </a:endParaRPr>
            </a:p>
          </p:txBody>
        </p:sp>
      </p:grpSp>
      <p:sp>
        <p:nvSpPr>
          <p:cNvPr id="8" name="Footer Placeholder 7"/>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mn-lt"/>
                <a:cs typeface="+mn-cs"/>
              </a:rPr>
              <a:pPr/>
              <a:t>34</a:t>
            </a:fld>
            <a:endParaRPr lang="de-DE" dirty="0">
              <a:latin typeface="+mn-lt"/>
              <a:cs typeface="+mn-cs"/>
            </a:endParaRPr>
          </a:p>
        </p:txBody>
      </p:sp>
    </p:spTree>
    <p:extLst>
      <p:ext uri="{BB962C8B-B14F-4D97-AF65-F5344CB8AC3E}">
        <p14:creationId xmlns:p14="http://schemas.microsoft.com/office/powerpoint/2010/main" val="35497305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رویارویی با دیو</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مرد مست و میخواره</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کابوس</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حادثه ای در حین شکار</a:t>
            </a:r>
            <a:endParaRPr lang="en-US" altLang="de-DE" sz="2400" b="0" dirty="0">
              <a:solidFill>
                <a:srgbClr val="333333"/>
              </a:solidFill>
              <a:latin typeface="+mn-lt"/>
              <a:cs typeface="+mn-cs"/>
            </a:endParaRPr>
          </a:p>
        </p:txBody>
      </p:sp>
      <p:pic>
        <p:nvPicPr>
          <p:cNvPr id="8"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3280"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mn-lt"/>
                <a:cs typeface="+mn-cs"/>
              </a:rPr>
              <a:pPr/>
              <a:t>35</a:t>
            </a:fld>
            <a:endParaRPr lang="de-DE" dirty="0">
              <a:latin typeface="+mn-lt"/>
              <a:cs typeface="+mn-c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Text Box 5"/>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رویارویی با دیو</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مرد مست و میخواره</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کابوس</a:t>
            </a:r>
          </a:p>
          <a:p>
            <a:pPr algn="r" rtl="1" eaLnBrk="1" hangingPunct="1">
              <a:lnSpc>
                <a:spcPct val="105000"/>
              </a:lnSpc>
              <a:spcBef>
                <a:spcPts val="1999"/>
              </a:spcBef>
              <a:spcAft>
                <a:spcPts val="0"/>
              </a:spcAft>
              <a:buClr>
                <a:srgbClr val="004992"/>
              </a:buClr>
              <a:buFont typeface="WingDings"/>
              <a:buAutoNum type="alphaLcPeriod"/>
            </a:pPr>
            <a:r>
              <a:rPr lang="fa-IR" altLang="de-DE" sz="2400" b="0" dirty="0">
                <a:solidFill>
                  <a:srgbClr val="004992"/>
                </a:solidFill>
                <a:latin typeface="+mn-lt"/>
                <a:cs typeface="+mn-cs"/>
              </a:rPr>
              <a:t>حادثه ای در حین شکار</a:t>
            </a:r>
            <a:br>
              <a:rPr lang="fa-IR" altLang="de-DE" sz="2400" b="0" dirty="0">
                <a:solidFill>
                  <a:srgbClr val="004992"/>
                </a:solidFill>
                <a:latin typeface="+mn-lt"/>
                <a:cs typeface="+mn-cs"/>
              </a:rPr>
            </a:br>
            <a:r>
              <a:rPr lang="en-US" altLang="de-DE" sz="1800" b="0" dirty="0">
                <a:solidFill>
                  <a:srgbClr val="004992"/>
                </a:solidFill>
                <a:latin typeface="+mn-lt"/>
                <a:cs typeface="+mn-cs"/>
              </a:rPr>
              <a:t>(1839 ,Carl </a:t>
            </a:r>
            <a:r>
              <a:rPr lang="en-US" altLang="de-DE" sz="1800" b="0" dirty="0" err="1">
                <a:solidFill>
                  <a:srgbClr val="004992"/>
                </a:solidFill>
                <a:latin typeface="+mn-lt"/>
                <a:cs typeface="+mn-cs"/>
              </a:rPr>
              <a:t>Spitzweg</a:t>
            </a:r>
            <a:r>
              <a:rPr lang="en-US" altLang="de-DE" sz="1800" b="0" dirty="0">
                <a:solidFill>
                  <a:srgbClr val="004992"/>
                </a:solidFill>
                <a:latin typeface="+mn-lt"/>
                <a:cs typeface="+mn-cs"/>
              </a:rPr>
              <a:t>)</a:t>
            </a:r>
            <a:endParaRPr lang="de-DE" altLang="de-DE" sz="1800" b="0" dirty="0">
              <a:solidFill>
                <a:srgbClr val="004992"/>
              </a:solidFill>
              <a:latin typeface="+mn-lt"/>
              <a:cs typeface="+mn-cs"/>
            </a:endParaRPr>
          </a:p>
        </p:txBody>
      </p:sp>
      <p:pic>
        <p:nvPicPr>
          <p:cNvPr id="9"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3280"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mn-lt"/>
                <a:cs typeface="+mn-cs"/>
              </a:rPr>
              <a:pPr/>
              <a:t>36</a:t>
            </a:fld>
            <a:endParaRPr lang="de-DE" dirty="0">
              <a:latin typeface="+mn-lt"/>
              <a:cs typeface="+mn-c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Text Box 3"/>
          <p:cNvSpPr txBox="1">
            <a:spLocks noChangeArrowheads="1"/>
          </p:cNvSpPr>
          <p:nvPr/>
        </p:nvSpPr>
        <p:spPr bwMode="auto">
          <a:xfrm>
            <a:off x="41147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عیاشی و میگساری</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نامه کوساک </a:t>
            </a:r>
            <a:endParaRPr lang="de-DE" altLang="de-DE" sz="2400" b="0" dirty="0">
              <a:solidFill>
                <a:srgbClr val="333333"/>
              </a:solidFill>
              <a:latin typeface="+mn-lt"/>
              <a:cs typeface="+mn-cs"/>
            </a:endParaRP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مسابقه ی مچ اندازی</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قبل از شروع جنگ</a:t>
            </a:r>
            <a:endParaRPr lang="en-US" altLang="de-DE" sz="2400" b="0" dirty="0">
              <a:solidFill>
                <a:srgbClr val="333333"/>
              </a:solidFill>
              <a:latin typeface="+mn-lt"/>
              <a:cs typeface="+mn-cs"/>
            </a:endParaRPr>
          </a:p>
        </p:txBody>
      </p:sp>
      <p:pic>
        <p:nvPicPr>
          <p:cNvPr id="8" name="Picture 7"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855"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mn-lt"/>
                <a:cs typeface="+mn-cs"/>
              </a:rPr>
              <a:pPr/>
              <a:t>37</a:t>
            </a:fld>
            <a:endParaRPr lang="de-DE" dirty="0">
              <a:latin typeface="+mn-lt"/>
              <a:cs typeface="+mn-c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Text Box 6"/>
          <p:cNvSpPr txBox="1">
            <a:spLocks noChangeArrowheads="1"/>
          </p:cNvSpPr>
          <p:nvPr/>
        </p:nvSpPr>
        <p:spPr bwMode="auto">
          <a:xfrm>
            <a:off x="41147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عیاشی و میگساری</a:t>
            </a:r>
          </a:p>
          <a:p>
            <a:pPr algn="r" rtl="1" eaLnBrk="1" hangingPunct="1">
              <a:lnSpc>
                <a:spcPct val="105000"/>
              </a:lnSpc>
              <a:spcBef>
                <a:spcPts val="1999"/>
              </a:spcBef>
              <a:spcAft>
                <a:spcPts val="0"/>
              </a:spcAft>
              <a:buClr>
                <a:srgbClr val="004992"/>
              </a:buClr>
              <a:buFont typeface="WingDings"/>
              <a:buAutoNum type="alphaLcPeriod"/>
            </a:pPr>
            <a:r>
              <a:rPr lang="fa-IR" altLang="de-DE" sz="2400" b="0" dirty="0">
                <a:solidFill>
                  <a:srgbClr val="004992"/>
                </a:solidFill>
                <a:latin typeface="+mn-lt"/>
                <a:cs typeface="+mn-cs"/>
              </a:rPr>
              <a:t>نامه کوساک</a:t>
            </a:r>
            <a:br>
              <a:rPr lang="fa-IR" altLang="de-DE" sz="2400" b="0" dirty="0">
                <a:solidFill>
                  <a:srgbClr val="004992"/>
                </a:solidFill>
                <a:latin typeface="+mn-lt"/>
                <a:cs typeface="+mn-cs"/>
              </a:rPr>
            </a:br>
            <a:r>
              <a:rPr lang="de-DE" altLang="de-DE" sz="1800" b="0" dirty="0">
                <a:solidFill>
                  <a:srgbClr val="004992"/>
                </a:solidFill>
                <a:latin typeface="+mn-lt"/>
                <a:cs typeface="+mn-cs"/>
              </a:rPr>
              <a:t>(1891 ,Ilja Jefimowitsch Repin)</a:t>
            </a:r>
            <a:endParaRPr lang="fa-IR" altLang="de-DE" sz="1800" b="0" dirty="0">
              <a:solidFill>
                <a:srgbClr val="004992"/>
              </a:solidFill>
              <a:latin typeface="+mn-lt"/>
              <a:cs typeface="+mn-cs"/>
            </a:endParaRP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مسابقه ی مچ اندازی</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قبل از شروع جنگ</a:t>
            </a:r>
            <a:endParaRPr lang="en-US" altLang="de-DE" sz="2400" b="0" dirty="0">
              <a:solidFill>
                <a:srgbClr val="333333"/>
              </a:solidFill>
              <a:latin typeface="+mn-lt"/>
              <a:cs typeface="+mn-cs"/>
            </a:endParaRPr>
          </a:p>
        </p:txBody>
      </p:sp>
      <p:pic>
        <p:nvPicPr>
          <p:cNvPr id="9" name="Picture 5"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855"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mn-lt"/>
                <a:cs typeface="+mn-cs"/>
              </a:rPr>
              <a:pPr/>
              <a:t>38</a:t>
            </a:fld>
            <a:endParaRPr lang="de-DE" dirty="0">
              <a:latin typeface="+mn-lt"/>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Rectangle 6"/>
          <p:cNvSpPr>
            <a:spLocks noChangeArrowheads="1"/>
          </p:cNvSpPr>
          <p:nvPr/>
        </p:nvSpPr>
        <p:spPr bwMode="auto">
          <a:xfrm>
            <a:off x="41147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جشن تولد کودکان</a:t>
            </a:r>
          </a:p>
          <a:p>
            <a:pPr marL="457200" indent="-457200"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شاگرد ممتاز</a:t>
            </a:r>
          </a:p>
          <a:p>
            <a:pPr marL="457200" indent="-457200"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استراحت مردی سرگردان</a:t>
            </a:r>
          </a:p>
          <a:p>
            <a:pPr marL="457200" indent="-457200"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عینک فروش</a:t>
            </a:r>
            <a:endParaRPr lang="de-DE" altLang="de-DE" sz="2400" b="0" dirty="0">
              <a:solidFill>
                <a:srgbClr val="333333"/>
              </a:solidFill>
              <a:latin typeface="+mn-lt"/>
              <a:cs typeface="+mn-cs"/>
            </a:endParaRPr>
          </a:p>
        </p:txBody>
      </p:sp>
      <p:pic>
        <p:nvPicPr>
          <p:cNvPr id="8"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855"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mn-lt"/>
                <a:cs typeface="+mn-cs"/>
              </a:rPr>
              <a:pPr/>
              <a:t>39</a:t>
            </a:fld>
            <a:endParaRPr lang="de-DE" dirty="0">
              <a:latin typeface="+mn-lt"/>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mn-lt"/>
                <a:cs typeface="+mn-cs"/>
              </a:rPr>
              <a:pPr/>
              <a:t>40</a:t>
            </a:fld>
            <a:endParaRPr lang="de-DE" dirty="0">
              <a:latin typeface="+mn-lt"/>
              <a:cs typeface="+mn-cs"/>
            </a:endParaRPr>
          </a:p>
        </p:txBody>
      </p:sp>
      <p:pic>
        <p:nvPicPr>
          <p:cNvPr id="9"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855"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6"/>
          <p:cNvSpPr>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جشن تولد کودکان</a:t>
            </a:r>
          </a:p>
          <a:p>
            <a:pPr marL="457200" indent="-457200"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شاگرد ممتاز</a:t>
            </a:r>
          </a:p>
          <a:p>
            <a:pPr marL="457200" indent="-457200"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استراحت مردی سرگردان</a:t>
            </a:r>
          </a:p>
          <a:p>
            <a:pPr marL="457200" indent="-457200" algn="r" rtl="1" eaLnBrk="1" hangingPunct="1">
              <a:lnSpc>
                <a:spcPct val="105000"/>
              </a:lnSpc>
              <a:spcBef>
                <a:spcPts val="1999"/>
              </a:spcBef>
              <a:spcAft>
                <a:spcPts val="0"/>
              </a:spcAft>
              <a:buClr>
                <a:srgbClr val="004992"/>
              </a:buClr>
              <a:buFont typeface="WingDings"/>
              <a:buAutoNum type="alphaLcPeriod"/>
            </a:pPr>
            <a:r>
              <a:rPr lang="fa-IR" altLang="de-DE" sz="2400" b="0" dirty="0">
                <a:solidFill>
                  <a:srgbClr val="004992"/>
                </a:solidFill>
                <a:latin typeface="+mn-lt"/>
                <a:cs typeface="+mn-cs"/>
              </a:rPr>
              <a:t>عینک فروش</a:t>
            </a:r>
            <a:br>
              <a:rPr lang="fa-IR" altLang="de-DE" sz="2400" b="0" dirty="0">
                <a:solidFill>
                  <a:srgbClr val="004992"/>
                </a:solidFill>
                <a:latin typeface="+mn-lt"/>
                <a:cs typeface="+mn-cs"/>
              </a:rPr>
            </a:br>
            <a:r>
              <a:rPr lang="de-DE" altLang="de-DE" sz="1800" b="0" dirty="0">
                <a:solidFill>
                  <a:srgbClr val="004992"/>
                </a:solidFill>
                <a:latin typeface="+mn-lt"/>
                <a:cs typeface="+mn-cs"/>
              </a:rPr>
              <a:t>(1826-1911 ,Frederick Daniel Hardy)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Text Box 3"/>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مسموم کننده</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آب فروش (سقا)</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چشیدن نوشیدنی</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می خواره </a:t>
            </a:r>
            <a:r>
              <a:rPr lang="ar-SA" altLang="de-DE" sz="2400" b="0" dirty="0">
                <a:solidFill>
                  <a:srgbClr val="333333"/>
                </a:solidFill>
                <a:latin typeface="+mn-lt"/>
                <a:cs typeface="+mn-cs"/>
              </a:rPr>
              <a:t>–</a:t>
            </a:r>
            <a:r>
              <a:rPr lang="fa-IR" altLang="de-DE" sz="2400" b="0" dirty="0">
                <a:solidFill>
                  <a:srgbClr val="333333"/>
                </a:solidFill>
                <a:latin typeface="+mn-lt"/>
                <a:cs typeface="+mn-cs"/>
              </a:rPr>
              <a:t> مست</a:t>
            </a:r>
            <a:endParaRPr lang="en-US" altLang="de-DE" sz="2400" b="0" dirty="0">
              <a:solidFill>
                <a:srgbClr val="333333"/>
              </a:solidFill>
              <a:latin typeface="+mn-lt"/>
              <a:cs typeface="+mn-cs"/>
            </a:endParaRPr>
          </a:p>
        </p:txBody>
      </p:sp>
      <p:pic>
        <p:nvPicPr>
          <p:cNvPr id="8"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8940"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mn-lt"/>
                <a:cs typeface="+mn-cs"/>
              </a:rPr>
              <a:pPr/>
              <a:t>41</a:t>
            </a:fld>
            <a:endParaRPr lang="de-DE" dirty="0">
              <a:latin typeface="+mn-lt"/>
              <a:cs typeface="+mn-cs"/>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Text Box 5"/>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مسموم کننده</a:t>
            </a:r>
          </a:p>
          <a:p>
            <a:pPr algn="r" rtl="1" eaLnBrk="1" hangingPunct="1">
              <a:lnSpc>
                <a:spcPct val="105000"/>
              </a:lnSpc>
              <a:spcBef>
                <a:spcPts val="1999"/>
              </a:spcBef>
              <a:spcAft>
                <a:spcPts val="0"/>
              </a:spcAft>
              <a:buClr>
                <a:srgbClr val="004992"/>
              </a:buClr>
              <a:buFont typeface="WingDings"/>
              <a:buAutoNum type="alphaLcPeriod"/>
            </a:pPr>
            <a:r>
              <a:rPr lang="fa-IR" altLang="de-DE" sz="2400" b="0" dirty="0">
                <a:solidFill>
                  <a:srgbClr val="004992"/>
                </a:solidFill>
                <a:latin typeface="+mn-lt"/>
                <a:cs typeface="+mn-cs"/>
              </a:rPr>
              <a:t>آب فروش (سقا)</a:t>
            </a:r>
            <a:br>
              <a:rPr lang="fa-IR" altLang="de-DE" sz="1800" b="0" dirty="0">
                <a:solidFill>
                  <a:srgbClr val="004992"/>
                </a:solidFill>
                <a:latin typeface="+mn-lt"/>
                <a:cs typeface="+mn-cs"/>
              </a:rPr>
            </a:br>
            <a:r>
              <a:rPr lang="de-DE" altLang="de-DE" sz="2400" b="0" dirty="0">
                <a:solidFill>
                  <a:srgbClr val="004992"/>
                </a:solidFill>
                <a:latin typeface="+mn-lt"/>
                <a:cs typeface="+mn-cs"/>
              </a:rPr>
              <a:t>(</a:t>
            </a:r>
            <a:r>
              <a:rPr lang="de-DE" altLang="de-DE" sz="1800" b="0" dirty="0">
                <a:solidFill>
                  <a:srgbClr val="004992"/>
                </a:solidFill>
                <a:latin typeface="+mn-lt"/>
                <a:cs typeface="+mn-cs"/>
              </a:rPr>
              <a:t>1623 ,Diego Velázquez)</a:t>
            </a:r>
            <a:endParaRPr lang="fa-IR" altLang="de-DE" sz="1800" b="0" dirty="0">
              <a:solidFill>
                <a:srgbClr val="004992"/>
              </a:solidFill>
              <a:latin typeface="+mn-lt"/>
              <a:cs typeface="+mn-cs"/>
            </a:endParaRP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چشیدن نوشیدنی</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می خواره </a:t>
            </a:r>
            <a:r>
              <a:rPr lang="ar-SA" altLang="de-DE" sz="2400" b="0" dirty="0">
                <a:solidFill>
                  <a:srgbClr val="333333"/>
                </a:solidFill>
                <a:latin typeface="+mn-lt"/>
                <a:cs typeface="+mn-cs"/>
              </a:rPr>
              <a:t>–</a:t>
            </a:r>
            <a:r>
              <a:rPr lang="fa-IR" altLang="de-DE" sz="2400" b="0" dirty="0">
                <a:solidFill>
                  <a:srgbClr val="333333"/>
                </a:solidFill>
                <a:latin typeface="+mn-lt"/>
                <a:cs typeface="+mn-cs"/>
              </a:rPr>
              <a:t> مست</a:t>
            </a:r>
            <a:endParaRPr lang="en-US" altLang="de-DE" sz="2400" b="0" dirty="0">
              <a:solidFill>
                <a:srgbClr val="333333"/>
              </a:solidFill>
              <a:latin typeface="+mn-lt"/>
              <a:cs typeface="+mn-cs"/>
            </a:endParaRPr>
          </a:p>
        </p:txBody>
      </p:sp>
      <p:pic>
        <p:nvPicPr>
          <p:cNvPr id="9"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8940"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mn-lt"/>
                <a:cs typeface="+mn-cs"/>
              </a:rPr>
              <a:pPr/>
              <a:t>42</a:t>
            </a:fld>
            <a:endParaRPr lang="de-DE" dirty="0">
              <a:latin typeface="+mn-lt"/>
              <a:cs typeface="+mn-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1026"/>
          <p:cNvSpPr txBox="1">
            <a:spLocks noChangeArrowheads="1"/>
          </p:cNvSpPr>
          <p:nvPr/>
        </p:nvSpPr>
        <p:spPr bwMode="auto">
          <a:xfrm>
            <a:off x="41147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شوالیه</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گردش در تعطیلات آخر هفته</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بیوه زن </a:t>
            </a:r>
            <a:endParaRPr lang="de-DE" altLang="de-DE" sz="2400" b="0" dirty="0">
              <a:solidFill>
                <a:srgbClr val="333333"/>
              </a:solidFill>
              <a:latin typeface="+mn-lt"/>
              <a:cs typeface="+mn-cs"/>
            </a:endParaRP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خاطرخواه ، عاشق</a:t>
            </a:r>
            <a:endParaRPr lang="en-US" altLang="de-DE" sz="2400" b="0" dirty="0">
              <a:solidFill>
                <a:srgbClr val="333333"/>
              </a:solidFill>
              <a:latin typeface="+mn-lt"/>
              <a:cs typeface="+mn-cs"/>
            </a:endParaRPr>
          </a:p>
        </p:txBody>
      </p:sp>
      <p:pic>
        <p:nvPicPr>
          <p:cNvPr id="8"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6068"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mn-lt"/>
                <a:cs typeface="+mn-cs"/>
              </a:rPr>
              <a:pPr/>
              <a:t>43</a:t>
            </a:fld>
            <a:endParaRPr lang="de-DE" dirty="0">
              <a:latin typeface="+mn-lt"/>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Text Box 5"/>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شوالیه</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گردش در تعطیلات آخر هفته</a:t>
            </a:r>
          </a:p>
          <a:p>
            <a:pPr algn="r" rtl="1" eaLnBrk="1" hangingPunct="1">
              <a:lnSpc>
                <a:spcPct val="105000"/>
              </a:lnSpc>
              <a:spcBef>
                <a:spcPts val="1999"/>
              </a:spcBef>
              <a:spcAft>
                <a:spcPts val="0"/>
              </a:spcAft>
              <a:buClr>
                <a:srgbClr val="004992"/>
              </a:buClr>
              <a:buFont typeface="WingDings"/>
              <a:buAutoNum type="alphaLcPeriod"/>
            </a:pPr>
            <a:r>
              <a:rPr lang="fa-IR" altLang="de-DE" sz="2400" b="0" dirty="0">
                <a:solidFill>
                  <a:srgbClr val="004992"/>
                </a:solidFill>
                <a:latin typeface="+mn-lt"/>
                <a:cs typeface="+mn-cs"/>
              </a:rPr>
              <a:t>بیوه زن</a:t>
            </a:r>
            <a:br>
              <a:rPr lang="fa-IR" altLang="de-DE" sz="2400" b="0" dirty="0">
                <a:solidFill>
                  <a:srgbClr val="004992"/>
                </a:solidFill>
                <a:latin typeface="+mn-lt"/>
                <a:cs typeface="+mn-cs"/>
              </a:rPr>
            </a:br>
            <a:r>
              <a:rPr lang="de-DE" altLang="de-DE" sz="1800" b="0" dirty="0">
                <a:solidFill>
                  <a:srgbClr val="004992"/>
                </a:solidFill>
                <a:latin typeface="+mn-lt"/>
                <a:cs typeface="+mn-cs"/>
              </a:rPr>
              <a:t>(1844 ,Carl Spitzweg)</a:t>
            </a:r>
            <a:endParaRPr lang="fa-IR" altLang="de-DE" sz="1800" b="0" dirty="0">
              <a:solidFill>
                <a:srgbClr val="004992"/>
              </a:solidFill>
              <a:latin typeface="+mn-lt"/>
              <a:cs typeface="+mn-cs"/>
            </a:endParaRP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خاطرخواه ، عاشق</a:t>
            </a:r>
            <a:endParaRPr lang="en-US" altLang="de-DE" sz="2400" b="0" dirty="0">
              <a:solidFill>
                <a:srgbClr val="333333"/>
              </a:solidFill>
              <a:latin typeface="+mn-lt"/>
              <a:cs typeface="+mn-cs"/>
            </a:endParaRPr>
          </a:p>
        </p:txBody>
      </p:sp>
      <p:pic>
        <p:nvPicPr>
          <p:cNvPr id="9"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6068"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mn-lt"/>
                <a:cs typeface="+mn-cs"/>
              </a:rPr>
              <a:pPr/>
              <a:t>44</a:t>
            </a:fld>
            <a:endParaRPr lang="de-DE" dirty="0">
              <a:latin typeface="+mn-lt"/>
              <a:cs typeface="+mn-c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2"/>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معالجه بیماری های پا</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مشاوره</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قطع عضو</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ستاینده</a:t>
            </a:r>
            <a:endParaRPr lang="en-US" altLang="de-DE" sz="2400" b="0" dirty="0">
              <a:solidFill>
                <a:srgbClr val="333333"/>
              </a:solidFill>
              <a:latin typeface="+mn-lt"/>
              <a:cs typeface="+mn-cs"/>
            </a:endParaRPr>
          </a:p>
        </p:txBody>
      </p:sp>
      <p:pic>
        <p:nvPicPr>
          <p:cNvPr id="8"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1762"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mn-lt"/>
                <a:cs typeface="+mn-cs"/>
              </a:rPr>
              <a:pPr/>
              <a:t>45</a:t>
            </a:fld>
            <a:endParaRPr lang="de-DE" dirty="0">
              <a:latin typeface="+mn-lt"/>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2"/>
          <p:cNvSpPr txBox="1">
            <a:spLocks noChangeArrowheads="1"/>
          </p:cNvSpPr>
          <p:nvPr/>
        </p:nvSpPr>
        <p:spPr bwMode="auto">
          <a:xfrm>
            <a:off x="41147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004992"/>
              </a:buClr>
              <a:buFont typeface="WingDings"/>
              <a:buAutoNum type="alphaLcPeriod"/>
            </a:pPr>
            <a:r>
              <a:rPr lang="fa-IR" altLang="de-DE" sz="2400" b="0" dirty="0">
                <a:solidFill>
                  <a:srgbClr val="004992"/>
                </a:solidFill>
                <a:latin typeface="+mn-lt"/>
                <a:cs typeface="+mn-cs"/>
              </a:rPr>
              <a:t>معالجه بیماری های پا</a:t>
            </a:r>
            <a:br>
              <a:rPr lang="fa-IR" altLang="de-DE" sz="2400" b="0" dirty="0">
                <a:solidFill>
                  <a:srgbClr val="004992"/>
                </a:solidFill>
                <a:latin typeface="+mn-lt"/>
                <a:cs typeface="+mn-cs"/>
              </a:rPr>
            </a:br>
            <a:r>
              <a:rPr lang="de-DE" altLang="de-DE" sz="1800" b="0" dirty="0">
                <a:solidFill>
                  <a:srgbClr val="004992"/>
                </a:solidFill>
                <a:latin typeface="+mn-lt"/>
                <a:cs typeface="+mn-cs"/>
              </a:rPr>
              <a:t>(1873 ,Edgar Degas)</a:t>
            </a:r>
            <a:endParaRPr lang="fa-IR" altLang="de-DE" sz="1800" b="0" dirty="0">
              <a:solidFill>
                <a:srgbClr val="004992"/>
              </a:solidFill>
              <a:latin typeface="+mn-lt"/>
              <a:cs typeface="+mn-cs"/>
            </a:endParaRP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مشاوره</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قطع عضو</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ستاینده</a:t>
            </a:r>
            <a:endParaRPr lang="en-US" altLang="de-DE" sz="2400" b="0" dirty="0">
              <a:solidFill>
                <a:srgbClr val="333333"/>
              </a:solidFill>
              <a:latin typeface="+mn-lt"/>
              <a:cs typeface="+mn-cs"/>
            </a:endParaRPr>
          </a:p>
        </p:txBody>
      </p:sp>
      <p:pic>
        <p:nvPicPr>
          <p:cNvPr id="9"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1762"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mn-lt"/>
                <a:cs typeface="+mn-cs"/>
              </a:rPr>
              <a:pPr/>
              <a:t>46</a:t>
            </a:fld>
            <a:endParaRPr lang="de-DE" dirty="0">
              <a:latin typeface="+mn-lt"/>
              <a:cs typeface="+mn-c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Text Box 5"/>
          <p:cNvSpPr txBox="1">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تعقیب و گریز</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بی خانمان</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ورود غیرقانونی</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دزدی میوه</a:t>
            </a:r>
            <a:endParaRPr lang="de-DE" altLang="de-DE" sz="2400" b="0" dirty="0">
              <a:solidFill>
                <a:srgbClr val="333333"/>
              </a:solidFill>
              <a:latin typeface="+mn-lt"/>
              <a:cs typeface="+mn-cs"/>
            </a:endParaRPr>
          </a:p>
        </p:txBody>
      </p:sp>
      <p:pic>
        <p:nvPicPr>
          <p:cNvPr id="8" name="Picture 4"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914"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mn-lt"/>
                <a:cs typeface="+mn-cs"/>
              </a:rPr>
              <a:pPr/>
              <a:t>47</a:t>
            </a:fld>
            <a:endParaRPr lang="de-DE" dirty="0">
              <a:latin typeface="+mn-lt"/>
              <a:cs typeface="+mn-cs"/>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5"/>
          <p:cNvSpPr txBox="1">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تعقیب و گریز</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بی خانمان</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ورود غیرقانونی</a:t>
            </a:r>
          </a:p>
          <a:p>
            <a:pPr algn="r" rtl="1" eaLnBrk="1" hangingPunct="1">
              <a:lnSpc>
                <a:spcPct val="105000"/>
              </a:lnSpc>
              <a:spcBef>
                <a:spcPts val="1999"/>
              </a:spcBef>
              <a:spcAft>
                <a:spcPts val="0"/>
              </a:spcAft>
              <a:buClr>
                <a:srgbClr val="004992"/>
              </a:buClr>
              <a:buFont typeface="WingDings"/>
              <a:buAutoNum type="alphaLcPeriod"/>
            </a:pPr>
            <a:r>
              <a:rPr lang="fa-IR" altLang="de-DE" sz="2400" b="0" dirty="0">
                <a:solidFill>
                  <a:srgbClr val="004992"/>
                </a:solidFill>
                <a:latin typeface="+mn-lt"/>
                <a:cs typeface="+mn-cs"/>
              </a:rPr>
              <a:t>دزدی میوه</a:t>
            </a:r>
            <a:br>
              <a:rPr lang="fa-IR" altLang="de-DE" sz="2400" b="0" dirty="0">
                <a:solidFill>
                  <a:srgbClr val="004992"/>
                </a:solidFill>
                <a:latin typeface="+mn-lt"/>
                <a:cs typeface="+mn-cs"/>
              </a:rPr>
            </a:br>
            <a:r>
              <a:rPr lang="de-DE" altLang="de-DE" sz="1800" b="0" dirty="0">
                <a:solidFill>
                  <a:srgbClr val="004992"/>
                </a:solidFill>
                <a:latin typeface="+mn-lt"/>
                <a:cs typeface="+mn-cs"/>
              </a:rPr>
              <a:t>(1848 ,Hermann Kauffmann)</a:t>
            </a:r>
          </a:p>
        </p:txBody>
      </p:sp>
      <p:pic>
        <p:nvPicPr>
          <p:cNvPr id="9" name="Picture 4100"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914"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1" name="Slide Number Placeholder 10"/>
          <p:cNvSpPr>
            <a:spLocks noGrp="1"/>
          </p:cNvSpPr>
          <p:nvPr>
            <p:ph type="sldNum" sz="quarter" idx="12"/>
          </p:nvPr>
        </p:nvSpPr>
        <p:spPr/>
        <p:txBody>
          <a:bodyPr/>
          <a:lstStyle/>
          <a:p>
            <a:fld id="{9B00EF49-7894-4F53-A8DD-F7DB3BFC5032}" type="slidenum">
              <a:rPr lang="de-DE" smtClean="0">
                <a:latin typeface="+mn-lt"/>
                <a:cs typeface="+mn-cs"/>
              </a:rPr>
              <a:pPr/>
              <a:t>48</a:t>
            </a:fld>
            <a:endParaRPr lang="de-DE" dirty="0">
              <a:latin typeface="+mn-lt"/>
              <a:cs typeface="+mn-cs"/>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2"/>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وقت درو (خرمن)</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دعای عصر</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مراسم تدفین</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خارچین</a:t>
            </a:r>
            <a:endParaRPr lang="en-US" altLang="de-DE" sz="2400" b="0" dirty="0">
              <a:solidFill>
                <a:srgbClr val="333333"/>
              </a:solidFill>
              <a:latin typeface="+mn-lt"/>
              <a:cs typeface="+mn-cs"/>
            </a:endParaRPr>
          </a:p>
        </p:txBody>
      </p:sp>
      <p:pic>
        <p:nvPicPr>
          <p:cNvPr id="8"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0571"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mn-lt"/>
                <a:cs typeface="+mn-cs"/>
              </a:rPr>
              <a:pPr/>
              <a:t>49</a:t>
            </a:fld>
            <a:endParaRPr lang="de-DE" dirty="0">
              <a:latin typeface="+mn-lt"/>
              <a:cs typeface="+mn-c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Text Box 2053"/>
          <p:cNvSpPr txBox="1">
            <a:spLocks noChangeArrowheads="1"/>
          </p:cNvSpPr>
          <p:nvPr/>
        </p:nvSpPr>
        <p:spPr bwMode="auto">
          <a:xfrm>
            <a:off x="41147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وقت درو (خرمن)</a:t>
            </a:r>
          </a:p>
          <a:p>
            <a:pPr algn="r" rtl="1" eaLnBrk="1" hangingPunct="1">
              <a:lnSpc>
                <a:spcPct val="105000"/>
              </a:lnSpc>
              <a:spcBef>
                <a:spcPts val="1999"/>
              </a:spcBef>
              <a:spcAft>
                <a:spcPts val="0"/>
              </a:spcAft>
              <a:buClr>
                <a:srgbClr val="004992"/>
              </a:buClr>
              <a:buFont typeface="WingDings"/>
              <a:buAutoNum type="alphaLcPeriod"/>
            </a:pPr>
            <a:r>
              <a:rPr lang="fa-IR" altLang="de-DE" sz="2400" b="0" dirty="0">
                <a:solidFill>
                  <a:srgbClr val="004992"/>
                </a:solidFill>
                <a:latin typeface="+mn-lt"/>
                <a:cs typeface="+mn-cs"/>
              </a:rPr>
              <a:t>دعای عصر</a:t>
            </a:r>
            <a:br>
              <a:rPr lang="fa-IR" altLang="de-DE" sz="2400" b="0" dirty="0">
                <a:solidFill>
                  <a:srgbClr val="004992"/>
                </a:solidFill>
                <a:latin typeface="+mn-lt"/>
                <a:cs typeface="+mn-cs"/>
              </a:rPr>
            </a:br>
            <a:r>
              <a:rPr lang="de-DE" altLang="de-DE" sz="1800" b="0" dirty="0">
                <a:solidFill>
                  <a:srgbClr val="004992"/>
                </a:solidFill>
                <a:latin typeface="+mn-lt"/>
                <a:cs typeface="+mn-cs"/>
              </a:rPr>
              <a:t>(1859 ,Jean-Fancois Millet)</a:t>
            </a:r>
            <a:endParaRPr lang="fa-IR" altLang="de-DE" sz="1800" b="0" dirty="0">
              <a:solidFill>
                <a:srgbClr val="004992"/>
              </a:solidFill>
              <a:latin typeface="+mn-lt"/>
              <a:cs typeface="+mn-cs"/>
            </a:endParaRP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مراسم تدفین</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خارچین</a:t>
            </a:r>
            <a:endParaRPr lang="en-US" altLang="de-DE" sz="2400" b="0" dirty="0">
              <a:solidFill>
                <a:srgbClr val="333333"/>
              </a:solidFill>
              <a:latin typeface="+mn-lt"/>
              <a:cs typeface="+mn-cs"/>
            </a:endParaRPr>
          </a:p>
        </p:txBody>
      </p:sp>
      <p:pic>
        <p:nvPicPr>
          <p:cNvPr id="9"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0571"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mn-lt"/>
                <a:cs typeface="+mn-cs"/>
              </a:rPr>
              <a:pPr/>
              <a:t>50</a:t>
            </a:fld>
            <a:endParaRPr lang="de-DE" dirty="0">
              <a:latin typeface="+mn-lt"/>
              <a:cs typeface="+mn-cs"/>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8"/>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mn-lt"/>
                <a:cs typeface="+mn-cs"/>
              </a:rPr>
              <a:pPr/>
              <a:t>51</a:t>
            </a:fld>
            <a:endParaRPr lang="de-DE" dirty="0">
              <a:latin typeface="+mn-lt"/>
              <a:cs typeface="+mn-cs"/>
            </a:endParaRPr>
          </a:p>
        </p:txBody>
      </p:sp>
      <p:pic>
        <p:nvPicPr>
          <p:cNvPr id="8"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8624"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2"/>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a:solidFill>
                  <a:srgbClr val="333333"/>
                </a:solidFill>
                <a:latin typeface="+mn-lt"/>
                <a:cs typeface="+mn-cs"/>
              </a:rPr>
              <a:t>پیاده روی</a:t>
            </a:r>
          </a:p>
          <a:p>
            <a:pPr algn="r" rtl="1" eaLnBrk="1" hangingPunct="1">
              <a:lnSpc>
                <a:spcPct val="105000"/>
              </a:lnSpc>
              <a:spcBef>
                <a:spcPts val="1999"/>
              </a:spcBef>
              <a:spcAft>
                <a:spcPts val="0"/>
              </a:spcAft>
              <a:buClr>
                <a:srgbClr val="333333"/>
              </a:buClr>
              <a:buFont typeface="WingDings"/>
              <a:buAutoNum type="alphaLcPeriod"/>
            </a:pPr>
            <a:r>
              <a:rPr lang="fa-IR" altLang="de-DE" sz="2400" b="0">
                <a:solidFill>
                  <a:srgbClr val="333333"/>
                </a:solidFill>
                <a:latin typeface="+mn-lt"/>
                <a:cs typeface="+mn-cs"/>
              </a:rPr>
              <a:t>درانتظار قایق ماهی گیری</a:t>
            </a:r>
          </a:p>
          <a:p>
            <a:pPr algn="r" rtl="1" eaLnBrk="1" hangingPunct="1">
              <a:lnSpc>
                <a:spcPct val="105000"/>
              </a:lnSpc>
              <a:spcBef>
                <a:spcPts val="1999"/>
              </a:spcBef>
              <a:spcAft>
                <a:spcPts val="0"/>
              </a:spcAft>
              <a:buClr>
                <a:srgbClr val="333333"/>
              </a:buClr>
              <a:buFont typeface="WingDings"/>
              <a:buAutoNum type="alphaLcPeriod"/>
            </a:pPr>
            <a:r>
              <a:rPr lang="fa-IR" altLang="de-DE" sz="2400" b="0">
                <a:solidFill>
                  <a:srgbClr val="333333"/>
                </a:solidFill>
                <a:latin typeface="+mn-lt"/>
                <a:cs typeface="+mn-cs"/>
              </a:rPr>
              <a:t>ماتم زدگان</a:t>
            </a:r>
          </a:p>
          <a:p>
            <a:pPr algn="r" rtl="1" eaLnBrk="1" hangingPunct="1">
              <a:lnSpc>
                <a:spcPct val="105000"/>
              </a:lnSpc>
              <a:spcBef>
                <a:spcPts val="1999"/>
              </a:spcBef>
              <a:spcAft>
                <a:spcPts val="0"/>
              </a:spcAft>
              <a:buClr>
                <a:srgbClr val="333333"/>
              </a:buClr>
              <a:buFont typeface="WingDings"/>
              <a:buAutoNum type="alphaLcPeriod"/>
            </a:pPr>
            <a:r>
              <a:rPr lang="fa-IR" altLang="de-DE" sz="2400" b="0">
                <a:solidFill>
                  <a:srgbClr val="333333"/>
                </a:solidFill>
                <a:latin typeface="+mn-lt"/>
                <a:cs typeface="+mn-cs"/>
              </a:rPr>
              <a:t>در سفر</a:t>
            </a:r>
            <a:endParaRPr lang="en-US" altLang="de-DE" sz="2400" b="0" dirty="0">
              <a:solidFill>
                <a:srgbClr val="333333"/>
              </a:solidFill>
              <a:latin typeface="+mn-lt"/>
              <a:cs typeface="+mn-c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2"/>
          <p:cNvSpPr>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پیاده روی</a:t>
            </a:r>
          </a:p>
          <a:p>
            <a:pPr marL="457200" indent="-457200" algn="r" rtl="1" eaLnBrk="1" hangingPunct="1">
              <a:lnSpc>
                <a:spcPct val="105000"/>
              </a:lnSpc>
              <a:spcBef>
                <a:spcPts val="1999"/>
              </a:spcBef>
              <a:spcAft>
                <a:spcPts val="0"/>
              </a:spcAft>
              <a:buClr>
                <a:srgbClr val="004992"/>
              </a:buClr>
              <a:buFont typeface="WingDings"/>
              <a:buAutoNum type="alphaLcPeriod"/>
            </a:pPr>
            <a:r>
              <a:rPr lang="fa-IR" altLang="de-DE" sz="2400" b="0" dirty="0">
                <a:solidFill>
                  <a:srgbClr val="004992"/>
                </a:solidFill>
                <a:latin typeface="+mn-lt"/>
                <a:cs typeface="+mn-cs"/>
              </a:rPr>
              <a:t>درانتظار قایق ماهی گیری</a:t>
            </a:r>
            <a:br>
              <a:rPr lang="fa-IR" altLang="de-DE" sz="2400" b="0" dirty="0">
                <a:solidFill>
                  <a:srgbClr val="004992"/>
                </a:solidFill>
                <a:latin typeface="+mn-lt"/>
                <a:cs typeface="+mn-cs"/>
              </a:rPr>
            </a:br>
            <a:r>
              <a:rPr lang="de-DE" altLang="de-DE" sz="1800" b="0" dirty="0">
                <a:solidFill>
                  <a:srgbClr val="004992"/>
                </a:solidFill>
                <a:latin typeface="+mn-lt"/>
                <a:cs typeface="+mn-cs"/>
              </a:rPr>
              <a:t>(1837-1904 ,Philip Lodewijk F. Sadée)</a:t>
            </a:r>
            <a:endParaRPr lang="fa-IR" altLang="de-DE" sz="1800" b="0" dirty="0">
              <a:solidFill>
                <a:srgbClr val="004992"/>
              </a:solidFill>
              <a:latin typeface="+mn-lt"/>
              <a:cs typeface="+mn-cs"/>
            </a:endParaRPr>
          </a:p>
          <a:p>
            <a:pPr marL="457200" indent="-457200"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ماتم زدگان</a:t>
            </a:r>
          </a:p>
          <a:p>
            <a:pPr marL="457200" indent="-457200"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در سفر</a:t>
            </a:r>
            <a:endParaRPr lang="de-DE" altLang="de-DE" sz="2400" b="0" dirty="0">
              <a:solidFill>
                <a:srgbClr val="333333"/>
              </a:solidFill>
              <a:latin typeface="+mn-lt"/>
              <a:cs typeface="+mn-cs"/>
            </a:endParaRPr>
          </a:p>
        </p:txBody>
      </p:sp>
      <p:pic>
        <p:nvPicPr>
          <p:cNvPr id="9"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8624"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mn-lt"/>
                <a:cs typeface="+mn-cs"/>
              </a:rPr>
              <a:pPr/>
              <a:t>52</a:t>
            </a:fld>
            <a:endParaRPr lang="de-DE" dirty="0">
              <a:latin typeface="+mn-lt"/>
              <a:cs typeface="+mn-cs"/>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Text Box 3"/>
          <p:cNvSpPr txBox="1">
            <a:spLocks noChangeArrowheads="1"/>
          </p:cNvSpPr>
          <p:nvPr/>
        </p:nvSpPr>
        <p:spPr bwMode="auto">
          <a:xfrm>
            <a:off x="411480" y="1664208"/>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None/>
            </a:pPr>
            <a:r>
              <a:rPr lang="fa-IR" altLang="de-DE" sz="2400" b="0" dirty="0">
                <a:solidFill>
                  <a:srgbClr val="333333"/>
                </a:solidFill>
                <a:latin typeface="+mn-lt"/>
                <a:cs typeface="+mn-cs"/>
              </a:rPr>
              <a:t>به نظر شما چه اتفاقی افتاده است؟</a:t>
            </a:r>
            <a:endParaRPr lang="en-US" altLang="de-DE" sz="2400" b="0" dirty="0">
              <a:solidFill>
                <a:srgbClr val="333333"/>
              </a:solidFill>
              <a:latin typeface="+mn-lt"/>
              <a:cs typeface="+mn-cs"/>
            </a:endParaRPr>
          </a:p>
        </p:txBody>
      </p:sp>
      <p:pic>
        <p:nvPicPr>
          <p:cNvPr id="8" name="Picture 4101"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855"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mn-lt"/>
                <a:cs typeface="+mn-cs"/>
              </a:rPr>
              <a:pPr/>
              <a:t>53</a:t>
            </a:fld>
            <a:endParaRPr lang="de-DE" dirty="0">
              <a:latin typeface="+mn-lt"/>
              <a:cs typeface="+mn-cs"/>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2" name="Text Box 15"/>
          <p:cNvSpPr txBox="1">
            <a:spLocks noChangeArrowheads="1"/>
          </p:cNvSpPr>
          <p:nvPr/>
        </p:nvSpPr>
        <p:spPr bwMode="auto">
          <a:xfrm>
            <a:off x="411480" y="1664208"/>
            <a:ext cx="5349240" cy="4251960"/>
          </a:xfrm>
          <a:prstGeom prst="rect">
            <a:avLst/>
          </a:prstGeom>
          <a:solidFill>
            <a:srgbClr val="FFFFFF"/>
          </a:solidFill>
          <a:ln w="9525">
            <a:noFill/>
            <a:miter lim="800000"/>
            <a:headEnd/>
            <a:tailEnd/>
          </a:ln>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این پسر از نواختن ویولون متنفر است ولی والدین اش او را مجبور به فراگیری ویولون می کنند.</a:t>
            </a:r>
          </a:p>
          <a:p>
            <a:pPr marL="457200" lvl="0" indent="-457200"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پسر نابینایی است که آرزو دارد بتواند ویولون بنوازد.</a:t>
            </a:r>
          </a:p>
          <a:p>
            <a:pPr marL="457200" lvl="0" indent="-457200"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این پسر ویولون نفیس پدرش را شکسته است و از گفتن حقیقت به پدرش می هراسد.</a:t>
            </a:r>
          </a:p>
          <a:p>
            <a:pPr marL="457200" lvl="0" indent="-457200"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این پسر استعداد درخشانی در موسیقی دارد و در حال تمرکز کردن در قبل از شروع کنسرت می باشد.</a:t>
            </a:r>
            <a:endParaRPr lang="de-DE" altLang="de-DE" sz="2400" b="0" dirty="0">
              <a:solidFill>
                <a:srgbClr val="333333"/>
              </a:solidFill>
              <a:latin typeface="+mn-lt"/>
              <a:cs typeface="+mn-cs"/>
            </a:endParaRPr>
          </a:p>
        </p:txBody>
      </p:sp>
      <p:pic>
        <p:nvPicPr>
          <p:cNvPr id="11"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05855"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mn-lt"/>
                <a:cs typeface="+mn-cs"/>
              </a:rPr>
              <a:pPr/>
              <a:t>54</a:t>
            </a:fld>
            <a:endParaRPr lang="de-DE" dirty="0">
              <a:latin typeface="+mn-lt"/>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2" name="Text Box 15"/>
          <p:cNvSpPr txBox="1">
            <a:spLocks noChangeArrowheads="1"/>
          </p:cNvSpPr>
          <p:nvPr/>
        </p:nvSpPr>
        <p:spPr bwMode="auto">
          <a:xfrm>
            <a:off x="411480" y="1664208"/>
            <a:ext cx="5349240" cy="4251960"/>
          </a:xfrm>
          <a:prstGeom prst="rect">
            <a:avLst/>
          </a:prstGeom>
          <a:solidFill>
            <a:srgbClr val="FFFFFF"/>
          </a:solidFill>
          <a:ln w="9525">
            <a:noFill/>
            <a:miter lim="800000"/>
            <a:headEnd/>
            <a:tailEnd/>
          </a:ln>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این پسر از نواختن ویولون متنفر است ولی والدین اش او را مجبور به فراگیری ویولون می کنند.</a:t>
            </a:r>
          </a:p>
          <a:p>
            <a:pPr marL="457200" lvl="0" indent="-457200"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پسر نابینایی است که آرزو دارد بتواند ویولون بنوازد.</a:t>
            </a:r>
          </a:p>
          <a:p>
            <a:pPr marL="457200" lvl="0" indent="-457200"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این پسر ویولون نفیس پدرش را شکسته است و از گفتن حقیقت به پدرش می هراسد.</a:t>
            </a:r>
          </a:p>
          <a:p>
            <a:pPr marL="457200" lvl="0" indent="-457200" algn="r" rtl="1" eaLnBrk="1" hangingPunct="1">
              <a:lnSpc>
                <a:spcPct val="105000"/>
              </a:lnSpc>
              <a:spcBef>
                <a:spcPts val="1999"/>
              </a:spcBef>
              <a:spcAft>
                <a:spcPts val="0"/>
              </a:spcAft>
              <a:buClr>
                <a:srgbClr val="004992"/>
              </a:buClr>
              <a:buFont typeface="WingDings"/>
              <a:buAutoNum type="alphaLcPeriod"/>
            </a:pPr>
            <a:r>
              <a:rPr lang="fa-IR" altLang="de-DE" sz="2400" b="0" dirty="0">
                <a:solidFill>
                  <a:srgbClr val="004992"/>
                </a:solidFill>
                <a:latin typeface="+mn-lt"/>
                <a:cs typeface="+mn-cs"/>
              </a:rPr>
              <a:t>این پسر استعداد درخشانی در موسیقی دارد و در حال تمرکز کردن در قبل از شروع کنسرت می باشد.</a:t>
            </a:r>
            <a:endParaRPr lang="de-DE" altLang="de-DE" sz="2400" b="0" dirty="0">
              <a:solidFill>
                <a:srgbClr val="004992"/>
              </a:solidFill>
              <a:latin typeface="+mn-lt"/>
              <a:cs typeface="+mn-cs"/>
            </a:endParaRPr>
          </a:p>
        </p:txBody>
      </p:sp>
      <p:pic>
        <p:nvPicPr>
          <p:cNvPr id="11"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05855"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mn-lt"/>
                <a:cs typeface="+mn-cs"/>
              </a:rPr>
              <a:pPr/>
              <a:t>55</a:t>
            </a:fld>
            <a:endParaRPr lang="de-DE" dirty="0">
              <a:latin typeface="+mn-lt"/>
              <a:cs typeface="+mn-cs"/>
            </a:endParaRPr>
          </a:p>
        </p:txBody>
      </p:sp>
    </p:spTree>
    <p:extLst>
      <p:ext uri="{BB962C8B-B14F-4D97-AF65-F5344CB8AC3E}">
        <p14:creationId xmlns:p14="http://schemas.microsoft.com/office/powerpoint/2010/main" val="896926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ext Box 3"/>
          <p:cNvSpPr txBox="1">
            <a:spLocks noChangeArrowheads="1"/>
          </p:cNvSpPr>
          <p:nvPr/>
        </p:nvSpPr>
        <p:spPr bwMode="auto">
          <a:xfrm>
            <a:off x="41147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نامه ی عاشقانه</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همسایه ی بازیگوش</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اسباب کشی</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نقشه بردار</a:t>
            </a:r>
            <a:endParaRPr lang="en-US" altLang="de-DE" sz="2400" b="0" dirty="0">
              <a:solidFill>
                <a:srgbClr val="333333"/>
              </a:solidFill>
              <a:latin typeface="+mn-lt"/>
              <a:cs typeface="+mn-cs"/>
            </a:endParaRPr>
          </a:p>
        </p:txBody>
      </p:sp>
      <p:pic>
        <p:nvPicPr>
          <p:cNvPr id="8" name="Picture 2053"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3659"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mn-lt"/>
                <a:cs typeface="+mn-cs"/>
              </a:rPr>
              <a:pPr/>
              <a:t>56</a:t>
            </a:fld>
            <a:endParaRPr lang="de-DE" dirty="0">
              <a:latin typeface="+mn-lt"/>
              <a:cs typeface="+mn-cs"/>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Text Box 8"/>
          <p:cNvSpPr txBox="1">
            <a:spLocks noChangeArrowheads="1"/>
          </p:cNvSpPr>
          <p:nvPr/>
        </p:nvSpPr>
        <p:spPr bwMode="auto">
          <a:xfrm>
            <a:off x="41147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004992"/>
              </a:buClr>
              <a:buFont typeface="WingDings"/>
              <a:buAutoNum type="alphaLcPeriod"/>
            </a:pPr>
            <a:r>
              <a:rPr lang="fa-IR" altLang="de-DE" sz="2400" b="0">
                <a:solidFill>
                  <a:srgbClr val="004992"/>
                </a:solidFill>
                <a:latin typeface="+mn-lt"/>
                <a:cs typeface="+mn-cs"/>
              </a:rPr>
              <a:t>نامه ی عاشقانه</a:t>
            </a:r>
            <a:br>
              <a:rPr lang="fa-IR" altLang="de-DE" sz="2400" b="0">
                <a:solidFill>
                  <a:srgbClr val="004992"/>
                </a:solidFill>
                <a:latin typeface="+mn-lt"/>
                <a:cs typeface="+mn-cs"/>
              </a:rPr>
            </a:br>
            <a:r>
              <a:rPr lang="de-DE" altLang="de-DE" sz="1800" b="0">
                <a:solidFill>
                  <a:srgbClr val="004992"/>
                </a:solidFill>
                <a:latin typeface="+mn-lt"/>
                <a:cs typeface="+mn-cs"/>
              </a:rPr>
              <a:t>(</a:t>
            </a:r>
            <a:r>
              <a:rPr lang="de-DE" altLang="de-DE" sz="1800" b="0" dirty="0">
                <a:solidFill>
                  <a:srgbClr val="004992"/>
                </a:solidFill>
                <a:latin typeface="+mn-lt"/>
                <a:cs typeface="+mn-cs"/>
              </a:rPr>
              <a:t>1860 ,Carl </a:t>
            </a:r>
            <a:r>
              <a:rPr lang="de-DE" altLang="de-DE" sz="1800" b="0">
                <a:solidFill>
                  <a:srgbClr val="004992"/>
                </a:solidFill>
                <a:latin typeface="+mn-lt"/>
                <a:cs typeface="+mn-cs"/>
              </a:rPr>
              <a:t>Spitzweg)</a:t>
            </a:r>
            <a:endParaRPr lang="fa-IR" altLang="de-DE" sz="1800" b="0">
              <a:solidFill>
                <a:srgbClr val="004992"/>
              </a:solidFill>
              <a:latin typeface="+mn-lt"/>
              <a:cs typeface="+mn-cs"/>
            </a:endParaRPr>
          </a:p>
          <a:p>
            <a:pPr algn="r" rtl="1" eaLnBrk="1" hangingPunct="1">
              <a:lnSpc>
                <a:spcPct val="105000"/>
              </a:lnSpc>
              <a:spcBef>
                <a:spcPts val="1999"/>
              </a:spcBef>
              <a:spcAft>
                <a:spcPts val="0"/>
              </a:spcAft>
              <a:buClr>
                <a:srgbClr val="333333"/>
              </a:buClr>
              <a:buFont typeface="WingDings"/>
              <a:buAutoNum type="alphaLcPeriod"/>
            </a:pPr>
            <a:r>
              <a:rPr lang="fa-IR" altLang="de-DE" sz="2400" b="0">
                <a:solidFill>
                  <a:srgbClr val="333333"/>
                </a:solidFill>
                <a:latin typeface="+mn-lt"/>
                <a:cs typeface="+mn-cs"/>
              </a:rPr>
              <a:t>همسایه ی بازیگوش</a:t>
            </a:r>
          </a:p>
          <a:p>
            <a:pPr algn="r" rtl="1" eaLnBrk="1" hangingPunct="1">
              <a:lnSpc>
                <a:spcPct val="105000"/>
              </a:lnSpc>
              <a:spcBef>
                <a:spcPts val="1999"/>
              </a:spcBef>
              <a:spcAft>
                <a:spcPts val="0"/>
              </a:spcAft>
              <a:buClr>
                <a:srgbClr val="333333"/>
              </a:buClr>
              <a:buFont typeface="WingDings"/>
              <a:buAutoNum type="alphaLcPeriod"/>
            </a:pPr>
            <a:r>
              <a:rPr lang="fa-IR" altLang="de-DE" sz="2400" b="0">
                <a:solidFill>
                  <a:srgbClr val="333333"/>
                </a:solidFill>
                <a:latin typeface="+mn-lt"/>
                <a:cs typeface="+mn-cs"/>
              </a:rPr>
              <a:t>اسباب کشی</a:t>
            </a:r>
          </a:p>
          <a:p>
            <a:pPr algn="r" rtl="1" eaLnBrk="1" hangingPunct="1">
              <a:lnSpc>
                <a:spcPct val="105000"/>
              </a:lnSpc>
              <a:spcBef>
                <a:spcPts val="1999"/>
              </a:spcBef>
              <a:spcAft>
                <a:spcPts val="0"/>
              </a:spcAft>
              <a:buClr>
                <a:srgbClr val="333333"/>
              </a:buClr>
              <a:buFont typeface="WingDings"/>
              <a:buAutoNum type="alphaLcPeriod"/>
            </a:pPr>
            <a:r>
              <a:rPr lang="fa-IR" altLang="de-DE" sz="2400" b="0">
                <a:solidFill>
                  <a:srgbClr val="333333"/>
                </a:solidFill>
                <a:latin typeface="+mn-lt"/>
                <a:cs typeface="+mn-cs"/>
              </a:rPr>
              <a:t>نقشه </a:t>
            </a:r>
            <a:r>
              <a:rPr lang="fa-IR" altLang="de-DE" sz="2400" b="0" dirty="0">
                <a:solidFill>
                  <a:srgbClr val="333333"/>
                </a:solidFill>
                <a:latin typeface="+mn-lt"/>
                <a:cs typeface="+mn-cs"/>
              </a:rPr>
              <a:t>بردار</a:t>
            </a:r>
            <a:endParaRPr lang="en-US" altLang="de-DE" sz="2400" b="0" dirty="0">
              <a:solidFill>
                <a:srgbClr val="333333"/>
              </a:solidFill>
              <a:latin typeface="+mn-lt"/>
              <a:cs typeface="+mn-cs"/>
            </a:endParaRPr>
          </a:p>
        </p:txBody>
      </p:sp>
      <p:pic>
        <p:nvPicPr>
          <p:cNvPr id="9" name="Picture 1029"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3659"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mn-lt"/>
                <a:cs typeface="+mn-cs"/>
              </a:rPr>
              <a:pPr/>
              <a:t>57</a:t>
            </a:fld>
            <a:endParaRPr lang="de-DE" dirty="0">
              <a:latin typeface="+mn-lt"/>
              <a:cs typeface="+mn-cs"/>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6" name="Text Box 3"/>
          <p:cNvSpPr txBox="1">
            <a:spLocks noChangeArrowheads="1"/>
          </p:cNvSpPr>
          <p:nvPr/>
        </p:nvSpPr>
        <p:spPr bwMode="auto">
          <a:xfrm>
            <a:off x="41147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رشوه</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مسیحا</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مالیات دادن</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نجیب زاده و دزد دریایی</a:t>
            </a:r>
            <a:endParaRPr lang="de-DE" altLang="de-DE" sz="2400" b="0" dirty="0">
              <a:solidFill>
                <a:srgbClr val="333333"/>
              </a:solidFill>
              <a:latin typeface="+mn-lt"/>
              <a:cs typeface="+mn-cs"/>
            </a:endParaRPr>
          </a:p>
        </p:txBody>
      </p:sp>
      <p:pic>
        <p:nvPicPr>
          <p:cNvPr id="8"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71272"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mn-lt"/>
                <a:cs typeface="+mn-cs"/>
              </a:rPr>
              <a:pPr/>
              <a:t>58</a:t>
            </a:fld>
            <a:endParaRPr lang="de-DE" dirty="0">
              <a:latin typeface="+mn-lt"/>
              <a:cs typeface="+mn-cs"/>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Text Box 5"/>
          <p:cNvSpPr txBox="1">
            <a:spLocks noChangeArrowheads="1"/>
          </p:cNvSpPr>
          <p:nvPr/>
        </p:nvSpPr>
        <p:spPr bwMode="auto">
          <a:xfrm>
            <a:off x="41147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رشوه</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مسیحا</a:t>
            </a:r>
          </a:p>
          <a:p>
            <a:pPr algn="r" rtl="1" eaLnBrk="1" hangingPunct="1">
              <a:lnSpc>
                <a:spcPct val="105000"/>
              </a:lnSpc>
              <a:spcBef>
                <a:spcPts val="1999"/>
              </a:spcBef>
              <a:spcAft>
                <a:spcPts val="0"/>
              </a:spcAft>
              <a:buClr>
                <a:srgbClr val="004992"/>
              </a:buClr>
              <a:buFont typeface="WingDings"/>
              <a:buAutoNum type="alphaLcPeriod"/>
            </a:pPr>
            <a:r>
              <a:rPr lang="fa-IR" altLang="de-DE" sz="2400" b="0" dirty="0">
                <a:solidFill>
                  <a:srgbClr val="004992"/>
                </a:solidFill>
                <a:latin typeface="+mn-lt"/>
                <a:cs typeface="+mn-cs"/>
              </a:rPr>
              <a:t>مالیات دادن</a:t>
            </a:r>
            <a:br>
              <a:rPr lang="fa-IR" altLang="de-DE" sz="2400" b="0" dirty="0">
                <a:solidFill>
                  <a:srgbClr val="004992"/>
                </a:solidFill>
                <a:latin typeface="+mn-lt"/>
                <a:cs typeface="+mn-cs"/>
              </a:rPr>
            </a:br>
            <a:r>
              <a:rPr lang="de-DE" altLang="de-DE" sz="1800" b="0" dirty="0">
                <a:solidFill>
                  <a:srgbClr val="004992"/>
                </a:solidFill>
                <a:latin typeface="+mn-lt"/>
                <a:cs typeface="+mn-cs"/>
              </a:rPr>
              <a:t>(1524 ,Tizian)</a:t>
            </a:r>
            <a:endParaRPr lang="fa-IR" altLang="de-DE" sz="1800" b="0" dirty="0">
              <a:solidFill>
                <a:srgbClr val="004992"/>
              </a:solidFill>
              <a:latin typeface="+mn-lt"/>
              <a:cs typeface="+mn-cs"/>
            </a:endParaRP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نجیب زاده و دزد دریایی</a:t>
            </a:r>
            <a:endParaRPr lang="de-DE" altLang="de-DE" sz="2400" b="0" dirty="0">
              <a:solidFill>
                <a:srgbClr val="333333"/>
              </a:solidFill>
              <a:latin typeface="+mn-lt"/>
              <a:cs typeface="+mn-cs"/>
            </a:endParaRPr>
          </a:p>
        </p:txBody>
      </p:sp>
      <p:pic>
        <p:nvPicPr>
          <p:cNvPr id="9"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71272"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mn-lt"/>
                <a:cs typeface="+mn-cs"/>
              </a:rPr>
              <a:pPr/>
              <a:t>59</a:t>
            </a:fld>
            <a:endParaRPr lang="de-DE" dirty="0">
              <a:latin typeface="+mn-lt"/>
              <a:cs typeface="+mn-cs"/>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Rectangle 4"/>
          <p:cNvSpPr>
            <a:spLocks noChangeArrowheads="1"/>
          </p:cNvSpPr>
          <p:nvPr/>
        </p:nvSpPr>
        <p:spPr bwMode="auto">
          <a:xfrm>
            <a:off x="41147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533400" indent="-5334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مرد مست</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زن سخن چین</a:t>
            </a:r>
          </a:p>
          <a:p>
            <a:pPr lvl="0"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تقاضای رقص</a:t>
            </a:r>
          </a:p>
          <a:p>
            <a:pPr lvl="0"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ضیافت پس از تدفین</a:t>
            </a:r>
            <a:endParaRPr lang="de-DE" altLang="de-DE" sz="2400" b="0" dirty="0">
              <a:solidFill>
                <a:srgbClr val="333333"/>
              </a:solidFill>
              <a:latin typeface="+mn-lt"/>
              <a:cs typeface="+mn-cs"/>
            </a:endParaRPr>
          </a:p>
        </p:txBody>
      </p:sp>
      <p:pic>
        <p:nvPicPr>
          <p:cNvPr id="9"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4825"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mn-lt"/>
                <a:cs typeface="+mn-cs"/>
              </a:rPr>
              <a:pPr/>
              <a:t>60</a:t>
            </a:fld>
            <a:endParaRPr lang="de-DE" dirty="0">
              <a:latin typeface="+mn-lt"/>
              <a:cs typeface="+mn-cs"/>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Rectangle 1031"/>
          <p:cNvSpPr>
            <a:spLocks noChangeArrowheads="1"/>
          </p:cNvSpPr>
          <p:nvPr/>
        </p:nvSpPr>
        <p:spPr bwMode="auto">
          <a:xfrm>
            <a:off x="41147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533400" indent="-5334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مرد مست</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زن سخن چین</a:t>
            </a:r>
          </a:p>
          <a:p>
            <a:pPr lvl="0" algn="r" rtl="1" eaLnBrk="1" hangingPunct="1">
              <a:lnSpc>
                <a:spcPct val="105000"/>
              </a:lnSpc>
              <a:spcBef>
                <a:spcPts val="1999"/>
              </a:spcBef>
              <a:spcAft>
                <a:spcPts val="0"/>
              </a:spcAft>
              <a:buClr>
                <a:srgbClr val="004992"/>
              </a:buClr>
              <a:buFont typeface="WingDings"/>
              <a:buAutoNum type="alphaLcPeriod"/>
            </a:pPr>
            <a:r>
              <a:rPr lang="fa-IR" altLang="de-DE" sz="2400" b="0" dirty="0">
                <a:solidFill>
                  <a:srgbClr val="004992"/>
                </a:solidFill>
                <a:latin typeface="+mn-lt"/>
                <a:cs typeface="+mn-cs"/>
              </a:rPr>
              <a:t>تقاضای رقص</a:t>
            </a:r>
            <a:br>
              <a:rPr lang="fa-IR" altLang="de-DE" sz="2400" b="0" dirty="0">
                <a:solidFill>
                  <a:srgbClr val="004992"/>
                </a:solidFill>
                <a:latin typeface="+mn-lt"/>
                <a:cs typeface="+mn-cs"/>
              </a:rPr>
            </a:br>
            <a:r>
              <a:rPr lang="de-DE" altLang="de-DE" sz="1800" b="0" dirty="0">
                <a:solidFill>
                  <a:srgbClr val="004992"/>
                </a:solidFill>
                <a:latin typeface="+mn-lt"/>
                <a:cs typeface="+mn-cs"/>
              </a:rPr>
              <a:t>(1834-1911 ,Peter Baumgartner)</a:t>
            </a:r>
            <a:endParaRPr lang="fa-IR" altLang="de-DE" sz="1800" b="0" dirty="0">
              <a:solidFill>
                <a:srgbClr val="004992"/>
              </a:solidFill>
              <a:latin typeface="+mn-lt"/>
              <a:cs typeface="+mn-cs"/>
            </a:endParaRPr>
          </a:p>
          <a:p>
            <a:pPr lvl="0"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ضیافت پس از تدفین</a:t>
            </a:r>
            <a:endParaRPr lang="de-DE" altLang="de-DE" sz="2400" b="0" dirty="0">
              <a:solidFill>
                <a:srgbClr val="333333"/>
              </a:solidFill>
              <a:latin typeface="+mn-lt"/>
              <a:cs typeface="+mn-cs"/>
            </a:endParaRPr>
          </a:p>
        </p:txBody>
      </p:sp>
      <p:pic>
        <p:nvPicPr>
          <p:cNvPr id="9"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4825"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1" name="Slide Number Placeholder 10"/>
          <p:cNvSpPr>
            <a:spLocks noGrp="1"/>
          </p:cNvSpPr>
          <p:nvPr>
            <p:ph type="sldNum" sz="quarter" idx="12"/>
          </p:nvPr>
        </p:nvSpPr>
        <p:spPr/>
        <p:txBody>
          <a:bodyPr/>
          <a:lstStyle/>
          <a:p>
            <a:fld id="{9B00EF49-7894-4F53-A8DD-F7DB3BFC5032}" type="slidenum">
              <a:rPr lang="de-DE" smtClean="0">
                <a:latin typeface="+mn-lt"/>
                <a:cs typeface="+mn-cs"/>
              </a:rPr>
              <a:pPr/>
              <a:t>61</a:t>
            </a:fld>
            <a:endParaRPr lang="de-DE" dirty="0">
              <a:latin typeface="+mn-lt"/>
              <a:cs typeface="+mn-cs"/>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Text Box 1028"/>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شاهدقتل</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نمایش</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در سینما</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عروس فراری</a:t>
            </a:r>
            <a:endParaRPr lang="en-US" altLang="de-DE" sz="2400" b="0" dirty="0">
              <a:solidFill>
                <a:srgbClr val="333333"/>
              </a:solidFill>
              <a:latin typeface="+mn-lt"/>
              <a:cs typeface="+mn-cs"/>
            </a:endParaRPr>
          </a:p>
        </p:txBody>
      </p:sp>
      <p:pic>
        <p:nvPicPr>
          <p:cNvPr id="8"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8114"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mn-lt"/>
                <a:cs typeface="+mn-cs"/>
              </a:rPr>
              <a:pPr/>
              <a:t>62</a:t>
            </a:fld>
            <a:endParaRPr lang="de-DE" dirty="0">
              <a:latin typeface="+mn-lt"/>
              <a:cs typeface="+mn-cs"/>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Text Box 5"/>
          <p:cNvSpPr txBox="1">
            <a:spLocks noChangeArrowheads="1"/>
          </p:cNvSpPr>
          <p:nvPr/>
        </p:nvSpPr>
        <p:spPr bwMode="auto">
          <a:xfrm>
            <a:off x="41147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شاهدقتل</a:t>
            </a:r>
          </a:p>
          <a:p>
            <a:pPr algn="r" rtl="1" eaLnBrk="1" hangingPunct="1">
              <a:lnSpc>
                <a:spcPct val="105000"/>
              </a:lnSpc>
              <a:spcBef>
                <a:spcPts val="1999"/>
              </a:spcBef>
              <a:spcAft>
                <a:spcPts val="0"/>
              </a:spcAft>
              <a:buClr>
                <a:srgbClr val="004992"/>
              </a:buClr>
              <a:buFont typeface="WingDings"/>
              <a:buAutoNum type="alphaLcPeriod"/>
            </a:pPr>
            <a:r>
              <a:rPr lang="fa-IR" altLang="de-DE" sz="2400" b="0" dirty="0">
                <a:solidFill>
                  <a:srgbClr val="004992"/>
                </a:solidFill>
                <a:latin typeface="+mn-lt"/>
                <a:cs typeface="+mn-cs"/>
              </a:rPr>
              <a:t>نمایش</a:t>
            </a:r>
            <a:br>
              <a:rPr lang="fa-IR" altLang="de-DE" sz="2400" b="0" dirty="0">
                <a:solidFill>
                  <a:srgbClr val="004992"/>
                </a:solidFill>
                <a:latin typeface="+mn-lt"/>
                <a:cs typeface="+mn-cs"/>
              </a:rPr>
            </a:br>
            <a:r>
              <a:rPr lang="de-DE" altLang="de-DE" sz="1800" b="0" dirty="0">
                <a:solidFill>
                  <a:srgbClr val="004992"/>
                </a:solidFill>
                <a:latin typeface="+mn-lt"/>
                <a:cs typeface="+mn-cs"/>
              </a:rPr>
              <a:t>(1831-1832 ,Daumier Honoré)</a:t>
            </a:r>
            <a:endParaRPr lang="fa-IR" altLang="de-DE" sz="1800" b="0" dirty="0">
              <a:solidFill>
                <a:srgbClr val="004992"/>
              </a:solidFill>
              <a:latin typeface="+mn-lt"/>
              <a:cs typeface="+mn-cs"/>
            </a:endParaRP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در سینما</a:t>
            </a:r>
          </a:p>
          <a:p>
            <a:pPr algn="r" rtl="1" eaLnBrk="1" hangingPunct="1">
              <a:lnSpc>
                <a:spcPct val="105000"/>
              </a:lnSpc>
              <a:spcBef>
                <a:spcPts val="1999"/>
              </a:spcBef>
              <a:spcAft>
                <a:spcPts val="0"/>
              </a:spcAft>
              <a:buClr>
                <a:srgbClr val="333333"/>
              </a:buClr>
              <a:buFont typeface="WingDings"/>
              <a:buAutoNum type="alphaLcPeriod"/>
            </a:pPr>
            <a:r>
              <a:rPr lang="fa-IR" altLang="de-DE" sz="2400" b="0" dirty="0">
                <a:solidFill>
                  <a:srgbClr val="333333"/>
                </a:solidFill>
                <a:latin typeface="+mn-lt"/>
                <a:cs typeface="+mn-cs"/>
              </a:rPr>
              <a:t>عروس فراری</a:t>
            </a:r>
            <a:endParaRPr lang="en-US" altLang="de-DE" sz="2400" b="0" dirty="0">
              <a:solidFill>
                <a:srgbClr val="333333"/>
              </a:solidFill>
              <a:latin typeface="+mn-lt"/>
              <a:cs typeface="+mn-cs"/>
            </a:endParaRPr>
          </a:p>
        </p:txBody>
      </p:sp>
      <p:pic>
        <p:nvPicPr>
          <p:cNvPr id="9"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8114"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mn-lt"/>
                <a:cs typeface="+mn-cs"/>
              </a:rPr>
              <a:pPr/>
              <a:t>63</a:t>
            </a:fld>
            <a:endParaRPr lang="de-DE" dirty="0">
              <a:latin typeface="+mn-lt"/>
              <a:cs typeface="+mn-cs"/>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a-IR" altLang="de-DE" sz="2400" b="1" dirty="0">
                <a:solidFill>
                  <a:srgbClr val="333333"/>
                </a:solidFill>
              </a:rPr>
              <a:t>هدف های رفتاری:</a:t>
            </a:r>
          </a:p>
          <a:p>
            <a:pPr marL="285750" lvl="0" indent="-285750" defTabSz="914400" fontAlgn="base">
              <a:lnSpc>
                <a:spcPct val="100000"/>
              </a:lnSpc>
              <a:spcBef>
                <a:spcPts val="1200"/>
              </a:spcBef>
              <a:buClr>
                <a:srgbClr val="333333"/>
              </a:buClr>
              <a:buFont typeface="WingDings"/>
              <a:buChar char=""/>
              <a:defRPr/>
            </a:pPr>
            <a:r>
              <a:rPr lang="fa-IR" dirty="0">
                <a:solidFill>
                  <a:srgbClr val="333333"/>
                </a:solidFill>
              </a:rPr>
              <a:t>زمانی که قضاوت ها پراهمیت و خطیر می شوند ، بهتر است که از تصمیم گیری های عجولانه احتراز شود و تمام اطلاعات مهم مدِّ نظر قرار گیرند (چرا عاقل کند کاری که بازآرد پشیمانی).</a:t>
            </a:r>
          </a:p>
        </p:txBody>
      </p:sp>
      <p:sp>
        <p:nvSpPr>
          <p:cNvPr id="8" name="Footer Placeholder 7"/>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mn-lt"/>
                <a:cs typeface="+mn-cs"/>
              </a:rPr>
              <a:pPr/>
              <a:t>64</a:t>
            </a:fld>
            <a:endParaRPr lang="de-DE" dirty="0">
              <a:latin typeface="+mn-lt"/>
              <a:cs typeface="+mn-cs"/>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a-IR" altLang="de-DE" sz="2400" b="1" dirty="0">
                <a:solidFill>
                  <a:srgbClr val="333333"/>
                </a:solidFill>
              </a:rPr>
              <a:t>هدف های رفتاری:</a:t>
            </a:r>
          </a:p>
          <a:p>
            <a:pPr marL="285750" lvl="0" indent="-285750" defTabSz="914400" fontAlgn="base">
              <a:lnSpc>
                <a:spcPct val="100000"/>
              </a:lnSpc>
              <a:spcBef>
                <a:spcPts val="1200"/>
              </a:spcBef>
              <a:buClr>
                <a:srgbClr val="333333"/>
              </a:buClr>
              <a:buFont typeface="WingDings"/>
              <a:buChar char=""/>
              <a:defRPr/>
            </a:pPr>
            <a:r>
              <a:rPr lang="fa-IR" dirty="0">
                <a:solidFill>
                  <a:srgbClr val="333333"/>
                </a:solidFill>
              </a:rPr>
              <a:t>زمانی که قضاوت ها پراهمیت و خطیر می شوند ، بهتر است که از تصمیم گیری های عجولانه احتراز شود و تمام اطلاعات مهم مدِّ نظر قرار گیرند (چرا عاقل کند کاری که بازآرد پشیمانی).</a:t>
            </a:r>
          </a:p>
          <a:p>
            <a:pPr marL="285750" lvl="0" indent="-285750" defTabSz="914400" fontAlgn="base">
              <a:lnSpc>
                <a:spcPct val="100000"/>
              </a:lnSpc>
              <a:spcBef>
                <a:spcPts val="1200"/>
              </a:spcBef>
              <a:buClr>
                <a:srgbClr val="000000"/>
              </a:buClr>
              <a:buFont typeface="WingDings"/>
              <a:buChar char=""/>
              <a:defRPr/>
            </a:pPr>
            <a:r>
              <a:rPr lang="fa-IR" dirty="0">
                <a:solidFill>
                  <a:srgbClr val="004992"/>
                </a:solidFill>
              </a:rPr>
              <a:t>مثال: </a:t>
            </a:r>
            <a:r>
              <a:rPr lang="fa-IR" dirty="0">
                <a:solidFill>
                  <a:srgbClr val="333333"/>
                </a:solidFill>
              </a:rPr>
              <a:t>مردی یاوه می گوید: </a:t>
            </a:r>
            <a:r>
              <a:rPr lang="fa-IR" dirty="0">
                <a:solidFill>
                  <a:srgbClr val="004992"/>
                </a:solidFill>
              </a:rPr>
              <a:t>آیا او مست است؟</a:t>
            </a:r>
          </a:p>
          <a:p>
            <a:pPr marL="285750" lvl="0" indent="-285750" defTabSz="914400" fontAlgn="base">
              <a:lnSpc>
                <a:spcPct val="100000"/>
              </a:lnSpc>
              <a:spcBef>
                <a:spcPts val="1200"/>
              </a:spcBef>
              <a:buClr>
                <a:srgbClr val="333333"/>
              </a:buClr>
              <a:buFont typeface="WingDings"/>
              <a:buChar char=""/>
              <a:defRPr/>
            </a:pPr>
            <a:r>
              <a:rPr lang="fa-IR" dirty="0">
                <a:solidFill>
                  <a:srgbClr val="333333"/>
                </a:solidFill>
              </a:rPr>
              <a:t>او را از نزدیک مشاهده کنید: آیا او از یک میخانه بیرون آمده و دهان اش بوی الکل می دهد؟ </a:t>
            </a:r>
            <a:r>
              <a:rPr lang="fa-IR" dirty="0">
                <a:solidFill>
                  <a:srgbClr val="004992"/>
                </a:solidFill>
              </a:rPr>
              <a:t>ممکن است که او بخاطر ضربه ی مغزی یا نقص زبانی دچار یک اختلال گفتاری باشد.</a:t>
            </a:r>
          </a:p>
          <a:p>
            <a:pPr marL="285750" lvl="0" indent="-285750" defTabSz="914400" fontAlgn="base">
              <a:lnSpc>
                <a:spcPct val="100000"/>
              </a:lnSpc>
              <a:spcBef>
                <a:spcPts val="1200"/>
              </a:spcBef>
              <a:buClr>
                <a:srgbClr val="333333"/>
              </a:buClr>
              <a:buFont typeface="WingDings"/>
              <a:buChar char=""/>
              <a:defRPr/>
            </a:pPr>
            <a:r>
              <a:rPr lang="fa-IR" dirty="0">
                <a:solidFill>
                  <a:srgbClr val="333333"/>
                </a:solidFill>
              </a:rPr>
              <a:t>به خاطر داشته باشید که تصمیم گیری های عجولانه خطر وقوع اشتباه را افزایش می دهد.</a:t>
            </a:r>
          </a:p>
        </p:txBody>
      </p:sp>
      <p:sp>
        <p:nvSpPr>
          <p:cNvPr id="8" name="Footer Placeholder 7"/>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mn-lt"/>
                <a:cs typeface="+mn-cs"/>
              </a:rPr>
              <a:pPr/>
              <a:t>65</a:t>
            </a:fld>
            <a:endParaRPr lang="de-DE" dirty="0">
              <a:latin typeface="+mn-lt"/>
              <a:cs typeface="+mn-cs"/>
            </a:endParaRPr>
          </a:p>
        </p:txBody>
      </p:sp>
    </p:spTree>
    <p:extLst>
      <p:ext uri="{BB962C8B-B14F-4D97-AF65-F5344CB8AC3E}">
        <p14:creationId xmlns:p14="http://schemas.microsoft.com/office/powerpoint/2010/main" val="49950631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a-IR" altLang="de-DE" sz="2400" b="1" dirty="0">
                <a:solidFill>
                  <a:srgbClr val="333333"/>
                </a:solidFill>
              </a:rPr>
              <a:t>هدف های رفتاری:</a:t>
            </a:r>
          </a:p>
          <a:p>
            <a:pPr marL="285750" lvl="0" indent="-285750" defTabSz="914400" fontAlgn="base">
              <a:lnSpc>
                <a:spcPct val="100000"/>
              </a:lnSpc>
              <a:spcBef>
                <a:spcPts val="1200"/>
              </a:spcBef>
              <a:buClr>
                <a:srgbClr val="333333"/>
              </a:buClr>
              <a:buFont typeface="WingDings"/>
              <a:buChar char=""/>
              <a:defRPr/>
            </a:pPr>
            <a:r>
              <a:rPr lang="fa-IR" dirty="0">
                <a:solidFill>
                  <a:srgbClr val="333333"/>
                </a:solidFill>
              </a:rPr>
              <a:t>زمانی که قضاوت ها پراهمیت و خطیر می شوند ، بهتر است که از تصمیم گیری های عجولانه احتراز شود و تمام اطلاعات مهم مدِّ نظر قرار گیرند (چرا عاقل کند کاری که بازآرد پشیمانی).</a:t>
            </a:r>
          </a:p>
          <a:p>
            <a:pPr marL="285750" lvl="0" indent="-285750" defTabSz="914400" fontAlgn="base">
              <a:lnSpc>
                <a:spcPct val="100000"/>
              </a:lnSpc>
              <a:spcBef>
                <a:spcPts val="1200"/>
              </a:spcBef>
              <a:buClr>
                <a:srgbClr val="000000"/>
              </a:buClr>
              <a:buFont typeface="WingDings"/>
              <a:buChar char=""/>
              <a:defRPr/>
            </a:pPr>
            <a:r>
              <a:rPr lang="fa-IR" dirty="0">
                <a:solidFill>
                  <a:srgbClr val="004992"/>
                </a:solidFill>
              </a:rPr>
              <a:t>مثال: </a:t>
            </a:r>
            <a:r>
              <a:rPr lang="fa-IR" dirty="0">
                <a:solidFill>
                  <a:srgbClr val="333333"/>
                </a:solidFill>
              </a:rPr>
              <a:t>مردی یاوه می گوید: </a:t>
            </a:r>
            <a:r>
              <a:rPr lang="fa-IR" dirty="0">
                <a:solidFill>
                  <a:srgbClr val="004992"/>
                </a:solidFill>
              </a:rPr>
              <a:t>آیا او مست است؟</a:t>
            </a:r>
          </a:p>
          <a:p>
            <a:pPr marL="285750" lvl="0" indent="-285750" defTabSz="914400" fontAlgn="base">
              <a:lnSpc>
                <a:spcPct val="100000"/>
              </a:lnSpc>
              <a:spcBef>
                <a:spcPts val="1200"/>
              </a:spcBef>
              <a:buClr>
                <a:srgbClr val="333333"/>
              </a:buClr>
              <a:buFont typeface="WingDings"/>
              <a:buChar char=""/>
              <a:defRPr/>
            </a:pPr>
            <a:r>
              <a:rPr lang="fa-IR" dirty="0">
                <a:solidFill>
                  <a:srgbClr val="333333"/>
                </a:solidFill>
              </a:rPr>
              <a:t>او را از نزدیک مشاهده کنید: آیا او از یک میخانه بیرون آمده و دهان اش بوی الکل می دهد؟ </a:t>
            </a:r>
            <a:r>
              <a:rPr lang="fa-IR" dirty="0">
                <a:solidFill>
                  <a:srgbClr val="004992"/>
                </a:solidFill>
              </a:rPr>
              <a:t>ممکن است که او بخاطر ضربه ی مغزی یا نقص زبانی دچار یک اختلال گفتاری باشد.</a:t>
            </a:r>
          </a:p>
          <a:p>
            <a:pPr marL="285750" lvl="0" indent="-285750" defTabSz="914400" fontAlgn="base">
              <a:lnSpc>
                <a:spcPct val="100000"/>
              </a:lnSpc>
              <a:spcBef>
                <a:spcPts val="1200"/>
              </a:spcBef>
              <a:buClr>
                <a:srgbClr val="333333"/>
              </a:buClr>
              <a:buFont typeface="WingDings"/>
              <a:buChar char=""/>
              <a:defRPr/>
            </a:pPr>
            <a:r>
              <a:rPr lang="fa-IR" dirty="0">
                <a:solidFill>
                  <a:srgbClr val="333333"/>
                </a:solidFill>
              </a:rPr>
              <a:t>به خاطر داشته باشید که تصمیم گیری های عجولانه خطر وقوع اشتباه را افزایش می دهد.</a:t>
            </a:r>
          </a:p>
          <a:p>
            <a:pPr marL="285750" lvl="0" indent="-285750" defTabSz="914400" fontAlgn="base">
              <a:lnSpc>
                <a:spcPct val="100000"/>
              </a:lnSpc>
              <a:spcBef>
                <a:spcPts val="1200"/>
              </a:spcBef>
              <a:buClr>
                <a:srgbClr val="333333"/>
              </a:buClr>
              <a:buFont typeface="WingDings"/>
              <a:buChar char=""/>
              <a:defRPr/>
            </a:pPr>
            <a:r>
              <a:rPr lang="fa-IR" dirty="0">
                <a:solidFill>
                  <a:srgbClr val="333333"/>
                </a:solidFill>
              </a:rPr>
              <a:t>ممکن است ، برای وقایع کم اهمیت نیز شتاب کنیم (بعنوان مثال ، در انتخاب نوع ماست یا نوع کیک).</a:t>
            </a:r>
          </a:p>
        </p:txBody>
      </p:sp>
      <p:sp>
        <p:nvSpPr>
          <p:cNvPr id="8" name="Footer Placeholder 7"/>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mn-lt"/>
                <a:cs typeface="+mn-cs"/>
              </a:rPr>
              <a:pPr/>
              <a:t>66</a:t>
            </a:fld>
            <a:endParaRPr lang="de-DE" dirty="0">
              <a:latin typeface="+mn-lt"/>
              <a:cs typeface="+mn-cs"/>
            </a:endParaRPr>
          </a:p>
        </p:txBody>
      </p:sp>
    </p:spTree>
    <p:extLst>
      <p:ext uri="{BB962C8B-B14F-4D97-AF65-F5344CB8AC3E}">
        <p14:creationId xmlns:p14="http://schemas.microsoft.com/office/powerpoint/2010/main" val="38421015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a-IR" altLang="de-DE" sz="2400" b="1" dirty="0">
                <a:solidFill>
                  <a:srgbClr val="333333"/>
                </a:solidFill>
              </a:rPr>
              <a:t>هدف های رفتاری:</a:t>
            </a:r>
          </a:p>
          <a:p>
            <a:pPr marL="285750" lvl="0" indent="-285750" defTabSz="914400" fontAlgn="base">
              <a:lnSpc>
                <a:spcPct val="100000"/>
              </a:lnSpc>
              <a:spcBef>
                <a:spcPts val="1200"/>
              </a:spcBef>
              <a:buClr>
                <a:srgbClr val="333333"/>
              </a:buClr>
              <a:buFont typeface="WingDings"/>
              <a:buChar char=""/>
              <a:defRPr/>
            </a:pPr>
            <a:r>
              <a:rPr lang="fa-IR" dirty="0">
                <a:solidFill>
                  <a:srgbClr val="333333"/>
                </a:solidFill>
              </a:rPr>
              <a:t>زمانی که قضاوت ها پراهمیت و خطیر می شوند ، بهتر است که از تصمیم گیری های عجولانه احتراز شود و تمام اطلاعات مهم مدِّ نظر قرار گیرند (چرا عاقل کند کاری که بازآرد پشیمانی).</a:t>
            </a:r>
          </a:p>
          <a:p>
            <a:pPr marL="285750" lvl="0" indent="-285750" defTabSz="914400" fontAlgn="base">
              <a:lnSpc>
                <a:spcPct val="100000"/>
              </a:lnSpc>
              <a:spcBef>
                <a:spcPts val="1200"/>
              </a:spcBef>
              <a:buClr>
                <a:srgbClr val="000000"/>
              </a:buClr>
              <a:buFont typeface="WingDings"/>
              <a:buChar char=""/>
              <a:defRPr/>
            </a:pPr>
            <a:r>
              <a:rPr lang="fa-IR" dirty="0">
                <a:solidFill>
                  <a:srgbClr val="004992"/>
                </a:solidFill>
              </a:rPr>
              <a:t>مثال: </a:t>
            </a:r>
            <a:r>
              <a:rPr lang="fa-IR" dirty="0">
                <a:solidFill>
                  <a:srgbClr val="333333"/>
                </a:solidFill>
              </a:rPr>
              <a:t>مردی یاوه می گوید: </a:t>
            </a:r>
            <a:r>
              <a:rPr lang="fa-IR" dirty="0">
                <a:solidFill>
                  <a:srgbClr val="004992"/>
                </a:solidFill>
              </a:rPr>
              <a:t>آیا او مست است؟</a:t>
            </a:r>
          </a:p>
          <a:p>
            <a:pPr marL="285750" lvl="0" indent="-285750" defTabSz="914400" fontAlgn="base">
              <a:lnSpc>
                <a:spcPct val="100000"/>
              </a:lnSpc>
              <a:spcBef>
                <a:spcPts val="1200"/>
              </a:spcBef>
              <a:buClr>
                <a:srgbClr val="333333"/>
              </a:buClr>
              <a:buFont typeface="WingDings"/>
              <a:buChar char=""/>
              <a:defRPr/>
            </a:pPr>
            <a:r>
              <a:rPr lang="fa-IR" dirty="0">
                <a:solidFill>
                  <a:srgbClr val="333333"/>
                </a:solidFill>
              </a:rPr>
              <a:t>او را از نزدیک مشاهده کنید: آیا او از یک میخانه بیرون آمده و دهان اش بوی الکل می دهد؟ </a:t>
            </a:r>
            <a:r>
              <a:rPr lang="fa-IR" dirty="0">
                <a:solidFill>
                  <a:srgbClr val="004992"/>
                </a:solidFill>
              </a:rPr>
              <a:t>ممکن است که او بخاطر ضربه ی مغزی یا نقص زبانی دچار یک اختلال گفتاری باشد.</a:t>
            </a:r>
          </a:p>
          <a:p>
            <a:pPr marL="285750" lvl="0" indent="-285750" defTabSz="914400" fontAlgn="base">
              <a:lnSpc>
                <a:spcPct val="100000"/>
              </a:lnSpc>
              <a:spcBef>
                <a:spcPts val="1200"/>
              </a:spcBef>
              <a:buClr>
                <a:srgbClr val="333333"/>
              </a:buClr>
              <a:buFont typeface="WingDings"/>
              <a:buChar char=""/>
              <a:defRPr/>
            </a:pPr>
            <a:r>
              <a:rPr lang="fa-IR" dirty="0">
                <a:solidFill>
                  <a:srgbClr val="333333"/>
                </a:solidFill>
              </a:rPr>
              <a:t>به خاطر داشته باشید که تصمیم گیری های عجولانه خطر وقوع اشتباه را افزایش می دهد.</a:t>
            </a:r>
          </a:p>
          <a:p>
            <a:pPr marL="285750" lvl="0" indent="-285750" defTabSz="914400" fontAlgn="base">
              <a:lnSpc>
                <a:spcPct val="100000"/>
              </a:lnSpc>
              <a:spcBef>
                <a:spcPts val="1200"/>
              </a:spcBef>
              <a:buClr>
                <a:srgbClr val="333333"/>
              </a:buClr>
              <a:buFont typeface="WingDings"/>
              <a:buChar char=""/>
              <a:defRPr/>
            </a:pPr>
            <a:r>
              <a:rPr lang="fa-IR" dirty="0">
                <a:solidFill>
                  <a:srgbClr val="333333"/>
                </a:solidFill>
              </a:rPr>
              <a:t>ممکن است ، برای وقایع کم اهمیت نیز شتاب کنیم (بعنوان مثال ، در انتخاب نوع ماست یا نوع کیک).</a:t>
            </a:r>
          </a:p>
          <a:p>
            <a:pPr marL="285750" lvl="0" indent="-285750" defTabSz="914400" fontAlgn="base">
              <a:lnSpc>
                <a:spcPct val="100000"/>
              </a:lnSpc>
              <a:spcBef>
                <a:spcPts val="1200"/>
              </a:spcBef>
              <a:buClr>
                <a:srgbClr val="333333"/>
              </a:buClr>
              <a:buFont typeface="WingDings"/>
              <a:buChar char=""/>
              <a:defRPr/>
            </a:pPr>
            <a:r>
              <a:rPr lang="fa-IR" dirty="0">
                <a:solidFill>
                  <a:srgbClr val="333333"/>
                </a:solidFill>
              </a:rPr>
              <a:t>انسان جایز الخطا است. </a:t>
            </a:r>
            <a:r>
              <a:rPr lang="ar-SA" dirty="0">
                <a:solidFill>
                  <a:srgbClr val="333333"/>
                </a:solidFill>
              </a:rPr>
              <a:t>–</a:t>
            </a:r>
            <a:r>
              <a:rPr lang="fa-IR" dirty="0">
                <a:solidFill>
                  <a:srgbClr val="333333"/>
                </a:solidFill>
              </a:rPr>
              <a:t> انسان همیشه در معرض اشتباه کردن است. هر کس که کاری انجام دهد ، خطا نیز می کند.</a:t>
            </a:r>
          </a:p>
        </p:txBody>
      </p:sp>
      <p:sp>
        <p:nvSpPr>
          <p:cNvPr id="8" name="Footer Placeholder 7"/>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mn-lt"/>
                <a:cs typeface="+mn-cs"/>
              </a:rPr>
              <a:pPr/>
              <a:t>67</a:t>
            </a:fld>
            <a:endParaRPr lang="de-DE" dirty="0">
              <a:latin typeface="+mn-lt"/>
              <a:cs typeface="+mn-cs"/>
            </a:endParaRPr>
          </a:p>
        </p:txBody>
      </p:sp>
    </p:spTree>
    <p:extLst>
      <p:ext uri="{BB962C8B-B14F-4D97-AF65-F5344CB8AC3E}">
        <p14:creationId xmlns:p14="http://schemas.microsoft.com/office/powerpoint/2010/main" val="71989969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انتقال به زندگی روزمره</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a-IR" altLang="de-DE" sz="2400" b="1" dirty="0">
                <a:solidFill>
                  <a:srgbClr val="333333"/>
                </a:solidFill>
              </a:rPr>
              <a:t>هدف های رفتاری:</a:t>
            </a:r>
          </a:p>
          <a:p>
            <a:pPr marL="285750" lvl="0" indent="-285750" defTabSz="914400" fontAlgn="base">
              <a:lnSpc>
                <a:spcPct val="100000"/>
              </a:lnSpc>
              <a:spcBef>
                <a:spcPts val="1200"/>
              </a:spcBef>
              <a:buClr>
                <a:srgbClr val="333333"/>
              </a:buClr>
              <a:buFont typeface="WingDings"/>
              <a:buChar char=""/>
              <a:defRPr/>
            </a:pPr>
            <a:r>
              <a:rPr lang="fa-IR" dirty="0">
                <a:solidFill>
                  <a:srgbClr val="333333"/>
                </a:solidFill>
              </a:rPr>
              <a:t>زمانی که قضاوت ها پراهمیت و خطیر می شوند ، بهتر است که از تصمیم گیری های عجولانه احتراز شود و تمام اطلاعات مهم مدِّ نظر قرار گیرند (چرا عاقل کند کاری که بازآرد پشیمانی).</a:t>
            </a:r>
          </a:p>
          <a:p>
            <a:pPr marL="285750" lvl="0" indent="-285750" defTabSz="914400" fontAlgn="base">
              <a:lnSpc>
                <a:spcPct val="100000"/>
              </a:lnSpc>
              <a:spcBef>
                <a:spcPts val="1200"/>
              </a:spcBef>
              <a:buClr>
                <a:srgbClr val="000000"/>
              </a:buClr>
              <a:buFont typeface="WingDings"/>
              <a:buChar char=""/>
              <a:defRPr/>
            </a:pPr>
            <a:r>
              <a:rPr lang="fa-IR" dirty="0">
                <a:solidFill>
                  <a:srgbClr val="004992"/>
                </a:solidFill>
              </a:rPr>
              <a:t>مثال: </a:t>
            </a:r>
            <a:r>
              <a:rPr lang="fa-IR" dirty="0">
                <a:solidFill>
                  <a:srgbClr val="333333"/>
                </a:solidFill>
              </a:rPr>
              <a:t>مردی یاوه می گوید: </a:t>
            </a:r>
            <a:r>
              <a:rPr lang="fa-IR" dirty="0">
                <a:solidFill>
                  <a:srgbClr val="004992"/>
                </a:solidFill>
              </a:rPr>
              <a:t>آیا او مست است؟</a:t>
            </a:r>
          </a:p>
          <a:p>
            <a:pPr marL="285750" lvl="0" indent="-285750" defTabSz="914400" fontAlgn="base">
              <a:lnSpc>
                <a:spcPct val="100000"/>
              </a:lnSpc>
              <a:spcBef>
                <a:spcPts val="1200"/>
              </a:spcBef>
              <a:buClr>
                <a:srgbClr val="333333"/>
              </a:buClr>
              <a:buFont typeface="WingDings"/>
              <a:buChar char=""/>
              <a:defRPr/>
            </a:pPr>
            <a:r>
              <a:rPr lang="fa-IR" dirty="0">
                <a:solidFill>
                  <a:srgbClr val="333333"/>
                </a:solidFill>
              </a:rPr>
              <a:t>او را از نزدیک مشاهده کنید: آیا او از یک میخانه بیرون آمده و دهان اش بوی الکل می دهد؟ </a:t>
            </a:r>
            <a:r>
              <a:rPr lang="fa-IR" dirty="0">
                <a:solidFill>
                  <a:srgbClr val="004992"/>
                </a:solidFill>
              </a:rPr>
              <a:t>ممکن است که او بخاطر ضربه ی مغزی یا نقص زبانی دچار یک اختلال گفتاری باشد.</a:t>
            </a:r>
          </a:p>
          <a:p>
            <a:pPr marL="285750" lvl="0" indent="-285750" defTabSz="914400" fontAlgn="base">
              <a:lnSpc>
                <a:spcPct val="100000"/>
              </a:lnSpc>
              <a:spcBef>
                <a:spcPts val="1200"/>
              </a:spcBef>
              <a:buClr>
                <a:srgbClr val="333333"/>
              </a:buClr>
              <a:buFont typeface="WingDings"/>
              <a:buChar char=""/>
              <a:defRPr/>
            </a:pPr>
            <a:r>
              <a:rPr lang="fa-IR" dirty="0">
                <a:solidFill>
                  <a:srgbClr val="333333"/>
                </a:solidFill>
              </a:rPr>
              <a:t>به خاطر داشته باشید که تصمیم گیری های عجولانه خطر وقوع اشتباه را افزایش می دهد.</a:t>
            </a:r>
          </a:p>
          <a:p>
            <a:pPr marL="285750" lvl="0" indent="-285750" defTabSz="914400" fontAlgn="base">
              <a:lnSpc>
                <a:spcPct val="100000"/>
              </a:lnSpc>
              <a:spcBef>
                <a:spcPts val="1200"/>
              </a:spcBef>
              <a:buClr>
                <a:srgbClr val="333333"/>
              </a:buClr>
              <a:buFont typeface="WingDings"/>
              <a:buChar char=""/>
              <a:defRPr/>
            </a:pPr>
            <a:r>
              <a:rPr lang="fa-IR" dirty="0">
                <a:solidFill>
                  <a:srgbClr val="333333"/>
                </a:solidFill>
              </a:rPr>
              <a:t>ممکن است ، برای وقایع کم اهمیت نیز شتاب کنیم (بعنوان مثال ، در انتخاب نوع ماست یا نوع کیک).</a:t>
            </a:r>
          </a:p>
          <a:p>
            <a:pPr marL="285750" lvl="0" indent="-285750" defTabSz="914400" fontAlgn="base">
              <a:lnSpc>
                <a:spcPct val="100000"/>
              </a:lnSpc>
              <a:spcBef>
                <a:spcPts val="1200"/>
              </a:spcBef>
              <a:buClr>
                <a:srgbClr val="333333"/>
              </a:buClr>
              <a:buFont typeface="WingDings"/>
              <a:buChar char=""/>
              <a:defRPr/>
            </a:pPr>
            <a:r>
              <a:rPr lang="fa-IR" dirty="0">
                <a:solidFill>
                  <a:srgbClr val="333333"/>
                </a:solidFill>
              </a:rPr>
              <a:t>انسان جایز الخطا است. </a:t>
            </a:r>
            <a:r>
              <a:rPr lang="ar-SA" dirty="0">
                <a:solidFill>
                  <a:srgbClr val="333333"/>
                </a:solidFill>
              </a:rPr>
              <a:t>–</a:t>
            </a:r>
            <a:r>
              <a:rPr lang="fa-IR" dirty="0">
                <a:solidFill>
                  <a:srgbClr val="333333"/>
                </a:solidFill>
              </a:rPr>
              <a:t> انسان همیشه در معرض اشتباه کردن است. هر کس که کاری انجام دهد ، خطا نیز می کند.</a:t>
            </a:r>
          </a:p>
          <a:p>
            <a:pPr marL="285750" lvl="0" indent="-285750" defTabSz="914400" fontAlgn="base">
              <a:lnSpc>
                <a:spcPct val="100000"/>
              </a:lnSpc>
              <a:spcBef>
                <a:spcPts val="1200"/>
              </a:spcBef>
              <a:buClr>
                <a:srgbClr val="333333"/>
              </a:buClr>
              <a:buFont typeface="WingDings"/>
              <a:buChar char=""/>
              <a:defRPr/>
            </a:pPr>
            <a:r>
              <a:rPr lang="ar-AE" dirty="0">
                <a:solidFill>
                  <a:srgbClr val="333333"/>
                </a:solidFill>
              </a:rPr>
              <a:t>تصمیم گیری های مهم بر اساس حقایق انعطاف ناپذیر قرار گرفته است. حدس و گمان </a:t>
            </a:r>
            <a:r>
              <a:rPr lang="ar-AE">
                <a:solidFill>
                  <a:srgbClr val="333333"/>
                </a:solidFill>
              </a:rPr>
              <a:t>صرفا “مشاوران بدی” </a:t>
            </a:r>
            <a:r>
              <a:rPr lang="ar-AE" dirty="0">
                <a:solidFill>
                  <a:srgbClr val="333333"/>
                </a:solidFill>
              </a:rPr>
              <a:t>هستند. همیشه پیامدهای ناشی از یک قضاوت اشتباه را در نظر بگیرید.</a:t>
            </a:r>
            <a:endParaRPr lang="fa-IR" dirty="0"/>
          </a:p>
        </p:txBody>
      </p:sp>
      <p:sp>
        <p:nvSpPr>
          <p:cNvPr id="8" name="Footer Placeholder 7"/>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mn-lt"/>
                <a:cs typeface="+mn-cs"/>
              </a:rPr>
              <a:pPr/>
              <a:t>68</a:t>
            </a:fld>
            <a:endParaRPr lang="de-DE" dirty="0">
              <a:latin typeface="+mn-lt"/>
              <a:cs typeface="+mn-cs"/>
            </a:endParaRPr>
          </a:p>
        </p:txBody>
      </p:sp>
    </p:spTree>
    <p:extLst>
      <p:ext uri="{BB962C8B-B14F-4D97-AF65-F5344CB8AC3E}">
        <p14:creationId xmlns:p14="http://schemas.microsoft.com/office/powerpoint/2010/main" val="110440045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با مبتلایان به روان پریشی یا سایکوز چه باید کرد؟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a-IR" altLang="de-DE" sz="2400" dirty="0">
                <a:solidFill>
                  <a:srgbClr val="333333"/>
                </a:solidFill>
              </a:rPr>
              <a:t>بسیاری از مبتلایان به روان پریشی یا سایکوز {ولی نه همه ی آنها} ، تمایل دارند که سریع نتیجه گیری کنند و معمولاً نتیجه گیری های آنان افراطی می باشد. و هنگامی که فرد تحت فشار باشد</a:t>
            </a:r>
            <a:r>
              <a:rPr lang="fa-IR" altLang="de-DE" sz="2400" b="1" dirty="0">
                <a:solidFill>
                  <a:srgbClr val="333333"/>
                </a:solidFill>
              </a:rPr>
              <a:t> </a:t>
            </a:r>
            <a:r>
              <a:rPr lang="fa-IR" altLang="de-DE" sz="2400" dirty="0">
                <a:solidFill>
                  <a:srgbClr val="333333"/>
                </a:solidFill>
              </a:rPr>
              <a:t>و شخص می خواهد از فشار رها شود</a:t>
            </a:r>
            <a:r>
              <a:rPr lang="fa-IR" altLang="de-DE" sz="2400" b="1" dirty="0">
                <a:solidFill>
                  <a:srgbClr val="333333"/>
                </a:solidFill>
              </a:rPr>
              <a:t> ، </a:t>
            </a:r>
            <a:r>
              <a:rPr lang="fa-IR" altLang="de-DE" sz="2400" dirty="0">
                <a:solidFill>
                  <a:srgbClr val="333333"/>
                </a:solidFill>
              </a:rPr>
              <a:t>این نوع استدلال (نتیجه گیری سریع) تشدید می شود.</a:t>
            </a:r>
          </a:p>
        </p:txBody>
      </p:sp>
      <p:sp>
        <p:nvSpPr>
          <p:cNvPr id="8" name="Footer Placeholder 7"/>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mn-lt"/>
                <a:cs typeface="+mn-cs"/>
              </a:rPr>
              <a:pPr/>
              <a:t>69</a:t>
            </a:fld>
            <a:endParaRPr lang="de-DE" dirty="0">
              <a:latin typeface="+mn-lt"/>
              <a:cs typeface="+mn-cs"/>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با مبتلایان به روان پریشی یا سایکوز چه باید کرد؟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a-IR" altLang="de-DE" sz="2400" dirty="0">
                <a:solidFill>
                  <a:srgbClr val="333333"/>
                </a:solidFill>
              </a:rPr>
              <a:t>بسیاری از مبتلایان به روان پریشی یا سایکوز {ولی نه همه ی آنها} ، تمایل دارند که سریع نتیجه گیری کنند و معمولاً نتیجه گیری های آنان افراطی می باشد. و هنگامی که فرد تحت فشار باشد</a:t>
            </a:r>
            <a:r>
              <a:rPr lang="fa-IR" altLang="de-DE" sz="2400" b="1" dirty="0">
                <a:solidFill>
                  <a:srgbClr val="333333"/>
                </a:solidFill>
              </a:rPr>
              <a:t> </a:t>
            </a:r>
            <a:r>
              <a:rPr lang="fa-IR" altLang="de-DE" sz="2400" dirty="0">
                <a:solidFill>
                  <a:srgbClr val="333333"/>
                </a:solidFill>
              </a:rPr>
              <a:t>و شخص می خواهد از فشار رها شود</a:t>
            </a:r>
            <a:r>
              <a:rPr lang="fa-IR" altLang="de-DE" sz="2400" b="1" dirty="0">
                <a:solidFill>
                  <a:srgbClr val="333333"/>
                </a:solidFill>
              </a:rPr>
              <a:t> ، </a:t>
            </a:r>
            <a:r>
              <a:rPr lang="fa-IR" altLang="de-DE" sz="2400" dirty="0">
                <a:solidFill>
                  <a:srgbClr val="333333"/>
                </a:solidFill>
              </a:rPr>
              <a:t>این نوع استدلال (نتیجه گیری سریع) تشدید می شود.</a:t>
            </a:r>
          </a:p>
          <a:p>
            <a:pPr lvl="0" defTabSz="914400" fontAlgn="base">
              <a:lnSpc>
                <a:spcPct val="100000"/>
              </a:lnSpc>
              <a:spcBef>
                <a:spcPts val="1200"/>
              </a:spcBef>
            </a:pPr>
            <a:r>
              <a:rPr lang="fa-IR" altLang="de-DE" sz="2400" dirty="0">
                <a:solidFill>
                  <a:srgbClr val="004992"/>
                </a:solidFill>
              </a:rPr>
              <a:t>یک مثال واقعی: </a:t>
            </a:r>
            <a:r>
              <a:rPr lang="fa-IR" altLang="de-DE" sz="2400" dirty="0">
                <a:solidFill>
                  <a:srgbClr val="333333"/>
                </a:solidFill>
              </a:rPr>
              <a:t>التون می خواست با خودروی خودش تا دانشگاه رانندگی کند ، ولی نتوانست کلید خودرو را پیداکند. او تصور کرد که نگهبان ، کلید را برداشته تا مانع رفتن او به دانشگاه شود.</a:t>
            </a:r>
          </a:p>
          <a:p>
            <a:pPr lvl="0" defTabSz="914400" fontAlgn="base">
              <a:lnSpc>
                <a:spcPct val="100000"/>
              </a:lnSpc>
              <a:spcBef>
                <a:spcPts val="1200"/>
              </a:spcBef>
            </a:pPr>
            <a:r>
              <a:rPr lang="fa-IR" altLang="de-DE" sz="2400" dirty="0">
                <a:solidFill>
                  <a:srgbClr val="004992"/>
                </a:solidFill>
              </a:rPr>
              <a:t>سابقه: </a:t>
            </a:r>
            <a:r>
              <a:rPr lang="fa-IR" altLang="de-DE" sz="2400" dirty="0">
                <a:solidFill>
                  <a:srgbClr val="333333"/>
                </a:solidFill>
              </a:rPr>
              <a:t>او معتقد است کسانی که در دانشگاه هستند می خواهند او را از دانشگاه بیرون اندازند.</a:t>
            </a:r>
          </a:p>
          <a:p>
            <a:pPr lvl="0" defTabSz="914400" fontAlgn="base">
              <a:lnSpc>
                <a:spcPct val="100000"/>
              </a:lnSpc>
              <a:spcBef>
                <a:spcPts val="1200"/>
              </a:spcBef>
            </a:pPr>
            <a:r>
              <a:rPr lang="fa-IR" altLang="de-DE" sz="2400" dirty="0">
                <a:solidFill>
                  <a:srgbClr val="004992"/>
                </a:solidFill>
              </a:rPr>
              <a:t>ولی: </a:t>
            </a:r>
            <a:r>
              <a:rPr lang="fa-IR" altLang="de-DE" sz="2400" dirty="0">
                <a:solidFill>
                  <a:srgbClr val="333333"/>
                </a:solidFill>
              </a:rPr>
              <a:t>چرا نگهبان باید علاقمند به اخراج التون از دانشگاه باشد و چگونه توانسته است به کلید خودروی ماشین التون دست یابد؟</a:t>
            </a:r>
          </a:p>
        </p:txBody>
      </p:sp>
      <p:sp>
        <p:nvSpPr>
          <p:cNvPr id="8" name="Footer Placeholder 7"/>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mn-lt"/>
                <a:cs typeface="+mn-cs"/>
              </a:rPr>
              <a:pPr/>
              <a:t>70</a:t>
            </a:fld>
            <a:endParaRPr lang="de-DE" dirty="0">
              <a:latin typeface="+mn-lt"/>
              <a:cs typeface="+mn-cs"/>
            </a:endParaRPr>
          </a:p>
        </p:txBody>
      </p:sp>
    </p:spTree>
    <p:extLst>
      <p:ext uri="{BB962C8B-B14F-4D97-AF65-F5344CB8AC3E}">
        <p14:creationId xmlns:p14="http://schemas.microsoft.com/office/powerpoint/2010/main" val="108437906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dirty="0">
                <a:solidFill>
                  <a:srgbClr val="004992"/>
                </a:solidFill>
                <a:latin typeface="+mn-lt"/>
                <a:ea typeface="+mn-ea"/>
                <a:cs typeface="+mn-cs"/>
              </a:rPr>
              <a:t>با مبتلایان به روان پریشی یا سایکوز چه باید کرد؟</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a-IR" altLang="de-DE" sz="2400" dirty="0">
                <a:solidFill>
                  <a:srgbClr val="333333"/>
                </a:solidFill>
              </a:rPr>
              <a:t>بسیاری از مبتلایان به روان پریشی یا سایکوز {ولی نه همه ی آنها} ، تمایل دارند که سریع نتیجه گیری کنند و معمولاً نتیجه گیری های آنان افراطی می باشد. و هنگامی که فرد تحت فشار باشد</a:t>
            </a:r>
            <a:r>
              <a:rPr lang="fa-IR" altLang="de-DE" sz="2400" b="1" dirty="0">
                <a:solidFill>
                  <a:srgbClr val="333333"/>
                </a:solidFill>
              </a:rPr>
              <a:t> </a:t>
            </a:r>
            <a:r>
              <a:rPr lang="fa-IR" altLang="de-DE" sz="2400" dirty="0">
                <a:solidFill>
                  <a:srgbClr val="333333"/>
                </a:solidFill>
              </a:rPr>
              <a:t>و شخص می خواهد از فشار رها شود</a:t>
            </a:r>
            <a:r>
              <a:rPr lang="fa-IR" altLang="de-DE" sz="2400" b="1" dirty="0">
                <a:solidFill>
                  <a:srgbClr val="333333"/>
                </a:solidFill>
              </a:rPr>
              <a:t> ، </a:t>
            </a:r>
            <a:r>
              <a:rPr lang="fa-IR" altLang="de-DE" sz="2400" dirty="0">
                <a:solidFill>
                  <a:srgbClr val="333333"/>
                </a:solidFill>
              </a:rPr>
              <a:t>این نوع استدلال (نتیجه گیری سریع) تشدید می شود.</a:t>
            </a:r>
          </a:p>
          <a:p>
            <a:pPr lvl="0" defTabSz="914400" fontAlgn="base">
              <a:lnSpc>
                <a:spcPct val="100000"/>
              </a:lnSpc>
              <a:spcBef>
                <a:spcPts val="1200"/>
              </a:spcBef>
            </a:pPr>
            <a:r>
              <a:rPr lang="fa-IR" altLang="de-DE" sz="2400" dirty="0">
                <a:solidFill>
                  <a:srgbClr val="004992"/>
                </a:solidFill>
              </a:rPr>
              <a:t>یک مثال واقعی: </a:t>
            </a:r>
            <a:r>
              <a:rPr lang="fa-IR" altLang="de-DE" sz="2400" dirty="0">
                <a:solidFill>
                  <a:srgbClr val="333333"/>
                </a:solidFill>
              </a:rPr>
              <a:t>التون می خواست با خودروی خودش تا دانشگاه رانندگی کند ، ولی نتوانست کلید خودرو را پیداکند. او تصور کرد که نگهبان ، کلید را برداشته تا مانع رفتن او به دانشگاه شود.</a:t>
            </a:r>
          </a:p>
          <a:p>
            <a:pPr lvl="0" defTabSz="914400" fontAlgn="base">
              <a:lnSpc>
                <a:spcPct val="100000"/>
              </a:lnSpc>
              <a:spcBef>
                <a:spcPts val="1200"/>
              </a:spcBef>
            </a:pPr>
            <a:r>
              <a:rPr lang="fa-IR" altLang="de-DE" sz="2400" dirty="0">
                <a:solidFill>
                  <a:srgbClr val="004992"/>
                </a:solidFill>
              </a:rPr>
              <a:t>سابقه: </a:t>
            </a:r>
            <a:r>
              <a:rPr lang="fa-IR" altLang="de-DE" sz="2400" dirty="0">
                <a:solidFill>
                  <a:srgbClr val="333333"/>
                </a:solidFill>
              </a:rPr>
              <a:t>او معتقد است کسانی که در دانشگاه هستند می خواهند او را از دانشگاه بیرون اندازند.</a:t>
            </a:r>
          </a:p>
          <a:p>
            <a:pPr lvl="0" defTabSz="914400" fontAlgn="base">
              <a:lnSpc>
                <a:spcPct val="100000"/>
              </a:lnSpc>
              <a:spcBef>
                <a:spcPts val="1200"/>
              </a:spcBef>
            </a:pPr>
            <a:r>
              <a:rPr lang="fa-IR" altLang="de-DE" sz="2400" dirty="0">
                <a:solidFill>
                  <a:srgbClr val="004992"/>
                </a:solidFill>
              </a:rPr>
              <a:t>ولی: </a:t>
            </a:r>
            <a:r>
              <a:rPr lang="fa-IR" altLang="de-DE" sz="2400" dirty="0">
                <a:solidFill>
                  <a:srgbClr val="333333"/>
                </a:solidFill>
              </a:rPr>
              <a:t>چرا نگهبان باید علاقمند به اخراج التون از دانشگاه باشد و چگونه توانسته است به کلید خودروی ماشین التون دست یابد؟</a:t>
            </a:r>
          </a:p>
          <a:p>
            <a:pPr lvl="0" defTabSz="914400" fontAlgn="base">
              <a:lnSpc>
                <a:spcPct val="100000"/>
              </a:lnSpc>
              <a:spcBef>
                <a:spcPts val="1200"/>
              </a:spcBef>
            </a:pPr>
            <a:r>
              <a:rPr lang="fa-IR" altLang="de-DE" sz="2400" dirty="0">
                <a:solidFill>
                  <a:srgbClr val="333333"/>
                </a:solidFill>
              </a:rPr>
              <a:t>قبل ایراد هرگونه اتهام به دیگری ، باید از منابع مختلف اطلاعات جمع آوری کرد و در خصوص توضیحاتی مختلفی که افراد معتمد می دهند ، تأمل کرد.</a:t>
            </a:r>
            <a:endParaRPr lang="fa-IR" sz="2400" dirty="0">
              <a:solidFill>
                <a:srgbClr val="333333"/>
              </a:solidFill>
            </a:endParaRPr>
          </a:p>
        </p:txBody>
      </p:sp>
      <p:sp>
        <p:nvSpPr>
          <p:cNvPr id="8" name="Footer Placeholder 7"/>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mn-lt"/>
                <a:cs typeface="+mn-cs"/>
              </a:rPr>
              <a:pPr/>
              <a:t>71</a:t>
            </a:fld>
            <a:endParaRPr lang="de-DE" dirty="0">
              <a:latin typeface="+mn-lt"/>
              <a:cs typeface="+mn-cs"/>
            </a:endParaRPr>
          </a:p>
        </p:txBody>
      </p:sp>
    </p:spTree>
    <p:extLst>
      <p:ext uri="{BB962C8B-B14F-4D97-AF65-F5344CB8AC3E}">
        <p14:creationId xmlns:p14="http://schemas.microsoft.com/office/powerpoint/2010/main" val="221585684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r-AE" altLang="ko-KR" sz="3600" dirty="0">
                <a:solidFill>
                  <a:srgbClr val="004992"/>
                </a:solidFill>
                <a:latin typeface="+mn-lt"/>
                <a:ea typeface="+mn-ea"/>
                <a:cs typeface="+mn-cs"/>
              </a:rPr>
              <a:t>از توجه و همکاری شما متشکریم</a:t>
            </a:r>
            <a:endParaRPr lang="en-US" altLang="ja-JP" sz="3600"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r-AE" altLang="ko-KR" i="1" dirty="0">
                <a:solidFill>
                  <a:srgbClr val="004992"/>
                </a:solidFill>
              </a:rPr>
              <a:t>برای مربیان:</a:t>
            </a:r>
            <a:endParaRPr lang="" altLang="ko-KR" i="1">
              <a:solidFill>
                <a:srgbClr val="004992"/>
              </a:solidFill>
            </a:endParaRPr>
          </a:p>
          <a:p>
            <a:pPr marL="114935" marR="333375" lvl="0" defTabSz="914400">
              <a:lnSpc>
                <a:spcPct val="100000"/>
              </a:lnSpc>
              <a:spcBef>
                <a:spcPts val="800"/>
              </a:spcBef>
            </a:pPr>
            <a:r>
              <a:rPr lang="ar-AE" altLang="ko-KR" dirty="0">
                <a:solidFill>
                  <a:srgbClr val="004992"/>
                </a:solidFill>
              </a:rPr>
              <a:t>تکایە ۆرکشیتەکان دەربکە. ناساندنی کاربەرنامەی</a:t>
            </a:r>
            <a:r>
              <a:rPr lang="en-US" altLang="ko-KR" dirty="0">
                <a:solidFill>
                  <a:srgbClr val="004992"/>
                </a:solidFill>
              </a:rPr>
              <a:t> COGITO </a:t>
            </a:r>
            <a:r>
              <a:rPr lang="ar-AE" altLang="ko-KR" dirty="0">
                <a:solidFill>
                  <a:srgbClr val="004992"/>
                </a:solidFill>
              </a:rPr>
              <a:t>(دابەزاندنی بە خۆڕایی).</a:t>
            </a:r>
          </a:p>
        </p:txBody>
      </p:sp>
      <p:sp>
        <p:nvSpPr>
          <p:cNvPr id="6" name="Rechteck 5"/>
          <p:cNvSpPr/>
          <p:nvPr/>
        </p:nvSpPr>
        <p:spPr>
          <a:xfrm>
            <a:off x="4765428"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cs typeface="+mn-cs"/>
              </a:rPr>
              <a:t>www.uke.de/mct_app</a:t>
            </a:r>
            <a:endParaRPr lang="de-DE" b="0" dirty="0">
              <a:solidFill>
                <a:srgbClr val="333333"/>
              </a:solidFill>
              <a:latin typeface="+mn-lt"/>
              <a:cs typeface="+mn-cs"/>
            </a:endParaRPr>
          </a:p>
        </p:txBody>
      </p:sp>
      <p:pic>
        <p:nvPicPr>
          <p:cNvPr id="15"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sp>
        <p:nvSpPr>
          <p:cNvPr id="17" name="Footer Placeholder 16"/>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18" name="Slide Number Placeholder 17"/>
          <p:cNvSpPr>
            <a:spLocks noGrp="1"/>
          </p:cNvSpPr>
          <p:nvPr>
            <p:ph type="sldNum" sz="quarter" idx="12"/>
          </p:nvPr>
        </p:nvSpPr>
        <p:spPr/>
        <p:txBody>
          <a:bodyPr/>
          <a:lstStyle/>
          <a:p>
            <a:fld id="{9B00EF49-7894-4F53-A8DD-F7DB3BFC5032}" type="slidenum">
              <a:rPr lang="de-DE" smtClean="0">
                <a:latin typeface="+mn-lt"/>
                <a:cs typeface="+mn-cs"/>
              </a:rPr>
              <a:pPr/>
              <a:t>72</a:t>
            </a:fld>
            <a:endParaRPr lang="de-DE" dirty="0">
              <a:latin typeface="+mn-lt"/>
              <a:cs typeface="+mn-cs"/>
            </a:endParaRPr>
          </a:p>
        </p:txBody>
      </p:sp>
    </p:spTree>
    <p:extLst>
      <p:ext uri="{BB962C8B-B14F-4D97-AF65-F5344CB8AC3E}">
        <p14:creationId xmlns:p14="http://schemas.microsoft.com/office/powerpoint/2010/main" val="368010131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oup 2"/>
          <p:cNvGraphicFramePr>
            <a:graphicFrameLocks noGrp="1"/>
          </p:cNvGraphicFramePr>
          <p:nvPr>
            <p:extLst>
              <p:ext uri="{D42A27DB-BD31-4B8C-83A1-F6EECF244321}">
                <p14:modId xmlns:p14="http://schemas.microsoft.com/office/powerpoint/2010/main" val="3603172351"/>
              </p:ext>
            </p:extLst>
          </p:nvPr>
        </p:nvGraphicFramePr>
        <p:xfrm>
          <a:off x="408954" y="2011680"/>
          <a:ext cx="11375999" cy="28651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lang="fa-IR" sz="1000" kern="1200" dirty="0">
                          <a:solidFill>
                            <a:schemeClr val="dk1"/>
                          </a:solidFill>
                          <a:effectLst/>
                          <a:latin typeface="+mn-lt"/>
                          <a:ea typeface="+mn-ea"/>
                          <a:cs typeface="+mn-cs"/>
                        </a:rPr>
                        <a:t>جلد مجله استرن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de-DE" sz="1000" b="0" u="none" kern="1200" dirty="0">
                          <a:solidFill>
                            <a:schemeClr val="dk1"/>
                          </a:solidFill>
                          <a:effectLst/>
                          <a:latin typeface="+mn-lt"/>
                          <a:ea typeface="+mn-ea"/>
                          <a:cs typeface="+mn-cs"/>
                        </a:rPr>
                        <a:t>GHDI – Image</a:t>
                      </a:r>
                      <a:br>
                        <a:rPr lang="de-DE" sz="1000" b="0" u="none" kern="1200" dirty="0">
                          <a:solidFill>
                            <a:schemeClr val="dk1"/>
                          </a:solidFill>
                          <a:effectLst/>
                          <a:latin typeface="+mn-lt"/>
                          <a:ea typeface="+mn-ea"/>
                          <a:cs typeface="+mn-cs"/>
                        </a:rPr>
                      </a:br>
                      <a:r>
                        <a:rPr lang="de-DE" sz="1000" b="0" u="none" kern="1200" dirty="0">
                          <a:solidFill>
                            <a:schemeClr val="dk1"/>
                          </a:solidFill>
                          <a:effectLst/>
                          <a:latin typeface="+mn-lt"/>
                          <a:ea typeface="+mn-ea"/>
                          <a:cs typeface="+mn-cs"/>
                        </a:rPr>
                        <a:t> (ghi-dc.org)</a:t>
                      </a:r>
                      <a:endParaRPr kumimoji="0" lang="en-GB" sz="1000" b="0" i="0" u="none" strike="noStrike" kern="1200" cap="none" normalizeH="0" baseline="0" dirty="0">
                        <a:ln>
                          <a:noFill/>
                        </a:ln>
                        <a:solidFill>
                          <a:srgbClr val="333333"/>
                        </a:solidFill>
                        <a:effectLst/>
                        <a:latin typeface="+mn-lt"/>
                        <a:ea typeface="+mn-ea"/>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lang="fa-IR" sz="1000" kern="1200" dirty="0">
                          <a:solidFill>
                            <a:schemeClr val="dk1"/>
                          </a:solidFill>
                          <a:effectLst/>
                          <a:latin typeface="+mn-lt"/>
                          <a:ea typeface="+mn-ea"/>
                          <a:cs typeface="+mn-cs"/>
                        </a:rPr>
                        <a:t>این کار براساس  سیاست " اعتماد و استفاده منصفانه" می باشد و مجله مسوولیتی در قبال صحت آن ندارد. اگر نسبت به مالکیت این تصویر ادعا یا اعتراضی  دارید با ما تماس بگیرید.</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lang="fa-IR" sz="1000" kern="1200" dirty="0">
                          <a:solidFill>
                            <a:schemeClr val="dk1"/>
                          </a:solidFill>
                          <a:effectLst/>
                          <a:latin typeface="+mn-lt"/>
                          <a:ea typeface="+mn-ea"/>
                          <a:cs typeface="+mn-cs"/>
                        </a:rPr>
                        <a:t>روی جلد مجله استرن</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miss_blackbutterlfy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”One thousand Americans stop smoking every day - by dying. They say Nicotine patches are great. Stick one over each eye and you can't find your cigarettes.“</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Marlboro cigarette boxes/Marlboro Zigarettenschachteln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mn-lt"/>
                          <a:ea typeface="+mn-ea"/>
                          <a:cs typeface="+mn-cs"/>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mn-lt"/>
                          <a:ea typeface="+mn-ea"/>
                          <a:cs typeface="+mn-cs"/>
                        </a:rPr>
                        <a:t>Alle abgebildeten Kunstwerke sind gemeinfrei („</a:t>
                      </a:r>
                      <a:r>
                        <a:rPr kumimoji="0" lang="de-DE" sz="1000" b="0" i="0" u="none" strike="noStrike" cap="none" normalizeH="0" baseline="0" dirty="0" err="1">
                          <a:ln>
                            <a:noFill/>
                          </a:ln>
                          <a:solidFill>
                            <a:srgbClr val="333333"/>
                          </a:solidFill>
                          <a:effectLst/>
                          <a:latin typeface="+mn-lt"/>
                          <a:ea typeface="+mn-ea"/>
                          <a:cs typeface="+mn-cs"/>
                        </a:rPr>
                        <a:t>public</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domain</a:t>
                      </a:r>
                      <a:r>
                        <a:rPr kumimoji="0" lang="de-DE" sz="1000" b="0" i="0" u="none" strike="noStrike" cap="none" normalizeH="0" baseline="0" dirty="0">
                          <a:ln>
                            <a:noFill/>
                          </a:ln>
                          <a:solidFill>
                            <a:srgbClr val="333333"/>
                          </a:solidFill>
                          <a:effectLst/>
                          <a:latin typeface="+mn-lt"/>
                          <a:ea typeface="+mn-ea"/>
                          <a:cs typeface="+mn-cs"/>
                        </a:rPr>
                        <a:t>”), da die Schutzfrist des Urheberrechts unseres Wissens abgelaufen ist („</a:t>
                      </a:r>
                      <a:r>
                        <a:rPr kumimoji="0" lang="de-DE" sz="1000" b="0" i="0" u="none" strike="noStrike" cap="none" normalizeH="0" baseline="0" dirty="0" err="1">
                          <a:ln>
                            <a:noFill/>
                          </a:ln>
                          <a:solidFill>
                            <a:srgbClr val="333333"/>
                          </a:solidFill>
                          <a:effectLst/>
                          <a:latin typeface="+mn-lt"/>
                          <a:ea typeface="+mn-ea"/>
                          <a:cs typeface="+mn-cs"/>
                        </a:rPr>
                        <a:t>public</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domain</a:t>
                      </a:r>
                      <a:r>
                        <a:rPr kumimoji="0" lang="de-DE" sz="1000" b="0" i="0" u="none" strike="noStrike" cap="none" normalizeH="0" baseline="0" dirty="0">
                          <a:ln>
                            <a:noFill/>
                          </a:ln>
                          <a:solidFill>
                            <a:srgbClr val="333333"/>
                          </a:solidFill>
                          <a:effectLst/>
                          <a:latin typeface="+mn-lt"/>
                          <a:ea typeface="+mn-ea"/>
                          <a:cs typeface="+mn-cs"/>
                        </a:rPr>
                        <a:t>“; alle Künstler verstarben vor mindestens 70 Jahren). Alle Reproduktionen gelten ebenfalls als gemeinfrei.</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dirty="0"/>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8" name="Footer Placeholder 7"/>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mn-lt"/>
                <a:cs typeface="+mn-cs"/>
              </a:rPr>
              <a:pPr/>
              <a:t>73</a:t>
            </a:fld>
            <a:endParaRPr lang="de-DE" dirty="0">
              <a:latin typeface="+mn-lt"/>
              <a:cs typeface="+mn-cs"/>
            </a:endParaRPr>
          </a:p>
        </p:txBody>
      </p:sp>
    </p:spTree>
    <p:extLst>
      <p:ext uri="{BB962C8B-B14F-4D97-AF65-F5344CB8AC3E}">
        <p14:creationId xmlns:p14="http://schemas.microsoft.com/office/powerpoint/2010/main" val="344832079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45"/>
          <p:cNvGraphicFramePr>
            <a:graphicFrameLocks noGrp="1"/>
          </p:cNvGraphicFramePr>
          <p:nvPr>
            <p:extLst>
              <p:ext uri="{D42A27DB-BD31-4B8C-83A1-F6EECF244321}">
                <p14:modId xmlns:p14="http://schemas.microsoft.com/office/powerpoint/2010/main" val="900831178"/>
              </p:ext>
            </p:extLst>
          </p:nvPr>
        </p:nvGraphicFramePr>
        <p:xfrm>
          <a:off x="411480"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ts val="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افسانه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موافق و مخالف</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”رویداد“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ar-SA" sz="2000" b="0" i="0" u="none" strike="noStrike" cap="none" normalizeH="0" baseline="0" dirty="0">
                          <a:ln>
                            <a:noFill/>
                          </a:ln>
                          <a:solidFill>
                            <a:srgbClr val="333333"/>
                          </a:solidFill>
                          <a:effectLst/>
                          <a:latin typeface="+mn-lt"/>
                          <a:ea typeface="+mn-ea"/>
                          <a:cs typeface="+mn-cs"/>
                        </a:rPr>
                        <a:t>ظاهرا فرود در ماه در سال 1969 هرگز صورت نگرفت و صرفا </a:t>
                      </a:r>
                      <a:r>
                        <a:rPr kumimoji="0" lang="ar-SA" sz="2000" b="0" i="0" u="none" strike="noStrike" cap="none" normalizeH="0" baseline="0">
                          <a:ln>
                            <a:noFill/>
                          </a:ln>
                          <a:solidFill>
                            <a:srgbClr val="333333"/>
                          </a:solidFill>
                          <a:effectLst/>
                          <a:latin typeface="+mn-lt"/>
                          <a:ea typeface="+mn-ea"/>
                          <a:cs typeface="+mn-cs"/>
                        </a:rPr>
                        <a:t>یک دروغ بود</a:t>
                      </a:r>
                      <a:r>
                        <a:rPr kumimoji="0" lang="ar-SA"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lnSpc>
                          <a:spcPct val="105000"/>
                        </a:lnSpc>
                        <a:spcBef>
                          <a:spcPts val="1999"/>
                        </a:spcBef>
                      </a:pPr>
                      <a:r>
                        <a:rPr lang="ar-SA" sz="2000" b="0" i="0" u="none" dirty="0">
                          <a:solidFill>
                            <a:srgbClr val="333333"/>
                          </a:solidFill>
                          <a:latin typeface="+mn-lt"/>
                          <a:ea typeface="+mn-ea"/>
                          <a:cs typeface="+mn-cs"/>
                        </a:rPr>
                        <a:t>انگیزه های ادعا شده از ایالات متحده آمریکا:</a:t>
                      </a:r>
                    </a:p>
                    <a:p>
                      <a:pPr marL="457200" indent="-457200" algn="r" rtl="1">
                        <a:lnSpc>
                          <a:spcPct val="105000"/>
                        </a:lnSpc>
                        <a:spcBef>
                          <a:spcPts val="1999"/>
                        </a:spcBef>
                        <a:buFont typeface="+mj-lt"/>
                        <a:buAutoNum type="arabicPeriod"/>
                      </a:pPr>
                      <a:r>
                        <a:rPr lang="ar-SA" sz="2000" b="0" i="0" u="none" dirty="0">
                          <a:solidFill>
                            <a:srgbClr val="333333"/>
                          </a:solidFill>
                          <a:latin typeface="+mn-lt"/>
                          <a:ea typeface="+mn-ea"/>
                          <a:cs typeface="+mn-cs"/>
                        </a:rPr>
                        <a:t>„</a:t>
                      </a:r>
                      <a:r>
                        <a:rPr lang="ar-SA" sz="2000" b="0" i="0" u="none">
                          <a:solidFill>
                            <a:srgbClr val="333333"/>
                          </a:solidFill>
                          <a:latin typeface="+mn-lt"/>
                          <a:ea typeface="+mn-ea"/>
                          <a:cs typeface="+mn-cs"/>
                        </a:rPr>
                        <a:t>پیروزی تکنولوژیکی” </a:t>
                      </a:r>
                      <a:r>
                        <a:rPr lang="ar-SA" sz="2000" b="0" i="0" u="none" dirty="0">
                          <a:solidFill>
                            <a:srgbClr val="333333"/>
                          </a:solidFill>
                          <a:latin typeface="+mn-lt"/>
                          <a:ea typeface="+mn-ea"/>
                          <a:cs typeface="+mn-cs"/>
                        </a:rPr>
                        <a:t>در رقابت سفر فضایی با اتحاد جماهیر شوروی، که پیش از آن با پرتاب یک ماهواره به فضا با موفقیت انجام شده بود.</a:t>
                      </a:r>
                    </a:p>
                    <a:p>
                      <a:pPr marL="457200" indent="-457200" algn="r" rtl="1">
                        <a:lnSpc>
                          <a:spcPct val="105000"/>
                        </a:lnSpc>
                        <a:spcBef>
                          <a:spcPts val="1999"/>
                        </a:spcBef>
                        <a:buFont typeface="+mj-lt"/>
                        <a:buAutoNum type="arabicPeriod"/>
                      </a:pPr>
                      <a:r>
                        <a:rPr lang="ar-SA" sz="2000" b="0" i="0" u="none" dirty="0">
                          <a:solidFill>
                            <a:srgbClr val="333333"/>
                          </a:solidFill>
                          <a:latin typeface="+mn-lt"/>
                          <a:ea typeface="+mn-ea"/>
                          <a:cs typeface="+mn-cs"/>
                        </a:rPr>
                        <a:t>انحراف اذهان از جنگ ویتنام</a:t>
                      </a:r>
                    </a:p>
                    <a:p>
                      <a:pPr marL="457200" indent="-457200" algn="r" rtl="1">
                        <a:lnSpc>
                          <a:spcPct val="105000"/>
                        </a:lnSpc>
                        <a:spcBef>
                          <a:spcPts val="1999"/>
                        </a:spcBef>
                        <a:buFont typeface="+mj-lt"/>
                        <a:buAutoNum type="arabicPeriod"/>
                      </a:pPr>
                      <a:r>
                        <a:rPr lang="ar-SA" sz="2000" b="0" i="0" u="none" dirty="0">
                          <a:solidFill>
                            <a:srgbClr val="333333"/>
                          </a:solidFill>
                          <a:latin typeface="+mn-lt"/>
                          <a:ea typeface="+mn-ea"/>
                          <a:cs typeface="+mn-cs"/>
                        </a:rPr>
                        <a:t>ناسا فرود در ماه را برای ترس از تقلیل بودجه دولتی جعلی خواند.</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5000"/>
                        </a:lnSpc>
                        <a:spcBef>
                          <a:spcPts val="1999"/>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نتیجه گیری زودهنگام „در عمل“</a:t>
            </a:r>
            <a:br>
              <a:rPr lang="ar-AE" sz="3600">
                <a:solidFill>
                  <a:srgbClr val="004992"/>
                </a:solidFill>
                <a:latin typeface="+mn-lt"/>
                <a:ea typeface="+mn-ea"/>
                <a:cs typeface="+mn-cs"/>
              </a:rPr>
            </a:br>
            <a:r>
              <a:rPr lang="ar-AE">
                <a:solidFill>
                  <a:srgbClr val="004992"/>
                </a:solidFill>
                <a:latin typeface="+mn-lt"/>
                <a:ea typeface="+mn-ea"/>
                <a:cs typeface="+mn-cs"/>
              </a:rPr>
              <a:t>- افسانه های شهری -</a:t>
            </a:r>
            <a:endParaRPr lang="en-US">
              <a:solidFill>
                <a:srgbClr val="004992"/>
              </a:solidFill>
              <a:latin typeface="+mn-lt"/>
              <a:ea typeface="+mn-ea"/>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cs typeface="+mn-cs"/>
              </a:rPr>
              <a:pPr/>
              <a:t>74</a:t>
            </a:fld>
            <a:endParaRPr lang="de-DE" dirty="0">
              <a:latin typeface="+mn-lt"/>
              <a:cs typeface="+mn-cs"/>
            </a:endParaRPr>
          </a:p>
        </p:txBody>
      </p:sp>
    </p:spTree>
    <p:extLst>
      <p:ext uri="{BB962C8B-B14F-4D97-AF65-F5344CB8AC3E}">
        <p14:creationId xmlns:p14="http://schemas.microsoft.com/office/powerpoint/2010/main" val="112252588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45"/>
          <p:cNvGraphicFramePr>
            <a:graphicFrameLocks noGrp="1"/>
          </p:cNvGraphicFramePr>
          <p:nvPr>
            <p:extLst>
              <p:ext uri="{D42A27DB-BD31-4B8C-83A1-F6EECF244321}">
                <p14:modId xmlns:p14="http://schemas.microsoft.com/office/powerpoint/2010/main" val="3313501611"/>
              </p:ext>
            </p:extLst>
          </p:nvPr>
        </p:nvGraphicFramePr>
        <p:xfrm>
          <a:off x="408955"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ts val="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افسانه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موافق و مخالف</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”رویداد“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mn-lt"/>
                          <a:ea typeface="+mn-ea"/>
                          <a:cs typeface="+mn-cs"/>
                        </a:rPr>
                        <a:t>ظاهرا فرود در ماه در سال 1969 هرگز صورت نگرفت و صرفا یک دروغ بود.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lnSpc>
                          <a:spcPct val="100000"/>
                        </a:lnSpc>
                        <a:spcBef>
                          <a:spcPts val="1200"/>
                        </a:spcBef>
                      </a:pPr>
                      <a:r>
                        <a:rPr lang="fa-IR" sz="2000" b="1" i="0" u="none" dirty="0">
                          <a:solidFill>
                            <a:srgbClr val="333333"/>
                          </a:solidFill>
                          <a:latin typeface="+mn-lt"/>
                          <a:ea typeface="+mn-ea"/>
                          <a:cs typeface="+mn-cs"/>
                        </a:rPr>
                        <a:t>موافق: </a:t>
                      </a:r>
                      <a:r>
                        <a:rPr lang="fa-IR" sz="2000" b="0" i="0" u="none" dirty="0">
                          <a:solidFill>
                            <a:srgbClr val="004992"/>
                          </a:solidFill>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نتیجه گیری زودهنگام „در عمل“</a:t>
            </a:r>
            <a:br>
              <a:rPr lang="ar-AE" sz="3600">
                <a:solidFill>
                  <a:srgbClr val="004992"/>
                </a:solidFill>
                <a:latin typeface="+mn-lt"/>
                <a:ea typeface="+mn-ea"/>
                <a:cs typeface="+mn-cs"/>
              </a:rPr>
            </a:br>
            <a:r>
              <a:rPr lang="ar-AE">
                <a:solidFill>
                  <a:srgbClr val="004992"/>
                </a:solidFill>
                <a:latin typeface="+mn-lt"/>
                <a:ea typeface="+mn-ea"/>
                <a:cs typeface="+mn-cs"/>
              </a:rPr>
              <a:t>- افسانه های شهری -</a:t>
            </a:r>
            <a:endParaRPr lang="en-US">
              <a:solidFill>
                <a:srgbClr val="004992"/>
              </a:solidFill>
              <a:latin typeface="+mn-lt"/>
              <a:ea typeface="+mn-ea"/>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cs typeface="+mn-cs"/>
              </a:rPr>
              <a:pPr/>
              <a:t>75</a:t>
            </a:fld>
            <a:endParaRPr lang="de-DE" dirty="0">
              <a:latin typeface="+mn-lt"/>
              <a:cs typeface="+mn-cs"/>
            </a:endParaRPr>
          </a:p>
        </p:txBody>
      </p:sp>
    </p:spTree>
    <p:extLst>
      <p:ext uri="{BB962C8B-B14F-4D97-AF65-F5344CB8AC3E}">
        <p14:creationId xmlns:p14="http://schemas.microsoft.com/office/powerpoint/2010/main" val="175571823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45"/>
          <p:cNvGraphicFramePr>
            <a:graphicFrameLocks noGrp="1"/>
          </p:cNvGraphicFramePr>
          <p:nvPr>
            <p:extLst>
              <p:ext uri="{D42A27DB-BD31-4B8C-83A1-F6EECF244321}">
                <p14:modId xmlns:p14="http://schemas.microsoft.com/office/powerpoint/2010/main" val="17230661"/>
              </p:ext>
            </p:extLst>
          </p:nvPr>
        </p:nvGraphicFramePr>
        <p:xfrm>
          <a:off x="408955"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افسانه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موافق و مخالف</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mn-lt"/>
                          <a:ea typeface="+mn-ea"/>
                          <a:cs typeface="+mn-cs"/>
                        </a:rPr>
                        <a:t>”رویداد“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ظاهرا فرود در ماه در سال 1969 هرگز صورت نگرفت و صرفا </a:t>
                      </a:r>
                      <a:r>
                        <a:rPr kumimoji="0" lang="fa-IR" sz="2000" b="0" i="0" u="none" strike="noStrike" cap="none" normalizeH="0" baseline="0">
                          <a:ln>
                            <a:noFill/>
                          </a:ln>
                          <a:solidFill>
                            <a:srgbClr val="333333"/>
                          </a:solidFill>
                          <a:effectLst/>
                          <a:latin typeface="+mn-lt"/>
                          <a:ea typeface="+mn-ea"/>
                          <a:cs typeface="+mn-cs"/>
                        </a:rPr>
                        <a:t>یک دروغ بود</a:t>
                      </a:r>
                      <a:r>
                        <a:rPr kumimoji="0" lang="fa-IR" sz="2000" b="0" i="0" u="none" strike="noStrike" cap="none" normalizeH="0" baseline="0" dirty="0">
                          <a:ln>
                            <a:noFill/>
                          </a:ln>
                          <a:solidFill>
                            <a:srgbClr val="333333"/>
                          </a:solidFill>
                          <a:effectLst/>
                          <a:latin typeface="+mn-lt"/>
                          <a:ea typeface="+mn-ea"/>
                          <a:cs typeface="+mn-cs"/>
                        </a:rPr>
                        <a:t>.</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lnSpc>
                          <a:spcPct val="100000"/>
                        </a:lnSpc>
                        <a:spcBef>
                          <a:spcPts val="1200"/>
                        </a:spcBef>
                      </a:pPr>
                      <a:r>
                        <a:rPr lang="fa-IR" sz="2000" b="1" i="0" u="none" dirty="0">
                          <a:solidFill>
                            <a:srgbClr val="333333"/>
                          </a:solidFill>
                          <a:latin typeface="+mn-lt"/>
                          <a:ea typeface="+mn-ea"/>
                          <a:cs typeface="+mn-cs"/>
                        </a:rPr>
                        <a:t>موافق: </a:t>
                      </a:r>
                    </a:p>
                    <a:p>
                      <a:pPr marL="457200" indent="-457200" algn="r" rtl="1">
                        <a:lnSpc>
                          <a:spcPct val="100000"/>
                        </a:lnSpc>
                        <a:spcBef>
                          <a:spcPts val="1200"/>
                        </a:spcBef>
                        <a:buFont typeface="+mj-lt"/>
                        <a:buAutoNum type="arabicPeriod"/>
                      </a:pPr>
                      <a:r>
                        <a:rPr lang="fa-IR" sz="2000" b="0" i="0" u="none" dirty="0">
                          <a:solidFill>
                            <a:srgbClr val="333333"/>
                          </a:solidFill>
                          <a:latin typeface="+mn-lt"/>
                          <a:ea typeface="+mn-ea"/>
                          <a:cs typeface="+mn-cs"/>
                        </a:rPr>
                        <a:t>اهتزاز پرچم: این غیر ممکن است چرا که هیچ اتمسفر/ جوی در ماه وجود ندارد.</a:t>
                      </a:r>
                    </a:p>
                    <a:p>
                      <a:pPr marL="457200" indent="-457200" algn="r" rtl="1">
                        <a:lnSpc>
                          <a:spcPct val="100000"/>
                        </a:lnSpc>
                        <a:spcBef>
                          <a:spcPts val="1200"/>
                        </a:spcBef>
                        <a:buFont typeface="+mj-lt"/>
                        <a:buAutoNum type="arabicPeriod"/>
                      </a:pPr>
                      <a:r>
                        <a:rPr lang="fa-IR" sz="2000" b="0" i="0" u="none" dirty="0">
                          <a:solidFill>
                            <a:srgbClr val="333333"/>
                          </a:solidFill>
                          <a:latin typeface="+mn-lt"/>
                          <a:ea typeface="+mn-ea"/>
                          <a:cs typeface="+mn-cs"/>
                        </a:rPr>
                        <a:t>تصاویری از آسمان بی ستاره و سایه های مختلف نشان می دهد که فیلم محصول یک استودیوی فیلمسازی است.</a:t>
                      </a:r>
                    </a:p>
                    <a:p>
                      <a:pPr marL="457200" indent="-457200" algn="r" rtl="1">
                        <a:lnSpc>
                          <a:spcPct val="100000"/>
                        </a:lnSpc>
                        <a:spcBef>
                          <a:spcPts val="1200"/>
                        </a:spcBef>
                        <a:buFont typeface="+mj-lt"/>
                        <a:buAutoNum type="arabicPeriod"/>
                      </a:pPr>
                      <a:r>
                        <a:rPr lang="fa-IR" sz="2000" b="0" i="0" u="none" dirty="0">
                          <a:solidFill>
                            <a:srgbClr val="333333"/>
                          </a:solidFill>
                          <a:latin typeface="+mn-lt"/>
                          <a:ea typeface="+mn-ea"/>
                          <a:cs typeface="+mn-cs"/>
                        </a:rPr>
                        <a:t>پیام رادیویی آرمسترانگ از فضا: او خیلی سریع به آخرین جمله رئیس جمهور نیکسون پاسخ داد. سیگنال های رادیویی برای انتقال به زمین نیاز به زمان بیشتری از آنچه پاسخ آرمسترانگ صورت گرفت، دارند.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نتیجه گیری زودهنگام „در عمل“</a:t>
            </a:r>
            <a:br>
              <a:rPr lang="ar-AE" sz="3600">
                <a:solidFill>
                  <a:srgbClr val="004992"/>
                </a:solidFill>
                <a:latin typeface="+mn-lt"/>
                <a:ea typeface="+mn-ea"/>
                <a:cs typeface="+mn-cs"/>
              </a:rPr>
            </a:br>
            <a:r>
              <a:rPr lang="ar-AE">
                <a:solidFill>
                  <a:srgbClr val="004992"/>
                </a:solidFill>
                <a:latin typeface="+mn-lt"/>
                <a:ea typeface="+mn-ea"/>
                <a:cs typeface="+mn-cs"/>
              </a:rPr>
              <a:t>- افسانه های شهری -</a:t>
            </a:r>
            <a:endParaRPr lang="en-US">
              <a:solidFill>
                <a:srgbClr val="004992"/>
              </a:solidFill>
              <a:latin typeface="+mn-lt"/>
              <a:ea typeface="+mn-ea"/>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cs typeface="+mn-cs"/>
              </a:rPr>
              <a:pPr/>
              <a:t>76</a:t>
            </a:fld>
            <a:endParaRPr lang="de-DE" dirty="0">
              <a:latin typeface="+mn-lt"/>
              <a:cs typeface="+mn-cs"/>
            </a:endParaRPr>
          </a:p>
        </p:txBody>
      </p:sp>
    </p:spTree>
    <p:extLst>
      <p:ext uri="{BB962C8B-B14F-4D97-AF65-F5344CB8AC3E}">
        <p14:creationId xmlns:p14="http://schemas.microsoft.com/office/powerpoint/2010/main" val="406583807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45"/>
          <p:cNvGraphicFramePr>
            <a:graphicFrameLocks noGrp="1"/>
          </p:cNvGraphicFramePr>
          <p:nvPr>
            <p:extLst>
              <p:ext uri="{D42A27DB-BD31-4B8C-83A1-F6EECF244321}">
                <p14:modId xmlns:p14="http://schemas.microsoft.com/office/powerpoint/2010/main" val="13394949"/>
              </p:ext>
            </p:extLst>
          </p:nvPr>
        </p:nvGraphicFramePr>
        <p:xfrm>
          <a:off x="408955"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افسانه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mn-lt"/>
                          <a:ea typeface="+mn-ea"/>
                          <a:cs typeface="+mn-cs"/>
                        </a:rPr>
                        <a:t>موافق و مخالف</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mn-lt"/>
                          <a:ea typeface="+mn-ea"/>
                          <a:cs typeface="+mn-cs"/>
                        </a:rPr>
                        <a:t>”رویداد“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ظاهرا فرود در ماه در سال 1969 هرگز صورت نگرفت و صرفا </a:t>
                      </a:r>
                      <a:r>
                        <a:rPr kumimoji="0" lang="fa-IR" sz="2000" b="0" i="0" u="none" strike="noStrike" cap="none" normalizeH="0" baseline="0">
                          <a:ln>
                            <a:noFill/>
                          </a:ln>
                          <a:solidFill>
                            <a:srgbClr val="333333"/>
                          </a:solidFill>
                          <a:effectLst/>
                          <a:latin typeface="+mn-lt"/>
                          <a:ea typeface="+mn-ea"/>
                          <a:cs typeface="+mn-cs"/>
                        </a:rPr>
                        <a:t>یک دروغ بود</a:t>
                      </a:r>
                      <a:r>
                        <a:rPr kumimoji="0" lang="fa-IR" sz="2000" b="0" i="0" u="none" strike="noStrike" cap="none" normalizeH="0" baseline="0" dirty="0">
                          <a:ln>
                            <a:noFill/>
                          </a:ln>
                          <a:solidFill>
                            <a:srgbClr val="333333"/>
                          </a:solidFill>
                          <a:effectLst/>
                          <a:latin typeface="+mn-lt"/>
                          <a:ea typeface="+mn-ea"/>
                          <a:cs typeface="+mn-cs"/>
                        </a:rPr>
                        <a:t>.</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lnSpc>
                          <a:spcPct val="100000"/>
                        </a:lnSpc>
                        <a:spcBef>
                          <a:spcPts val="1200"/>
                        </a:spcBef>
                      </a:pPr>
                      <a:r>
                        <a:rPr lang="fa-IR" sz="2000" b="1" i="0" u="none" dirty="0">
                          <a:solidFill>
                            <a:srgbClr val="333333"/>
                          </a:solidFill>
                          <a:latin typeface="+mn-lt"/>
                          <a:ea typeface="+mn-ea"/>
                          <a:cs typeface="+mn-cs"/>
                        </a:rPr>
                        <a:t>مخالف: </a:t>
                      </a:r>
                      <a:r>
                        <a:rPr lang="fa-IR" sz="2000" b="0" i="0" u="none" dirty="0">
                          <a:solidFill>
                            <a:srgbClr val="004992"/>
                          </a:solidFill>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نتیجه گیری زودهنگام „در عمل“</a:t>
            </a:r>
            <a:br>
              <a:rPr lang="ar-AE" sz="3600">
                <a:solidFill>
                  <a:srgbClr val="004992"/>
                </a:solidFill>
                <a:latin typeface="+mn-lt"/>
                <a:ea typeface="+mn-ea"/>
                <a:cs typeface="+mn-cs"/>
              </a:rPr>
            </a:br>
            <a:r>
              <a:rPr lang="ar-AE">
                <a:solidFill>
                  <a:srgbClr val="004992"/>
                </a:solidFill>
                <a:latin typeface="+mn-lt"/>
                <a:ea typeface="+mn-ea"/>
                <a:cs typeface="+mn-cs"/>
              </a:rPr>
              <a:t>- افسانه های شهری -</a:t>
            </a:r>
            <a:endParaRPr lang="en-US">
              <a:solidFill>
                <a:srgbClr val="004992"/>
              </a:solidFill>
              <a:latin typeface="+mn-lt"/>
              <a:ea typeface="+mn-ea"/>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cs typeface="+mn-cs"/>
              </a:rPr>
              <a:pPr/>
              <a:t>77</a:t>
            </a:fld>
            <a:endParaRPr lang="de-DE" dirty="0">
              <a:latin typeface="+mn-lt"/>
              <a:cs typeface="+mn-cs"/>
            </a:endParaRPr>
          </a:p>
        </p:txBody>
      </p:sp>
    </p:spTree>
    <p:extLst>
      <p:ext uri="{BB962C8B-B14F-4D97-AF65-F5344CB8AC3E}">
        <p14:creationId xmlns:p14="http://schemas.microsoft.com/office/powerpoint/2010/main" val="411504718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45"/>
          <p:cNvGraphicFramePr>
            <a:graphicFrameLocks noGrp="1"/>
          </p:cNvGraphicFramePr>
          <p:nvPr>
            <p:extLst>
              <p:ext uri="{D42A27DB-BD31-4B8C-83A1-F6EECF244321}">
                <p14:modId xmlns:p14="http://schemas.microsoft.com/office/powerpoint/2010/main" val="3282060681"/>
              </p:ext>
            </p:extLst>
          </p:nvPr>
        </p:nvGraphicFramePr>
        <p:xfrm>
          <a:off x="408955" y="2194560"/>
          <a:ext cx="11376001" cy="4297680"/>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افسانه</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mn-lt"/>
                          <a:ea typeface="+mn-ea"/>
                          <a:cs typeface="+mn-cs"/>
                        </a:rPr>
                        <a:t>موافق و مخالف</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a:ln>
                            <a:noFill/>
                          </a:ln>
                          <a:solidFill>
                            <a:srgbClr val="333333"/>
                          </a:solidFill>
                          <a:effectLst/>
                          <a:latin typeface="+mn-lt"/>
                          <a:ea typeface="+mn-ea"/>
                          <a:cs typeface="+mn-cs"/>
                        </a:rPr>
                        <a:t>”رویداد“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fa-IR" sz="2000" b="0" i="0" u="none" strike="noStrike" cap="none" normalizeH="0" baseline="0" dirty="0">
                          <a:ln>
                            <a:noFill/>
                          </a:ln>
                          <a:solidFill>
                            <a:srgbClr val="333333"/>
                          </a:solidFill>
                          <a:effectLst/>
                          <a:latin typeface="+mn-lt"/>
                          <a:ea typeface="+mn-ea"/>
                          <a:cs typeface="+mn-cs"/>
                        </a:rPr>
                        <a:t>ظاهرا فرود در ماه در سال 1969 هرگز صورت نگرفت و صرفا </a:t>
                      </a:r>
                      <a:r>
                        <a:rPr kumimoji="0" lang="fa-IR" sz="2000" b="0" i="0" u="none" strike="noStrike" cap="none" normalizeH="0" baseline="0">
                          <a:ln>
                            <a:noFill/>
                          </a:ln>
                          <a:solidFill>
                            <a:srgbClr val="333333"/>
                          </a:solidFill>
                          <a:effectLst/>
                          <a:latin typeface="+mn-lt"/>
                          <a:ea typeface="+mn-ea"/>
                          <a:cs typeface="+mn-cs"/>
                        </a:rPr>
                        <a:t>یک دروغ بود</a:t>
                      </a:r>
                      <a:r>
                        <a:rPr kumimoji="0" lang="fa-IR" sz="2000" b="0" i="0" u="none" strike="noStrike" cap="none" normalizeH="0" baseline="0" dirty="0">
                          <a:ln>
                            <a:noFill/>
                          </a:ln>
                          <a:solidFill>
                            <a:srgbClr val="333333"/>
                          </a:solidFill>
                          <a:effectLst/>
                          <a:latin typeface="+mn-lt"/>
                          <a:ea typeface="+mn-ea"/>
                          <a:cs typeface="+mn-cs"/>
                        </a:rPr>
                        <a:t>.</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lnSpc>
                          <a:spcPct val="100000"/>
                        </a:lnSpc>
                        <a:spcBef>
                          <a:spcPts val="1200"/>
                        </a:spcBef>
                      </a:pPr>
                      <a:r>
                        <a:rPr lang="fa-IR" sz="2000" b="1" i="0" u="none" dirty="0">
                          <a:solidFill>
                            <a:srgbClr val="333333"/>
                          </a:solidFill>
                          <a:latin typeface="+mn-lt"/>
                          <a:ea typeface="+mn-ea"/>
                          <a:cs typeface="+mn-cs"/>
                        </a:rPr>
                        <a:t>مخالف: </a:t>
                      </a:r>
                    </a:p>
                    <a:p>
                      <a:pPr marL="457200" indent="-457200" algn="r" rtl="1">
                        <a:lnSpc>
                          <a:spcPct val="100000"/>
                        </a:lnSpc>
                        <a:spcBef>
                          <a:spcPts val="1200"/>
                        </a:spcBef>
                        <a:buFont typeface="+mj-lt"/>
                        <a:buAutoNum type="arabicPeriod"/>
                      </a:pPr>
                      <a:r>
                        <a:rPr lang="fa-IR" sz="2000" b="0" i="0" u="none" dirty="0">
                          <a:solidFill>
                            <a:srgbClr val="333333"/>
                          </a:solidFill>
                          <a:latin typeface="+mn-lt"/>
                          <a:ea typeface="+mn-ea"/>
                          <a:cs typeface="+mn-cs"/>
                        </a:rPr>
                        <a:t>اهتزاز پرچم توسط نیروی جاذبه که از قطب به سطح ماه وارد می شود، بوده و در موقعیت نصب شده حمایت می شد. </a:t>
                      </a:r>
                    </a:p>
                    <a:p>
                      <a:pPr marL="457200" indent="-457200" algn="r" rtl="1">
                        <a:lnSpc>
                          <a:spcPct val="100000"/>
                        </a:lnSpc>
                        <a:spcBef>
                          <a:spcPts val="1200"/>
                        </a:spcBef>
                        <a:buFont typeface="+mj-lt"/>
                        <a:buAutoNum type="arabicPeriod"/>
                      </a:pPr>
                      <a:r>
                        <a:rPr lang="fa-IR" sz="2000" b="0" i="0" u="none" dirty="0">
                          <a:solidFill>
                            <a:srgbClr val="333333"/>
                          </a:solidFill>
                          <a:latin typeface="+mn-lt"/>
                          <a:ea typeface="+mn-ea"/>
                          <a:cs typeface="+mn-cs"/>
                        </a:rPr>
                        <a:t>در عکس های شب منابع نور ضعیف گرفته نمی شوند. (ستاره ها معلوم نیستند.)</a:t>
                      </a:r>
                    </a:p>
                    <a:p>
                      <a:pPr marL="457200" indent="-457200" algn="r" rtl="1">
                        <a:lnSpc>
                          <a:spcPct val="100000"/>
                        </a:lnSpc>
                        <a:spcBef>
                          <a:spcPts val="1200"/>
                        </a:spcBef>
                        <a:buFont typeface="+mj-lt"/>
                        <a:buAutoNum type="arabicPeriod"/>
                      </a:pPr>
                      <a:r>
                        <a:rPr lang="fa-IR" sz="2000" b="0" i="0" u="none" dirty="0">
                          <a:solidFill>
                            <a:srgbClr val="333333"/>
                          </a:solidFill>
                          <a:latin typeface="+mn-lt"/>
                          <a:ea typeface="+mn-ea"/>
                          <a:cs typeface="+mn-cs"/>
                        </a:rPr>
                        <a:t>سایه های مختلف به خاطر سطح ناهموار ماه بوده است.</a:t>
                      </a:r>
                    </a:p>
                    <a:p>
                      <a:pPr marL="457200" indent="-457200" algn="r" rtl="1">
                        <a:lnSpc>
                          <a:spcPct val="100000"/>
                        </a:lnSpc>
                        <a:spcBef>
                          <a:spcPts val="1200"/>
                        </a:spcBef>
                        <a:buFont typeface="+mj-lt"/>
                        <a:buAutoNum type="arabicPeriod"/>
                      </a:pPr>
                      <a:r>
                        <a:rPr lang="fa-IR" sz="2000" b="0" i="0" u="none" dirty="0">
                          <a:solidFill>
                            <a:srgbClr val="333333"/>
                          </a:solidFill>
                          <a:latin typeface="+mn-lt"/>
                          <a:ea typeface="+mn-ea"/>
                          <a:cs typeface="+mn-cs"/>
                        </a:rPr>
                        <a:t>به </a:t>
                      </a:r>
                      <a:r>
                        <a:rPr lang="fa-IR" sz="2000" b="0" i="0" u="none">
                          <a:solidFill>
                            <a:srgbClr val="333333"/>
                          </a:solidFill>
                          <a:latin typeface="+mn-lt"/>
                          <a:ea typeface="+mn-ea"/>
                          <a:cs typeface="+mn-cs"/>
                        </a:rPr>
                        <a:t>منظور پوشش دادن </a:t>
                      </a:r>
                      <a:r>
                        <a:rPr lang="fa-IR" sz="2000" b="0" i="0" u="none" dirty="0">
                          <a:solidFill>
                            <a:srgbClr val="333333"/>
                          </a:solidFill>
                          <a:latin typeface="+mn-lt"/>
                          <a:ea typeface="+mn-ea"/>
                          <a:cs typeface="+mn-cs"/>
                        </a:rPr>
                        <a:t>تاخیر زمانی واقعی گفت و گو بین نیکسون و آرمسترانگ این مصاحبه ویرایش شده بود.</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نتیجه گیری زودهنگام „در عمل“</a:t>
            </a:r>
            <a:br>
              <a:rPr lang="ar-AE" sz="3600">
                <a:solidFill>
                  <a:srgbClr val="004992"/>
                </a:solidFill>
                <a:latin typeface="+mn-lt"/>
                <a:ea typeface="+mn-ea"/>
                <a:cs typeface="+mn-cs"/>
              </a:rPr>
            </a:br>
            <a:r>
              <a:rPr lang="ar-AE">
                <a:solidFill>
                  <a:srgbClr val="004992"/>
                </a:solidFill>
                <a:latin typeface="+mn-lt"/>
                <a:ea typeface="+mn-ea"/>
                <a:cs typeface="+mn-cs"/>
              </a:rPr>
              <a:t>- افسانه های شهری -</a:t>
            </a:r>
            <a:endParaRPr lang="en-US">
              <a:solidFill>
                <a:srgbClr val="004992"/>
              </a:solidFill>
              <a:latin typeface="+mn-lt"/>
              <a:ea typeface="+mn-ea"/>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cs typeface="+mn-cs"/>
              </a:rPr>
              <a:pPr/>
              <a:t>78</a:t>
            </a:fld>
            <a:endParaRPr lang="de-DE" dirty="0">
              <a:latin typeface="+mn-lt"/>
              <a:cs typeface="+mn-cs"/>
            </a:endParaRPr>
          </a:p>
        </p:txBody>
      </p:sp>
    </p:spTree>
    <p:extLst>
      <p:ext uri="{BB962C8B-B14F-4D97-AF65-F5344CB8AC3E}">
        <p14:creationId xmlns:p14="http://schemas.microsoft.com/office/powerpoint/2010/main" val="353392786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ar-AE" sz="3600">
                <a:solidFill>
                  <a:srgbClr val="004992"/>
                </a:solidFill>
                <a:latin typeface="+mn-lt"/>
                <a:ea typeface="+mn-ea"/>
                <a:cs typeface="+mn-cs"/>
              </a:rPr>
              <a:t>نتیجه گیری زودهنگام „در عمل“</a:t>
            </a:r>
            <a:br>
              <a:rPr lang="ar-AE" sz="3600">
                <a:solidFill>
                  <a:srgbClr val="004992"/>
                </a:solidFill>
                <a:latin typeface="+mn-lt"/>
                <a:ea typeface="+mn-ea"/>
                <a:cs typeface="+mn-cs"/>
              </a:rPr>
            </a:br>
            <a:r>
              <a:rPr lang="ar-AE">
                <a:solidFill>
                  <a:srgbClr val="004992"/>
                </a:solidFill>
                <a:latin typeface="+mn-lt"/>
                <a:ea typeface="+mn-ea"/>
                <a:cs typeface="+mn-cs"/>
              </a:rPr>
              <a:t>- افسانه های شهری -</a:t>
            </a:r>
            <a:endParaRPr lang="en-US">
              <a:solidFill>
                <a:srgbClr val="004992"/>
              </a:solidFill>
              <a:latin typeface="+mn-lt"/>
              <a:ea typeface="+mn-ea"/>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3706"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rtl="1">
              <a:spcBef>
                <a:spcPts val="0"/>
              </a:spcBef>
            </a:pPr>
            <a:r>
              <a:rPr lang="fa-IR" altLang="de-DE" sz="4000" b="0">
                <a:solidFill>
                  <a:srgbClr val="FF0000"/>
                </a:solidFill>
                <a:latin typeface="+mn-lt"/>
                <a:cs typeface="+mn-cs"/>
              </a:rPr>
              <a:t>نه!</a:t>
            </a:r>
            <a:endParaRPr lang="de-DE" altLang="de-DE" sz="4000" b="0" dirty="0">
              <a:latin typeface="+mn-lt"/>
              <a:cs typeface="+mn-cs"/>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algn="r" rtl="1" fontAlgn="base">
              <a:spcBef>
                <a:spcPct val="0"/>
              </a:spcBef>
              <a:spcAft>
                <a:spcPct val="0"/>
              </a:spcAft>
              <a:defRPr/>
            </a:pPr>
            <a:r>
              <a:rPr lang="fa-IR" sz="2200" b="0">
                <a:solidFill>
                  <a:srgbClr val="000000"/>
                </a:solidFill>
                <a:latin typeface="+mn-lt"/>
                <a:cs typeface="+mn-cs"/>
              </a:rPr>
              <a:t>آیا فتح کره ماه توسط دولت آمریکا، جعلی بود؟</a:t>
            </a:r>
            <a:endParaRPr lang="de-DE" sz="2200" b="0" dirty="0">
              <a:solidFill>
                <a:srgbClr val="000000"/>
              </a:solidFill>
              <a:latin typeface="+mn-lt"/>
              <a:cs typeface="+mn-cs"/>
            </a:endParaRPr>
          </a:p>
        </p:txBody>
      </p:sp>
      <p:sp>
        <p:nvSpPr>
          <p:cNvPr id="14" name="Caption_12"/>
          <p:cNvSpPr txBox="1">
            <a:spLocks noChangeArrowheads="1"/>
          </p:cNvSpPr>
          <p:nvPr/>
        </p:nvSpPr>
        <p:spPr bwMode="auto">
          <a:xfrm>
            <a:off x="446220"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None/>
            </a:pPr>
            <a:r>
              <a:rPr lang="fa-IR" sz="1200" b="0" dirty="0">
                <a:solidFill>
                  <a:srgbClr val="333333"/>
                </a:solidFill>
                <a:latin typeface="+mn-lt"/>
                <a:cs typeface="+mn-cs"/>
              </a:rPr>
              <a:t>منبع: ایستگاه تلویزیونی آلمان ZDF : </a:t>
            </a:r>
            <a:r>
              <a:rPr lang="de-DE" sz="1200" b="0" dirty="0">
                <a:solidFill>
                  <a:srgbClr val="333333"/>
                </a:solidFill>
                <a:latin typeface="+mn-lt"/>
                <a:cs typeface="+mn-cs"/>
              </a:rPr>
              <a:t>„</a:t>
            </a:r>
            <a:r>
              <a:rPr lang="fa-IR" sz="1200" b="0" dirty="0">
                <a:solidFill>
                  <a:srgbClr val="333333"/>
                </a:solidFill>
                <a:latin typeface="+mn-lt"/>
                <a:cs typeface="+mn-cs"/>
              </a:rPr>
              <a:t>Vor</a:t>
            </a:r>
            <a:r>
              <a:rPr lang="de-DE" sz="1200" b="0" dirty="0">
                <a:solidFill>
                  <a:srgbClr val="333333"/>
                </a:solidFill>
                <a:latin typeface="+mn-lt"/>
                <a:cs typeface="+mn-cs"/>
              </a:rPr>
              <a:t>si</a:t>
            </a:r>
            <a:r>
              <a:rPr lang="fa-IR" sz="1200" b="0">
                <a:solidFill>
                  <a:srgbClr val="333333"/>
                </a:solidFill>
                <a:latin typeface="+mn-lt"/>
                <a:cs typeface="+mn-cs"/>
              </a:rPr>
              <a:t>cht Verschwörung</a:t>
            </a:r>
            <a:r>
              <a:rPr lang="en-US" sz="1200" b="0">
                <a:solidFill>
                  <a:srgbClr val="333333"/>
                </a:solidFill>
                <a:latin typeface="+mn-lt"/>
                <a:cs typeface="+mn-cs"/>
              </a:rPr>
              <a:t>“</a:t>
            </a:r>
            <a:r>
              <a:rPr lang="fa-IR" sz="1200" b="0">
                <a:solidFill>
                  <a:srgbClr val="333333"/>
                </a:solidFill>
                <a:latin typeface="+mn-lt"/>
                <a:cs typeface="+mn-cs"/>
              </a:rPr>
              <a:t> </a:t>
            </a:r>
            <a:r>
              <a:rPr lang="de-DE" sz="1200" b="0" dirty="0">
                <a:solidFill>
                  <a:srgbClr val="333333"/>
                </a:solidFill>
                <a:latin typeface="+mn-lt"/>
                <a:cs typeface="+mn-cs"/>
              </a:rPr>
              <a:t>)</a:t>
            </a:r>
            <a:r>
              <a:rPr lang="fa-IR" sz="1200" b="0" dirty="0">
                <a:solidFill>
                  <a:srgbClr val="333333"/>
                </a:solidFill>
                <a:latin typeface="+mn-lt"/>
                <a:cs typeface="+mn-cs"/>
              </a:rPr>
              <a:t>مراقب توطئه باشید </a:t>
            </a:r>
            <a:r>
              <a:rPr lang="de-DE" sz="1200" b="0" dirty="0">
                <a:solidFill>
                  <a:srgbClr val="333333"/>
                </a:solidFill>
                <a:latin typeface="+mn-lt"/>
                <a:cs typeface="+mn-cs"/>
              </a:rPr>
              <a:t>(</a:t>
            </a:r>
          </a:p>
        </p:txBody>
      </p:sp>
      <p:sp>
        <p:nvSpPr>
          <p:cNvPr id="15" name="Caption_15"/>
          <p:cNvSpPr txBox="1">
            <a:spLocks noChangeArrowheads="1"/>
          </p:cNvSpPr>
          <p:nvPr/>
        </p:nvSpPr>
        <p:spPr bwMode="auto">
          <a:xfrm>
            <a:off x="446220"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lnSpc>
                <a:spcPct val="105000"/>
              </a:lnSpc>
              <a:spcBef>
                <a:spcPts val="1999"/>
              </a:spcBef>
              <a:buClrTx/>
              <a:buFontTx/>
              <a:buNone/>
            </a:pPr>
            <a:r>
              <a:rPr lang="fa-IR" altLang="de-DE" sz="2400" b="0" dirty="0">
                <a:latin typeface="+mn-lt"/>
                <a:cs typeface="+mn-cs"/>
              </a:rPr>
              <a:t>رولاند امریچ، کارگردان (روز استقلال):</a:t>
            </a:r>
            <a:br>
              <a:rPr lang="fa-IR" altLang="de-DE" sz="2400" b="0" dirty="0">
                <a:latin typeface="+mn-lt"/>
                <a:cs typeface="+mn-cs"/>
              </a:rPr>
            </a:br>
            <a:r>
              <a:rPr lang="fa-IR" altLang="de-DE" sz="2400" b="0" dirty="0">
                <a:latin typeface="+mn-lt"/>
                <a:cs typeface="+mn-cs"/>
              </a:rPr>
              <a:t>“فرود در ماه (...) بیش از حد خوب بود. چنین چیزی برای ورود به مرحله دهه 1960 غیر ممکن بود . حتی با وجود تجهیزات امروز مشکلاتی را در  برخواهد داشت.”</a:t>
            </a:r>
            <a:endParaRPr lang="de-DE" altLang="de-DE" sz="2400" b="0" i="1" dirty="0">
              <a:latin typeface="+mn-lt"/>
              <a:cs typeface="+mn-cs"/>
            </a:endParaRPr>
          </a:p>
        </p:txBody>
      </p:sp>
      <p:sp>
        <p:nvSpPr>
          <p:cNvPr id="5" name="Footer Placeholder 4"/>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cs typeface="+mn-cs"/>
              </a:rPr>
              <a:pPr/>
              <a:t>79</a:t>
            </a:fld>
            <a:endParaRPr lang="de-DE" dirty="0">
              <a:latin typeface="+mn-lt"/>
              <a:cs typeface="+mn-cs"/>
            </a:endParaRPr>
          </a:p>
        </p:txBody>
      </p:sp>
    </p:spTree>
    <p:extLst>
      <p:ext uri="{BB962C8B-B14F-4D97-AF65-F5344CB8AC3E}">
        <p14:creationId xmlns:p14="http://schemas.microsoft.com/office/powerpoint/2010/main" val="300537647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این افسانه شهری و نظريه های توطئه دیگر بوجود می آیند؟</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fa-IR" sz="2400">
                <a:solidFill>
                  <a:srgbClr val="333333"/>
                </a:solidFill>
              </a:rPr>
              <a:t>؟؟؟</a:t>
            </a:r>
          </a:p>
        </p:txBody>
      </p:sp>
      <p:sp>
        <p:nvSpPr>
          <p:cNvPr id="6" name="Footer Placeholder 5"/>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mn-lt"/>
                <a:cs typeface="+mn-cs"/>
              </a:rPr>
              <a:pPr/>
              <a:t>80</a:t>
            </a:fld>
            <a:endParaRPr lang="de-DE" dirty="0">
              <a:latin typeface="+mn-lt"/>
              <a:cs typeface="+mn-cs"/>
            </a:endParaRPr>
          </a:p>
        </p:txBody>
      </p:sp>
    </p:spTree>
    <p:extLst>
      <p:ext uri="{BB962C8B-B14F-4D97-AF65-F5344CB8AC3E}">
        <p14:creationId xmlns:p14="http://schemas.microsoft.com/office/powerpoint/2010/main" val="159440738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AE" sz="3600">
                <a:latin typeface="+mn-lt"/>
                <a:ea typeface="+mn-ea"/>
                <a:cs typeface="+mn-cs"/>
              </a:rPr>
              <a:t>چگونه این افسانه شهری و نظريه های توطئه دیگر بوجود می آیند؟</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fa-IR" sz="2400" kern="0">
                <a:solidFill>
                  <a:srgbClr val="333333"/>
                </a:solidFill>
              </a:rPr>
              <a:t>آنها اغلب قانع کننده تر از واقعیت هستند.</a:t>
            </a:r>
          </a:p>
          <a:p>
            <a:pPr marL="342900" lvl="0" indent="-342900" defTabSz="914400" fontAlgn="base">
              <a:buClr>
                <a:srgbClr val="333333"/>
              </a:buClr>
              <a:buFont typeface="WingDings"/>
              <a:buChar char=""/>
              <a:defRPr/>
            </a:pPr>
            <a:r>
              <a:rPr lang="fa-IR" sz="2400" kern="0" dirty="0">
                <a:solidFill>
                  <a:srgbClr val="333333"/>
                </a:solidFill>
              </a:rPr>
              <a:t>آنها بر اساس واقعیت هایی که به سختی قابل بررسی هستند، بنا شده اند و مردم آنها را به آسانی باور می کنند(به عنوان مثال، تکان دادن پرچم نشان می دهد که تصاویر بر روی زمین گرفته شده اند).</a:t>
            </a:r>
          </a:p>
          <a:p>
            <a:pPr marL="342900" lvl="0" indent="-342900" defTabSz="914400" fontAlgn="base">
              <a:buClr>
                <a:srgbClr val="333333"/>
              </a:buClr>
              <a:buFont typeface="WingDings"/>
              <a:buChar char=""/>
              <a:defRPr/>
            </a:pPr>
            <a:r>
              <a:rPr lang="fa-IR" sz="2400" kern="0" dirty="0">
                <a:solidFill>
                  <a:srgbClr val="333333"/>
                </a:solidFill>
              </a:rPr>
              <a:t>آنها توضیحات جایگزین را پنهان می کنند (به عنوان مثال، آسمان بی ستاره را می توان با محدودیت های فنی عکاسی در شب تبیین کرد).</a:t>
            </a:r>
          </a:p>
          <a:p>
            <a:pPr marL="342900" lvl="0" indent="-342900" defTabSz="914400" fontAlgn="base">
              <a:buClr>
                <a:srgbClr val="333333"/>
              </a:buClr>
              <a:buFont typeface="WingDings"/>
              <a:buChar char=""/>
              <a:defRPr/>
            </a:pPr>
            <a:r>
              <a:rPr lang="fa-IR" sz="2400" kern="0" dirty="0">
                <a:solidFill>
                  <a:srgbClr val="333333"/>
                </a:solidFill>
              </a:rPr>
              <a:t>افسانه های شهری واقعیت های خارج از چارچوب را گرفته و آنها را درون محدوده جا می دهد.</a:t>
            </a:r>
            <a:endParaRPr lang="fa-IR" sz="2400" dirty="0"/>
          </a:p>
        </p:txBody>
      </p:sp>
      <p:sp>
        <p:nvSpPr>
          <p:cNvPr id="6" name="Footer Placeholder 5"/>
          <p:cNvSpPr>
            <a:spLocks noGrp="1"/>
          </p:cNvSpPr>
          <p:nvPr>
            <p:ph type="ftr" sz="quarter" idx="11"/>
          </p:nvPr>
        </p:nvSpPr>
        <p:spPr/>
        <p:txBody>
          <a:bodyPr/>
          <a:lstStyle/>
          <a:p>
            <a:r>
              <a:rPr lang="ar-AE">
                <a:latin typeface="+mn-lt"/>
                <a:cs typeface="+mn-cs"/>
              </a:rPr>
              <a:t>آموزش فراشناخت 7 – نتیجه گیری زودهنگام</a:t>
            </a:r>
            <a:endParaRPr lang="de-DE" dirty="0">
              <a:latin typeface="+mn-lt"/>
              <a:cs typeface="+mn-cs"/>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mn-lt"/>
                <a:cs typeface="+mn-cs"/>
              </a:rPr>
              <a:pPr/>
              <a:t>81</a:t>
            </a:fld>
            <a:endParaRPr lang="de-DE" dirty="0">
              <a:latin typeface="+mn-lt"/>
              <a:cs typeface="+mn-cs"/>
            </a:endParaRPr>
          </a:p>
        </p:txBody>
      </p:sp>
    </p:spTree>
    <p:extLst>
      <p:ext uri="{BB962C8B-B14F-4D97-AF65-F5344CB8AC3E}">
        <p14:creationId xmlns:p14="http://schemas.microsoft.com/office/powerpoint/2010/main" val="1722574855"/>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5658</Words>
  <Application>Microsoft Office PowerPoint</Application>
  <PresentationFormat>Benutzerdefiniert</PresentationFormat>
  <Paragraphs>672</Paragraphs>
  <Slides>81</Slides>
  <Notes>81</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81</vt:i4>
      </vt:variant>
    </vt:vector>
  </HeadingPairs>
  <TitlesOfParts>
    <vt:vector size="88" baseType="lpstr">
      <vt:lpstr>Arial</vt:lpstr>
      <vt:lpstr>Times New Roman</vt:lpstr>
      <vt:lpstr>Calibri Light</vt:lpstr>
      <vt:lpstr>WingDings</vt:lpstr>
      <vt:lpstr>Symbol</vt:lpstr>
      <vt:lpstr>UKE_PPT-Vorlage_16zu9</vt:lpstr>
      <vt:lpstr>1_UKE_PPT-Vorlage_16zu9</vt:lpstr>
      <vt:lpstr>بام :7 A نتیجه گیری زودهنگام</vt:lpstr>
      <vt:lpstr>نتیجه گیری زودهنگام (عجولانه)</vt:lpstr>
      <vt:lpstr>نتیجه گیری زودهنگام (عجولانه)</vt:lpstr>
      <vt:lpstr>نتیجه گیری زودهنگام (عجولانه)</vt:lpstr>
      <vt:lpstr>درچه شرایطی بدون دانستن تمام حقیقت ، نتیجه گیری می کنیم؟ نتیجه گیری زودهنگام (عجولانه)</vt:lpstr>
      <vt:lpstr>درچه شرایطی بدون دانستن تمام حقیقت ، نتیجه گیری می کنیم؟ نتیجه گیری زودهنگام (عجولانه)</vt:lpstr>
      <vt:lpstr>درچه شرایطی بدون دانستن تمام حقیقت ، نتیجه گیری می کنیم؟ نتیجه گیری زودهنگام (عجولانه)</vt:lpstr>
      <vt:lpstr>درچه شرایطی بدون دانستن تمام حقیقت ، نتیجه گیری می کنیم؟ نتیجه گیری زودهنگام (عجولانه)</vt:lpstr>
      <vt:lpstr>نتیجه گیری زودهنگام (عجولانه) در عمل</vt:lpstr>
      <vt:lpstr>نتیجه گیری زودهنگام (عجولانه) در عمل - علایم و اختصارات نوشته شده (برای تمرین های دیگر به پایان اسلایدها مراجعه کنید)</vt:lpstr>
      <vt:lpstr>نتیجه گیری زودهنگام (عجولانه) در عمل - علایم و اختصارات نوشته شده</vt:lpstr>
      <vt:lpstr>نتیجه گیری زودهنگام (عجولانه) در عمل - علایم و اختصارات نوشته شده</vt:lpstr>
      <vt:lpstr>نتیجه گیری زودهنگام (عجولانه) در عمل - علایم و اختصارات نوشته شده آیا شرکت Marlboro به ک ک ک متعلق است؟</vt:lpstr>
      <vt:lpstr>این نظریه ها که دیگران درحال دسیسه چینی و توطئه علیه من هستند چگونه ساخته می شوند؟</vt:lpstr>
      <vt:lpstr>این نظریه ها که دیگران درحال دسیسه چینی و توطئه علیه من هستند چگونه ساخته می شوند؟</vt:lpstr>
      <vt:lpstr>درچه شرایطی بدون دانستن تمام حقیقت ، نتیجه گیری می کنیم؟ نتیجه گیری زودهنگام (عجولانه)</vt:lpstr>
      <vt:lpstr>این نظریه ها که دیگران درحال دسیسه چینی و توطئه علیه من هستند چگونه ساخته می شوند؟</vt:lpstr>
      <vt:lpstr>چرا عجولانه عمل می کنیم؟</vt:lpstr>
      <vt:lpstr>چرا عجولانه عمل می کنیم؟</vt:lpstr>
      <vt:lpstr>چگونه نتیجه گیری زودهنگام و عجولانه سبب سوء تعبیر در بیماران روان پریش می شود؟ به مثال های زیر توجه فرمائید:</vt:lpstr>
      <vt:lpstr>تمرین</vt:lpstr>
      <vt:lpstr>تمرین</vt:lpstr>
      <vt:lpstr>تمرین</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اختیاری : کلیپ ویدئویی</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انتقال به زندگی روزمره</vt:lpstr>
      <vt:lpstr>انتقال به زندگی روزمره</vt:lpstr>
      <vt:lpstr>انتقال به زندگی روزمره</vt:lpstr>
      <vt:lpstr>انتقال به زندگی روزمره</vt:lpstr>
      <vt:lpstr>انتقال به زندگی روزمره</vt:lpstr>
      <vt:lpstr>با مبتلایان به روان پریشی یا سایکوز چه باید کرد؟</vt:lpstr>
      <vt:lpstr>با مبتلایان به روان پریشی یا سایکوز چه باید کرد؟</vt:lpstr>
      <vt:lpstr>با مبتلایان به روان پریشی یا سایکوز چه باید کرد؟</vt:lpstr>
      <vt:lpstr>از توجه و همکاری شما متشکریم</vt:lpstr>
      <vt:lpstr>PowerPoint-Präsentation</vt:lpstr>
      <vt:lpstr>نتیجه گیری زودهنگام „در عمل“ - افسانه های شهری -</vt:lpstr>
      <vt:lpstr>نتیجه گیری زودهنگام „در عمل“ - افسانه های شهری -</vt:lpstr>
      <vt:lpstr>نتیجه گیری زودهنگام „در عمل“ - افسانه های شهری -</vt:lpstr>
      <vt:lpstr>نتیجه گیری زودهنگام „در عمل“ - افسانه های شهری -</vt:lpstr>
      <vt:lpstr>نتیجه گیری زودهنگام „در عمل“ - افسانه های شهری -</vt:lpstr>
      <vt:lpstr>نتیجه گیری زودهنگام „در عمل“ - افسانه های شهری -</vt:lpstr>
      <vt:lpstr>چگونه این افسانه شهری و نظريه های توطئه دیگر بوجود می آیند؟</vt:lpstr>
      <vt:lpstr>چگونه این افسانه شهری و نظريه های توطئه دیگر بوجود می آیند؟</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434</cp:revision>
  <dcterms:created xsi:type="dcterms:W3CDTF">2004-06-30T16:15:23Z</dcterms:created>
  <dcterms:modified xsi:type="dcterms:W3CDTF">2023-01-06T14:42:22Z</dcterms:modified>
</cp:coreProperties>
</file>