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4" r:id="rId1"/>
    <p:sldMasterId id="2147483707" r:id="rId2"/>
  </p:sldMasterIdLst>
  <p:notesMasterIdLst>
    <p:notesMasterId r:id="rId125"/>
  </p:notesMasterIdLst>
  <p:handoutMasterIdLst>
    <p:handoutMasterId r:id="rId126"/>
  </p:handoutMasterIdLst>
  <p:sldIdLst>
    <p:sldId id="863" r:id="rId3"/>
    <p:sldId id="540" r:id="rId4"/>
    <p:sldId id="830" r:id="rId5"/>
    <p:sldId id="847" r:id="rId6"/>
    <p:sldId id="807" r:id="rId7"/>
    <p:sldId id="850" r:id="rId8"/>
    <p:sldId id="849" r:id="rId9"/>
    <p:sldId id="848" r:id="rId10"/>
    <p:sldId id="813" r:id="rId11"/>
    <p:sldId id="851" r:id="rId12"/>
    <p:sldId id="656" r:id="rId13"/>
    <p:sldId id="383" r:id="rId14"/>
    <p:sldId id="384" r:id="rId15"/>
    <p:sldId id="385" r:id="rId16"/>
    <p:sldId id="655" r:id="rId17"/>
    <p:sldId id="563" r:id="rId18"/>
    <p:sldId id="636" r:id="rId19"/>
    <p:sldId id="841" r:id="rId20"/>
    <p:sldId id="566" r:id="rId21"/>
    <p:sldId id="567" r:id="rId22"/>
    <p:sldId id="814" r:id="rId23"/>
    <p:sldId id="853" r:id="rId24"/>
    <p:sldId id="852" r:id="rId25"/>
    <p:sldId id="843" r:id="rId26"/>
    <p:sldId id="854" r:id="rId27"/>
    <p:sldId id="395" r:id="rId28"/>
    <p:sldId id="798" r:id="rId29"/>
    <p:sldId id="799" r:id="rId30"/>
    <p:sldId id="572" r:id="rId31"/>
    <p:sldId id="573" r:id="rId32"/>
    <p:sldId id="647" r:id="rId33"/>
    <p:sldId id="834" r:id="rId34"/>
    <p:sldId id="800" r:id="rId35"/>
    <p:sldId id="801" r:id="rId36"/>
    <p:sldId id="576" r:id="rId37"/>
    <p:sldId id="577" r:id="rId38"/>
    <p:sldId id="845"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828" r:id="rId52"/>
    <p:sldId id="856" r:id="rId53"/>
    <p:sldId id="855" r:id="rId54"/>
    <p:sldId id="736"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20" r:id="rId96"/>
    <p:sldId id="858" r:id="rId97"/>
    <p:sldId id="857" r:id="rId98"/>
    <p:sldId id="780" r:id="rId99"/>
    <p:sldId id="781" r:id="rId100"/>
    <p:sldId id="782" r:id="rId101"/>
    <p:sldId id="783" r:id="rId102"/>
    <p:sldId id="784" r:id="rId103"/>
    <p:sldId id="785" r:id="rId104"/>
    <p:sldId id="786" r:id="rId105"/>
    <p:sldId id="787" r:id="rId106"/>
    <p:sldId id="788" r:id="rId107"/>
    <p:sldId id="789" r:id="rId108"/>
    <p:sldId id="790" r:id="rId109"/>
    <p:sldId id="791" r:id="rId110"/>
    <p:sldId id="793" r:id="rId111"/>
    <p:sldId id="794" r:id="rId112"/>
    <p:sldId id="840" r:id="rId113"/>
    <p:sldId id="795" r:id="rId114"/>
    <p:sldId id="822" r:id="rId115"/>
    <p:sldId id="861" r:id="rId116"/>
    <p:sldId id="860" r:id="rId117"/>
    <p:sldId id="859" r:id="rId118"/>
    <p:sldId id="825" r:id="rId119"/>
    <p:sldId id="862" r:id="rId120"/>
    <p:sldId id="846" r:id="rId121"/>
    <p:sldId id="804" r:id="rId122"/>
    <p:sldId id="805" r:id="rId123"/>
    <p:sldId id="806" r:id="rId124"/>
  </p:sldIdLst>
  <p:sldSz cx="12195175" cy="6858000"/>
  <p:notesSz cx="6669088" cy="9896475"/>
  <p:embeddedFontLst>
    <p:embeddedFont>
      <p:font typeface="Calibri Light" panose="020F0302020204030204" pitchFamily="34" charset="0"/>
      <p:regular r:id="rId127"/>
      <p:italic r:id="rId128"/>
    </p:embeddedFont>
  </p:embeddedFontLst>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86957" autoAdjust="0"/>
  </p:normalViewPr>
  <p:slideViewPr>
    <p:cSldViewPr>
      <p:cViewPr varScale="1">
        <p:scale>
          <a:sx n="67" d="100"/>
          <a:sy n="67" d="100"/>
        </p:scale>
        <p:origin x="752" y="52"/>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pitchFamily="34"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pitchFamily="34"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pitchFamily="34"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smtClean="0"/>
            </a:lvl1pPr>
          </a:lstStyle>
          <a:p>
            <a:pPr>
              <a:defRPr/>
            </a:pPr>
            <a:fld id="{9ACE1E35-ED92-4BC7-9A98-C5721C252AC3}" type="slidenum">
              <a:rPr lang="en-GB" altLang="de-DE"/>
              <a:pPr>
                <a:defRPr/>
              </a:pPr>
              <a:t>‹Nr.›</a:t>
            </a:fld>
            <a:endParaRPr lang="en-GB" altLang="de-DE"/>
          </a:p>
        </p:txBody>
      </p:sp>
    </p:spTree>
    <p:extLst>
      <p:ext uri="{BB962C8B-B14F-4D97-AF65-F5344CB8AC3E}">
        <p14:creationId xmlns:p14="http://schemas.microsoft.com/office/powerpoint/2010/main" val="1797460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pitchFamily="34"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pitchFamily="34"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pitchFamily="34"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smtClean="0"/>
            </a:lvl1pPr>
          </a:lstStyle>
          <a:p>
            <a:pPr>
              <a:defRPr/>
            </a:pPr>
            <a:fld id="{DEB8E4C4-5DA4-4C42-B4E6-5F6AF27B1997}" type="slidenum">
              <a:rPr lang="en-US" altLang="de-DE"/>
              <a:pPr>
                <a:defRPr/>
              </a:pPr>
              <a:t>‹Nr.›</a:t>
            </a:fld>
            <a:endParaRPr lang="en-US" altLang="de-DE"/>
          </a:p>
        </p:txBody>
      </p:sp>
    </p:spTree>
    <p:extLst>
      <p:ext uri="{BB962C8B-B14F-4D97-AF65-F5344CB8AC3E}">
        <p14:creationId xmlns:p14="http://schemas.microsoft.com/office/powerpoint/2010/main" val="26607993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18B5FB-2A17-4CB0-A4F3-5CF22408C6C2}" type="slidenum">
              <a:rPr lang="en-US" altLang="de-DE"/>
              <a:pPr>
                <a:spcBef>
                  <a:spcPct val="0"/>
                </a:spcBef>
              </a:pPr>
              <a:t>2</a:t>
            </a:fld>
            <a:endParaRPr lang="en-US" altLang="de-DE"/>
          </a:p>
        </p:txBody>
      </p:sp>
      <p:sp>
        <p:nvSpPr>
          <p:cNvPr id="8195" name="Rectangle 2"/>
          <p:cNvSpPr>
            <a:spLocks noGrp="1" noRot="1" noChangeAspect="1" noChangeArrowheads="1" noTextEdit="1"/>
          </p:cNvSpPr>
          <p:nvPr>
            <p:ph type="sldImg"/>
          </p:nvPr>
        </p:nvSpPr>
        <p:spPr>
          <a:xfrm>
            <a:off x="38100" y="742950"/>
            <a:ext cx="6594475" cy="3709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1872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02241A-CA13-4F15-9E51-1F7F422EC7CE}" type="slidenum">
              <a:rPr lang="en-US" altLang="de-DE"/>
              <a:pPr>
                <a:spcBef>
                  <a:spcPct val="0"/>
                </a:spcBef>
              </a:pPr>
              <a:t>3</a:t>
            </a:fld>
            <a:endParaRPr lang="en-US" altLang="de-DE"/>
          </a:p>
        </p:txBody>
      </p:sp>
      <p:sp>
        <p:nvSpPr>
          <p:cNvPr id="12291" name="Rectangle 2"/>
          <p:cNvSpPr>
            <a:spLocks noGrp="1" noRot="1" noChangeAspect="1" noChangeArrowheads="1" noTextEdit="1"/>
          </p:cNvSpPr>
          <p:nvPr>
            <p:ph type="sldImg"/>
          </p:nvPr>
        </p:nvSpPr>
        <p:spPr>
          <a:xfrm>
            <a:off x="38100" y="742950"/>
            <a:ext cx="6594475" cy="3709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3638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02241A-CA13-4F15-9E51-1F7F422EC7CE}" type="slidenum">
              <a:rPr lang="en-US" altLang="de-DE"/>
              <a:pPr>
                <a:spcBef>
                  <a:spcPct val="0"/>
                </a:spcBef>
              </a:pPr>
              <a:t>4</a:t>
            </a:fld>
            <a:endParaRPr lang="en-US" altLang="de-DE"/>
          </a:p>
        </p:txBody>
      </p:sp>
      <p:sp>
        <p:nvSpPr>
          <p:cNvPr id="12291" name="Rectangle 2"/>
          <p:cNvSpPr>
            <a:spLocks noGrp="1" noRot="1" noChangeAspect="1" noChangeArrowheads="1" noTextEdit="1"/>
          </p:cNvSpPr>
          <p:nvPr>
            <p:ph type="sldImg"/>
          </p:nvPr>
        </p:nvSpPr>
        <p:spPr>
          <a:xfrm>
            <a:off x="38100" y="742950"/>
            <a:ext cx="6594475" cy="3709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3638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11A7-F413-418B-8D54-65047F7E3FDF}" type="slidenum">
              <a:rPr lang="en-US" altLang="de-DE"/>
              <a:pPr>
                <a:spcBef>
                  <a:spcPct val="0"/>
                </a:spcBef>
              </a:pPr>
              <a:t>5</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9668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11A7-F413-418B-8D54-65047F7E3FDF}" type="slidenum">
              <a:rPr lang="en-US" altLang="de-DE"/>
              <a:pPr>
                <a:spcBef>
                  <a:spcPct val="0"/>
                </a:spcBef>
              </a:pPr>
              <a:t>6</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966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11A7-F413-418B-8D54-65047F7E3FDF}" type="slidenum">
              <a:rPr lang="en-US" altLang="de-DE"/>
              <a:pPr>
                <a:spcBef>
                  <a:spcPct val="0"/>
                </a:spcBef>
              </a:pPr>
              <a:t>7</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9668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11A7-F413-418B-8D54-65047F7E3FDF}" type="slidenum">
              <a:rPr lang="en-US" altLang="de-DE"/>
              <a:pPr>
                <a:spcBef>
                  <a:spcPct val="0"/>
                </a:spcBef>
              </a:pPr>
              <a:t>8</a:t>
            </a:fld>
            <a:endParaRPr lang="en-US" altLang="de-DE"/>
          </a:p>
        </p:txBody>
      </p:sp>
      <p:sp>
        <p:nvSpPr>
          <p:cNvPr id="20483" name="Rectangle 2"/>
          <p:cNvSpPr>
            <a:spLocks noGrp="1" noRot="1" noChangeAspect="1" noChangeArrowheads="1" noTextEdit="1"/>
          </p:cNvSpPr>
          <p:nvPr>
            <p:ph type="sldImg"/>
          </p:nvPr>
        </p:nvSpPr>
        <p:spPr>
          <a:xfrm>
            <a:off x="38100" y="742950"/>
            <a:ext cx="6594475" cy="3709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9668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495445-F0DE-407B-8034-38715BB387A1}" type="slidenum">
              <a:rPr lang="en-US" altLang="de-DE"/>
              <a:pPr>
                <a:spcBef>
                  <a:spcPct val="0"/>
                </a:spcBef>
              </a:pPr>
              <a:t>9</a:t>
            </a:fld>
            <a:endParaRPr lang="en-US" altLang="de-DE"/>
          </a:p>
        </p:txBody>
      </p:sp>
      <p:sp>
        <p:nvSpPr>
          <p:cNvPr id="24579" name="Rectangle 2"/>
          <p:cNvSpPr>
            <a:spLocks noGrp="1" noRot="1" noChangeAspect="1" noChangeArrowheads="1" noTextEdit="1"/>
          </p:cNvSpPr>
          <p:nvPr>
            <p:ph type="sldImg"/>
          </p:nvPr>
        </p:nvSpPr>
        <p:spPr>
          <a:xfrm>
            <a:off x="38100" y="742950"/>
            <a:ext cx="6594475" cy="3709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513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495445-F0DE-407B-8034-38715BB387A1}" type="slidenum">
              <a:rPr lang="en-US" altLang="de-DE"/>
              <a:pPr>
                <a:spcBef>
                  <a:spcPct val="0"/>
                </a:spcBef>
              </a:pPr>
              <a:t>10</a:t>
            </a:fld>
            <a:endParaRPr lang="en-US" altLang="de-DE"/>
          </a:p>
        </p:txBody>
      </p:sp>
      <p:sp>
        <p:nvSpPr>
          <p:cNvPr id="24579" name="Rectangle 2"/>
          <p:cNvSpPr>
            <a:spLocks noGrp="1" noRot="1" noChangeAspect="1" noChangeArrowheads="1" noTextEdit="1"/>
          </p:cNvSpPr>
          <p:nvPr>
            <p:ph type="sldImg"/>
          </p:nvPr>
        </p:nvSpPr>
        <p:spPr>
          <a:xfrm>
            <a:off x="38100" y="742950"/>
            <a:ext cx="6594475" cy="3709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51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F5B2D8-9F54-4911-9D53-BA624D541678}" type="slidenum">
              <a:rPr lang="en-US" altLang="de-DE"/>
              <a:pPr>
                <a:spcBef>
                  <a:spcPct val="0"/>
                </a:spcBef>
              </a:pPr>
              <a:t>11</a:t>
            </a:fld>
            <a:endParaRPr lang="en-US" altLang="de-DE"/>
          </a:p>
        </p:txBody>
      </p:sp>
      <p:sp>
        <p:nvSpPr>
          <p:cNvPr id="26627" name="Rectangle 2"/>
          <p:cNvSpPr>
            <a:spLocks noGrp="1" noRot="1" noChangeAspect="1" noChangeArrowheads="1" noTextEdit="1"/>
          </p:cNvSpPr>
          <p:nvPr>
            <p:ph type="sldImg"/>
          </p:nvPr>
        </p:nvSpPr>
        <p:spPr>
          <a:xfrm>
            <a:off x="38100" y="742950"/>
            <a:ext cx="6594475" cy="3709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2173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83A65D-423D-4C87-87CC-C4E16990D668}" type="slidenum">
              <a:rPr lang="en-US" altLang="de-DE"/>
              <a:pPr>
                <a:spcBef>
                  <a:spcPct val="0"/>
                </a:spcBef>
              </a:pPr>
              <a:t>12</a:t>
            </a:fld>
            <a:endParaRPr lang="en-US" altLang="de-DE"/>
          </a:p>
        </p:txBody>
      </p:sp>
      <p:sp>
        <p:nvSpPr>
          <p:cNvPr id="28675" name="Rectangle 2"/>
          <p:cNvSpPr>
            <a:spLocks noGrp="1" noRot="1" noChangeAspect="1" noChangeArrowheads="1" noTextEdit="1"/>
          </p:cNvSpPr>
          <p:nvPr>
            <p:ph type="sldImg"/>
          </p:nvPr>
        </p:nvSpPr>
        <p:spPr>
          <a:xfrm>
            <a:off x="38100" y="742950"/>
            <a:ext cx="6594475" cy="3709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3380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B9396E-F20D-474A-986C-3DDAB3A19C97}" type="slidenum">
              <a:rPr lang="en-US" altLang="de-DE"/>
              <a:pPr>
                <a:spcBef>
                  <a:spcPct val="0"/>
                </a:spcBef>
              </a:pPr>
              <a:t>13</a:t>
            </a:fld>
            <a:endParaRPr lang="en-US" altLang="de-DE"/>
          </a:p>
        </p:txBody>
      </p:sp>
      <p:sp>
        <p:nvSpPr>
          <p:cNvPr id="30723" name="Rectangle 2"/>
          <p:cNvSpPr>
            <a:spLocks noGrp="1" noRot="1" noChangeAspect="1" noChangeArrowheads="1" noTextEdit="1"/>
          </p:cNvSpPr>
          <p:nvPr>
            <p:ph type="sldImg"/>
          </p:nvPr>
        </p:nvSpPr>
        <p:spPr>
          <a:xfrm>
            <a:off x="38100" y="742950"/>
            <a:ext cx="6594475" cy="3709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9444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CFD676-9D3F-4DDD-9615-D41FC83B5594}" type="slidenum">
              <a:rPr lang="en-US" altLang="de-DE"/>
              <a:pPr>
                <a:spcBef>
                  <a:spcPct val="0"/>
                </a:spcBef>
              </a:pPr>
              <a:t>14</a:t>
            </a:fld>
            <a:endParaRPr lang="en-US" altLang="de-DE"/>
          </a:p>
        </p:txBody>
      </p:sp>
      <p:sp>
        <p:nvSpPr>
          <p:cNvPr id="32771" name="Rectangle 2"/>
          <p:cNvSpPr>
            <a:spLocks noGrp="1" noRot="1" noChangeAspect="1" noChangeArrowheads="1" noTextEdit="1"/>
          </p:cNvSpPr>
          <p:nvPr>
            <p:ph type="sldImg"/>
          </p:nvPr>
        </p:nvSpPr>
        <p:spPr>
          <a:xfrm>
            <a:off x="38100" y="742950"/>
            <a:ext cx="6594475" cy="3709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694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687E80-D7DC-4EEB-8799-55EA645BAD63}" type="slidenum">
              <a:rPr lang="en-US" altLang="de-DE"/>
              <a:pPr>
                <a:spcBef>
                  <a:spcPct val="0"/>
                </a:spcBef>
              </a:pPr>
              <a:t>15</a:t>
            </a:fld>
            <a:endParaRPr lang="en-US" altLang="de-DE"/>
          </a:p>
        </p:txBody>
      </p:sp>
      <p:sp>
        <p:nvSpPr>
          <p:cNvPr id="34819" name="Rectangle 2"/>
          <p:cNvSpPr>
            <a:spLocks noGrp="1" noRot="1" noChangeAspect="1" noChangeArrowheads="1" noTextEdit="1"/>
          </p:cNvSpPr>
          <p:nvPr>
            <p:ph type="sldImg"/>
          </p:nvPr>
        </p:nvSpPr>
        <p:spPr>
          <a:xfrm>
            <a:off x="38100" y="742950"/>
            <a:ext cx="6594475" cy="3709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659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94780-C7AB-41F8-906E-8DE72A8FB06A}" type="slidenum">
              <a:rPr lang="en-US" altLang="de-DE"/>
              <a:pPr>
                <a:spcBef>
                  <a:spcPct val="0"/>
                </a:spcBef>
              </a:pPr>
              <a:t>16</a:t>
            </a:fld>
            <a:endParaRPr lang="en-US" altLang="de-DE"/>
          </a:p>
        </p:txBody>
      </p:sp>
      <p:sp>
        <p:nvSpPr>
          <p:cNvPr id="36867" name="Rectangle 2"/>
          <p:cNvSpPr>
            <a:spLocks noGrp="1" noRot="1" noChangeAspect="1" noChangeArrowheads="1" noTextEdit="1"/>
          </p:cNvSpPr>
          <p:nvPr>
            <p:ph type="sldImg"/>
          </p:nvPr>
        </p:nvSpPr>
        <p:spPr>
          <a:xfrm>
            <a:off x="38100" y="742950"/>
            <a:ext cx="6594475" cy="3709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7080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A08FA-072C-4BEC-BF91-8AE7B0F0CE4E}" type="slidenum">
              <a:rPr lang="en-US" altLang="de-DE"/>
              <a:pPr>
                <a:spcBef>
                  <a:spcPct val="0"/>
                </a:spcBef>
              </a:pPr>
              <a:t>17</a:t>
            </a:fld>
            <a:endParaRPr lang="en-US" altLang="de-DE"/>
          </a:p>
        </p:txBody>
      </p:sp>
      <p:sp>
        <p:nvSpPr>
          <p:cNvPr id="38915"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extLst>
      <p:ext uri="{BB962C8B-B14F-4D97-AF65-F5344CB8AC3E}">
        <p14:creationId xmlns:p14="http://schemas.microsoft.com/office/powerpoint/2010/main" val="3720848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117773-8DF5-459D-B9E5-A6A1901B1584}" type="slidenum">
              <a:rPr lang="en-US" altLang="de-DE"/>
              <a:pPr>
                <a:spcBef>
                  <a:spcPct val="0"/>
                </a:spcBef>
              </a:pPr>
              <a:t>18</a:t>
            </a:fld>
            <a:endParaRPr lang="en-US" altLang="de-DE"/>
          </a:p>
        </p:txBody>
      </p:sp>
      <p:sp>
        <p:nvSpPr>
          <p:cNvPr id="4096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extLst>
      <p:ext uri="{BB962C8B-B14F-4D97-AF65-F5344CB8AC3E}">
        <p14:creationId xmlns:p14="http://schemas.microsoft.com/office/powerpoint/2010/main" val="2476006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345ED8-81CA-45AA-AA7D-C68606FD6A43}" type="slidenum">
              <a:rPr lang="en-US" altLang="de-DE"/>
              <a:pPr>
                <a:spcBef>
                  <a:spcPct val="0"/>
                </a:spcBef>
              </a:pPr>
              <a:t>19</a:t>
            </a:fld>
            <a:endParaRPr lang="en-US" altLang="de-DE"/>
          </a:p>
        </p:txBody>
      </p:sp>
      <p:sp>
        <p:nvSpPr>
          <p:cNvPr id="43011" name="Rectangle 2"/>
          <p:cNvSpPr>
            <a:spLocks noGrp="1" noRot="1" noChangeAspect="1" noChangeArrowheads="1" noTextEdit="1"/>
          </p:cNvSpPr>
          <p:nvPr>
            <p:ph type="sldImg"/>
          </p:nvPr>
        </p:nvSpPr>
        <p:spPr>
          <a:xfrm>
            <a:off x="38100" y="742950"/>
            <a:ext cx="6594475" cy="3709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1989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CCFC75-30BC-448A-99D8-F4CFC0532A4C}" type="slidenum">
              <a:rPr lang="en-US" altLang="de-DE"/>
              <a:pPr>
                <a:spcBef>
                  <a:spcPct val="0"/>
                </a:spcBef>
              </a:pPr>
              <a:t>20</a:t>
            </a:fld>
            <a:endParaRPr lang="en-US" altLang="de-DE"/>
          </a:p>
        </p:txBody>
      </p:sp>
      <p:sp>
        <p:nvSpPr>
          <p:cNvPr id="45059" name="Rectangle 2"/>
          <p:cNvSpPr>
            <a:spLocks noGrp="1" noRot="1" noChangeAspect="1" noChangeArrowheads="1" noTextEdit="1"/>
          </p:cNvSpPr>
          <p:nvPr>
            <p:ph type="sldImg"/>
          </p:nvPr>
        </p:nvSpPr>
        <p:spPr>
          <a:xfrm>
            <a:off x="38100" y="742950"/>
            <a:ext cx="6594475" cy="3709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7879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AAD30-26C0-4C5F-A50B-63DE6C74DEC2}" type="slidenum">
              <a:rPr lang="en-US" altLang="de-DE"/>
              <a:pPr>
                <a:spcBef>
                  <a:spcPct val="0"/>
                </a:spcBef>
              </a:pPr>
              <a:t>21</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575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AAD30-26C0-4C5F-A50B-63DE6C74DEC2}" type="slidenum">
              <a:rPr lang="en-US" altLang="de-DE"/>
              <a:pPr>
                <a:spcBef>
                  <a:spcPct val="0"/>
                </a:spcBef>
              </a:pPr>
              <a:t>22</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5751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AAD30-26C0-4C5F-A50B-63DE6C74DEC2}" type="slidenum">
              <a:rPr lang="en-US" altLang="de-DE"/>
              <a:pPr>
                <a:spcBef>
                  <a:spcPct val="0"/>
                </a:spcBef>
              </a:pPr>
              <a:t>23</a:t>
            </a:fld>
            <a:endParaRPr lang="en-US" altLang="de-DE"/>
          </a:p>
        </p:txBody>
      </p:sp>
      <p:sp>
        <p:nvSpPr>
          <p:cNvPr id="51203" name="Rectangle 2"/>
          <p:cNvSpPr>
            <a:spLocks noGrp="1" noRot="1" noChangeAspect="1" noChangeArrowheads="1" noTextEdit="1"/>
          </p:cNvSpPr>
          <p:nvPr>
            <p:ph type="sldImg"/>
          </p:nvPr>
        </p:nvSpPr>
        <p:spPr>
          <a:xfrm>
            <a:off x="38100" y="742950"/>
            <a:ext cx="6594475" cy="3709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575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0048B1-0DE0-4AFA-8E73-75E24648DF01}" type="slidenum">
              <a:rPr lang="en-US" altLang="de-DE"/>
              <a:pPr>
                <a:spcBef>
                  <a:spcPct val="0"/>
                </a:spcBef>
              </a:pPr>
              <a:t>24</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398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0048B1-0DE0-4AFA-8E73-75E24648DF01}" type="slidenum">
              <a:rPr lang="en-US" altLang="de-DE"/>
              <a:pPr>
                <a:spcBef>
                  <a:spcPct val="0"/>
                </a:spcBef>
              </a:pPr>
              <a:t>25</a:t>
            </a:fld>
            <a:endParaRPr lang="en-US" altLang="de-DE"/>
          </a:p>
        </p:txBody>
      </p:sp>
      <p:sp>
        <p:nvSpPr>
          <p:cNvPr id="55299" name="Rectangle 2"/>
          <p:cNvSpPr>
            <a:spLocks noGrp="1" noRot="1" noChangeAspect="1" noChangeArrowheads="1" noTextEdit="1"/>
          </p:cNvSpPr>
          <p:nvPr>
            <p:ph type="sldImg"/>
          </p:nvPr>
        </p:nvSpPr>
        <p:spPr>
          <a:xfrm>
            <a:off x="38100" y="742950"/>
            <a:ext cx="6594475" cy="3709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398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EC4BA-3DA6-4536-8BD5-2C3F902A16B4}" type="slidenum">
              <a:rPr lang="en-US" altLang="de-DE"/>
              <a:pPr>
                <a:spcBef>
                  <a:spcPct val="0"/>
                </a:spcBef>
              </a:pPr>
              <a:t>26</a:t>
            </a:fld>
            <a:endParaRPr lang="en-US" altLang="de-DE"/>
          </a:p>
        </p:txBody>
      </p:sp>
      <p:sp>
        <p:nvSpPr>
          <p:cNvPr id="57347" name="Rectangle 2"/>
          <p:cNvSpPr>
            <a:spLocks noGrp="1" noRot="1" noChangeAspect="1" noChangeArrowheads="1" noTextEdit="1"/>
          </p:cNvSpPr>
          <p:nvPr>
            <p:ph type="sldImg"/>
          </p:nvPr>
        </p:nvSpPr>
        <p:spPr>
          <a:xfrm>
            <a:off x="38100" y="742950"/>
            <a:ext cx="6594475" cy="3709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2241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EDDC99-B869-40D8-9AB6-18386E546DB5}" type="slidenum">
              <a:rPr lang="en-US" altLang="de-DE"/>
              <a:pPr>
                <a:spcBef>
                  <a:spcPct val="0"/>
                </a:spcBef>
              </a:pPr>
              <a:t>27</a:t>
            </a:fld>
            <a:endParaRPr lang="en-US" altLang="de-DE"/>
          </a:p>
        </p:txBody>
      </p:sp>
      <p:sp>
        <p:nvSpPr>
          <p:cNvPr id="59395" name="Rectangle 2"/>
          <p:cNvSpPr>
            <a:spLocks noGrp="1" noRot="1" noChangeAspect="1" noChangeArrowheads="1" noTextEdit="1"/>
          </p:cNvSpPr>
          <p:nvPr>
            <p:ph type="sldImg"/>
          </p:nvPr>
        </p:nvSpPr>
        <p:spPr>
          <a:xfrm>
            <a:off x="38100" y="742950"/>
            <a:ext cx="6594475" cy="3709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4583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20139-5A7D-499E-9BB8-342826B352C7}" type="slidenum">
              <a:rPr lang="en-US" altLang="de-DE"/>
              <a:pPr>
                <a:spcBef>
                  <a:spcPct val="0"/>
                </a:spcBef>
              </a:pPr>
              <a:t>28</a:t>
            </a:fld>
            <a:endParaRPr lang="en-US" altLang="de-DE"/>
          </a:p>
        </p:txBody>
      </p:sp>
      <p:sp>
        <p:nvSpPr>
          <p:cNvPr id="61443" name="Rectangle 2"/>
          <p:cNvSpPr>
            <a:spLocks noGrp="1" noRot="1" noChangeAspect="1" noChangeArrowheads="1" noTextEdit="1"/>
          </p:cNvSpPr>
          <p:nvPr>
            <p:ph type="sldImg"/>
          </p:nvPr>
        </p:nvSpPr>
        <p:spPr>
          <a:xfrm>
            <a:off x="38100" y="742950"/>
            <a:ext cx="6594475" cy="3709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4039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98525E-62EF-48F1-8243-705431CA52C4}" type="slidenum">
              <a:rPr lang="en-US" altLang="de-DE"/>
              <a:pPr>
                <a:spcBef>
                  <a:spcPct val="0"/>
                </a:spcBef>
              </a:pPr>
              <a:t>29</a:t>
            </a:fld>
            <a:endParaRPr lang="en-US" altLang="de-DE"/>
          </a:p>
        </p:txBody>
      </p:sp>
      <p:sp>
        <p:nvSpPr>
          <p:cNvPr id="63491" name="Rectangle 2"/>
          <p:cNvSpPr>
            <a:spLocks noGrp="1" noRot="1" noChangeAspect="1" noChangeArrowheads="1" noTextEdit="1"/>
          </p:cNvSpPr>
          <p:nvPr>
            <p:ph type="sldImg"/>
          </p:nvPr>
        </p:nvSpPr>
        <p:spPr>
          <a:xfrm>
            <a:off x="38100" y="742950"/>
            <a:ext cx="6594475" cy="3709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7663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5FCA1-AD6A-4CFB-BC41-4291180BF19D}" type="slidenum">
              <a:rPr lang="en-US" altLang="de-DE"/>
              <a:pPr>
                <a:spcBef>
                  <a:spcPct val="0"/>
                </a:spcBef>
              </a:pPr>
              <a:t>30</a:t>
            </a:fld>
            <a:endParaRPr lang="en-US" altLang="de-DE"/>
          </a:p>
        </p:txBody>
      </p:sp>
      <p:sp>
        <p:nvSpPr>
          <p:cNvPr id="65539" name="Rectangle 2"/>
          <p:cNvSpPr>
            <a:spLocks noGrp="1" noRot="1" noChangeAspect="1" noChangeArrowheads="1" noTextEdit="1"/>
          </p:cNvSpPr>
          <p:nvPr>
            <p:ph type="sldImg"/>
          </p:nvPr>
        </p:nvSpPr>
        <p:spPr>
          <a:xfrm>
            <a:off x="38100" y="742950"/>
            <a:ext cx="6594475" cy="3709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901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7B98B2-79FE-4035-93E4-F0BD45FB9260}" type="slidenum">
              <a:rPr lang="en-US" altLang="de-DE"/>
              <a:pPr>
                <a:spcBef>
                  <a:spcPct val="0"/>
                </a:spcBef>
              </a:pPr>
              <a:t>31</a:t>
            </a:fld>
            <a:endParaRPr lang="en-US" altLang="de-DE"/>
          </a:p>
        </p:txBody>
      </p:sp>
      <p:sp>
        <p:nvSpPr>
          <p:cNvPr id="67587" name="Rectangle 2"/>
          <p:cNvSpPr>
            <a:spLocks noGrp="1" noRot="1" noChangeAspect="1" noChangeArrowheads="1" noTextEdit="1"/>
          </p:cNvSpPr>
          <p:nvPr>
            <p:ph type="sldImg"/>
          </p:nvPr>
        </p:nvSpPr>
        <p:spPr>
          <a:xfrm>
            <a:off x="38100" y="742950"/>
            <a:ext cx="6594475" cy="3709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2181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2AD55D-08F3-49CE-8923-5870AAEDA910}" type="slidenum">
              <a:rPr lang="en-US" altLang="de-DE"/>
              <a:pPr>
                <a:spcBef>
                  <a:spcPct val="0"/>
                </a:spcBef>
              </a:pPr>
              <a:t>32</a:t>
            </a:fld>
            <a:endParaRPr lang="en-US" altLang="de-DE"/>
          </a:p>
        </p:txBody>
      </p:sp>
      <p:sp>
        <p:nvSpPr>
          <p:cNvPr id="69635" name="Rectangle 2"/>
          <p:cNvSpPr>
            <a:spLocks noGrp="1" noRot="1" noChangeAspect="1" noChangeArrowheads="1" noTextEdit="1"/>
          </p:cNvSpPr>
          <p:nvPr>
            <p:ph type="sldImg"/>
          </p:nvPr>
        </p:nvSpPr>
        <p:spPr>
          <a:xfrm>
            <a:off x="38100" y="742950"/>
            <a:ext cx="6594475" cy="3709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68234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CD024-49A4-4EDD-87A3-052793C49334}" type="slidenum">
              <a:rPr lang="en-US" altLang="de-DE"/>
              <a:pPr>
                <a:spcBef>
                  <a:spcPct val="0"/>
                </a:spcBef>
              </a:pPr>
              <a:t>33</a:t>
            </a:fld>
            <a:endParaRPr lang="en-US" altLang="de-DE"/>
          </a:p>
        </p:txBody>
      </p:sp>
      <p:sp>
        <p:nvSpPr>
          <p:cNvPr id="7168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463B792-8240-4806-B0BB-3EC012B42A73}" type="slidenum">
              <a:rPr lang="en-US" altLang="de-DE"/>
              <a:pPr algn="r" eaLnBrk="1" hangingPunct="1">
                <a:spcBef>
                  <a:spcPct val="0"/>
                </a:spcBef>
              </a:pPr>
              <a:t>33</a:t>
            </a:fld>
            <a:endParaRPr lang="en-US" altLang="de-DE"/>
          </a:p>
        </p:txBody>
      </p:sp>
      <p:sp>
        <p:nvSpPr>
          <p:cNvPr id="71684" name="Rectangle 2"/>
          <p:cNvSpPr>
            <a:spLocks noGrp="1" noRot="1" noChangeAspect="1" noChangeArrowheads="1" noTextEdit="1"/>
          </p:cNvSpPr>
          <p:nvPr>
            <p:ph type="sldImg"/>
          </p:nvPr>
        </p:nvSpPr>
        <p:spPr>
          <a:xfrm>
            <a:off x="38100" y="742950"/>
            <a:ext cx="6594475" cy="3709988"/>
          </a:xfrm>
          <a:ln/>
        </p:spPr>
      </p:sp>
      <p:sp>
        <p:nvSpPr>
          <p:cNvPr id="71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343431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202F85-A26F-4B17-B07D-84944F5FD7B2}" type="slidenum">
              <a:rPr lang="en-US" altLang="de-DE"/>
              <a:pPr>
                <a:spcBef>
                  <a:spcPct val="0"/>
                </a:spcBef>
              </a:pPr>
              <a:t>34</a:t>
            </a:fld>
            <a:endParaRPr lang="en-US" altLang="de-DE"/>
          </a:p>
        </p:txBody>
      </p:sp>
      <p:sp>
        <p:nvSpPr>
          <p:cNvPr id="7373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76329AD-AFE5-4433-B0E4-864F61A5CB7F}" type="slidenum">
              <a:rPr lang="en-US" altLang="de-DE"/>
              <a:pPr algn="r" eaLnBrk="1" hangingPunct="1">
                <a:spcBef>
                  <a:spcPct val="0"/>
                </a:spcBef>
              </a:pPr>
              <a:t>34</a:t>
            </a:fld>
            <a:endParaRPr lang="en-US" altLang="de-DE"/>
          </a:p>
        </p:txBody>
      </p:sp>
      <p:sp>
        <p:nvSpPr>
          <p:cNvPr id="73732" name="Rectangle 2"/>
          <p:cNvSpPr>
            <a:spLocks noGrp="1" noRot="1" noChangeAspect="1" noChangeArrowheads="1" noTextEdit="1"/>
          </p:cNvSpPr>
          <p:nvPr>
            <p:ph type="sldImg"/>
          </p:nvPr>
        </p:nvSpPr>
        <p:spPr>
          <a:xfrm>
            <a:off x="38100" y="742950"/>
            <a:ext cx="6594475" cy="3709988"/>
          </a:xfrm>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3754488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E58C5-4125-4A52-8269-CE32276AA20F}" type="slidenum">
              <a:rPr lang="en-US" altLang="de-DE"/>
              <a:pPr>
                <a:spcBef>
                  <a:spcPct val="0"/>
                </a:spcBef>
              </a:pPr>
              <a:t>35</a:t>
            </a:fld>
            <a:endParaRPr lang="en-US" altLang="de-DE"/>
          </a:p>
        </p:txBody>
      </p:sp>
      <p:sp>
        <p:nvSpPr>
          <p:cNvPr id="75779" name="Rectangle 2"/>
          <p:cNvSpPr>
            <a:spLocks noGrp="1" noRot="1" noChangeAspect="1" noChangeArrowheads="1" noTextEdit="1"/>
          </p:cNvSpPr>
          <p:nvPr>
            <p:ph type="sldImg"/>
          </p:nvPr>
        </p:nvSpPr>
        <p:spPr>
          <a:xfrm>
            <a:off x="38100" y="742950"/>
            <a:ext cx="6594475" cy="3709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8553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3F8101-CF9A-4432-8553-3A61FFB6AF5A}" type="slidenum">
              <a:rPr lang="en-US" altLang="de-DE"/>
              <a:pPr>
                <a:spcBef>
                  <a:spcPct val="0"/>
                </a:spcBef>
              </a:pPr>
              <a:t>36</a:t>
            </a:fld>
            <a:endParaRPr lang="en-US" altLang="de-DE"/>
          </a:p>
        </p:txBody>
      </p:sp>
      <p:sp>
        <p:nvSpPr>
          <p:cNvPr id="77827" name="Rectangle 2"/>
          <p:cNvSpPr>
            <a:spLocks noGrp="1" noRot="1" noChangeAspect="1" noChangeArrowheads="1" noTextEdit="1"/>
          </p:cNvSpPr>
          <p:nvPr>
            <p:ph type="sldImg"/>
          </p:nvPr>
        </p:nvSpPr>
        <p:spPr>
          <a:xfrm>
            <a:off x="38100" y="742950"/>
            <a:ext cx="6594475" cy="3709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9824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0163DF-B724-4BD1-8C8F-E151455D4CEB}" type="slidenum">
              <a:rPr lang="en-US" altLang="de-DE"/>
              <a:pPr>
                <a:spcBef>
                  <a:spcPct val="0"/>
                </a:spcBef>
              </a:pPr>
              <a:t>38</a:t>
            </a:fld>
            <a:endParaRPr lang="en-US" altLang="de-DE"/>
          </a:p>
        </p:txBody>
      </p:sp>
      <p:sp>
        <p:nvSpPr>
          <p:cNvPr id="8089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320AE-6A54-4010-B7F0-E6840A522CDC}" type="slidenum">
              <a:rPr lang="en-US" altLang="de-DE"/>
              <a:pPr algn="r" eaLnBrk="1" hangingPunct="1">
                <a:spcBef>
                  <a:spcPct val="0"/>
                </a:spcBef>
              </a:pPr>
              <a:t>38</a:t>
            </a:fld>
            <a:endParaRPr lang="en-US" altLang="de-DE"/>
          </a:p>
        </p:txBody>
      </p:sp>
      <p:sp>
        <p:nvSpPr>
          <p:cNvPr id="80900" name="Rectangle 2"/>
          <p:cNvSpPr>
            <a:spLocks noGrp="1" noRot="1" noChangeAspect="1" noChangeArrowheads="1" noTextEdit="1"/>
          </p:cNvSpPr>
          <p:nvPr>
            <p:ph type="sldImg"/>
          </p:nvPr>
        </p:nvSpPr>
        <p:spPr>
          <a:xfrm>
            <a:off x="38100" y="742950"/>
            <a:ext cx="6594475" cy="3709988"/>
          </a:xfrm>
          <a:ln/>
        </p:spPr>
      </p:sp>
      <p:sp>
        <p:nvSpPr>
          <p:cNvPr id="80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8336017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DE4BED-459A-44D2-9568-728E3FF73BAA}" type="slidenum">
              <a:rPr lang="en-US" altLang="de-DE"/>
              <a:pPr>
                <a:spcBef>
                  <a:spcPct val="0"/>
                </a:spcBef>
              </a:pPr>
              <a:t>39</a:t>
            </a:fld>
            <a:endParaRPr lang="en-US" altLang="de-DE"/>
          </a:p>
        </p:txBody>
      </p:sp>
      <p:sp>
        <p:nvSpPr>
          <p:cNvPr id="8294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983B2F-BDB2-4412-B6BA-592482AE7872}" type="slidenum">
              <a:rPr lang="en-US" altLang="de-DE"/>
              <a:pPr algn="r" eaLnBrk="1" hangingPunct="1">
                <a:spcBef>
                  <a:spcPct val="0"/>
                </a:spcBef>
              </a:pPr>
              <a:t>39</a:t>
            </a:fld>
            <a:endParaRPr lang="en-US" altLang="de-DE"/>
          </a:p>
        </p:txBody>
      </p:sp>
      <p:sp>
        <p:nvSpPr>
          <p:cNvPr id="82948" name="Rectangle 2"/>
          <p:cNvSpPr>
            <a:spLocks noGrp="1" noRot="1" noChangeAspect="1" noChangeArrowheads="1" noTextEdit="1"/>
          </p:cNvSpPr>
          <p:nvPr>
            <p:ph type="sldImg"/>
          </p:nvPr>
        </p:nvSpPr>
        <p:spPr>
          <a:xfrm>
            <a:off x="38100" y="742950"/>
            <a:ext cx="6594475" cy="3709988"/>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extLst>
      <p:ext uri="{BB962C8B-B14F-4D97-AF65-F5344CB8AC3E}">
        <p14:creationId xmlns:p14="http://schemas.microsoft.com/office/powerpoint/2010/main" val="745846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C36C2F-3FEF-4E27-84EE-DE1F26C9D1A2}" type="slidenum">
              <a:rPr lang="en-US" altLang="de-DE"/>
              <a:pPr>
                <a:spcBef>
                  <a:spcPct val="0"/>
                </a:spcBef>
              </a:pPr>
              <a:t>40</a:t>
            </a:fld>
            <a:endParaRPr lang="en-US" altLang="de-DE"/>
          </a:p>
        </p:txBody>
      </p:sp>
      <p:sp>
        <p:nvSpPr>
          <p:cNvPr id="84995" name="Rectangle 2"/>
          <p:cNvSpPr>
            <a:spLocks noGrp="1" noRot="1" noChangeAspect="1" noChangeArrowheads="1" noTextEdit="1"/>
          </p:cNvSpPr>
          <p:nvPr>
            <p:ph type="sldImg"/>
          </p:nvPr>
        </p:nvSpPr>
        <p:spPr>
          <a:xfrm>
            <a:off x="38100" y="742950"/>
            <a:ext cx="6594475" cy="3709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6562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C30929-0924-493E-877E-3C1C72AAB2C2}" type="slidenum">
              <a:rPr lang="en-US" altLang="de-DE"/>
              <a:pPr>
                <a:spcBef>
                  <a:spcPct val="0"/>
                </a:spcBef>
              </a:pPr>
              <a:t>41</a:t>
            </a:fld>
            <a:endParaRPr lang="en-US" altLang="de-DE"/>
          </a:p>
        </p:txBody>
      </p:sp>
      <p:sp>
        <p:nvSpPr>
          <p:cNvPr id="87043" name="Rectangle 2"/>
          <p:cNvSpPr>
            <a:spLocks noGrp="1" noRot="1" noChangeAspect="1" noChangeArrowheads="1" noTextEdit="1"/>
          </p:cNvSpPr>
          <p:nvPr>
            <p:ph type="sldImg"/>
          </p:nvPr>
        </p:nvSpPr>
        <p:spPr>
          <a:xfrm>
            <a:off x="38100" y="742950"/>
            <a:ext cx="6594475" cy="3709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3906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D1833-AC71-4467-8268-52327CD99802}" type="slidenum">
              <a:rPr lang="en-US" altLang="de-DE"/>
              <a:pPr>
                <a:spcBef>
                  <a:spcPct val="0"/>
                </a:spcBef>
              </a:pPr>
              <a:t>42</a:t>
            </a:fld>
            <a:endParaRPr lang="en-US" altLang="de-DE"/>
          </a:p>
        </p:txBody>
      </p:sp>
      <p:sp>
        <p:nvSpPr>
          <p:cNvPr id="89091" name="Rectangle 2"/>
          <p:cNvSpPr>
            <a:spLocks noGrp="1" noRot="1" noChangeAspect="1" noChangeArrowheads="1" noTextEdit="1"/>
          </p:cNvSpPr>
          <p:nvPr>
            <p:ph type="sldImg"/>
          </p:nvPr>
        </p:nvSpPr>
        <p:spPr>
          <a:xfrm>
            <a:off x="38100" y="742950"/>
            <a:ext cx="6594475" cy="3709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85568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B35C0C-D8B5-4D61-99C0-1982F37FAF22}" type="slidenum">
              <a:rPr lang="en-US" altLang="de-DE"/>
              <a:pPr>
                <a:spcBef>
                  <a:spcPct val="0"/>
                </a:spcBef>
              </a:pPr>
              <a:t>43</a:t>
            </a:fld>
            <a:endParaRPr lang="en-US" altLang="de-DE"/>
          </a:p>
        </p:txBody>
      </p:sp>
      <p:sp>
        <p:nvSpPr>
          <p:cNvPr id="91139" name="Rectangle 2"/>
          <p:cNvSpPr>
            <a:spLocks noGrp="1" noRot="1" noChangeAspect="1" noChangeArrowheads="1" noTextEdit="1"/>
          </p:cNvSpPr>
          <p:nvPr>
            <p:ph type="sldImg"/>
          </p:nvPr>
        </p:nvSpPr>
        <p:spPr>
          <a:xfrm>
            <a:off x="38100" y="742950"/>
            <a:ext cx="6594475" cy="3709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43275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FCEEA-A450-4BF1-BA6F-D193353CB787}" type="slidenum">
              <a:rPr lang="en-US" altLang="de-DE"/>
              <a:pPr>
                <a:spcBef>
                  <a:spcPct val="0"/>
                </a:spcBef>
              </a:pPr>
              <a:t>44</a:t>
            </a:fld>
            <a:endParaRPr lang="en-US" altLang="de-DE"/>
          </a:p>
        </p:txBody>
      </p:sp>
      <p:sp>
        <p:nvSpPr>
          <p:cNvPr id="93187" name="Rectangle 2"/>
          <p:cNvSpPr>
            <a:spLocks noGrp="1" noRot="1" noChangeAspect="1" noChangeArrowheads="1" noTextEdit="1"/>
          </p:cNvSpPr>
          <p:nvPr>
            <p:ph type="sldImg"/>
          </p:nvPr>
        </p:nvSpPr>
        <p:spPr>
          <a:xfrm>
            <a:off x="38100" y="742950"/>
            <a:ext cx="6594475" cy="3709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17112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63ECFF-CF61-4831-B349-98F969FD1511}" type="slidenum">
              <a:rPr lang="en-US" altLang="de-DE"/>
              <a:pPr>
                <a:spcBef>
                  <a:spcPct val="0"/>
                </a:spcBef>
              </a:pPr>
              <a:t>45</a:t>
            </a:fld>
            <a:endParaRPr lang="en-US" altLang="de-DE"/>
          </a:p>
        </p:txBody>
      </p:sp>
      <p:sp>
        <p:nvSpPr>
          <p:cNvPr id="95235" name="Rectangle 2"/>
          <p:cNvSpPr>
            <a:spLocks noGrp="1" noRot="1" noChangeAspect="1" noChangeArrowheads="1" noTextEdit="1"/>
          </p:cNvSpPr>
          <p:nvPr>
            <p:ph type="sldImg"/>
          </p:nvPr>
        </p:nvSpPr>
        <p:spPr>
          <a:xfrm>
            <a:off x="38100" y="742950"/>
            <a:ext cx="6594475" cy="3709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8653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231B5-85CE-4F56-9DCD-5737F738FEE6}" type="slidenum">
              <a:rPr lang="en-US" altLang="de-DE"/>
              <a:pPr>
                <a:spcBef>
                  <a:spcPct val="0"/>
                </a:spcBef>
              </a:pPr>
              <a:t>46</a:t>
            </a:fld>
            <a:endParaRPr lang="en-US" altLang="de-DE"/>
          </a:p>
        </p:txBody>
      </p:sp>
      <p:sp>
        <p:nvSpPr>
          <p:cNvPr id="97283" name="Rectangle 2"/>
          <p:cNvSpPr>
            <a:spLocks noGrp="1" noRot="1" noChangeAspect="1" noChangeArrowheads="1" noTextEdit="1"/>
          </p:cNvSpPr>
          <p:nvPr>
            <p:ph type="sldImg"/>
          </p:nvPr>
        </p:nvSpPr>
        <p:spPr>
          <a:xfrm>
            <a:off x="38100" y="742950"/>
            <a:ext cx="6594475" cy="3709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89764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511758-FFF0-4930-9F65-84264B004EB8}" type="slidenum">
              <a:rPr lang="en-US" altLang="de-DE"/>
              <a:pPr>
                <a:spcBef>
                  <a:spcPct val="0"/>
                </a:spcBef>
              </a:pPr>
              <a:t>47</a:t>
            </a:fld>
            <a:endParaRPr lang="en-US" altLang="de-DE"/>
          </a:p>
        </p:txBody>
      </p:sp>
      <p:sp>
        <p:nvSpPr>
          <p:cNvPr id="99331" name="Rectangle 2"/>
          <p:cNvSpPr>
            <a:spLocks noGrp="1" noRot="1" noChangeAspect="1" noChangeArrowheads="1" noTextEdit="1"/>
          </p:cNvSpPr>
          <p:nvPr>
            <p:ph type="sldImg"/>
          </p:nvPr>
        </p:nvSpPr>
        <p:spPr>
          <a:xfrm>
            <a:off x="38100" y="742950"/>
            <a:ext cx="6594475" cy="3709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75125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D9C92F-9097-47D1-93EC-E015A819D18C}" type="slidenum">
              <a:rPr lang="en-US" altLang="de-DE"/>
              <a:pPr>
                <a:spcBef>
                  <a:spcPct val="0"/>
                </a:spcBef>
              </a:pPr>
              <a:t>48</a:t>
            </a:fld>
            <a:endParaRPr lang="en-US" altLang="de-DE"/>
          </a:p>
        </p:txBody>
      </p:sp>
      <p:sp>
        <p:nvSpPr>
          <p:cNvPr id="101379" name="Rectangle 2"/>
          <p:cNvSpPr>
            <a:spLocks noGrp="1" noRot="1" noChangeAspect="1" noChangeArrowheads="1" noTextEdit="1"/>
          </p:cNvSpPr>
          <p:nvPr>
            <p:ph type="sldImg"/>
          </p:nvPr>
        </p:nvSpPr>
        <p:spPr>
          <a:xfrm>
            <a:off x="38100" y="742950"/>
            <a:ext cx="6594475" cy="3709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0699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ECA858-2191-4C5C-9D30-867C2DCAA3A8}" type="slidenum">
              <a:rPr lang="en-US" altLang="de-DE"/>
              <a:pPr>
                <a:spcBef>
                  <a:spcPct val="0"/>
                </a:spcBef>
              </a:pPr>
              <a:t>49</a:t>
            </a:fld>
            <a:endParaRPr lang="en-US" altLang="de-DE"/>
          </a:p>
        </p:txBody>
      </p:sp>
      <p:sp>
        <p:nvSpPr>
          <p:cNvPr id="103427" name="Rectangle 2"/>
          <p:cNvSpPr>
            <a:spLocks noGrp="1" noRot="1" noChangeAspect="1" noChangeArrowheads="1" noTextEdit="1"/>
          </p:cNvSpPr>
          <p:nvPr>
            <p:ph type="sldImg"/>
          </p:nvPr>
        </p:nvSpPr>
        <p:spPr>
          <a:xfrm>
            <a:off x="38100" y="742950"/>
            <a:ext cx="6594475" cy="3709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4892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4BD288-280C-446F-A394-4163278F4345}" type="slidenum">
              <a:rPr lang="en-US" altLang="de-DE"/>
              <a:pPr>
                <a:spcBef>
                  <a:spcPct val="0"/>
                </a:spcBef>
              </a:pPr>
              <a:t>50</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27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4BD288-280C-446F-A394-4163278F4345}" type="slidenum">
              <a:rPr lang="en-US" altLang="de-DE"/>
              <a:pPr>
                <a:spcBef>
                  <a:spcPct val="0"/>
                </a:spcBef>
              </a:pPr>
              <a:t>51</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27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4BD288-280C-446F-A394-4163278F4345}" type="slidenum">
              <a:rPr lang="en-US" altLang="de-DE"/>
              <a:pPr>
                <a:spcBef>
                  <a:spcPct val="0"/>
                </a:spcBef>
              </a:pPr>
              <a:t>52</a:t>
            </a:fld>
            <a:endParaRPr lang="en-US" altLang="de-DE"/>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27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77C7A5-8AE5-4248-9F92-690116E075AB}" type="slidenum">
              <a:rPr lang="en-US" altLang="de-DE"/>
              <a:pPr>
                <a:spcBef>
                  <a:spcPct val="0"/>
                </a:spcBef>
              </a:pPr>
              <a:t>53</a:t>
            </a:fld>
            <a:endParaRPr lang="en-US" altLang="de-DE"/>
          </a:p>
        </p:txBody>
      </p:sp>
      <p:sp>
        <p:nvSpPr>
          <p:cNvPr id="111619" name="Rectangle 2"/>
          <p:cNvSpPr>
            <a:spLocks noGrp="1" noRot="1" noChangeAspect="1" noChangeArrowheads="1" noTextEdit="1"/>
          </p:cNvSpPr>
          <p:nvPr>
            <p:ph type="sldImg"/>
          </p:nvPr>
        </p:nvSpPr>
        <p:spPr>
          <a:xfrm>
            <a:off x="38100" y="742950"/>
            <a:ext cx="6594475" cy="3709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37182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071252-7B30-4026-88D8-43EC25D5D3AB}" type="slidenum">
              <a:rPr lang="en-US" altLang="de-DE"/>
              <a:pPr>
                <a:spcBef>
                  <a:spcPct val="0"/>
                </a:spcBef>
              </a:pPr>
              <a:t>54</a:t>
            </a:fld>
            <a:endParaRPr lang="en-US" altLang="de-DE"/>
          </a:p>
        </p:txBody>
      </p:sp>
      <p:sp>
        <p:nvSpPr>
          <p:cNvPr id="113667" name="Rectangle 2"/>
          <p:cNvSpPr>
            <a:spLocks noGrp="1" noRot="1" noChangeAspect="1" noChangeArrowheads="1" noTextEdit="1"/>
          </p:cNvSpPr>
          <p:nvPr>
            <p:ph type="sldImg"/>
          </p:nvPr>
        </p:nvSpPr>
        <p:spPr>
          <a:xfrm>
            <a:off x="38100" y="742950"/>
            <a:ext cx="6594475" cy="3709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7520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1C62D-6741-41C0-9302-8233BCC87F37}" type="slidenum">
              <a:rPr lang="en-US" altLang="de-DE"/>
              <a:pPr>
                <a:spcBef>
                  <a:spcPct val="0"/>
                </a:spcBef>
              </a:pPr>
              <a:t>55</a:t>
            </a:fld>
            <a:endParaRPr lang="en-US" altLang="de-DE"/>
          </a:p>
        </p:txBody>
      </p:sp>
      <p:sp>
        <p:nvSpPr>
          <p:cNvPr id="115715" name="Rectangle 2"/>
          <p:cNvSpPr>
            <a:spLocks noGrp="1" noRot="1" noChangeAspect="1" noChangeArrowheads="1" noTextEdit="1"/>
          </p:cNvSpPr>
          <p:nvPr>
            <p:ph type="sldImg"/>
          </p:nvPr>
        </p:nvSpPr>
        <p:spPr>
          <a:xfrm>
            <a:off x="38100" y="742950"/>
            <a:ext cx="6594475" cy="3709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2591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6826DA-D63F-4127-A9FE-1F80A31004AB}" type="slidenum">
              <a:rPr lang="en-US" altLang="de-DE"/>
              <a:pPr>
                <a:spcBef>
                  <a:spcPct val="0"/>
                </a:spcBef>
              </a:pPr>
              <a:t>56</a:t>
            </a:fld>
            <a:endParaRPr lang="en-US" altLang="de-DE"/>
          </a:p>
        </p:txBody>
      </p:sp>
      <p:sp>
        <p:nvSpPr>
          <p:cNvPr id="117763" name="Rectangle 2"/>
          <p:cNvSpPr>
            <a:spLocks noGrp="1" noRot="1" noChangeAspect="1" noChangeArrowheads="1" noTextEdit="1"/>
          </p:cNvSpPr>
          <p:nvPr>
            <p:ph type="sldImg"/>
          </p:nvPr>
        </p:nvSpPr>
        <p:spPr>
          <a:xfrm>
            <a:off x="38100" y="742950"/>
            <a:ext cx="6594475" cy="3709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3220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6192CD-A6CD-4B4E-82DF-35FA69573739}" type="slidenum">
              <a:rPr lang="en-US" altLang="de-DE"/>
              <a:pPr>
                <a:spcBef>
                  <a:spcPct val="0"/>
                </a:spcBef>
              </a:pPr>
              <a:t>57</a:t>
            </a:fld>
            <a:endParaRPr lang="en-US" altLang="de-DE"/>
          </a:p>
        </p:txBody>
      </p:sp>
      <p:sp>
        <p:nvSpPr>
          <p:cNvPr id="119811" name="Rectangle 2"/>
          <p:cNvSpPr>
            <a:spLocks noGrp="1" noRot="1" noChangeAspect="1" noChangeArrowheads="1" noTextEdit="1"/>
          </p:cNvSpPr>
          <p:nvPr>
            <p:ph type="sldImg"/>
          </p:nvPr>
        </p:nvSpPr>
        <p:spPr>
          <a:xfrm>
            <a:off x="38100" y="742950"/>
            <a:ext cx="6594475" cy="3709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92756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3B989B-96F0-4E5E-8DAA-1874E93B50D8}" type="slidenum">
              <a:rPr lang="en-US" altLang="de-DE"/>
              <a:pPr>
                <a:spcBef>
                  <a:spcPct val="0"/>
                </a:spcBef>
              </a:pPr>
              <a:t>58</a:t>
            </a:fld>
            <a:endParaRPr lang="en-US" altLang="de-DE"/>
          </a:p>
        </p:txBody>
      </p:sp>
      <p:sp>
        <p:nvSpPr>
          <p:cNvPr id="121859" name="Rectangle 2"/>
          <p:cNvSpPr>
            <a:spLocks noGrp="1" noRot="1" noChangeAspect="1" noChangeArrowheads="1" noTextEdit="1"/>
          </p:cNvSpPr>
          <p:nvPr>
            <p:ph type="sldImg"/>
          </p:nvPr>
        </p:nvSpPr>
        <p:spPr>
          <a:xfrm>
            <a:off x="38100" y="742950"/>
            <a:ext cx="6594475" cy="3709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26785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68682A-A65F-4491-A512-EE27F4D78884}" type="slidenum">
              <a:rPr lang="en-US" altLang="de-DE"/>
              <a:pPr>
                <a:spcBef>
                  <a:spcPct val="0"/>
                </a:spcBef>
              </a:pPr>
              <a:t>59</a:t>
            </a:fld>
            <a:endParaRPr lang="en-US" altLang="de-DE"/>
          </a:p>
        </p:txBody>
      </p:sp>
      <p:sp>
        <p:nvSpPr>
          <p:cNvPr id="123907" name="Rectangle 2"/>
          <p:cNvSpPr>
            <a:spLocks noGrp="1" noRot="1" noChangeAspect="1" noChangeArrowheads="1" noTextEdit="1"/>
          </p:cNvSpPr>
          <p:nvPr>
            <p:ph type="sldImg"/>
          </p:nvPr>
        </p:nvSpPr>
        <p:spPr>
          <a:xfrm>
            <a:off x="38100" y="742950"/>
            <a:ext cx="6594475" cy="3709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69825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3790AC-773F-49BA-A810-B878870976E4}" type="slidenum">
              <a:rPr lang="en-US" altLang="de-DE"/>
              <a:pPr>
                <a:spcBef>
                  <a:spcPct val="0"/>
                </a:spcBef>
              </a:pPr>
              <a:t>60</a:t>
            </a:fld>
            <a:endParaRPr lang="en-US" altLang="de-DE"/>
          </a:p>
        </p:txBody>
      </p:sp>
      <p:sp>
        <p:nvSpPr>
          <p:cNvPr id="125955" name="Rectangle 2"/>
          <p:cNvSpPr>
            <a:spLocks noGrp="1" noRot="1" noChangeAspect="1" noChangeArrowheads="1" noTextEdit="1"/>
          </p:cNvSpPr>
          <p:nvPr>
            <p:ph type="sldImg"/>
          </p:nvPr>
        </p:nvSpPr>
        <p:spPr>
          <a:xfrm>
            <a:off x="38100" y="742950"/>
            <a:ext cx="6594475" cy="3709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9067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24E38-74DD-4360-A201-0A42FBC65384}" type="slidenum">
              <a:rPr lang="en-US" altLang="de-DE"/>
              <a:pPr>
                <a:spcBef>
                  <a:spcPct val="0"/>
                </a:spcBef>
              </a:pPr>
              <a:t>61</a:t>
            </a:fld>
            <a:endParaRPr lang="en-US" altLang="de-DE"/>
          </a:p>
        </p:txBody>
      </p:sp>
      <p:sp>
        <p:nvSpPr>
          <p:cNvPr id="128003" name="Rectangle 2"/>
          <p:cNvSpPr>
            <a:spLocks noGrp="1" noRot="1" noChangeAspect="1" noChangeArrowheads="1" noTextEdit="1"/>
          </p:cNvSpPr>
          <p:nvPr>
            <p:ph type="sldImg"/>
          </p:nvPr>
        </p:nvSpPr>
        <p:spPr>
          <a:xfrm>
            <a:off x="38100" y="742950"/>
            <a:ext cx="6594475" cy="3709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2085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2C5180-E1A8-45FD-914D-21926AF4318A}" type="slidenum">
              <a:rPr lang="en-US" altLang="de-DE"/>
              <a:pPr>
                <a:spcBef>
                  <a:spcPct val="0"/>
                </a:spcBef>
              </a:pPr>
              <a:t>62</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98785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64A787-CAF0-4D8E-9EF2-A3EF98CC7AB6}" type="slidenum">
              <a:rPr lang="en-US" altLang="de-DE"/>
              <a:pPr>
                <a:spcBef>
                  <a:spcPct val="0"/>
                </a:spcBef>
              </a:pPr>
              <a:t>63</a:t>
            </a:fld>
            <a:endParaRPr lang="en-US" altLang="de-DE"/>
          </a:p>
        </p:txBody>
      </p:sp>
      <p:sp>
        <p:nvSpPr>
          <p:cNvPr id="132099" name="Rectangle 2"/>
          <p:cNvSpPr>
            <a:spLocks noGrp="1" noRot="1" noChangeAspect="1" noChangeArrowheads="1" noTextEdit="1"/>
          </p:cNvSpPr>
          <p:nvPr>
            <p:ph type="sldImg"/>
          </p:nvPr>
        </p:nvSpPr>
        <p:spPr>
          <a:xfrm>
            <a:off x="38100" y="742950"/>
            <a:ext cx="6594475" cy="3709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775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5494CD-F3C6-47BC-BEA1-34A86BEA8B79}" type="slidenum">
              <a:rPr lang="en-US" altLang="de-DE"/>
              <a:pPr>
                <a:spcBef>
                  <a:spcPct val="0"/>
                </a:spcBef>
              </a:pPr>
              <a:t>64</a:t>
            </a:fld>
            <a:endParaRPr lang="en-US" altLang="de-DE"/>
          </a:p>
        </p:txBody>
      </p:sp>
      <p:sp>
        <p:nvSpPr>
          <p:cNvPr id="134147" name="Rectangle 2"/>
          <p:cNvSpPr>
            <a:spLocks noGrp="1" noRot="1" noChangeAspect="1" noChangeArrowheads="1" noTextEdit="1"/>
          </p:cNvSpPr>
          <p:nvPr>
            <p:ph type="sldImg"/>
          </p:nvPr>
        </p:nvSpPr>
        <p:spPr>
          <a:xfrm>
            <a:off x="38100" y="742950"/>
            <a:ext cx="6594475" cy="3709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3458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B6B0D-4883-491C-BAC2-47A1F60CE234}" type="slidenum">
              <a:rPr lang="en-US" altLang="de-DE"/>
              <a:pPr>
                <a:spcBef>
                  <a:spcPct val="0"/>
                </a:spcBef>
              </a:pPr>
              <a:t>65</a:t>
            </a:fld>
            <a:endParaRPr lang="en-US" altLang="de-DE"/>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79094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FFB0C0-ED0F-40B9-BA05-185215A26698}" type="slidenum">
              <a:rPr lang="en-US" altLang="de-DE"/>
              <a:pPr>
                <a:spcBef>
                  <a:spcPct val="0"/>
                </a:spcBef>
              </a:pPr>
              <a:t>66</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53830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D60D20-6091-49BD-BA6E-6315CE4DF5FA}" type="slidenum">
              <a:rPr lang="en-US" altLang="de-DE"/>
              <a:pPr>
                <a:spcBef>
                  <a:spcPct val="0"/>
                </a:spcBef>
              </a:pPr>
              <a:t>67</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84232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ACE5EC-C7D4-46DC-9EFC-9C557083AFC8}" type="slidenum">
              <a:rPr lang="en-US" altLang="de-DE"/>
              <a:pPr>
                <a:spcBef>
                  <a:spcPct val="0"/>
                </a:spcBef>
              </a:pPr>
              <a:t>68</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63120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5FC1A8-AC17-44FD-AC00-94E0BDA7BD88}" type="slidenum">
              <a:rPr lang="en-US" altLang="de-DE"/>
              <a:pPr>
                <a:spcBef>
                  <a:spcPct val="0"/>
                </a:spcBef>
              </a:pPr>
              <a:t>69</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0175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A45A6D-7C29-4752-ADEB-C4041C073B36}" type="slidenum">
              <a:rPr lang="en-US" altLang="de-DE"/>
              <a:pPr>
                <a:spcBef>
                  <a:spcPct val="0"/>
                </a:spcBef>
              </a:pPr>
              <a:t>70</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7660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99B44B-CB52-4D9D-94E1-4D4BD37B9FFB}" type="slidenum">
              <a:rPr lang="en-US" altLang="de-DE"/>
              <a:pPr>
                <a:spcBef>
                  <a:spcPct val="0"/>
                </a:spcBef>
              </a:pPr>
              <a:t>71</a:t>
            </a:fld>
            <a:endParaRPr lang="en-US" altLang="de-DE"/>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81697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4E4018-2F69-41A5-9C50-60642801E65D}" type="slidenum">
              <a:rPr lang="en-US" altLang="de-DE"/>
              <a:pPr>
                <a:spcBef>
                  <a:spcPct val="0"/>
                </a:spcBef>
              </a:pPr>
              <a:t>72</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52951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FC738D-6DB4-4969-8C9C-1B7D0ED3AC1C}" type="slidenum">
              <a:rPr lang="en-US" altLang="de-DE"/>
              <a:pPr>
                <a:spcBef>
                  <a:spcPct val="0"/>
                </a:spcBef>
              </a:pPr>
              <a:t>73</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93975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9F1E14-62AB-41E4-BB6F-DA92D8CB4235}" type="slidenum">
              <a:rPr lang="en-US" altLang="de-DE"/>
              <a:pPr>
                <a:spcBef>
                  <a:spcPct val="0"/>
                </a:spcBef>
              </a:pPr>
              <a:t>74</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7395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F1740A-D0E8-4ECA-8E33-CFF3D9B64CCD}" type="slidenum">
              <a:rPr lang="en-US" altLang="de-DE"/>
              <a:pPr>
                <a:spcBef>
                  <a:spcPct val="0"/>
                </a:spcBef>
              </a:pPr>
              <a:t>75</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3920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E8B97-4DCC-41CC-88DB-BB12A64CFDC4}" type="slidenum">
              <a:rPr lang="en-US" altLang="de-DE"/>
              <a:pPr>
                <a:spcBef>
                  <a:spcPct val="0"/>
                </a:spcBef>
              </a:pPr>
              <a:t>76</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4016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A5210B-9D59-4442-A0A8-B3226C8078DF}" type="slidenum">
              <a:rPr lang="en-US" altLang="de-DE"/>
              <a:pPr>
                <a:spcBef>
                  <a:spcPct val="0"/>
                </a:spcBef>
              </a:pPr>
              <a:t>77</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14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26C60-29AE-4216-A23C-2993BDFA8C70}" type="slidenum">
              <a:rPr lang="en-US" altLang="de-DE"/>
              <a:pPr>
                <a:spcBef>
                  <a:spcPct val="0"/>
                </a:spcBef>
              </a:pPr>
              <a:t>78</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784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28E858-CD5F-45C2-9E90-C9660FF7DF0C}" type="slidenum">
              <a:rPr lang="en-US" altLang="de-DE"/>
              <a:pPr>
                <a:spcBef>
                  <a:spcPct val="0"/>
                </a:spcBef>
              </a:pPr>
              <a:t>79</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7770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71C62C-6105-4F84-B899-6ABF7EC8AFBF}" type="slidenum">
              <a:rPr lang="en-US" altLang="de-DE"/>
              <a:pPr>
                <a:spcBef>
                  <a:spcPct val="0"/>
                </a:spcBef>
              </a:pPr>
              <a:t>80</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85508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7034D9-A9ED-4482-AC39-A27E46913A5D}" type="slidenum">
              <a:rPr lang="en-US" altLang="de-DE"/>
              <a:pPr>
                <a:spcBef>
                  <a:spcPct val="0"/>
                </a:spcBef>
              </a:pPr>
              <a:t>81</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0410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72601-D0D5-487D-8EE9-589325492D89}" type="slidenum">
              <a:rPr lang="en-US" altLang="de-DE"/>
              <a:pPr>
                <a:spcBef>
                  <a:spcPct val="0"/>
                </a:spcBef>
              </a:pPr>
              <a:t>82</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6126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9CBFF-E5C9-4C8C-8B61-578D662D0B52}" type="slidenum">
              <a:rPr lang="en-US" altLang="de-DE"/>
              <a:pPr>
                <a:spcBef>
                  <a:spcPct val="0"/>
                </a:spcBef>
              </a:pPr>
              <a:t>83</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06905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89268-9A60-4935-BFB6-F786C90D57C3}" type="slidenum">
              <a:rPr lang="en-US" altLang="de-DE"/>
              <a:pPr>
                <a:spcBef>
                  <a:spcPct val="0"/>
                </a:spcBef>
              </a:pPr>
              <a:t>84</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65923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C15E8E-9AB3-467F-9020-7B049560C05C}" type="slidenum">
              <a:rPr lang="en-US" altLang="de-DE"/>
              <a:pPr>
                <a:spcBef>
                  <a:spcPct val="0"/>
                </a:spcBef>
              </a:pPr>
              <a:t>85</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4793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8302FE-CA5D-43D2-853B-8EE150B68A37}" type="slidenum">
              <a:rPr lang="en-US" altLang="de-DE"/>
              <a:pPr>
                <a:spcBef>
                  <a:spcPct val="0"/>
                </a:spcBef>
              </a:pPr>
              <a:t>86</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64583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8F0973-B341-4DA7-83B5-E179204DEFE2}" type="slidenum">
              <a:rPr lang="en-US" altLang="de-DE"/>
              <a:pPr>
                <a:spcBef>
                  <a:spcPct val="0"/>
                </a:spcBef>
              </a:pPr>
              <a:t>87</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49957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D89D04-632A-4551-BD46-19C5D0A8038C}" type="slidenum">
              <a:rPr lang="en-US" altLang="de-DE"/>
              <a:pPr>
                <a:spcBef>
                  <a:spcPct val="0"/>
                </a:spcBef>
              </a:pPr>
              <a:t>88</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61775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806E8-E358-4DC9-8AA7-A327E65A5A8B}" type="slidenum">
              <a:rPr lang="en-US" altLang="de-DE"/>
              <a:pPr>
                <a:spcBef>
                  <a:spcPct val="0"/>
                </a:spcBef>
              </a:pPr>
              <a:t>89</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59540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114C7D-BBF8-4F94-A9B8-F9118E0BAD78}" type="slidenum">
              <a:rPr lang="en-US" altLang="de-DE"/>
              <a:pPr>
                <a:spcBef>
                  <a:spcPct val="0"/>
                </a:spcBef>
              </a:pPr>
              <a:t>90</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83112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6A07F-9FE1-4961-8222-E932A5364A14}" type="slidenum">
              <a:rPr lang="en-US" altLang="de-DE"/>
              <a:pPr>
                <a:spcBef>
                  <a:spcPct val="0"/>
                </a:spcBef>
              </a:pPr>
              <a:t>91</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1526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73B572-612C-4D18-90E1-259ADD603C11}" type="slidenum">
              <a:rPr lang="en-US" altLang="de-DE"/>
              <a:pPr>
                <a:spcBef>
                  <a:spcPct val="0"/>
                </a:spcBef>
              </a:pPr>
              <a:t>92</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530960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AFB530-E15A-4E46-BC3A-61568060C174}" type="slidenum">
              <a:rPr lang="en-US" altLang="de-DE"/>
              <a:pPr>
                <a:spcBef>
                  <a:spcPct val="0"/>
                </a:spcBef>
              </a:pPr>
              <a:t>93</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62422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BCCB22-09CA-44EB-B3ED-2463942F17EF}" type="slidenum">
              <a:rPr lang="en-US" altLang="de-DE"/>
              <a:pPr>
                <a:spcBef>
                  <a:spcPct val="0"/>
                </a:spcBef>
              </a:pPr>
              <a:t>94</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91572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BCCB22-09CA-44EB-B3ED-2463942F17EF}" type="slidenum">
              <a:rPr lang="en-US" altLang="de-DE"/>
              <a:pPr>
                <a:spcBef>
                  <a:spcPct val="0"/>
                </a:spcBef>
              </a:pPr>
              <a:t>95</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91572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BCCB22-09CA-44EB-B3ED-2463942F17EF}" type="slidenum">
              <a:rPr lang="en-US" altLang="de-DE"/>
              <a:pPr>
                <a:spcBef>
                  <a:spcPct val="0"/>
                </a:spcBef>
              </a:pPr>
              <a:t>96</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915721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8CE185-490B-421E-82BE-8A5FB32B6EA5}" type="slidenum">
              <a:rPr lang="en-US" altLang="de-DE"/>
              <a:pPr>
                <a:spcBef>
                  <a:spcPct val="0"/>
                </a:spcBef>
              </a:pPr>
              <a:t>97</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9695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DC997C-5581-4E0D-96C7-9EEC9B6EB185}" type="slidenum">
              <a:rPr lang="en-US" altLang="de-DE"/>
              <a:pPr>
                <a:spcBef>
                  <a:spcPct val="0"/>
                </a:spcBef>
              </a:pPr>
              <a:t>98</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67404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2529E4-1FB1-4651-B39D-DF9C725CCEE3}" type="slidenum">
              <a:rPr lang="en-US" altLang="de-DE"/>
              <a:pPr>
                <a:spcBef>
                  <a:spcPct val="0"/>
                </a:spcBef>
              </a:pPr>
              <a:t>99</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0484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0EA7BA-5105-460B-B899-3A42482EED60}" type="slidenum">
              <a:rPr lang="en-US" altLang="de-DE"/>
              <a:pPr>
                <a:spcBef>
                  <a:spcPct val="0"/>
                </a:spcBef>
              </a:pPr>
              <a:t>100</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46278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5C2961-F1F9-4F02-865C-352932B73512}" type="slidenum">
              <a:rPr lang="en-US" altLang="de-DE"/>
              <a:pPr>
                <a:spcBef>
                  <a:spcPct val="0"/>
                </a:spcBef>
              </a:pPr>
              <a:t>101</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54179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77C78-287C-4223-ADE3-2C0188C6AAF1}" type="slidenum">
              <a:rPr lang="en-US" altLang="de-DE"/>
              <a:pPr>
                <a:spcBef>
                  <a:spcPct val="0"/>
                </a:spcBef>
              </a:pPr>
              <a:t>102</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65527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2FA531-D379-40AC-828F-F1CA7B55B8FD}" type="slidenum">
              <a:rPr lang="en-US" altLang="de-DE"/>
              <a:pPr>
                <a:spcBef>
                  <a:spcPct val="0"/>
                </a:spcBef>
              </a:pPr>
              <a:t>103</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48913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1D400D-E169-44F8-9B06-F2CABF500187}" type="slidenum">
              <a:rPr lang="en-US" altLang="de-DE"/>
              <a:pPr>
                <a:spcBef>
                  <a:spcPct val="0"/>
                </a:spcBef>
              </a:pPr>
              <a:t>104</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68323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E10002-EA7C-49F2-8018-3DE50370CBC8}" type="slidenum">
              <a:rPr lang="en-US" altLang="de-DE"/>
              <a:pPr>
                <a:spcBef>
                  <a:spcPct val="0"/>
                </a:spcBef>
              </a:pPr>
              <a:t>105</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70426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6D5A6-0337-4D27-8242-D17D0204E56E}" type="slidenum">
              <a:rPr lang="en-US" altLang="de-DE"/>
              <a:pPr>
                <a:spcBef>
                  <a:spcPct val="0"/>
                </a:spcBef>
              </a:pPr>
              <a:t>106</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251166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10D88B-AEA4-4870-901C-8A612CAF4F11}" type="slidenum">
              <a:rPr lang="en-US" altLang="de-DE"/>
              <a:pPr>
                <a:spcBef>
                  <a:spcPct val="0"/>
                </a:spcBef>
              </a:pPr>
              <a:t>107</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12261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B88A31-F28E-43E0-8F8C-5FF91DE7FF5A}" type="slidenum">
              <a:rPr lang="en-US" altLang="de-DE"/>
              <a:pPr>
                <a:spcBef>
                  <a:spcPct val="0"/>
                </a:spcBef>
              </a:pPr>
              <a:t>108</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09063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626760-E3C9-4695-8934-1D9971D18423}" type="slidenum">
              <a:rPr lang="en-US" altLang="de-DE"/>
              <a:pPr>
                <a:spcBef>
                  <a:spcPct val="0"/>
                </a:spcBef>
              </a:pPr>
              <a:t>109</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6092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2831DA-73DA-454A-9DEF-458BA7A84846}" type="slidenum">
              <a:rPr lang="en-US" altLang="de-DE"/>
              <a:pPr>
                <a:spcBef>
                  <a:spcPct val="0"/>
                </a:spcBef>
              </a:pPr>
              <a:t>110</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764853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E7F4E-828C-4E5C-810C-ECF403858D87}" type="slidenum">
              <a:rPr lang="en-US" altLang="de-DE"/>
              <a:pPr>
                <a:spcBef>
                  <a:spcPct val="0"/>
                </a:spcBef>
              </a:pPr>
              <a:t>111</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0533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1C665-F655-4306-B056-33CC596218C8}" type="slidenum">
              <a:rPr lang="en-US" altLang="de-DE"/>
              <a:pPr>
                <a:spcBef>
                  <a:spcPct val="0"/>
                </a:spcBef>
              </a:pPr>
              <a:t>112</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75020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A5099C-C328-4756-A186-C42E2EFC47D9}" type="slidenum">
              <a:rPr lang="en-US" altLang="de-DE"/>
              <a:pPr>
                <a:spcBef>
                  <a:spcPct val="0"/>
                </a:spcBef>
              </a:pPr>
              <a:t>113</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57191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A5099C-C328-4756-A186-C42E2EFC47D9}" type="slidenum">
              <a:rPr lang="en-US" altLang="de-DE"/>
              <a:pPr>
                <a:spcBef>
                  <a:spcPct val="0"/>
                </a:spcBef>
              </a:pPr>
              <a:t>114</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5719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A5099C-C328-4756-A186-C42E2EFC47D9}" type="slidenum">
              <a:rPr lang="en-US" altLang="de-DE"/>
              <a:pPr>
                <a:spcBef>
                  <a:spcPct val="0"/>
                </a:spcBef>
              </a:pPr>
              <a:t>115</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5719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A5099C-C328-4756-A186-C42E2EFC47D9}" type="slidenum">
              <a:rPr lang="en-US" altLang="de-DE"/>
              <a:pPr>
                <a:spcBef>
                  <a:spcPct val="0"/>
                </a:spcBef>
              </a:pPr>
              <a:t>116</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57191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9AED5-53EF-4F9A-BAD8-F22C8770AE5A}" type="slidenum">
              <a:rPr lang="en-US" altLang="de-DE"/>
              <a:pPr>
                <a:spcBef>
                  <a:spcPct val="0"/>
                </a:spcBef>
              </a:pPr>
              <a:t>117</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49728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9AED5-53EF-4F9A-BAD8-F22C8770AE5A}" type="slidenum">
              <a:rPr lang="en-US" altLang="de-DE"/>
              <a:pPr>
                <a:spcBef>
                  <a:spcPct val="0"/>
                </a:spcBef>
              </a:pPr>
              <a:t>118</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49728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9E1CE4-7F1B-47B2-8D81-28DC7EDC3E36}" type="slidenum">
              <a:rPr lang="en-US" altLang="de-DE"/>
              <a:pPr>
                <a:spcBef>
                  <a:spcPct val="0"/>
                </a:spcBef>
              </a:pPr>
              <a:t>120</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152267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41189-3EC0-43D1-BF9F-5A089ADCADDF}" type="slidenum">
              <a:rPr lang="en-US" altLang="de-DE"/>
              <a:pPr>
                <a:spcBef>
                  <a:spcPct val="0"/>
                </a:spcBef>
              </a:pPr>
              <a:t>121</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288237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9DBFB-F4F9-4875-9893-D671F63BC220}" type="slidenum">
              <a:rPr lang="en-US" altLang="de-DE"/>
              <a:pPr>
                <a:spcBef>
                  <a:spcPct val="0"/>
                </a:spcBef>
              </a:pPr>
              <a:t>122</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923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0B22134-2B24-4EC8-B727-83A5E25C366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4 – همدلی کردن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0B22134-2B24-4EC8-B727-83A5E25C366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4 – همدلی کردن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0B22134-2B24-4EC8-B727-83A5E25C366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4 – همدلی کردن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237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5521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548808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31926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73009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303557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9117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91141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295514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36441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78899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82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4 – همدلی کردن</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20B22134-2B24-4EC8-B727-83A5E25C366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2592975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4 B </a:t>
            </a:r>
            <a:r>
              <a:rPr lang="ar-SA" altLang="de-DE" dirty="0"/>
              <a:t>همدلی کردن</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6</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8725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a:solidFill>
                  <a:srgbClr val="004992"/>
                </a:solidFill>
                <a:latin typeface="+mn-lt"/>
                <a:ea typeface="+mn-ea"/>
                <a:cs typeface="+mn-cs"/>
              </a:rPr>
              <a:t>چگونه می توان با دیگران همدلی کرد؟</a:t>
            </a:r>
          </a:p>
        </p:txBody>
      </p:sp>
      <p:sp>
        <p:nvSpPr>
          <p:cNvPr id="6" name="Content Placeholder 5"/>
          <p:cNvSpPr>
            <a:spLocks noGrp="1"/>
          </p:cNvSpPr>
          <p:nvPr>
            <p:ph idx="1"/>
          </p:nvPr>
        </p:nvSpPr>
        <p:spPr/>
        <p:txBody>
          <a:bodyPr/>
          <a:lstStyle/>
          <a:p>
            <a:pPr lvl="0" defTabSz="914377"/>
            <a:r>
              <a:rPr lang="en-US" sz="2400" dirty="0">
                <a:solidFill>
                  <a:schemeClr val="tx1"/>
                </a:solidFill>
              </a:rPr>
              <a:t>؟؟؟</a:t>
            </a:r>
            <a:endParaRPr lang="fa-IR" sz="2400" dirty="0">
              <a:solidFill>
                <a:schemeClr val="tx1"/>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مثال: این فرد بازوهایش را جمع کرده است.</a:t>
            </a:r>
          </a:p>
          <a:p>
            <a:pPr lvl="0" defTabSz="914400" fontAlgn="base">
              <a:lnSpc>
                <a:spcPct val="100000"/>
              </a:lnSpc>
              <a:spcBef>
                <a:spcPts val="1200"/>
              </a:spcBef>
            </a:pPr>
            <a:r>
              <a:rPr lang="fa-IR" altLang="de-DE" sz="2400" dirty="0">
                <a:solidFill>
                  <a:srgbClr val="004992"/>
                </a:solidFill>
              </a:rPr>
              <a:t>چرا؟</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9"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مثال: این فرد بازوهایش را جمع کرده است.</a:t>
            </a:r>
          </a:p>
          <a:p>
            <a:pPr lvl="0" defTabSz="914400" fontAlgn="base">
              <a:lnSpc>
                <a:spcPct val="100000"/>
              </a:lnSpc>
              <a:spcBef>
                <a:spcPts val="1200"/>
              </a:spcBef>
            </a:pPr>
            <a:r>
              <a:rPr lang="fa-IR" altLang="de-DE" sz="2400" dirty="0">
                <a:solidFill>
                  <a:srgbClr val="004992"/>
                </a:solidFill>
              </a:rPr>
              <a:t>چرا؟</a:t>
            </a:r>
          </a:p>
          <a:p>
            <a:pPr lvl="0" defTabSz="914400" fontAlgn="base">
              <a:lnSpc>
                <a:spcPct val="100000"/>
              </a:lnSpc>
              <a:spcBef>
                <a:spcPts val="1200"/>
              </a:spcBef>
            </a:pPr>
            <a:r>
              <a:rPr lang="fa-IR" altLang="de-DE" sz="2400" b="1" dirty="0">
                <a:solidFill>
                  <a:srgbClr val="333333"/>
                </a:solidFill>
              </a:rPr>
              <a:t>چگونه می توان به این سؤال پاسخ داد؟</a:t>
            </a:r>
            <a:endParaRPr lang="de-DE" altLang="de-DE" sz="2400" b="1"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9"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49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tabLst>
                <a:tab pos="8429625" algn="l"/>
              </a:tabLst>
              <a:defRPr/>
            </a:pPr>
            <a:r>
              <a:rPr lang="fa-IR" sz="2400" dirty="0">
                <a:solidFill>
                  <a:srgbClr val="333333"/>
                </a:solidFill>
              </a:rPr>
              <a:t>مثال: این فرد بازوهایش را جمع کرده است.</a:t>
            </a:r>
          </a:p>
          <a:p>
            <a:pPr lvl="0" defTabSz="914400" fontAlgn="base">
              <a:lnSpc>
                <a:spcPct val="100000"/>
              </a:lnSpc>
              <a:spcBef>
                <a:spcPts val="1200"/>
              </a:spcBef>
              <a:tabLst>
                <a:tab pos="8429625" algn="l"/>
              </a:tabLst>
              <a:defRPr/>
            </a:pPr>
            <a:r>
              <a:rPr lang="fa-IR" sz="2400" dirty="0">
                <a:solidFill>
                  <a:srgbClr val="004992"/>
                </a:solidFill>
              </a:rPr>
              <a:t>چرا؟</a:t>
            </a:r>
          </a:p>
          <a:p>
            <a:pPr lvl="0" defTabSz="914400" fontAlgn="base">
              <a:lnSpc>
                <a:spcPct val="100000"/>
              </a:lnSpc>
              <a:spcBef>
                <a:spcPts val="1200"/>
              </a:spcBef>
              <a:tabLst>
                <a:tab pos="8429625" algn="l"/>
              </a:tabLst>
              <a:defRPr/>
            </a:pPr>
            <a:r>
              <a:rPr lang="fa-IR" sz="2400" b="1" dirty="0">
                <a:solidFill>
                  <a:srgbClr val="333333"/>
                </a:solidFill>
              </a:rPr>
              <a:t>چگونه می توان به این سؤال پاسخ داد؟</a:t>
            </a:r>
            <a:endParaRPr 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آیا این فرد متکبراست یا خجالتی است؟</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tabLst>
                <a:tab pos="8429625" algn="l"/>
              </a:tabLst>
              <a:defRPr/>
            </a:pPr>
            <a:r>
              <a:rPr lang="fa-IR" sz="2400" dirty="0">
                <a:solidFill>
                  <a:srgbClr val="333333"/>
                </a:solidFill>
              </a:rPr>
              <a:t>مثال: این فرد بازوهایش را جمع کرده است.</a:t>
            </a:r>
          </a:p>
          <a:p>
            <a:pPr lvl="0" defTabSz="914400" fontAlgn="base">
              <a:lnSpc>
                <a:spcPct val="100000"/>
              </a:lnSpc>
              <a:spcBef>
                <a:spcPts val="1200"/>
              </a:spcBef>
              <a:tabLst>
                <a:tab pos="8429625" algn="l"/>
              </a:tabLst>
              <a:defRPr/>
            </a:pPr>
            <a:r>
              <a:rPr lang="fa-IR" sz="2400" dirty="0">
                <a:solidFill>
                  <a:srgbClr val="004992"/>
                </a:solidFill>
              </a:rPr>
              <a:t>چرا؟</a:t>
            </a:r>
          </a:p>
          <a:p>
            <a:pPr lvl="0" defTabSz="914400" fontAlgn="base">
              <a:lnSpc>
                <a:spcPct val="100000"/>
              </a:lnSpc>
              <a:spcBef>
                <a:spcPts val="1200"/>
              </a:spcBef>
              <a:tabLst>
                <a:tab pos="8429625" algn="l"/>
              </a:tabLst>
              <a:defRPr/>
            </a:pPr>
            <a:r>
              <a:rPr lang="fa-IR" sz="2400" b="1" dirty="0">
                <a:solidFill>
                  <a:srgbClr val="333333"/>
                </a:solidFill>
              </a:rPr>
              <a:t>چگونه می توان به این سؤال پاسخ داد؟</a:t>
            </a:r>
            <a:endParaRPr 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آیا این فرد متکبراست یا خجالتی است؟</a:t>
            </a:r>
          </a:p>
          <a:p>
            <a:pPr marL="342900" lvl="0" indent="-342900" defTabSz="914400" fontAlgn="base">
              <a:lnSpc>
                <a:spcPct val="100000"/>
              </a:lnSpc>
              <a:spcBef>
                <a:spcPts val="1200"/>
              </a:spcBef>
              <a:buClr>
                <a:srgbClr val="000000"/>
              </a:buClr>
              <a:buFont typeface="WingDings"/>
              <a:buChar char=""/>
              <a:tabLst>
                <a:tab pos="8429625" algn="l"/>
              </a:tabLst>
              <a:defRPr/>
            </a:pPr>
            <a:r>
              <a:rPr lang="fa-IR" sz="2400" dirty="0">
                <a:solidFill>
                  <a:srgbClr val="004992"/>
                </a:solidFill>
              </a:rPr>
              <a:t>شرایط و </a:t>
            </a:r>
            <a:r>
              <a:rPr lang="fa-IR" sz="2400">
                <a:solidFill>
                  <a:srgbClr val="004992"/>
                </a:solidFill>
              </a:rPr>
              <a:t>محیط</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اگر زمستان باشد، شاید از سرما بازوهایش را جمع کرده باشد.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562736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tabLst>
                <a:tab pos="8429625" algn="l"/>
              </a:tabLst>
              <a:defRPr/>
            </a:pPr>
            <a:r>
              <a:rPr lang="fa-IR" sz="2400" dirty="0">
                <a:solidFill>
                  <a:srgbClr val="333333"/>
                </a:solidFill>
              </a:rPr>
              <a:t>مثال: این فرد بازوهایش را جمع کرده است.</a:t>
            </a:r>
          </a:p>
          <a:p>
            <a:pPr lvl="0" defTabSz="914400" fontAlgn="base">
              <a:lnSpc>
                <a:spcPct val="100000"/>
              </a:lnSpc>
              <a:spcBef>
                <a:spcPts val="1200"/>
              </a:spcBef>
              <a:tabLst>
                <a:tab pos="8429625" algn="l"/>
              </a:tabLst>
              <a:defRPr/>
            </a:pPr>
            <a:r>
              <a:rPr lang="fa-IR" sz="2400" dirty="0">
                <a:solidFill>
                  <a:srgbClr val="004992"/>
                </a:solidFill>
              </a:rPr>
              <a:t>چرا؟</a:t>
            </a:r>
          </a:p>
          <a:p>
            <a:pPr lvl="0" defTabSz="914400" fontAlgn="base">
              <a:lnSpc>
                <a:spcPct val="100000"/>
              </a:lnSpc>
              <a:spcBef>
                <a:spcPts val="1200"/>
              </a:spcBef>
              <a:tabLst>
                <a:tab pos="8429625" algn="l"/>
              </a:tabLst>
              <a:defRPr/>
            </a:pPr>
            <a:r>
              <a:rPr lang="fa-IR" sz="2400" b="1" dirty="0">
                <a:solidFill>
                  <a:srgbClr val="333333"/>
                </a:solidFill>
              </a:rPr>
              <a:t>چگونه می توان به این سؤال پاسخ داد؟</a:t>
            </a:r>
            <a:endParaRPr 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شناخت بیشتر </a:t>
            </a:r>
            <a:r>
              <a:rPr lang="fa-IR" sz="2400">
                <a:solidFill>
                  <a:srgbClr val="004992"/>
                </a:solidFill>
              </a:rPr>
              <a:t>فرد</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آیا این فرد متکبراست یا خجالتی است؟</a:t>
            </a:r>
          </a:p>
          <a:p>
            <a:pPr marL="342900" lvl="0" indent="-342900" defTabSz="914400" fontAlgn="base">
              <a:lnSpc>
                <a:spcPct val="100000"/>
              </a:lnSpc>
              <a:spcBef>
                <a:spcPts val="1200"/>
              </a:spcBef>
              <a:buClr>
                <a:srgbClr val="000000"/>
              </a:buClr>
              <a:buFont typeface="WingDings"/>
              <a:buChar char=""/>
              <a:tabLst>
                <a:tab pos="8429625" algn="l"/>
              </a:tabLst>
              <a:defRPr/>
            </a:pPr>
            <a:r>
              <a:rPr lang="fa-IR" sz="2400" dirty="0">
                <a:solidFill>
                  <a:srgbClr val="004992"/>
                </a:solidFill>
              </a:rPr>
              <a:t>شرایط و </a:t>
            </a:r>
            <a:r>
              <a:rPr lang="fa-IR" sz="2400">
                <a:solidFill>
                  <a:srgbClr val="004992"/>
                </a:solidFill>
              </a:rPr>
              <a:t>محیط</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اگر زمستان باشد، شاید از سرما بازوهایش را جمع کرده باشد.</a:t>
            </a: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مشاهده ی </a:t>
            </a:r>
            <a:r>
              <a:rPr lang="fa-IR" sz="2400">
                <a:solidFill>
                  <a:srgbClr val="004992"/>
                </a:solidFill>
              </a:rPr>
              <a:t>خود</a:t>
            </a:r>
            <a:r>
              <a:rPr lang="fa-IR" sz="2400">
                <a:solidFill>
                  <a:srgbClr val="333333"/>
                </a:solidFill>
              </a:rPr>
              <a:t> </a:t>
            </a:r>
            <a:r>
              <a:rPr lang="fa-IR" sz="2400">
                <a:solidFill>
                  <a:srgbClr val="333333"/>
                </a:solidFill>
                <a:latin typeface="Times New Roman"/>
                <a:sym typeface="Wingdings" panose="05000000000000000000" pitchFamily="2" charset="2"/>
              </a:rPr>
              <a:t>←</a:t>
            </a:r>
            <a:r>
              <a:rPr lang="fa-IR" sz="2400">
                <a:solidFill>
                  <a:srgbClr val="333333"/>
                </a:solidFill>
              </a:rPr>
              <a:t> </a:t>
            </a:r>
            <a:r>
              <a:rPr lang="fa-IR" sz="2400" dirty="0">
                <a:solidFill>
                  <a:srgbClr val="333333"/>
                </a:solidFill>
              </a:rPr>
              <a:t>در چه موقعیت هایی من بازوهایم را جمع می کنم؟ (</a:t>
            </a:r>
            <a:r>
              <a:rPr lang="fa-IR" sz="2400" dirty="0">
                <a:solidFill>
                  <a:srgbClr val="004992"/>
                </a:solidFill>
              </a:rPr>
              <a:t>توجه!</a:t>
            </a:r>
            <a:r>
              <a:rPr lang="fa-IR" sz="2400" dirty="0">
                <a:solidFill>
                  <a:srgbClr val="333333"/>
                </a:solidFill>
              </a:rPr>
              <a:t> بلافاصله قیاس به نفس نکنید)</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405554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tabLst>
                <a:tab pos="8429625" algn="l"/>
              </a:tabLst>
              <a:defRPr/>
            </a:pPr>
            <a:r>
              <a:rPr lang="fa-IR" sz="2400" dirty="0">
                <a:solidFill>
                  <a:srgbClr val="333333"/>
                </a:solidFill>
              </a:rPr>
              <a:t>مثال: این فرد بازوهایش را جمع کرده است.</a:t>
            </a:r>
          </a:p>
          <a:p>
            <a:pPr lvl="0" defTabSz="914400" fontAlgn="base">
              <a:lnSpc>
                <a:spcPct val="100000"/>
              </a:lnSpc>
              <a:spcBef>
                <a:spcPts val="1200"/>
              </a:spcBef>
              <a:tabLst>
                <a:tab pos="8429625" algn="l"/>
              </a:tabLst>
              <a:defRPr/>
            </a:pPr>
            <a:r>
              <a:rPr lang="fa-IR" sz="2400" dirty="0">
                <a:solidFill>
                  <a:srgbClr val="004992"/>
                </a:solidFill>
              </a:rPr>
              <a:t>چرا؟</a:t>
            </a:r>
          </a:p>
          <a:p>
            <a:pPr lvl="0" defTabSz="914400" fontAlgn="base">
              <a:lnSpc>
                <a:spcPct val="100000"/>
              </a:lnSpc>
              <a:spcBef>
                <a:spcPts val="1200"/>
              </a:spcBef>
              <a:tabLst>
                <a:tab pos="8429625" algn="l"/>
              </a:tabLst>
              <a:defRPr/>
            </a:pPr>
            <a:r>
              <a:rPr lang="fa-IR" sz="2400" b="1" dirty="0">
                <a:solidFill>
                  <a:srgbClr val="333333"/>
                </a:solidFill>
              </a:rPr>
              <a:t>چگونه می توان به این سؤال پاسخ داد؟</a:t>
            </a:r>
            <a:endParaRPr 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شناخت بیشتر فرد</a:t>
            </a:r>
            <a:r>
              <a:rPr lang="fa-IR" sz="2400" dirty="0">
                <a:solidFill>
                  <a:srgbClr val="333333"/>
                </a:solidFill>
              </a:rPr>
              <a:t> </a:t>
            </a:r>
            <a:r>
              <a:rPr lang="fa-IR" sz="2400" dirty="0">
                <a:solidFill>
                  <a:srgbClr val="333333"/>
                </a:solidFill>
                <a:latin typeface="Times New Roman"/>
                <a:sym typeface="Wingdings" panose="05000000000000000000" pitchFamily="2" charset="2"/>
              </a:rPr>
              <a:t>←</a:t>
            </a:r>
            <a:r>
              <a:rPr lang="fa-IR" sz="2400" dirty="0">
                <a:solidFill>
                  <a:srgbClr val="333333"/>
                </a:solidFill>
              </a:rPr>
              <a:t> آیا این فرد متکبراست یا خجالتی است؟</a:t>
            </a:r>
          </a:p>
          <a:p>
            <a:pPr marL="342900" lvl="0" indent="-342900" defTabSz="914400" fontAlgn="base">
              <a:lnSpc>
                <a:spcPct val="100000"/>
              </a:lnSpc>
              <a:spcBef>
                <a:spcPts val="1200"/>
              </a:spcBef>
              <a:buClr>
                <a:srgbClr val="000000"/>
              </a:buClr>
              <a:buFont typeface="WingDings"/>
              <a:buChar char=""/>
              <a:tabLst>
                <a:tab pos="8429625" algn="l"/>
              </a:tabLst>
              <a:defRPr/>
            </a:pPr>
            <a:r>
              <a:rPr lang="fa-IR" sz="2400" dirty="0">
                <a:solidFill>
                  <a:srgbClr val="004992"/>
                </a:solidFill>
              </a:rPr>
              <a:t>شرایط و محیط</a:t>
            </a:r>
            <a:r>
              <a:rPr lang="fa-IR" sz="2400" dirty="0">
                <a:solidFill>
                  <a:srgbClr val="333333"/>
                </a:solidFill>
              </a:rPr>
              <a:t> </a:t>
            </a:r>
            <a:r>
              <a:rPr lang="fa-IR" sz="2400" dirty="0">
                <a:solidFill>
                  <a:srgbClr val="333333"/>
                </a:solidFill>
                <a:latin typeface="Times New Roman"/>
                <a:sym typeface="Wingdings" panose="05000000000000000000" pitchFamily="2" charset="2"/>
              </a:rPr>
              <a:t>←</a:t>
            </a:r>
            <a:r>
              <a:rPr lang="fa-IR" sz="2400" dirty="0">
                <a:solidFill>
                  <a:srgbClr val="333333"/>
                </a:solidFill>
              </a:rPr>
              <a:t> اگر زمستان باشد، شاید از سرما بازوهایش را جمع کرده باشد.</a:t>
            </a: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مشاهده ی خود</a:t>
            </a:r>
            <a:r>
              <a:rPr lang="fa-IR" sz="2400" dirty="0">
                <a:solidFill>
                  <a:srgbClr val="333333"/>
                </a:solidFill>
              </a:rPr>
              <a:t> </a:t>
            </a:r>
            <a:r>
              <a:rPr lang="fa-IR" sz="2400" dirty="0">
                <a:solidFill>
                  <a:srgbClr val="333333"/>
                </a:solidFill>
                <a:latin typeface="Times New Roman"/>
                <a:sym typeface="Wingdings" panose="05000000000000000000" pitchFamily="2" charset="2"/>
              </a:rPr>
              <a:t>←</a:t>
            </a:r>
            <a:r>
              <a:rPr lang="fa-IR" sz="2400" dirty="0">
                <a:solidFill>
                  <a:srgbClr val="333333"/>
                </a:solidFill>
              </a:rPr>
              <a:t> در چه موقعیت هایی من بازوهایم را جمع می کنم؟ (</a:t>
            </a:r>
            <a:r>
              <a:rPr lang="fa-IR" sz="2400" dirty="0">
                <a:solidFill>
                  <a:srgbClr val="004992"/>
                </a:solidFill>
              </a:rPr>
              <a:t>توجه!</a:t>
            </a:r>
            <a:r>
              <a:rPr lang="fa-IR" sz="2400" dirty="0">
                <a:solidFill>
                  <a:srgbClr val="333333"/>
                </a:solidFill>
              </a:rPr>
              <a:t> بلافاصله قیاس به نفس نکنید)</a:t>
            </a:r>
          </a:p>
          <a:p>
            <a:pPr marL="342900" lvl="0" indent="-342900" defTabSz="914400" fontAlgn="base">
              <a:lnSpc>
                <a:spcPct val="100000"/>
              </a:lnSpc>
              <a:spcBef>
                <a:spcPts val="1200"/>
              </a:spcBef>
              <a:buClr>
                <a:srgbClr val="333333"/>
              </a:buClr>
              <a:buFont typeface="WingDings"/>
              <a:buChar char=""/>
              <a:tabLst>
                <a:tab pos="8429625" algn="l"/>
              </a:tabLst>
              <a:defRPr/>
            </a:pPr>
            <a:r>
              <a:rPr lang="fa-IR" sz="2400" dirty="0">
                <a:solidFill>
                  <a:srgbClr val="004992"/>
                </a:solidFill>
              </a:rPr>
              <a:t>بیان چهره </a:t>
            </a:r>
            <a:r>
              <a:rPr lang="fa-IR" sz="2400" dirty="0">
                <a:solidFill>
                  <a:srgbClr val="333333"/>
                </a:solidFill>
                <a:latin typeface="Times New Roman"/>
                <a:sym typeface="Wingdings" panose="05000000000000000000" pitchFamily="2" charset="2"/>
              </a:rPr>
              <a:t>←</a:t>
            </a:r>
            <a:r>
              <a:rPr lang="fa-IR" sz="2400" dirty="0">
                <a:solidFill>
                  <a:srgbClr val="333333"/>
                </a:solidFill>
              </a:rPr>
              <a:t> این فرد چگونه به نظر می رسد؟ عصبانی است؟ یا صمیمی </a:t>
            </a:r>
            <a:r>
              <a:rPr lang="de-DE" sz="2400" dirty="0">
                <a:solidFill>
                  <a:srgbClr val="333333"/>
                </a:solidFill>
              </a:rPr>
              <a:t> </a:t>
            </a:r>
            <a:r>
              <a:rPr lang="fa-IR" sz="2400" dirty="0">
                <a:solidFill>
                  <a:srgbClr val="333333"/>
                </a:solidFill>
              </a:rPr>
              <a:t>است یا؟</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647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چنین اعمالی را انجام می دهیم؟</a:t>
            </a:r>
            <a:endParaRPr lang="de-DE" altLang="de-DE"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مطالعات نشان داده اند که بسیاری از مبتلایان به مشکلات روانپزشکی {ولی نه همه ی آنان} (بویژه مبتلایان به روانپریشی یا سایکوز) در موارد زیر مشکل دارند: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t>شن</a:t>
            </a:r>
            <a:r>
              <a:rPr lang="fa-IR" altLang="de-DE" sz="2400" dirty="0">
                <a:solidFill>
                  <a:srgbClr val="004992"/>
                </a:solidFill>
              </a:rPr>
              <a:t>اسایی و ارزیابی بیان حالات، از چهره (نظیر اندوه ، شادی و.</a:t>
            </a:r>
            <a:r>
              <a:rPr lang="de-DE" altLang="de-DE" sz="2400" dirty="0">
                <a:solidFill>
                  <a:srgbClr val="004992"/>
                </a:solidFill>
              </a:rPr>
              <a:t>.</a:t>
            </a:r>
            <a:r>
              <a:rPr lang="fa-IR" altLang="de-DE" sz="2400" dirty="0">
                <a:solidFill>
                  <a:srgbClr val="004992"/>
                </a:solidFill>
              </a:rPr>
              <a:t>.) برای آنان مشکل است.</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چنین اعمالی را انجام می دهیم؟</a:t>
            </a:r>
            <a:endParaRPr lang="de-DE" altLang="de-DE"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مطالعات نشان داده اند که بسیاری از مبتلایان به مشکلات روانپزشکی {ولی نه همه ی آنان} (بویژه مبتلایان به روانپریشی یا سایکوز) در موارد زیر مشکل دارند:</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t>شن</a:t>
            </a:r>
            <a:r>
              <a:rPr lang="fa-IR" altLang="de-DE" sz="2400" dirty="0">
                <a:solidFill>
                  <a:srgbClr val="004992"/>
                </a:solidFill>
              </a:rPr>
              <a:t>اسایی و ارزیابی بیان حالات، از چهره (نظیر اندوه ، شادی و..) برای آنان مشکل است.</a:t>
            </a:r>
            <a:endParaRPr lang="de-DE" altLang="de-DE" sz="2400" dirty="0">
              <a:solidFill>
                <a:srgbClr val="004992"/>
              </a:solidFill>
            </a:endParaRPr>
          </a:p>
          <a:p>
            <a:pPr marL="342900" lvl="0" indent="-342900" defTabSz="914400" fontAlgn="base">
              <a:buClr>
                <a:srgbClr val="333333"/>
              </a:buClr>
              <a:buFont typeface="WingDings"/>
              <a:buChar char=""/>
            </a:pPr>
            <a:r>
              <a:rPr lang="fa-IR" altLang="de-DE" sz="2400" dirty="0">
                <a:solidFill>
                  <a:srgbClr val="004992"/>
                </a:solidFill>
              </a:rPr>
              <a:t>نمی توانند بر حسب رفتار فعلی دیگران، انگیزه های آنان و یا اقدامات بعدی آنان را استنتاج کنند.</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extLst>
      <p:ext uri="{BB962C8B-B14F-4D97-AF65-F5344CB8AC3E}">
        <p14:creationId xmlns:p14="http://schemas.microsoft.com/office/powerpoint/2010/main" val="3465348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در بیماران روانپریش (سایکوتیک) ، چگونه دشواری درشناسایی حالات هیجانی دیگران سبب تشدید سوء تفاهم ها می شود</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endParaRPr lang="de-DE" altLang="de-DE" sz="2400" dirty="0">
              <a:solidFill>
                <a:srgbClr val="333333"/>
              </a:solidFill>
            </a:endParaRPr>
          </a:p>
          <a:p>
            <a:pPr lvl="0" defTabSz="914400" fontAlgn="base"/>
            <a:r>
              <a:rPr lang="fa-IR" altLang="de-DE" sz="2400" dirty="0">
                <a:solidFill>
                  <a:srgbClr val="333333"/>
                </a:solidFill>
              </a:rPr>
              <a:t>احساس اضطراب و وحشت مانع از یک ارزیابی عینی از دیگران یا موقعیت ها می شود:</a:t>
            </a:r>
          </a:p>
          <a:p>
            <a:pPr marL="342900" lvl="0" indent="-342900" defTabSz="914400" fontAlgn="base">
              <a:buClr>
                <a:srgbClr val="333333"/>
              </a:buClr>
              <a:buFont typeface="WingDings"/>
              <a:buChar char=""/>
            </a:pPr>
            <a:r>
              <a:rPr lang="fa-IR" altLang="de-DE" sz="2400" dirty="0">
                <a:solidFill>
                  <a:srgbClr val="333333"/>
                </a:solidFill>
              </a:rPr>
              <a:t>به اشتباه، یک نگاه بی طرفانه را سرد و بی توجه تعبیر می کند.</a:t>
            </a:r>
          </a:p>
          <a:p>
            <a:pPr marL="342900" lvl="0" indent="-342900" defTabSz="914400" fontAlgn="base">
              <a:buClr>
                <a:srgbClr val="333333"/>
              </a:buClr>
              <a:buFont typeface="WingDings"/>
              <a:buChar char=""/>
            </a:pPr>
            <a:r>
              <a:rPr lang="fa-IR" altLang="de-DE" sz="2400" dirty="0">
                <a:solidFill>
                  <a:srgbClr val="333333"/>
                </a:solidFill>
              </a:rPr>
              <a:t>کلمات تشویقی دوستانش را باور نمی کند.</a:t>
            </a:r>
          </a:p>
          <a:p>
            <a:pPr marL="342900" lvl="0" indent="-342900" defTabSz="914400" fontAlgn="base">
              <a:buClr>
                <a:srgbClr val="333333"/>
              </a:buClr>
              <a:buFont typeface="WingDings"/>
              <a:buChar char=""/>
            </a:pPr>
            <a:r>
              <a:rPr lang="fa-IR" altLang="de-DE" sz="2400" dirty="0">
                <a:solidFill>
                  <a:srgbClr val="333333"/>
                </a:solidFill>
              </a:rPr>
              <a:t>به اشتباه، چهره عصبی یک مسافر اتوبوس را به عنوان اخطار برداشت می کند (به عنوان مثال، حمله قریب الوقوع).</a:t>
            </a:r>
          </a:p>
          <a:p>
            <a:pPr lvl="0" algn="ctr" defTabSz="914400" fontAlgn="base"/>
            <a:r>
              <a:rPr lang="fa-IR" altLang="de-DE" sz="2400" dirty="0">
                <a:solidFill>
                  <a:srgbClr val="004992"/>
                </a:solidFill>
              </a:rPr>
              <a:t>شما هم می توانید یک تجربه شخصی در این زمینه بیان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نخستین مجموعه از تکالیف</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a:solidFill>
                  <a:srgbClr val="004992"/>
                </a:solidFill>
                <a:latin typeface="+mn-lt"/>
                <a:ea typeface="+mn-ea"/>
                <a:cs typeface="+mn-cs"/>
              </a:rPr>
              <a:t>لطفاً چند هیجان اصلی در انسان ها را نام ببرید</a:t>
            </a:r>
          </a:p>
        </p:txBody>
      </p:sp>
      <p:sp>
        <p:nvSpPr>
          <p:cNvPr id="6" name="Content Placeholder 5"/>
          <p:cNvSpPr>
            <a:spLocks noGrp="1"/>
          </p:cNvSpPr>
          <p:nvPr>
            <p:ph idx="1"/>
          </p:nvPr>
        </p:nvSpPr>
        <p:spPr/>
        <p:txBody>
          <a:bodyPr/>
          <a:lstStyle/>
          <a:p>
            <a:pPr lvl="0" defTabSz="914377"/>
            <a:r>
              <a:rPr lang="en-US" sz="2400" dirty="0">
                <a:solidFill>
                  <a:schemeClr val="tx1"/>
                </a:solidFill>
              </a:rPr>
              <a:t>؟؟؟</a:t>
            </a:r>
            <a:endParaRPr lang="fa-IR" sz="2400" dirty="0">
              <a:solidFill>
                <a:schemeClr val="tx1"/>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اين هیجان هاي اصلی در انسان ها را با تصاوير تطبيق دهيد</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لذت</a:t>
            </a:r>
          </a:p>
          <a:p>
            <a:pPr marL="342900" lvl="0" indent="-342900" defTabSz="914400" fontAlgn="base">
              <a:buClr>
                <a:srgbClr val="333333"/>
              </a:buClr>
              <a:buFont typeface="WingDings"/>
              <a:buChar char=""/>
            </a:pPr>
            <a:r>
              <a:rPr lang="fa-IR" altLang="de-DE" sz="2400" dirty="0">
                <a:solidFill>
                  <a:srgbClr val="333333"/>
                </a:solidFill>
              </a:rPr>
              <a:t>تعجب</a:t>
            </a:r>
          </a:p>
          <a:p>
            <a:pPr marL="342900" lvl="0" indent="-342900" defTabSz="914400" fontAlgn="base">
              <a:buClr>
                <a:srgbClr val="333333"/>
              </a:buClr>
              <a:buFont typeface="WingDings"/>
              <a:buChar char=""/>
            </a:pPr>
            <a:r>
              <a:rPr lang="fa-IR" altLang="de-DE" sz="2400" dirty="0">
                <a:solidFill>
                  <a:srgbClr val="333333"/>
                </a:solidFill>
              </a:rPr>
              <a:t>ترس</a:t>
            </a:r>
          </a:p>
          <a:p>
            <a:pPr marL="342900" lvl="0" indent="-342900" defTabSz="914400" fontAlgn="base">
              <a:buClr>
                <a:srgbClr val="333333"/>
              </a:buClr>
              <a:buFont typeface="WingDings"/>
              <a:buChar char=""/>
            </a:pPr>
            <a:r>
              <a:rPr lang="fa-IR" altLang="de-DE" sz="2400" dirty="0">
                <a:solidFill>
                  <a:srgbClr val="333333"/>
                </a:solidFill>
              </a:rPr>
              <a:t>سوگ</a:t>
            </a:r>
          </a:p>
          <a:p>
            <a:pPr marL="342900" lvl="0" indent="-342900" defTabSz="914400" fontAlgn="base">
              <a:buClr>
                <a:srgbClr val="333333"/>
              </a:buClr>
              <a:buFont typeface="WingDings"/>
              <a:buChar char=""/>
            </a:pPr>
            <a:r>
              <a:rPr lang="fa-IR" altLang="de-DE" sz="2400" dirty="0">
                <a:solidFill>
                  <a:srgbClr val="333333"/>
                </a:solidFill>
              </a:rPr>
              <a:t>خشم</a:t>
            </a:r>
          </a:p>
          <a:p>
            <a:pPr marL="342900" lvl="0" indent="-342900" defTabSz="914400" fontAlgn="base">
              <a:buClr>
                <a:srgbClr val="333333"/>
              </a:buClr>
              <a:buFont typeface="WingDings"/>
              <a:buChar char=""/>
            </a:pPr>
            <a:r>
              <a:rPr lang="fa-IR" altLang="de-DE" sz="2400" dirty="0">
                <a:solidFill>
                  <a:srgbClr val="333333"/>
                </a:solidFill>
              </a:rPr>
              <a:t>نفرت</a:t>
            </a:r>
          </a:p>
          <a:p>
            <a:pPr marL="342900" lvl="0" indent="-342900" defTabSz="914400" fontAlgn="base">
              <a:buClr>
                <a:srgbClr val="333333"/>
              </a:buClr>
              <a:buFont typeface="WingDings"/>
              <a:buChar char=""/>
            </a:pPr>
            <a:r>
              <a:rPr lang="fa-IR" altLang="de-DE" sz="2400" dirty="0">
                <a:solidFill>
                  <a:srgbClr val="333333"/>
                </a:solidFill>
              </a:rPr>
              <a:t>درد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هیجان های اصلی</a:t>
            </a:r>
            <a:br>
              <a:rPr lang="ar-AE" sz="3600" dirty="0">
                <a:solidFill>
                  <a:srgbClr val="004992"/>
                </a:solidFill>
                <a:latin typeface="+mn-lt"/>
                <a:ea typeface="+mn-ea"/>
                <a:cs typeface="+mn-cs"/>
              </a:rPr>
            </a:br>
            <a:r>
              <a:rPr lang="ar-AE" dirty="0">
                <a:solidFill>
                  <a:srgbClr val="004992"/>
                </a:solidFill>
                <a:latin typeface="+mn-lt"/>
                <a:ea typeface="+mn-ea"/>
                <a:cs typeface="+mn-cs"/>
              </a:rPr>
              <a:t>گاهی اوقات به سادگی می توان دریافت که دیگری چه احساسی دارد.... بویژه اگر شما از شرایط آن شخص اطلاع داشته باشید....</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7872"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0995"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885"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3365"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14265"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25245"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9143365"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30" name="Caption_24"/>
          <p:cNvSpPr txBox="1">
            <a:spLocks noChangeArrowheads="1"/>
          </p:cNvSpPr>
          <p:nvPr/>
        </p:nvSpPr>
        <p:spPr bwMode="auto">
          <a:xfrm>
            <a:off x="4914265"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31" name="Caption_26"/>
          <p:cNvSpPr txBox="1">
            <a:spLocks noChangeArrowheads="1"/>
          </p:cNvSpPr>
          <p:nvPr/>
        </p:nvSpPr>
        <p:spPr bwMode="auto">
          <a:xfrm>
            <a:off x="540885"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32" name="Caption_28"/>
          <p:cNvSpPr txBox="1">
            <a:spLocks noChangeArrowheads="1"/>
          </p:cNvSpPr>
          <p:nvPr/>
        </p:nvSpPr>
        <p:spPr bwMode="auto">
          <a:xfrm>
            <a:off x="8837872"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33" name="Caption_23"/>
          <p:cNvSpPr txBox="1">
            <a:spLocks noChangeArrowheads="1"/>
          </p:cNvSpPr>
          <p:nvPr/>
        </p:nvSpPr>
        <p:spPr bwMode="auto">
          <a:xfrm>
            <a:off x="1325245"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
        <p:nvSpPr>
          <p:cNvPr id="34" name="Caption_27"/>
          <p:cNvSpPr txBox="1">
            <a:spLocks noChangeArrowheads="1"/>
          </p:cNvSpPr>
          <p:nvPr/>
        </p:nvSpPr>
        <p:spPr bwMode="auto">
          <a:xfrm>
            <a:off x="5420996"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هیجان های اصلی</a:t>
            </a:r>
            <a:br>
              <a:rPr lang="ar-AE" sz="3600">
                <a:solidFill>
                  <a:srgbClr val="004992"/>
                </a:solidFill>
                <a:latin typeface="+mn-lt"/>
                <a:ea typeface="+mn-ea"/>
                <a:cs typeface="+mn-cs"/>
              </a:rPr>
            </a:br>
            <a:r>
              <a:rPr lang="ar-AE">
                <a:solidFill>
                  <a:srgbClr val="004992"/>
                </a:solidFill>
                <a:latin typeface="+mn-lt"/>
                <a:ea typeface="+mn-ea"/>
                <a:cs typeface="+mn-cs"/>
              </a:rPr>
              <a:t>گاهی اوقات به سادگی می توان دریافت که دیگری چه احساسی دارد.... بویژه اگر شما از شرایط آن شخص اطلاع داشته باشید....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29" name="Picture 28"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7872"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0995"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885"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3365"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5245"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4265"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25"/>
          <p:cNvSpPr txBox="1">
            <a:spLocks noChangeArrowheads="1"/>
          </p:cNvSpPr>
          <p:nvPr/>
        </p:nvSpPr>
        <p:spPr bwMode="auto">
          <a:xfrm>
            <a:off x="9143365"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سوگ </a:t>
            </a:r>
            <a:endParaRPr lang="en-GB" altLang="de-DE" sz="2000" dirty="0">
              <a:solidFill>
                <a:srgbClr val="004992"/>
              </a:solidFill>
              <a:latin typeface="+mn-lt"/>
              <a:ea typeface="+mn-ea"/>
              <a:cs typeface="+mn-cs"/>
            </a:endParaRPr>
          </a:p>
        </p:txBody>
      </p:sp>
      <p:sp>
        <p:nvSpPr>
          <p:cNvPr id="36" name="Caption_26"/>
          <p:cNvSpPr txBox="1">
            <a:spLocks noChangeArrowheads="1"/>
          </p:cNvSpPr>
          <p:nvPr/>
        </p:nvSpPr>
        <p:spPr bwMode="auto">
          <a:xfrm>
            <a:off x="540885"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خوشحالی</a:t>
            </a:r>
            <a:endParaRPr lang="en-GB" altLang="de-DE" sz="2000" dirty="0">
              <a:solidFill>
                <a:srgbClr val="004992"/>
              </a:solidFill>
              <a:latin typeface="+mn-lt"/>
              <a:ea typeface="+mn-ea"/>
              <a:cs typeface="+mn-cs"/>
            </a:endParaRPr>
          </a:p>
        </p:txBody>
      </p:sp>
      <p:sp>
        <p:nvSpPr>
          <p:cNvPr id="37" name="Caption_28"/>
          <p:cNvSpPr txBox="1">
            <a:spLocks noChangeArrowheads="1"/>
          </p:cNvSpPr>
          <p:nvPr/>
        </p:nvSpPr>
        <p:spPr bwMode="auto">
          <a:xfrm>
            <a:off x="8837872"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نفرت</a:t>
            </a:r>
            <a:endParaRPr lang="en-GB" altLang="de-DE" sz="2000" dirty="0">
              <a:solidFill>
                <a:srgbClr val="004992"/>
              </a:solidFill>
              <a:latin typeface="+mn-lt"/>
              <a:ea typeface="+mn-ea"/>
              <a:cs typeface="+mn-cs"/>
            </a:endParaRPr>
          </a:p>
        </p:txBody>
      </p:sp>
      <p:sp>
        <p:nvSpPr>
          <p:cNvPr id="38" name="Caption_27"/>
          <p:cNvSpPr txBox="1">
            <a:spLocks noChangeArrowheads="1"/>
          </p:cNvSpPr>
          <p:nvPr/>
        </p:nvSpPr>
        <p:spPr bwMode="auto">
          <a:xfrm>
            <a:off x="5420996"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تعجب</a:t>
            </a:r>
            <a:endParaRPr lang="en-GB" altLang="de-DE" sz="2000" dirty="0">
              <a:solidFill>
                <a:srgbClr val="004992"/>
              </a:solidFill>
              <a:latin typeface="+mn-lt"/>
              <a:ea typeface="+mn-ea"/>
              <a:cs typeface="+mn-cs"/>
            </a:endParaRPr>
          </a:p>
        </p:txBody>
      </p:sp>
      <p:sp>
        <p:nvSpPr>
          <p:cNvPr id="39" name="Caption_24"/>
          <p:cNvSpPr txBox="1">
            <a:spLocks noChangeArrowheads="1"/>
          </p:cNvSpPr>
          <p:nvPr/>
        </p:nvSpPr>
        <p:spPr bwMode="auto">
          <a:xfrm>
            <a:off x="4914265"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خشم</a:t>
            </a:r>
            <a:endParaRPr lang="en-GB" altLang="de-DE" sz="2000" dirty="0">
              <a:solidFill>
                <a:srgbClr val="004992"/>
              </a:solidFill>
              <a:latin typeface="+mn-lt"/>
              <a:ea typeface="+mn-ea"/>
              <a:cs typeface="+mn-cs"/>
            </a:endParaRPr>
          </a:p>
        </p:txBody>
      </p:sp>
      <p:sp>
        <p:nvSpPr>
          <p:cNvPr id="40" name="Caption_23"/>
          <p:cNvSpPr txBox="1">
            <a:spLocks noChangeArrowheads="1"/>
          </p:cNvSpPr>
          <p:nvPr/>
        </p:nvSpPr>
        <p:spPr bwMode="auto">
          <a:xfrm>
            <a:off x="1325245"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fa-IR" altLang="de-DE" sz="2000">
                <a:solidFill>
                  <a:srgbClr val="004992"/>
                </a:solidFill>
                <a:latin typeface="+mn-lt"/>
                <a:ea typeface="+mn-ea"/>
                <a:cs typeface="+mn-cs"/>
              </a:rPr>
              <a:t>درد</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lvl="0" defTabSz="914377"/>
            <a:r>
              <a:rPr lang="ar-AE" sz="2400" dirty="0">
                <a:solidFill>
                  <a:srgbClr val="333333"/>
                </a:solidFill>
              </a:rPr>
              <a:t>اگر شخصی را نشناسید یا از شرایط وی آگاه نباشید ، به سختی می توانید احساس وی را درک کنید!</a:t>
            </a:r>
          </a:p>
          <a:p>
            <a:pPr lvl="0" defTabSz="914377"/>
            <a:r>
              <a:rPr lang="ar-AE" sz="2400" dirty="0">
                <a:solidFill>
                  <a:srgbClr val="004992"/>
                </a:solidFill>
              </a:rPr>
              <a:t>لطفاً سعی کنید احساس عاطفی و هیجانی تصاویر شماره 1 تا 6 را شناسایی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29"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2095"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2095"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4695"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12095"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4695"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54695"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50183"/>
          <p:cNvSpPr txBox="1">
            <a:spLocks noChangeArrowheads="1"/>
          </p:cNvSpPr>
          <p:nvPr/>
        </p:nvSpPr>
        <p:spPr bwMode="auto">
          <a:xfrm>
            <a:off x="9889987"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1.</a:t>
            </a:r>
          </a:p>
        </p:txBody>
      </p:sp>
      <p:sp>
        <p:nvSpPr>
          <p:cNvPr id="36" name="Caption_50181"/>
          <p:cNvSpPr txBox="1">
            <a:spLocks noChangeArrowheads="1"/>
          </p:cNvSpPr>
          <p:nvPr/>
        </p:nvSpPr>
        <p:spPr bwMode="auto">
          <a:xfrm>
            <a:off x="9889988"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dirty="0">
                <a:latin typeface="+mn-lt"/>
                <a:ea typeface="+mn-ea"/>
                <a:cs typeface="+mn-cs"/>
              </a:rPr>
              <a:t>3.</a:t>
            </a:r>
          </a:p>
        </p:txBody>
      </p:sp>
      <p:sp>
        <p:nvSpPr>
          <p:cNvPr id="37" name="Caption_50180"/>
          <p:cNvSpPr txBox="1">
            <a:spLocks noChangeArrowheads="1"/>
          </p:cNvSpPr>
          <p:nvPr/>
        </p:nvSpPr>
        <p:spPr bwMode="auto">
          <a:xfrm>
            <a:off x="9889988"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5.</a:t>
            </a:r>
          </a:p>
        </p:txBody>
      </p:sp>
      <p:sp>
        <p:nvSpPr>
          <p:cNvPr id="38" name="Caption_50185"/>
          <p:cNvSpPr txBox="1">
            <a:spLocks noChangeArrowheads="1"/>
          </p:cNvSpPr>
          <p:nvPr/>
        </p:nvSpPr>
        <p:spPr bwMode="auto">
          <a:xfrm>
            <a:off x="7832588"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2.</a:t>
            </a:r>
          </a:p>
        </p:txBody>
      </p:sp>
      <p:sp>
        <p:nvSpPr>
          <p:cNvPr id="39" name="Caption_50184"/>
          <p:cNvSpPr txBox="1">
            <a:spLocks noChangeArrowheads="1"/>
          </p:cNvSpPr>
          <p:nvPr/>
        </p:nvSpPr>
        <p:spPr bwMode="auto">
          <a:xfrm>
            <a:off x="7832588"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4.</a:t>
            </a:r>
          </a:p>
        </p:txBody>
      </p:sp>
      <p:sp>
        <p:nvSpPr>
          <p:cNvPr id="40" name="Caption_50182"/>
          <p:cNvSpPr txBox="1">
            <a:spLocks noChangeArrowheads="1"/>
          </p:cNvSpPr>
          <p:nvPr/>
        </p:nvSpPr>
        <p:spPr bwMode="auto">
          <a:xfrm>
            <a:off x="7832588"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Text Box 3"/>
          <p:cNvSpPr txBox="1">
            <a:spLocks noChangeArrowheads="1"/>
          </p:cNvSpPr>
          <p:nvPr/>
        </p:nvSpPr>
        <p:spPr bwMode="auto">
          <a:xfrm>
            <a:off x="411480" y="2203704"/>
            <a:ext cx="64008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خوشحالی</a:t>
            </a:r>
          </a:p>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تعجب</a:t>
            </a:r>
          </a:p>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ترس</a:t>
            </a:r>
          </a:p>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سوگ</a:t>
            </a:r>
          </a:p>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خشم</a:t>
            </a:r>
          </a:p>
          <a:p>
            <a:pPr marL="457200" indent="-457200" algn="r" rtl="1" eaLnBrk="1" hangingPunct="1">
              <a:spcBef>
                <a:spcPts val="1200"/>
              </a:spcBef>
              <a:spcAft>
                <a:spcPts val="0"/>
              </a:spcAft>
              <a:buClr>
                <a:srgbClr val="333333"/>
              </a:buClr>
              <a:buFont typeface="+mj-lt"/>
              <a:buAutoNum type="arabicPeriod"/>
            </a:pPr>
            <a:r>
              <a:rPr lang="fa-IR" altLang="de-DE" sz="2400" dirty="0">
                <a:solidFill>
                  <a:srgbClr val="333333"/>
                </a:solidFill>
                <a:latin typeface="+mn-lt"/>
                <a:cs typeface="+mn-cs"/>
              </a:rPr>
              <a:t>نفرت</a:t>
            </a:r>
            <a:endParaRPr lang="en-US"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pic>
        <p:nvPicPr>
          <p:cNvPr id="29"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2095"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2095"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4695"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12095"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4695"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54695"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50183"/>
          <p:cNvSpPr txBox="1">
            <a:spLocks noChangeArrowheads="1"/>
          </p:cNvSpPr>
          <p:nvPr/>
        </p:nvSpPr>
        <p:spPr bwMode="auto">
          <a:xfrm>
            <a:off x="9889987"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1.</a:t>
            </a:r>
          </a:p>
        </p:txBody>
      </p:sp>
      <p:sp>
        <p:nvSpPr>
          <p:cNvPr id="36" name="Caption_50181"/>
          <p:cNvSpPr txBox="1">
            <a:spLocks noChangeArrowheads="1"/>
          </p:cNvSpPr>
          <p:nvPr/>
        </p:nvSpPr>
        <p:spPr bwMode="auto">
          <a:xfrm>
            <a:off x="9889988"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dirty="0">
                <a:latin typeface="+mn-lt"/>
                <a:ea typeface="+mn-ea"/>
                <a:cs typeface="+mn-cs"/>
              </a:rPr>
              <a:t>3.</a:t>
            </a:r>
          </a:p>
        </p:txBody>
      </p:sp>
      <p:sp>
        <p:nvSpPr>
          <p:cNvPr id="37" name="Caption_50180"/>
          <p:cNvSpPr txBox="1">
            <a:spLocks noChangeArrowheads="1"/>
          </p:cNvSpPr>
          <p:nvPr/>
        </p:nvSpPr>
        <p:spPr bwMode="auto">
          <a:xfrm>
            <a:off x="9889988"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5.</a:t>
            </a:r>
          </a:p>
        </p:txBody>
      </p:sp>
      <p:sp>
        <p:nvSpPr>
          <p:cNvPr id="38" name="Caption_50185"/>
          <p:cNvSpPr txBox="1">
            <a:spLocks noChangeArrowheads="1"/>
          </p:cNvSpPr>
          <p:nvPr/>
        </p:nvSpPr>
        <p:spPr bwMode="auto">
          <a:xfrm>
            <a:off x="7832588"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2.</a:t>
            </a:r>
          </a:p>
        </p:txBody>
      </p:sp>
      <p:sp>
        <p:nvSpPr>
          <p:cNvPr id="39" name="Caption_50184"/>
          <p:cNvSpPr txBox="1">
            <a:spLocks noChangeArrowheads="1"/>
          </p:cNvSpPr>
          <p:nvPr/>
        </p:nvSpPr>
        <p:spPr bwMode="auto">
          <a:xfrm>
            <a:off x="7832588"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4.</a:t>
            </a:r>
          </a:p>
        </p:txBody>
      </p:sp>
      <p:sp>
        <p:nvSpPr>
          <p:cNvPr id="40" name="Caption_50182"/>
          <p:cNvSpPr txBox="1">
            <a:spLocks noChangeArrowheads="1"/>
          </p:cNvSpPr>
          <p:nvPr/>
        </p:nvSpPr>
        <p:spPr bwMode="auto">
          <a:xfrm>
            <a:off x="7832588"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a:latin typeface="+mn-lt"/>
                <a:ea typeface="+mn-ea"/>
                <a:cs typeface="+mn-cs"/>
              </a:rPr>
              <a:t>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آیا فقط بر اساس ظاهر اشخاص می توان در باره ی شخصیت و یا حرفه ی آن ها قضاوت کرد؟</a:t>
            </a:r>
            <a:endParaRPr lang="en-US" sz="3600">
              <a:latin typeface="+mn-lt"/>
              <a:ea typeface="+mn-ea"/>
              <a:cs typeface="+mn-cs"/>
            </a:endParaRPr>
          </a:p>
        </p:txBody>
      </p:sp>
      <p:sp>
        <p:nvSpPr>
          <p:cNvPr id="6" name="Content Placeholder 5"/>
          <p:cNvSpPr>
            <a:spLocks noGrp="1"/>
          </p:cNvSpPr>
          <p:nvPr>
            <p:ph idx="1"/>
          </p:nvPr>
        </p:nvSpPr>
        <p:spPr/>
        <p:txBody>
          <a:bodyPr/>
          <a:lstStyle/>
          <a:p>
            <a:pPr defTabSz="914400" fontAlgn="base"/>
            <a:r>
              <a:rPr lang="fa-IR" altLang="de-DE" sz="2400" dirty="0">
                <a:solidFill>
                  <a:srgbClr val="333333"/>
                </a:solidFill>
              </a:rPr>
              <a:t>کدامیک ، هنرمند ، ورزشکار ، روان درمانگر یا قاتل زنجیره ای است؟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pic>
        <p:nvPicPr>
          <p:cNvPr id="15"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315"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0704"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9180180"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fa-IR" altLang="de-DE" sz="2400">
                <a:solidFill>
                  <a:srgbClr val="333333"/>
                </a:solidFill>
              </a:rPr>
              <a:t>در اغلب مواقع ، افکار کلیشه ای بر برداشت های اولیه ی ما حاکم هستند. </a:t>
            </a:r>
            <a:r>
              <a:rPr lang="fa-IR" altLang="de-DE" sz="2400" dirty="0">
                <a:solidFill>
                  <a:srgbClr val="333333"/>
                </a:solidFill>
              </a:rPr>
              <a:t>بعنوان نمونه همه ی هنرپیشه ها جذاب و همه ی قاتل ها وحشی به نظر نمی رسند!</a:t>
            </a:r>
            <a:endParaRPr lang="fa-IR"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آیا شما می دانید؟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pic>
        <p:nvPicPr>
          <p:cNvPr id="25"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315"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0704"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9180180"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4276"/>
          <p:cNvSpPr txBox="1">
            <a:spLocks noChangeArrowheads="1"/>
          </p:cNvSpPr>
          <p:nvPr/>
        </p:nvSpPr>
        <p:spPr bwMode="auto">
          <a:xfrm>
            <a:off x="6362315"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ts val="0"/>
              </a:spcBef>
              <a:spcAft>
                <a:spcPts val="0"/>
              </a:spcAft>
              <a:buClrTx/>
              <a:buNone/>
            </a:pPr>
            <a:r>
              <a:rPr lang="fr-FR" altLang="de-DE" sz="1800" dirty="0">
                <a:latin typeface="+mn-lt"/>
                <a:ea typeface="+mn-ea"/>
                <a:cs typeface="+mn-cs"/>
              </a:rPr>
              <a:t>Ted Bundy:</a:t>
            </a:r>
          </a:p>
          <a:p>
            <a:pPr algn="ctr" rtl="1" eaLnBrk="1" hangingPunct="1">
              <a:spcBef>
                <a:spcPts val="0"/>
              </a:spcBef>
              <a:spcAft>
                <a:spcPts val="0"/>
              </a:spcAft>
              <a:buClrTx/>
              <a:buNone/>
            </a:pPr>
            <a:r>
              <a:rPr lang="fa-IR" altLang="de-DE" sz="1800" dirty="0">
                <a:latin typeface="+mn-lt"/>
                <a:ea typeface="+mn-ea"/>
                <a:cs typeface="+mn-cs"/>
              </a:rPr>
              <a:t>قاتل زنجیره ای  </a:t>
            </a:r>
            <a:endParaRPr lang="en-GB" altLang="de-DE" sz="1800" dirty="0">
              <a:latin typeface="+mn-lt"/>
              <a:ea typeface="+mn-ea"/>
              <a:cs typeface="+mn-cs"/>
            </a:endParaRPr>
          </a:p>
        </p:txBody>
      </p:sp>
      <p:sp>
        <p:nvSpPr>
          <p:cNvPr id="30" name="Caption_54279"/>
          <p:cNvSpPr txBox="1">
            <a:spLocks noChangeArrowheads="1"/>
          </p:cNvSpPr>
          <p:nvPr/>
        </p:nvSpPr>
        <p:spPr bwMode="auto">
          <a:xfrm>
            <a:off x="9180180"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ts val="0"/>
              </a:spcBef>
              <a:spcAft>
                <a:spcPts val="0"/>
              </a:spcAft>
              <a:buClrTx/>
              <a:buNone/>
            </a:pPr>
            <a:r>
              <a:rPr lang="fr-FR" altLang="de-DE" sz="1800">
                <a:latin typeface="+mn-lt"/>
                <a:ea typeface="+mn-ea"/>
                <a:cs typeface="+mn-cs"/>
              </a:rPr>
              <a:t>Eddie “Eagle” Edwards:</a:t>
            </a:r>
          </a:p>
          <a:p>
            <a:pPr algn="ctr" rtl="1" eaLnBrk="1" hangingPunct="1">
              <a:spcBef>
                <a:spcPts val="0"/>
              </a:spcBef>
              <a:spcAft>
                <a:spcPts val="0"/>
              </a:spcAft>
              <a:buClrTx/>
              <a:buNone/>
            </a:pPr>
            <a:r>
              <a:rPr lang="fa-IR" altLang="de-DE" sz="1800">
                <a:latin typeface="+mn-lt"/>
                <a:ea typeface="+mn-ea"/>
                <a:cs typeface="+mn-cs"/>
              </a:rPr>
              <a:t>قهرمان اسکی</a:t>
            </a:r>
            <a:endParaRPr lang="en-GB" altLang="de-DE" sz="1800" dirty="0">
              <a:latin typeface="+mn-lt"/>
              <a:ea typeface="+mn-ea"/>
              <a:cs typeface="+mn-cs"/>
            </a:endParaRPr>
          </a:p>
        </p:txBody>
      </p:sp>
      <p:sp>
        <p:nvSpPr>
          <p:cNvPr id="31" name="Caption_54278"/>
          <p:cNvSpPr txBox="1">
            <a:spLocks noChangeArrowheads="1"/>
          </p:cNvSpPr>
          <p:nvPr/>
        </p:nvSpPr>
        <p:spPr bwMode="auto">
          <a:xfrm>
            <a:off x="3380704"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ts val="0"/>
              </a:spcBef>
              <a:spcAft>
                <a:spcPts val="0"/>
              </a:spcAft>
              <a:buClrTx/>
              <a:buNone/>
            </a:pPr>
            <a:r>
              <a:rPr lang="de-DE" altLang="de-DE" sz="1800" dirty="0">
                <a:latin typeface="+mn-lt"/>
                <a:ea typeface="+mn-ea"/>
                <a:cs typeface="+mn-cs"/>
              </a:rPr>
              <a:t>Harald Effenberg:</a:t>
            </a:r>
          </a:p>
          <a:p>
            <a:pPr algn="ctr" rtl="1" eaLnBrk="1" hangingPunct="1">
              <a:spcBef>
                <a:spcPts val="0"/>
              </a:spcBef>
              <a:spcAft>
                <a:spcPts val="0"/>
              </a:spcAft>
              <a:buClrTx/>
              <a:buNone/>
            </a:pPr>
            <a:r>
              <a:rPr lang="fa-IR" altLang="de-DE" sz="1800" dirty="0">
                <a:latin typeface="+mn-lt"/>
                <a:ea typeface="+mn-ea"/>
                <a:cs typeface="+mn-cs"/>
              </a:rPr>
              <a:t>هنرپیشه</a:t>
            </a:r>
            <a:endParaRPr lang="en-GB" altLang="de-DE" sz="1800" dirty="0">
              <a:latin typeface="+mn-lt"/>
              <a:ea typeface="+mn-ea"/>
              <a:cs typeface="+mn-cs"/>
            </a:endParaRPr>
          </a:p>
        </p:txBody>
      </p:sp>
      <p:sp>
        <p:nvSpPr>
          <p:cNvPr id="32" name="Caption_54277"/>
          <p:cNvSpPr txBox="1">
            <a:spLocks noChangeArrowheads="1"/>
          </p:cNvSpPr>
          <p:nvPr/>
        </p:nvSpPr>
        <p:spPr bwMode="auto">
          <a:xfrm>
            <a:off x="446220"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ts val="0"/>
              </a:spcBef>
              <a:spcAft>
                <a:spcPts val="0"/>
              </a:spcAft>
              <a:buClrTx/>
              <a:buNone/>
            </a:pPr>
            <a:r>
              <a:rPr lang="de-DE" altLang="de-DE" sz="1800" dirty="0">
                <a:latin typeface="+mn-lt"/>
                <a:ea typeface="+mn-ea"/>
                <a:cs typeface="+mn-cs"/>
              </a:rPr>
              <a:t>Alfred Adler:</a:t>
            </a:r>
          </a:p>
          <a:p>
            <a:pPr algn="ctr" rtl="1" eaLnBrk="1" hangingPunct="1">
              <a:spcBef>
                <a:spcPts val="0"/>
              </a:spcBef>
              <a:spcAft>
                <a:spcPts val="0"/>
              </a:spcAft>
              <a:buClrTx/>
              <a:buNone/>
            </a:pPr>
            <a:r>
              <a:rPr lang="fa-IR" altLang="de-DE" sz="1800" dirty="0">
                <a:latin typeface="+mn-lt"/>
                <a:ea typeface="+mn-ea"/>
                <a:cs typeface="+mn-cs"/>
              </a:rPr>
              <a:t>روان درمانگر</a:t>
            </a:r>
            <a:endParaRPr lang="en-GB" altLang="de-DE" sz="1800" dirty="0">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خواهی نشوی رسوا، همرنگ جماعت شو!</a:t>
            </a:r>
            <a:br>
              <a:rPr lang="ar-AE" sz="3600">
                <a:solidFill>
                  <a:srgbClr val="004992"/>
                </a:solidFill>
                <a:latin typeface="+mn-lt"/>
                <a:ea typeface="+mn-ea"/>
                <a:cs typeface="+mn-cs"/>
              </a:rPr>
            </a:br>
            <a:r>
              <a:rPr lang="ar-AE">
                <a:solidFill>
                  <a:srgbClr val="004992"/>
                </a:solidFill>
                <a:latin typeface="+mn-lt"/>
                <a:ea typeface="+mn-ea"/>
                <a:cs typeface="+mn-cs"/>
              </a:rPr>
              <a:t>سوء تعبیرهای رایج در باره ی ژست و قیافه</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48"/>
          <p:cNvGraphicFramePr>
            <a:graphicFrameLocks noGrp="1"/>
          </p:cNvGraphicFramePr>
          <p:nvPr>
            <p:extLst>
              <p:ext uri="{D42A27DB-BD31-4B8C-83A1-F6EECF244321}">
                <p14:modId xmlns:p14="http://schemas.microsoft.com/office/powerpoint/2010/main" val="1440248077"/>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 این ژست و قیافه را اینجا و جاهای دیگر چگونه تفسیر و تعبیر می کنند؟</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2000" b="0" i="0" u="none" strike="noStrike" cap="none" normalizeH="0" baseline="0">
                        <a:ln>
                          <a:noFill/>
                        </a:ln>
                        <a:solidFill>
                          <a:schemeClr val="tx1"/>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تماس نزدیک با بدن</a:t>
                      </a:r>
                      <a:endParaRPr kumimoji="0" lang="en-US" sz="2000" b="0" i="0" u="none" strike="noStrike" cap="none" normalizeH="0" baseline="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مناسب یا نامناسب؟</a:t>
                      </a:r>
                      <a:endParaRPr kumimoji="0" lang="de-DE" sz="2000" b="1"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7988"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7988"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خواهی نشوی رسوا، همرنگ جماعت شو!</a:t>
            </a:r>
            <a:br>
              <a:rPr lang="ar-AE" sz="3600">
                <a:solidFill>
                  <a:srgbClr val="004992"/>
                </a:solidFill>
                <a:latin typeface="+mn-lt"/>
                <a:ea typeface="+mn-ea"/>
                <a:cs typeface="+mn-cs"/>
              </a:rPr>
            </a:br>
            <a:r>
              <a:rPr lang="ar-AE">
                <a:solidFill>
                  <a:srgbClr val="004992"/>
                </a:solidFill>
                <a:latin typeface="+mn-lt"/>
                <a:ea typeface="+mn-ea"/>
                <a:cs typeface="+mn-cs"/>
              </a:rPr>
              <a:t>سوء تعبیرهای رایج در باره ی ژست و قیافه</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48"/>
          <p:cNvGraphicFramePr>
            <a:graphicFrameLocks noGrp="1"/>
          </p:cNvGraphicFramePr>
          <p:nvPr>
            <p:extLst>
              <p:ext uri="{D42A27DB-BD31-4B8C-83A1-F6EECF244321}">
                <p14:modId xmlns:p14="http://schemas.microsoft.com/office/powerpoint/2010/main" val="3031611537"/>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 این ژست و قیافه را اینجا و جاهای دیگر چگونه تفسیر و تعبیر می کنند؟</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2000" b="0" i="0" u="none" strike="noStrike" cap="none" normalizeH="0" baseline="0">
                        <a:ln>
                          <a:noFill/>
                        </a:ln>
                        <a:solidFill>
                          <a:schemeClr val="tx1"/>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امریکای شمالی و </a:t>
                      </a:r>
                      <a:r>
                        <a:rPr kumimoji="0" lang="fa-IR" sz="2000" b="1" i="0" u="none" strike="noStrike" cap="none" normalizeH="0" baseline="0">
                          <a:ln>
                            <a:noFill/>
                          </a:ln>
                          <a:solidFill>
                            <a:srgbClr val="333333"/>
                          </a:solidFill>
                          <a:effectLst/>
                          <a:latin typeface="+mn-lt"/>
                          <a:ea typeface="+mn-ea"/>
                          <a:cs typeface="+mn-cs"/>
                        </a:rPr>
                        <a:t>اروپا:</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اوکی</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خوب</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فرانسه</a:t>
                      </a:r>
                      <a:r>
                        <a:rPr kumimoji="0" lang="en-US" sz="2000" b="1" i="0" u="none" strike="noStrike" cap="none" normalizeH="0" baseline="0" dirty="0">
                          <a:ln>
                            <a:noFill/>
                          </a:ln>
                          <a:solidFill>
                            <a:srgbClr val="333333"/>
                          </a:solidFill>
                          <a:effectLst/>
                          <a:latin typeface="+mn-lt"/>
                          <a:ea typeface="+mn-ea"/>
                          <a:cs typeface="+mn-cs"/>
                        </a:rPr>
                        <a:t>, </a:t>
                      </a:r>
                      <a:r>
                        <a:rPr kumimoji="0" lang="fa-IR" sz="2000" b="1" i="0" u="none" strike="noStrike" cap="none" normalizeH="0" baseline="0" dirty="0">
                          <a:ln>
                            <a:noFill/>
                          </a:ln>
                          <a:solidFill>
                            <a:srgbClr val="333333"/>
                          </a:solidFill>
                          <a:effectLst/>
                          <a:latin typeface="+mn-lt"/>
                          <a:ea typeface="+mn-ea"/>
                          <a:cs typeface="+mn-cs"/>
                        </a:rPr>
                        <a:t>بلژیک</a:t>
                      </a:r>
                      <a:r>
                        <a:rPr kumimoji="0" lang="en-US" sz="2000" b="1" i="0" u="none" strike="noStrike" cap="none" normalizeH="0" baseline="0" dirty="0">
                          <a:ln>
                            <a:noFill/>
                          </a:ln>
                          <a:solidFill>
                            <a:srgbClr val="333333"/>
                          </a:solidFill>
                          <a:effectLst/>
                          <a:latin typeface="+mn-lt"/>
                          <a:ea typeface="+mn-ea"/>
                          <a:cs typeface="+mn-cs"/>
                        </a:rPr>
                        <a:t>, </a:t>
                      </a:r>
                      <a:r>
                        <a:rPr kumimoji="0" lang="fa-IR" sz="2000" b="1" i="0" u="none" strike="noStrike" cap="none" normalizeH="0" baseline="0" dirty="0">
                          <a:ln>
                            <a:noFill/>
                          </a:ln>
                          <a:solidFill>
                            <a:srgbClr val="333333"/>
                          </a:solidFill>
                          <a:effectLst/>
                          <a:latin typeface="+mn-lt"/>
                          <a:ea typeface="+mn-ea"/>
                          <a:cs typeface="+mn-cs"/>
                        </a:rPr>
                        <a:t>تونس</a:t>
                      </a:r>
                      <a:r>
                        <a:rPr kumimoji="0" lang="en-US" sz="2000" b="1" i="0" u="none" strike="noStrike" cap="none" normalizeH="0" baseline="0">
                          <a:ln>
                            <a:noFill/>
                          </a:ln>
                          <a:solidFill>
                            <a:srgbClr val="333333"/>
                          </a:solidFill>
                          <a:effectLst/>
                          <a:latin typeface="+mn-lt"/>
                          <a:ea typeface="+mn-ea"/>
                          <a:cs typeface="+mn-cs"/>
                        </a:rPr>
                        <a:t>:</a:t>
                      </a:r>
                      <a:r>
                        <a:rPr kumimoji="0" lang="fa-IR" sz="2000" b="1"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بی ارزش</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صفر</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ژاپن</a:t>
                      </a:r>
                      <a:r>
                        <a:rPr kumimoji="0" lang="en-US" sz="2000" b="1" i="0" u="none" strike="noStrike" cap="none" normalizeH="0" baseline="0">
                          <a:ln>
                            <a:noFill/>
                          </a:ln>
                          <a:solidFill>
                            <a:srgbClr val="333333"/>
                          </a:solidFill>
                          <a:effectLst/>
                          <a:latin typeface="+mn-lt"/>
                          <a:ea typeface="+mn-ea"/>
                          <a:cs typeface="+mn-cs"/>
                        </a:rPr>
                        <a:t>:</a:t>
                      </a:r>
                      <a:r>
                        <a:rPr kumimoji="0" lang="fa-IR" sz="2000" b="1"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پول</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برخی از کشورها این حرکتی تحقیر آمیز برای مردان همجنسگراست</a:t>
                      </a:r>
                      <a:r>
                        <a:rPr kumimoji="0" lang="en-US" sz="2000" b="0" i="0" u="none" strike="noStrike" cap="none" normalizeH="0" baseline="0" dirty="0">
                          <a:ln>
                            <a:noFill/>
                          </a:ln>
                          <a:solidFill>
                            <a:srgbClr val="333333"/>
                          </a:solidFill>
                          <a:effectLst/>
                          <a:latin typeface="+mn-lt"/>
                          <a:ea typeface="+mn-ea"/>
                          <a:cs typeface="+mn-cs"/>
                        </a:rPr>
                        <a:t>.</a:t>
                      </a: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تماس نزدیک با بدن</a:t>
                      </a:r>
                      <a:endParaRPr kumimoji="0" lang="en-US" sz="2000" b="0" i="0" u="none" strike="noStrike" cap="none" normalizeH="0" baseline="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مناسب یا نامناسب؟</a:t>
                      </a:r>
                      <a:endParaRPr kumimoji="0" lang="de-DE" sz="2000" b="1"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7988"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7988"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391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خواهی نشوی رسوا، همرنگ جماعت شو!</a:t>
            </a:r>
            <a:br>
              <a:rPr lang="ar-AE" sz="3600">
                <a:solidFill>
                  <a:srgbClr val="004992"/>
                </a:solidFill>
                <a:latin typeface="+mn-lt"/>
                <a:ea typeface="+mn-ea"/>
                <a:cs typeface="+mn-cs"/>
              </a:rPr>
            </a:br>
            <a:r>
              <a:rPr lang="ar-AE">
                <a:solidFill>
                  <a:srgbClr val="004992"/>
                </a:solidFill>
                <a:latin typeface="+mn-lt"/>
                <a:ea typeface="+mn-ea"/>
                <a:cs typeface="+mn-cs"/>
              </a:rPr>
              <a:t>سوء تعبیرهای رایج در باره ی ژست و قیافه</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48"/>
          <p:cNvGraphicFramePr>
            <a:graphicFrameLocks noGrp="1"/>
          </p:cNvGraphicFramePr>
          <p:nvPr>
            <p:extLst>
              <p:ext uri="{D42A27DB-BD31-4B8C-83A1-F6EECF244321}">
                <p14:modId xmlns:p14="http://schemas.microsoft.com/office/powerpoint/2010/main" val="336550218"/>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ژست و </a:t>
                      </a:r>
                      <a:r>
                        <a:rPr kumimoji="0" lang="fa-IR" sz="2000" b="0" i="0" u="none" strike="noStrike" cap="none" normalizeH="0" baseline="0" dirty="0">
                          <a:ln>
                            <a:noFill/>
                          </a:ln>
                          <a:solidFill>
                            <a:srgbClr val="333333"/>
                          </a:solidFill>
                          <a:effectLst/>
                          <a:latin typeface="+mn-lt"/>
                          <a:ea typeface="+mn-ea"/>
                          <a:cs typeface="+mn-cs"/>
                        </a:rPr>
                        <a:t>قیافه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 این ژست و قیافه را اینجا و جاهای دیگر چگونه تفسیر و تعبیر می کنند؟</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2000" b="0" i="0" u="none" strike="noStrike" cap="none" normalizeH="0" baseline="0">
                        <a:ln>
                          <a:noFill/>
                        </a:ln>
                        <a:solidFill>
                          <a:schemeClr val="tx1"/>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در امریکای شمالی و </a:t>
                      </a:r>
                      <a:r>
                        <a:rPr kumimoji="0" lang="fa-IR" sz="2000" b="1" i="0" u="none" strike="noStrike" cap="none" normalizeH="0" baseline="0">
                          <a:ln>
                            <a:noFill/>
                          </a:ln>
                          <a:solidFill>
                            <a:srgbClr val="333333"/>
                          </a:solidFill>
                          <a:effectLst/>
                          <a:latin typeface="+mn-lt"/>
                          <a:ea typeface="+mn-ea"/>
                          <a:cs typeface="+mn-cs"/>
                        </a:rPr>
                        <a:t>اروپا:</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اوکی</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خوب</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فرانسه</a:t>
                      </a:r>
                      <a:r>
                        <a:rPr kumimoji="0" lang="en-US" sz="2000" b="1" i="0" u="none" strike="noStrike" cap="none" normalizeH="0" baseline="0" dirty="0">
                          <a:ln>
                            <a:noFill/>
                          </a:ln>
                          <a:solidFill>
                            <a:srgbClr val="333333"/>
                          </a:solidFill>
                          <a:effectLst/>
                          <a:latin typeface="+mn-lt"/>
                          <a:ea typeface="+mn-ea"/>
                          <a:cs typeface="+mn-cs"/>
                        </a:rPr>
                        <a:t>, </a:t>
                      </a:r>
                      <a:r>
                        <a:rPr kumimoji="0" lang="fa-IR" sz="2000" b="1" i="0" u="none" strike="noStrike" cap="none" normalizeH="0" baseline="0" dirty="0">
                          <a:ln>
                            <a:noFill/>
                          </a:ln>
                          <a:solidFill>
                            <a:srgbClr val="333333"/>
                          </a:solidFill>
                          <a:effectLst/>
                          <a:latin typeface="+mn-lt"/>
                          <a:ea typeface="+mn-ea"/>
                          <a:cs typeface="+mn-cs"/>
                        </a:rPr>
                        <a:t>بلژیک</a:t>
                      </a:r>
                      <a:r>
                        <a:rPr kumimoji="0" lang="en-US" sz="2000" b="1" i="0" u="none" strike="noStrike" cap="none" normalizeH="0" baseline="0" dirty="0">
                          <a:ln>
                            <a:noFill/>
                          </a:ln>
                          <a:solidFill>
                            <a:srgbClr val="333333"/>
                          </a:solidFill>
                          <a:effectLst/>
                          <a:latin typeface="+mn-lt"/>
                          <a:ea typeface="+mn-ea"/>
                          <a:cs typeface="+mn-cs"/>
                        </a:rPr>
                        <a:t>, </a:t>
                      </a:r>
                      <a:r>
                        <a:rPr kumimoji="0" lang="fa-IR" sz="2000" b="1" i="0" u="none" strike="noStrike" cap="none" normalizeH="0" baseline="0" dirty="0">
                          <a:ln>
                            <a:noFill/>
                          </a:ln>
                          <a:solidFill>
                            <a:srgbClr val="333333"/>
                          </a:solidFill>
                          <a:effectLst/>
                          <a:latin typeface="+mn-lt"/>
                          <a:ea typeface="+mn-ea"/>
                          <a:cs typeface="+mn-cs"/>
                        </a:rPr>
                        <a:t>تونس</a:t>
                      </a:r>
                      <a:r>
                        <a:rPr kumimoji="0" lang="en-US" sz="2000" b="1" i="0" u="none" strike="noStrike" cap="none" normalizeH="0" baseline="0">
                          <a:ln>
                            <a:noFill/>
                          </a:ln>
                          <a:solidFill>
                            <a:srgbClr val="333333"/>
                          </a:solidFill>
                          <a:effectLst/>
                          <a:latin typeface="+mn-lt"/>
                          <a:ea typeface="+mn-ea"/>
                          <a:cs typeface="+mn-cs"/>
                        </a:rPr>
                        <a:t>:</a:t>
                      </a:r>
                      <a:r>
                        <a:rPr kumimoji="0" lang="fa-IR" sz="2000" b="1"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بی ارزش</a:t>
                      </a:r>
                      <a:r>
                        <a:rPr kumimoji="0" lang="en-US"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a:ln>
                            <a:noFill/>
                          </a:ln>
                          <a:solidFill>
                            <a:srgbClr val="333333"/>
                          </a:solidFill>
                          <a:effectLst/>
                          <a:latin typeface="+mn-lt"/>
                          <a:ea typeface="+mn-ea"/>
                          <a:cs typeface="+mn-cs"/>
                        </a:rPr>
                        <a:t>صفر</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ژاپن</a:t>
                      </a:r>
                      <a:r>
                        <a:rPr kumimoji="0" lang="en-US" sz="2000" b="1" i="0" u="none" strike="noStrike" cap="none" normalizeH="0" baseline="0">
                          <a:ln>
                            <a:noFill/>
                          </a:ln>
                          <a:solidFill>
                            <a:srgbClr val="333333"/>
                          </a:solidFill>
                          <a:effectLst/>
                          <a:latin typeface="+mn-lt"/>
                          <a:ea typeface="+mn-ea"/>
                          <a:cs typeface="+mn-cs"/>
                        </a:rPr>
                        <a:t>:</a:t>
                      </a:r>
                      <a:r>
                        <a:rPr kumimoji="0" lang="fa-IR" sz="2000" b="1" i="0" u="none" strike="noStrike" cap="none" normalizeH="0" baseline="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پول</a:t>
                      </a:r>
                      <a:r>
                        <a:rPr kumimoji="0" lang="en-US"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برخی از کشورها این حرکتی تحقیر آمیز برای مردان همجنسگراست</a:t>
                      </a:r>
                      <a:r>
                        <a:rPr kumimoji="0" lang="en-US" sz="2000" b="0" i="0" u="none" strike="noStrike" cap="none" normalizeH="0" baseline="0" dirty="0">
                          <a:ln>
                            <a:noFill/>
                          </a:ln>
                          <a:solidFill>
                            <a:srgbClr val="333333"/>
                          </a:solidFill>
                          <a:effectLst/>
                          <a:latin typeface="+mn-lt"/>
                          <a:ea typeface="+mn-ea"/>
                          <a:cs typeface="+mn-cs"/>
                        </a:rPr>
                        <a:t>.</a:t>
                      </a: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تماس نزدیک با بدن</a:t>
                      </a:r>
                      <a:endParaRPr kumimoji="0" lang="en-US" sz="2000" b="0" i="0" u="none" strike="noStrike" cap="none" normalizeH="0" baseline="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مناسب یا نامناسب؟</a:t>
                      </a:r>
                      <a:endParaRPr kumimoji="0" lang="de-DE" sz="2000" b="1"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بسته به نوع فرهنگ (خرده فرهنگ)، تماس نزدیک با بدن می تواند غیر عادی به نظر بیاید (به عنوان مثال برای افراد مسن در کشورهای غربی) و یا طبیعی باشد (به عنوان مثال برای افراد جوان در جنوب اروپا) هنگام ملاقات با یکدیگر. در حالی که در آغوش گرفتن و بوسیدن گونه ها به ندرت در بین مردان در فرهنگ غربی رواج دارد، این عمل در بسیاری از کشورهای عربی، جنوب اروپا و کشورهای کمونیستی سابق طبیعی </a:t>
                      </a:r>
                      <a:r>
                        <a:rPr kumimoji="0" lang="fa-IR" sz="2000" b="0" i="0" u="none" strike="noStrike" cap="none" normalizeH="0" baseline="0">
                          <a:ln>
                            <a:noFill/>
                          </a:ln>
                          <a:solidFill>
                            <a:srgbClr val="333333"/>
                          </a:solidFill>
                          <a:effectLst/>
                          <a:latin typeface="+mn-lt"/>
                          <a:ea typeface="+mn-ea"/>
                          <a:cs typeface="+mn-cs"/>
                        </a:rPr>
                        <a:t>است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 </a:t>
                      </a:r>
                      <a:r>
                        <a:rPr kumimoji="0" lang="fa-IR" sz="2000" b="0" i="0" u="none" strike="noStrike" cap="none" normalizeH="0" baseline="0" dirty="0">
                          <a:ln>
                            <a:noFill/>
                          </a:ln>
                          <a:solidFill>
                            <a:srgbClr val="333333"/>
                          </a:solidFill>
                          <a:effectLst/>
                          <a:latin typeface="+mn-lt"/>
                          <a:ea typeface="+mn-ea"/>
                          <a:cs typeface="+mn-cs"/>
                        </a:rPr>
                        <a:t>بوسیدن رفقای </a:t>
                      </a:r>
                      <a:r>
                        <a:rPr kumimoji="0" lang="fa-IR" sz="2000" b="0" i="0" u="none" strike="noStrike" cap="none" normalizeH="0" baseline="0">
                          <a:ln>
                            <a:noFill/>
                          </a:ln>
                          <a:solidFill>
                            <a:srgbClr val="333333"/>
                          </a:solidFill>
                          <a:effectLst/>
                          <a:latin typeface="+mn-lt"/>
                          <a:ea typeface="+mn-ea"/>
                          <a:cs typeface="+mn-cs"/>
                        </a:rPr>
                        <a:t>سوسیالیست </a:t>
                      </a:r>
                      <a:r>
                        <a:rPr kumimoji="0" lang="en-US"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693" marB="4569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7988"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7988"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57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6" name="Left-Right Arrow 5"/>
          <p:cNvSpPr>
            <a:spLocks noChangeArrowheads="1"/>
          </p:cNvSpPr>
          <p:nvPr/>
        </p:nvSpPr>
        <p:spPr bwMode="auto">
          <a:xfrm>
            <a:off x="9051107" y="2357439"/>
            <a:ext cx="381099" cy="142875"/>
          </a:xfrm>
          <a:prstGeom prst="leftRightArrow">
            <a:avLst>
              <a:gd name="adj1" fmla="val 50000"/>
              <a:gd name="adj2" fmla="val 50000"/>
            </a:avLst>
          </a:prstGeom>
          <a:solidFill>
            <a:schemeClr val="accent1"/>
          </a:solidFill>
          <a:ln w="9525" algn="ctr">
            <a:solidFill>
              <a:schemeClr val="tx1"/>
            </a:solidFill>
            <a:round/>
            <a:headEnd/>
            <a:tailEnd/>
          </a:ln>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endParaRPr lang="en-US" altLang="de-DE" sz="1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سوء تعبیرهای رایج درباره ی ژست و قیافه</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10" name="Group 26"/>
          <p:cNvGraphicFramePr>
            <a:graphicFrameLocks noGrp="1"/>
          </p:cNvGraphicFramePr>
          <p:nvPr>
            <p:extLst>
              <p:ext uri="{D42A27DB-BD31-4B8C-83A1-F6EECF244321}">
                <p14:modId xmlns:p14="http://schemas.microsoft.com/office/powerpoint/2010/main" val="1809362271"/>
              </p:ext>
            </p:extLst>
          </p:nvPr>
        </p:nvGraphicFramePr>
        <p:xfrm>
          <a:off x="408955" y="2203704"/>
          <a:ext cx="11376000" cy="2743200"/>
        </p:xfrm>
        <a:graphic>
          <a:graphicData uri="http://schemas.openxmlformats.org/drawingml/2006/table">
            <a:tbl>
              <a:tblPr rtl="1">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ژست و </a:t>
                      </a:r>
                      <a:r>
                        <a:rPr kumimoji="0" lang="fa-IR" sz="2000" b="0" i="0" u="none" strike="noStrike" cap="none" normalizeH="0" baseline="0" dirty="0">
                          <a:ln>
                            <a:noFill/>
                          </a:ln>
                          <a:solidFill>
                            <a:srgbClr val="333333"/>
                          </a:solidFill>
                          <a:effectLst/>
                          <a:latin typeface="+mn-lt"/>
                          <a:ea typeface="+mn-ea"/>
                          <a:cs typeface="+mn-cs"/>
                        </a:rPr>
                        <a:t>رفتار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سوء تفاهم های احتمالی</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لباس</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سوء تفاهم های نوجوانان </a:t>
                      </a:r>
                      <a:r>
                        <a:rPr kumimoji="0" lang="de-DE" sz="2000" b="1" i="0" u="none" strike="noStrike" cap="none" normalizeH="0" baseline="0" dirty="0">
                          <a:ln>
                            <a:noFill/>
                          </a:ln>
                          <a:solidFill>
                            <a:srgbClr val="333333"/>
                          </a:solidFill>
                          <a:effectLst/>
                          <a:latin typeface="+mn-lt"/>
                          <a:ea typeface="+mn-ea"/>
                          <a:cs typeface="+mn-cs"/>
                          <a:sym typeface="Wingdings" pitchFamily="2" charset="2"/>
                        </a:rPr>
                        <a:t></a:t>
                      </a:r>
                      <a:r>
                        <a:rPr kumimoji="0" lang="fa-IR" sz="2000" b="1" i="0" u="none" strike="noStrike" cap="none" normalizeH="0" baseline="0" dirty="0">
                          <a:ln>
                            <a:noFill/>
                          </a:ln>
                          <a:solidFill>
                            <a:srgbClr val="333333"/>
                          </a:solidFill>
                          <a:effectLst/>
                          <a:latin typeface="+mn-lt"/>
                          <a:ea typeface="+mn-ea"/>
                          <a:cs typeface="+mn-cs"/>
                        </a:rPr>
                        <a:t> بزرگسالان!</a:t>
                      </a:r>
                      <a:endParaRPr kumimoji="0" lang="de-DE" sz="2000" b="1"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2175"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6" name="Left-Right Arrow 5"/>
          <p:cNvSpPr>
            <a:spLocks noChangeArrowheads="1"/>
          </p:cNvSpPr>
          <p:nvPr/>
        </p:nvSpPr>
        <p:spPr bwMode="auto">
          <a:xfrm>
            <a:off x="9051107" y="2357439"/>
            <a:ext cx="381099" cy="142875"/>
          </a:xfrm>
          <a:prstGeom prst="leftRightArrow">
            <a:avLst>
              <a:gd name="adj1" fmla="val 50000"/>
              <a:gd name="adj2" fmla="val 50000"/>
            </a:avLst>
          </a:prstGeom>
          <a:solidFill>
            <a:schemeClr val="accent1"/>
          </a:solidFill>
          <a:ln w="9525" algn="ctr">
            <a:solidFill>
              <a:schemeClr val="tx1"/>
            </a:solidFill>
            <a:round/>
            <a:headEnd/>
            <a:tailEnd/>
          </a:ln>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endParaRPr lang="en-US" altLang="de-DE" sz="1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سوء تعبیرهای رایج درباره ی ژست و قیافه</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10" name="Group 26"/>
          <p:cNvGraphicFramePr>
            <a:graphicFrameLocks noGrp="1"/>
          </p:cNvGraphicFramePr>
          <p:nvPr>
            <p:extLst>
              <p:ext uri="{D42A27DB-BD31-4B8C-83A1-F6EECF244321}">
                <p14:modId xmlns:p14="http://schemas.microsoft.com/office/powerpoint/2010/main" val="3448812053"/>
              </p:ext>
            </p:extLst>
          </p:nvPr>
        </p:nvGraphicFramePr>
        <p:xfrm>
          <a:off x="408955" y="2203704"/>
          <a:ext cx="11376000" cy="2743200"/>
        </p:xfrm>
        <a:graphic>
          <a:graphicData uri="http://schemas.openxmlformats.org/drawingml/2006/table">
            <a:tbl>
              <a:tblPr rtl="1">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ژست و </a:t>
                      </a:r>
                      <a:r>
                        <a:rPr kumimoji="0" lang="fa-IR" sz="2000" b="0" i="0" u="none" strike="noStrike" cap="none" normalizeH="0" baseline="0" dirty="0">
                          <a:ln>
                            <a:noFill/>
                          </a:ln>
                          <a:solidFill>
                            <a:srgbClr val="333333"/>
                          </a:solidFill>
                          <a:effectLst/>
                          <a:latin typeface="+mn-lt"/>
                          <a:ea typeface="+mn-ea"/>
                          <a:cs typeface="+mn-cs"/>
                        </a:rPr>
                        <a:t>رفتار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سوء تفاهم های احتمالی</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لباس</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1" i="0" u="none" strike="noStrike" cap="none" normalizeH="0" baseline="0" dirty="0">
                          <a:ln>
                            <a:noFill/>
                          </a:ln>
                          <a:solidFill>
                            <a:srgbClr val="333333"/>
                          </a:solidFill>
                          <a:effectLst/>
                          <a:latin typeface="+mn-lt"/>
                          <a:ea typeface="+mn-ea"/>
                          <a:cs typeface="+mn-cs"/>
                        </a:rPr>
                        <a:t>سوء تفاهم های نوجوانان </a:t>
                      </a:r>
                      <a:r>
                        <a:rPr kumimoji="0" lang="de-DE" sz="2000" b="1" i="0" u="none" strike="noStrike" cap="none" normalizeH="0" baseline="0" dirty="0">
                          <a:ln>
                            <a:noFill/>
                          </a:ln>
                          <a:solidFill>
                            <a:srgbClr val="333333"/>
                          </a:solidFill>
                          <a:effectLst/>
                          <a:latin typeface="+mn-lt"/>
                          <a:ea typeface="+mn-ea"/>
                          <a:cs typeface="+mn-cs"/>
                          <a:sym typeface="Wingdings" pitchFamily="2" charset="2"/>
                        </a:rPr>
                        <a:t></a:t>
                      </a:r>
                      <a:r>
                        <a:rPr kumimoji="0" lang="fa-IR" sz="2000" b="1" i="0" u="none" strike="noStrike" cap="none" normalizeH="0" baseline="0" dirty="0">
                          <a:ln>
                            <a:noFill/>
                          </a:ln>
                          <a:solidFill>
                            <a:srgbClr val="333333"/>
                          </a:solidFill>
                          <a:effectLst/>
                          <a:latin typeface="+mn-lt"/>
                          <a:ea typeface="+mn-ea"/>
                          <a:cs typeface="+mn-cs"/>
                        </a:rPr>
                        <a:t> بزرگسالان!</a:t>
                      </a:r>
                      <a:endParaRPr kumimoji="0" lang="de-DE" sz="2000" b="1" i="0" u="none" strike="noStrike" cap="none" normalizeH="0" baseline="0" dirty="0">
                        <a:ln>
                          <a:noFill/>
                        </a:ln>
                        <a:solidFill>
                          <a:srgbClr val="333333"/>
                        </a:solidFill>
                        <a:effectLst/>
                        <a:latin typeface="+mn-lt"/>
                        <a:ea typeface="+mn-ea"/>
                        <a:cs typeface="+mn-cs"/>
                      </a:endParaRPr>
                    </a:p>
                    <a:p>
                      <a:pPr marL="0" marR="0" lvl="0" indent="0" algn="just"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لباس های کوتاه و لباس های بسیار تنگ برای نوجوانان در بسیاری از کشورهای غربی کاملاً طبیعی است، اما براي افراد سالمند يا افرادی از فرهنگ های دیگر نامناسب و یا تحریک آمیز است.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2175"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733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دومین مجموعه از تکالیف</a:t>
            </a:r>
            <a:endParaRPr lang="de-DE" altLang="de-DE" sz="3600">
              <a:latin typeface="+mn-lt"/>
              <a:ea typeface="+mn-ea"/>
              <a:cs typeface="+mn-cs"/>
            </a:endParaRP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a:solidFill>
                  <a:srgbClr val="333333"/>
                </a:solidFill>
              </a:rPr>
              <a:t>در </a:t>
            </a:r>
            <a:r>
              <a:rPr lang="fa-IR" altLang="de-DE" sz="2400" dirty="0">
                <a:solidFill>
                  <a:srgbClr val="333333"/>
                </a:solidFill>
              </a:rPr>
              <a:t>ادامه ، شما یک تصویر </a:t>
            </a:r>
            <a:r>
              <a:rPr lang="fa-IR" altLang="de-DE" sz="2400">
                <a:solidFill>
                  <a:srgbClr val="333333"/>
                </a:solidFill>
              </a:rPr>
              <a:t>(یا قسمتی </a:t>
            </a:r>
            <a:r>
              <a:rPr lang="fa-IR" altLang="de-DE" sz="2400" dirty="0">
                <a:solidFill>
                  <a:srgbClr val="333333"/>
                </a:solidFill>
              </a:rPr>
              <a:t>از یک </a:t>
            </a:r>
            <a:r>
              <a:rPr lang="fa-IR" altLang="de-DE" sz="2400">
                <a:solidFill>
                  <a:srgbClr val="333333"/>
                </a:solidFill>
              </a:rPr>
              <a:t>تصویر) را </a:t>
            </a:r>
            <a:r>
              <a:rPr lang="fa-IR" altLang="de-DE" sz="2400" dirty="0">
                <a:solidFill>
                  <a:srgbClr val="333333"/>
                </a:solidFill>
              </a:rPr>
              <a:t>ملاحظ می فرمائید.</a:t>
            </a:r>
            <a:endParaRPr lang="de-DE" altLang="de-DE" sz="2400" dirty="0">
              <a:solidFill>
                <a:srgbClr val="333333"/>
              </a:solidFill>
            </a:endParaRPr>
          </a:p>
          <a:p>
            <a:pPr marL="342900" indent="-342900" eaLnBrk="1" hangingPunct="1">
              <a:buClr>
                <a:srgbClr val="333333"/>
              </a:buClr>
              <a:buFont typeface="WingDings"/>
              <a:buChar char=""/>
            </a:pPr>
            <a:r>
              <a:rPr lang="fa-IR" altLang="de-DE" sz="2400" dirty="0">
                <a:solidFill>
                  <a:srgbClr val="333333"/>
                </a:solidFill>
              </a:rPr>
              <a:t>لطفاً حدس بزنید شخصی که در تصویر است چه افکاری دارد و یا چه کاری انجام می دهد.</a:t>
            </a:r>
            <a:endParaRPr lang="de-DE" altLang="de-DE" sz="2400" dirty="0">
              <a:solidFill>
                <a:srgbClr val="333333"/>
              </a:solidFill>
            </a:endParaRPr>
          </a:p>
          <a:p>
            <a:pPr marL="342900" indent="-342900" eaLnBrk="1" hangingPunct="1">
              <a:buClr>
                <a:srgbClr val="333333"/>
              </a:buClr>
              <a:buFont typeface="WingDings"/>
              <a:buChar char=""/>
            </a:pPr>
            <a:r>
              <a:rPr lang="fa-IR" altLang="de-DE" sz="2400" dirty="0">
                <a:solidFill>
                  <a:srgbClr val="333333"/>
                </a:solidFill>
              </a:rPr>
              <a:t>لطفاً نظر خود را با ديگران به بحث بگذاريد تا از ارزيابي خويش مطمئن شويد.</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
        <p:nvSpPr>
          <p:cNvPr id="13" name="Text Box 6"/>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نوازنده خیابانی</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خبرهای بدی شنیده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مدت زیادی سر پا ایستاده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درگیری خیابانی</a:t>
            </a:r>
            <a:endParaRPr lang="de-DE" altLang="de-DE" sz="2400" dirty="0">
              <a:solidFill>
                <a:srgbClr val="333333"/>
              </a:solidFill>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9"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شوق!</a:t>
            </a:r>
            <a:endParaRPr lang="en-GB" altLang="de-DE" sz="2400" dirty="0">
              <a:solidFill>
                <a:srgbClr val="004992"/>
              </a:solidFill>
              <a:latin typeface="+mn-lt"/>
              <a:cs typeface="+mn-cs"/>
            </a:endParaRPr>
          </a:p>
        </p:txBody>
      </p:sp>
      <p:sp>
        <p:nvSpPr>
          <p:cNvPr id="13" name="Text Box 6"/>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نوازنده خیابانی</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خبرهای بدی شنیده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این مرد مدت زیادی سر پا ایستاده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درگیری خیابانی</a:t>
            </a:r>
            <a:endParaRPr lang="de-DE" altLang="de-DE" sz="2400" dirty="0">
              <a:solidFill>
                <a:srgbClr val="333333"/>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9" name="Text Box 6"/>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 مطب دندانپزشکی</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 تونل وحشت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در اتاق زایمان</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مهمانی شبانه خانم ها</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8766175"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6"/>
          <p:cNvSpPr txBox="1">
            <a:spLocks noChangeArrowheads="1"/>
          </p:cNvSpPr>
          <p:nvPr/>
        </p:nvSpPr>
        <p:spPr bwMode="auto">
          <a:xfrm>
            <a:off x="411479" y="2660904"/>
            <a:ext cx="6263640" cy="3794760"/>
          </a:xfrm>
          <a:prstGeom prst="rect">
            <a:avLst/>
          </a:prstGeom>
          <a:noFill/>
          <a:ln w="9525">
            <a:noFill/>
            <a:miter lim="800000"/>
            <a:headEnd/>
            <a:tailEnd/>
          </a:ln>
        </p:spPr>
        <p:txBody>
          <a:bodyPr>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در مطب دندانپزشکی</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در تونل وحشت</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در اتاق زایمان</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004992"/>
              </a:buClr>
              <a:buFont typeface="WingDings"/>
              <a:buAutoNum type="arabicPeriod"/>
              <a:defRPr/>
            </a:pPr>
            <a:r>
              <a:rPr lang="fa-IR" dirty="0">
                <a:solidFill>
                  <a:srgbClr val="004992"/>
                </a:solidFill>
                <a:latin typeface="+mn-lt"/>
                <a:cs typeface="+mn-cs"/>
              </a:rPr>
              <a:t>مهمانی شبانه خانم ها</a:t>
            </a:r>
            <a:endParaRPr lang="de-DE"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لذت!</a:t>
            </a:r>
            <a:endParaRPr lang="en-GB"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411480" y="2660904"/>
            <a:ext cx="6263640" cy="3794760"/>
          </a:xfrm>
          <a:prstGeom prst="rect">
            <a:avLst/>
          </a:prstGeom>
          <a:noFill/>
          <a:ln w="9525">
            <a:noFill/>
            <a:miter lim="800000"/>
            <a:headEnd/>
            <a:tailEnd/>
          </a:ln>
        </p:spPr>
        <p:txBody>
          <a:bodyPr>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فریاد برای کمک پس از زلزله</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(اوگاندا) تظاهرات</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بازیکن پرچم اسرائیل را حرکت می دهد.</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خواننده گروه کر انجیل</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411480" y="2660904"/>
            <a:ext cx="6263640" cy="3794760"/>
          </a:xfrm>
          <a:prstGeom prst="rect">
            <a:avLst/>
          </a:prstGeom>
          <a:noFill/>
          <a:ln w="9525">
            <a:noFill/>
            <a:miter lim="800000"/>
            <a:headEnd/>
            <a:tailEnd/>
          </a:ln>
        </p:spPr>
        <p:txBody>
          <a:bodyPr>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فریاد برای کمک پس از زلزله</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(اوگاندا) تظاهرات</a:t>
            </a:r>
            <a:endParaRPr lang="de-DE" dirty="0">
              <a:solidFill>
                <a:srgbClr val="333333"/>
              </a:solidFill>
              <a:latin typeface="+mn-lt"/>
              <a:cs typeface="+mn-cs"/>
            </a:endParaRPr>
          </a:p>
          <a:p>
            <a:pPr marL="342900" indent="-342900" algn="r" rtl="1" eaLnBrk="1" hangingPunct="1">
              <a:lnSpc>
                <a:spcPct val="105000"/>
              </a:lnSpc>
              <a:spcBef>
                <a:spcPts val="1999"/>
              </a:spcBef>
              <a:spcAft>
                <a:spcPts val="0"/>
              </a:spcAft>
              <a:buClr>
                <a:srgbClr val="004992"/>
              </a:buClr>
              <a:buFont typeface="WingDings"/>
              <a:buAutoNum type="arabicPeriod"/>
              <a:defRPr/>
            </a:pPr>
            <a:r>
              <a:rPr lang="fa-IR" dirty="0">
                <a:solidFill>
                  <a:srgbClr val="004992"/>
                </a:solidFill>
                <a:latin typeface="+mn-lt"/>
                <a:cs typeface="+mn-cs"/>
              </a:rPr>
              <a:t>بازیکن پرچم اسرائیل را حرکت می دهد.</a:t>
            </a:r>
            <a:endParaRPr lang="de-DE" dirty="0">
              <a:solidFill>
                <a:srgbClr val="004992"/>
              </a:solidFill>
              <a:latin typeface="+mn-lt"/>
              <a:cs typeface="+mn-cs"/>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خواننده گروه کر انجیل</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4505"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1034"/>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جوان دارد چیزی به دوست پسر زندانی خود می گوید.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چانه زدن برای بهترین قیمت در بازار</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گروه نمایشی (هتل توکیو)</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خواننده اجرای برنامه زنده</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1034"/>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جوان دارد چیزی به دوست پسر زندانی خود می گوید.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چانه زدن برای بهترین قیمت در بازار</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گروه نمایشی (هتل توکیو)</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خواننده اجرای برنامه زنده</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9"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تنش!</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4500" indent="-4445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ورزشکار گرفتار مصرف بیش از حد مواد شده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بازیکن یک فرصت بسیار خوب را از دست داده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در توالت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دعا می کند.</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6175"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4500" indent="-4445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ورزشکار گرفتار مصرف بیش از حد مواد شده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بازیکن یک فرصت بسیار خوب را از دست داده است.</a:t>
            </a: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مرد در توالت است.</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دعا می کند.</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7548"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cs typeface="+mn-cs"/>
              </a:rPr>
              <a:t>]</a:t>
            </a:r>
            <a:r>
              <a:rPr lang="ar-SA" altLang="ko-KR" sz="1800" i="1" spc="-5" dirty="0">
                <a:solidFill>
                  <a:srgbClr val="333333"/>
                </a:solidFill>
                <a:latin typeface="+mn-lt"/>
                <a:cs typeface="+mn-cs"/>
              </a:rPr>
              <a:t>برای مربیان:</a:t>
            </a:r>
            <a:endParaRPr lang="" altLang="ko-KR" sz="1800" i="1" spc="-5">
              <a:solidFill>
                <a:srgbClr val="333333"/>
              </a:solidFill>
              <a:latin typeface="+mn-lt"/>
              <a:cs typeface="+mn-cs"/>
            </a:endParaRPr>
          </a:p>
          <a:p>
            <a:pPr marL="635" algn="r" defTabSz="914400" rtl="1" eaLnBrk="0" fontAlgn="base" hangingPunct="0">
              <a:spcBef>
                <a:spcPts val="894"/>
              </a:spcBef>
              <a:spcAft>
                <a:spcPct val="0"/>
              </a:spcAft>
            </a:pPr>
            <a:r>
              <a:rPr lang="ar-SA" altLang="ko-KR" sz="1800" dirty="0">
                <a:solidFill>
                  <a:srgbClr val="333333"/>
                </a:solidFill>
                <a:latin typeface="+mn-lt"/>
                <a:cs typeface="+mn-cs"/>
              </a:rPr>
              <a:t>برخی از کلیپ ها حاوی حرف هایی است که ممکن</a:t>
            </a:r>
            <a:r>
              <a:rPr lang="" altLang="ko-KR" sz="1800">
                <a:solidFill>
                  <a:srgbClr val="333333"/>
                </a:solidFill>
                <a:latin typeface="+mn-lt"/>
                <a:cs typeface="+mn-cs"/>
              </a:rPr>
              <a:t> </a:t>
            </a:r>
            <a:r>
              <a:rPr lang="ar-SA" altLang="ko-KR" sz="1800"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1824050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دونده خسته ماراتن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هشیار نیست.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راهب که در حال مراقبه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چنگیز خان مغول (امپراطور مغول)</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3"/>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دونده خسته ماراتن</a:t>
            </a: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هشیار نیست.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یک راهب که در حال مراقبه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چنگیز خان مغول (امپراطور مغول)</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4040"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
        <p:nvSpPr>
          <p:cNvPr id="12" name="Text Box 6"/>
          <p:cNvSpPr txBox="1">
            <a:spLocks noChangeArrowheads="1"/>
          </p:cNvSpPr>
          <p:nvPr/>
        </p:nvSpPr>
        <p:spPr bwMode="auto">
          <a:xfrm>
            <a:off x="411480" y="2660904"/>
            <a:ext cx="6263640" cy="3794760"/>
          </a:xfrm>
          <a:prstGeom prst="rect">
            <a:avLst/>
          </a:prstGeom>
          <a:noFill/>
          <a:ln>
            <a:noFill/>
          </a:ln>
        </p:spPr>
        <p:txBody>
          <a:bodyPr>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پلیس عصبانی</a:t>
            </a:r>
            <a:endParaRPr lang="de-DE"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هدایت کننده</a:t>
            </a:r>
            <a:endParaRPr lang="de-DE"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نوازنده در مراسم تشییع جنازه (نیواورلئان)</a:t>
            </a:r>
            <a:endParaRPr lang="de-DE"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هدایت کننده قطار</a:t>
            </a:r>
            <a:endParaRPr lang="de-DE" dirty="0">
              <a:solidFill>
                <a:srgbClr val="333333"/>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411479" y="2660904"/>
            <a:ext cx="6263640" cy="3794760"/>
          </a:xfrm>
          <a:prstGeom prst="rect">
            <a:avLst/>
          </a:prstGeom>
          <a:noFill/>
          <a:ln>
            <a:noFill/>
          </a:ln>
        </p:spPr>
        <p:txBody>
          <a:bodyPr>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پلیس عصبانی</a:t>
            </a:r>
            <a:endParaRPr lang="de-DE"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هدایت کننده</a:t>
            </a:r>
            <a:endParaRPr lang="de-DE" dirty="0">
              <a:solidFill>
                <a:srgbClr val="333333"/>
              </a:solidFill>
              <a:latin typeface="+mn-lt"/>
              <a:cs typeface="+mn-cs"/>
            </a:endParaRPr>
          </a:p>
          <a:p>
            <a:pPr algn="r" rtl="1" eaLnBrk="1" hangingPunct="1">
              <a:lnSpc>
                <a:spcPct val="105000"/>
              </a:lnSpc>
              <a:spcBef>
                <a:spcPts val="1999"/>
              </a:spcBef>
              <a:spcAft>
                <a:spcPts val="0"/>
              </a:spcAft>
              <a:buClr>
                <a:srgbClr val="004992"/>
              </a:buClr>
              <a:buFont typeface="WingDings"/>
              <a:buAutoNum type="arabicPeriod"/>
              <a:defRPr/>
            </a:pPr>
            <a:r>
              <a:rPr lang="fa-IR" dirty="0">
                <a:solidFill>
                  <a:srgbClr val="004992"/>
                </a:solidFill>
                <a:latin typeface="+mn-lt"/>
                <a:cs typeface="+mn-cs"/>
              </a:rPr>
              <a:t>نوازنده در مراسم تشییع جنازه (نیواورلئان)</a:t>
            </a:r>
            <a:endParaRPr lang="de-DE"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defRPr/>
            </a:pPr>
            <a:r>
              <a:rPr lang="fa-IR" dirty="0">
                <a:solidFill>
                  <a:srgbClr val="333333"/>
                </a:solidFill>
                <a:latin typeface="+mn-lt"/>
                <a:cs typeface="+mn-cs"/>
              </a:rPr>
              <a:t>هدایت کننده قطار</a:t>
            </a:r>
            <a:endParaRPr 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7"/>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مرد از قیمت بلیط پارکینگ شکایت می کند.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رهبر ارکستر گروهش را معرفی می کند.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بازیگر نقش اول مرد در حال تشویق شدن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تمرین باله با لباس خیابان</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7"/>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مرد از قیمت بلیط پارکینگ شکایت می کند.</a:t>
            </a:r>
            <a:endParaRPr lang="de-DE" altLang="de-DE" sz="240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رهبر ارکستر گروهش را معرفی می کند.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بازیگر نقش اول مرد در حال تشویق شدن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تمرین باله با لباس خیابان</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9"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خشم!</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1" name="Text Box 11"/>
          <p:cNvSpPr txBox="1">
            <a:spLocks noChangeArrowheads="1"/>
          </p:cNvSpPr>
          <p:nvPr/>
        </p:nvSpPr>
        <p:spPr bwMode="auto">
          <a:xfrm>
            <a:off x="411479" y="2271042"/>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شکم پرستی</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شهوت</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طمع</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غرور</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تنبلی</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حسادت</a:t>
            </a:r>
          </a:p>
          <a:p>
            <a:pPr marL="0" indent="0" algn="r" rtl="1" eaLnBrk="1" hangingPunct="1">
              <a:spcBef>
                <a:spcPts val="1200"/>
              </a:spcBef>
              <a:spcAft>
                <a:spcPts val="0"/>
              </a:spcAft>
              <a:buClr>
                <a:srgbClr val="333333"/>
              </a:buClr>
              <a:buNone/>
            </a:pPr>
            <a:r>
              <a:rPr lang="fa-IR" altLang="de-DE" sz="2400" dirty="0">
                <a:solidFill>
                  <a:srgbClr val="333333"/>
                </a:solidFill>
                <a:latin typeface="+mn-lt"/>
                <a:cs typeface="+mn-cs"/>
              </a:rPr>
              <a:t>خشم</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هفت گناه مرگبار</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3"/>
          <p:cNvSpPr txBox="1">
            <a:spLocks noChangeArrowheads="1"/>
          </p:cNvSpPr>
          <p:nvPr/>
        </p:nvSpPr>
        <p:spPr bwMode="auto">
          <a:xfrm>
            <a:off x="7577455"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a:latin typeface="+mn-lt"/>
                <a:ea typeface="+mn-ea"/>
                <a:cs typeface="+mn-cs"/>
              </a:rPr>
              <a:t>7</a:t>
            </a:r>
          </a:p>
        </p:txBody>
      </p:sp>
      <p:sp>
        <p:nvSpPr>
          <p:cNvPr id="21" name="Caption_12"/>
          <p:cNvSpPr txBox="1">
            <a:spLocks noChangeArrowheads="1"/>
          </p:cNvSpPr>
          <p:nvPr/>
        </p:nvSpPr>
        <p:spPr bwMode="auto">
          <a:xfrm>
            <a:off x="8857615"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6</a:t>
            </a:r>
          </a:p>
        </p:txBody>
      </p:sp>
      <p:sp>
        <p:nvSpPr>
          <p:cNvPr id="22" name="Caption_11"/>
          <p:cNvSpPr txBox="1">
            <a:spLocks noChangeArrowheads="1"/>
          </p:cNvSpPr>
          <p:nvPr/>
        </p:nvSpPr>
        <p:spPr bwMode="auto">
          <a:xfrm>
            <a:off x="10164082"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5</a:t>
            </a:r>
          </a:p>
        </p:txBody>
      </p:sp>
      <p:sp>
        <p:nvSpPr>
          <p:cNvPr id="23" name="Caption_9"/>
          <p:cNvSpPr txBox="1">
            <a:spLocks noChangeArrowheads="1"/>
          </p:cNvSpPr>
          <p:nvPr/>
        </p:nvSpPr>
        <p:spPr bwMode="auto">
          <a:xfrm>
            <a:off x="757745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a:latin typeface="+mn-lt"/>
                <a:ea typeface="+mn-ea"/>
                <a:cs typeface="+mn-cs"/>
              </a:rPr>
              <a:t>3</a:t>
            </a:r>
          </a:p>
        </p:txBody>
      </p:sp>
      <p:sp>
        <p:nvSpPr>
          <p:cNvPr id="24" name="Caption_8"/>
          <p:cNvSpPr txBox="1">
            <a:spLocks noChangeArrowheads="1"/>
          </p:cNvSpPr>
          <p:nvPr/>
        </p:nvSpPr>
        <p:spPr bwMode="auto">
          <a:xfrm>
            <a:off x="885761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2</a:t>
            </a:r>
          </a:p>
        </p:txBody>
      </p:sp>
      <p:sp>
        <p:nvSpPr>
          <p:cNvPr id="25" name="Caption_7"/>
          <p:cNvSpPr txBox="1">
            <a:spLocks noChangeArrowheads="1"/>
          </p:cNvSpPr>
          <p:nvPr/>
        </p:nvSpPr>
        <p:spPr bwMode="auto">
          <a:xfrm>
            <a:off x="1013777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1</a:t>
            </a:r>
          </a:p>
        </p:txBody>
      </p:sp>
      <p:sp>
        <p:nvSpPr>
          <p:cNvPr id="26" name="Caption_11"/>
          <p:cNvSpPr/>
          <p:nvPr/>
        </p:nvSpPr>
        <p:spPr bwMode="gray">
          <a:xfrm>
            <a:off x="7713480"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Caption_10"/>
          <p:cNvSpPr/>
          <p:nvPr/>
        </p:nvSpPr>
        <p:spPr bwMode="gray">
          <a:xfrm>
            <a:off x="10274052"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Caption_11"/>
          <p:cNvSpPr txBox="1">
            <a:spLocks noChangeArrowheads="1"/>
          </p:cNvSpPr>
          <p:nvPr/>
        </p:nvSpPr>
        <p:spPr bwMode="auto">
          <a:xfrm>
            <a:off x="10580221"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dirty="0">
                <a:latin typeface="+mn-lt"/>
                <a:ea typeface="+mn-ea"/>
                <a:cs typeface="+mn-cs"/>
              </a:rPr>
              <a:t>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2" name="Text Box 13"/>
          <p:cNvSpPr txBox="1">
            <a:spLocks noChangeArrowheads="1"/>
          </p:cNvSpPr>
          <p:nvPr/>
        </p:nvSpPr>
        <p:spPr bwMode="auto">
          <a:xfrm>
            <a:off x="411480" y="2271042"/>
            <a:ext cx="6263640" cy="3794760"/>
          </a:xfrm>
          <a:prstGeom prst="rect">
            <a:avLst/>
          </a:prstGeom>
          <a:noFill/>
          <a:ln w="9525">
            <a:noFill/>
            <a:miter lim="800000"/>
            <a:headEnd/>
            <a:tailEnd/>
          </a:ln>
        </p:spPr>
        <p:txBody>
          <a:bodyPr>
            <a:noAutofit/>
          </a:bodyPr>
          <a:lstStyle/>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شهوت</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شکم پرستی</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طمع</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تنبلی</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خشم</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حسادت</a:t>
            </a:r>
          </a:p>
          <a:p>
            <a:pPr marL="342900" indent="-342900" algn="r" rtl="1" eaLnBrk="1" hangingPunct="1">
              <a:spcBef>
                <a:spcPts val="1200"/>
              </a:spcBef>
              <a:spcAft>
                <a:spcPts val="0"/>
              </a:spcAft>
              <a:buClr>
                <a:srgbClr val="333333"/>
              </a:buClr>
              <a:buFont typeface="WingDings"/>
              <a:buAutoNum type="arabicPeriod"/>
              <a:defRPr/>
            </a:pPr>
            <a:r>
              <a:rPr lang="fa-IR" dirty="0">
                <a:solidFill>
                  <a:srgbClr val="333333"/>
                </a:solidFill>
                <a:latin typeface="+mn-lt"/>
                <a:cs typeface="+mn-cs"/>
              </a:rPr>
              <a:t>غرور</a:t>
            </a:r>
          </a:p>
        </p:txBody>
      </p:sp>
      <p:sp>
        <p:nvSpPr>
          <p:cNvPr id="5" name="Title 4"/>
          <p:cNvSpPr>
            <a:spLocks noGrp="1"/>
          </p:cNvSpPr>
          <p:nvPr>
            <p:ph type="title"/>
          </p:nvPr>
        </p:nvSpPr>
        <p:spPr/>
        <p:txBody>
          <a:bodyPr/>
          <a:lstStyle/>
          <a:p>
            <a:r>
              <a:rPr lang="ar-AE" sz="3600" dirty="0">
                <a:solidFill>
                  <a:srgbClr val="004992"/>
                </a:solidFill>
                <a:latin typeface="+mn-lt"/>
                <a:ea typeface="+mn-ea"/>
                <a:cs typeface="+mn-cs"/>
              </a:rPr>
              <a:t>هفت گناه مرگبار</a:t>
            </a:r>
            <a:endParaRPr lang="fa-IR"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2"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a:spLocks noChangeArrowheads="1"/>
          </p:cNvSpPr>
          <p:nvPr/>
        </p:nvSpPr>
        <p:spPr bwMode="auto">
          <a:xfrm>
            <a:off x="7577455"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a:latin typeface="+mn-lt"/>
                <a:ea typeface="+mn-ea"/>
                <a:cs typeface="+mn-cs"/>
              </a:rPr>
              <a:t>7</a:t>
            </a:r>
          </a:p>
        </p:txBody>
      </p:sp>
      <p:sp>
        <p:nvSpPr>
          <p:cNvPr id="14" name="Caption_12"/>
          <p:cNvSpPr txBox="1">
            <a:spLocks noChangeArrowheads="1"/>
          </p:cNvSpPr>
          <p:nvPr/>
        </p:nvSpPr>
        <p:spPr bwMode="auto">
          <a:xfrm>
            <a:off x="8857615"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6</a:t>
            </a:r>
          </a:p>
        </p:txBody>
      </p:sp>
      <p:sp>
        <p:nvSpPr>
          <p:cNvPr id="15" name="Caption_11"/>
          <p:cNvSpPr txBox="1">
            <a:spLocks noChangeArrowheads="1"/>
          </p:cNvSpPr>
          <p:nvPr/>
        </p:nvSpPr>
        <p:spPr bwMode="auto">
          <a:xfrm>
            <a:off x="10164082"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5</a:t>
            </a:r>
          </a:p>
        </p:txBody>
      </p:sp>
      <p:sp>
        <p:nvSpPr>
          <p:cNvPr id="16" name="Caption_9"/>
          <p:cNvSpPr txBox="1">
            <a:spLocks noChangeArrowheads="1"/>
          </p:cNvSpPr>
          <p:nvPr/>
        </p:nvSpPr>
        <p:spPr bwMode="auto">
          <a:xfrm>
            <a:off x="757745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a:latin typeface="+mn-lt"/>
                <a:ea typeface="+mn-ea"/>
                <a:cs typeface="+mn-cs"/>
              </a:rPr>
              <a:t>3</a:t>
            </a:r>
          </a:p>
        </p:txBody>
      </p:sp>
      <p:sp>
        <p:nvSpPr>
          <p:cNvPr id="17" name="Caption_8"/>
          <p:cNvSpPr txBox="1">
            <a:spLocks noChangeArrowheads="1"/>
          </p:cNvSpPr>
          <p:nvPr/>
        </p:nvSpPr>
        <p:spPr bwMode="auto">
          <a:xfrm>
            <a:off x="885761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2</a:t>
            </a:r>
          </a:p>
        </p:txBody>
      </p:sp>
      <p:sp>
        <p:nvSpPr>
          <p:cNvPr id="18" name="Caption_7"/>
          <p:cNvSpPr txBox="1">
            <a:spLocks noChangeArrowheads="1"/>
          </p:cNvSpPr>
          <p:nvPr/>
        </p:nvSpPr>
        <p:spPr bwMode="auto">
          <a:xfrm>
            <a:off x="10137776"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50000"/>
              </a:spcBef>
              <a:buClrTx/>
              <a:buFontTx/>
              <a:buNone/>
            </a:pPr>
            <a:r>
              <a:rPr lang="de-DE" altLang="de-DE" sz="1800" dirty="0">
                <a:latin typeface="+mn-lt"/>
                <a:ea typeface="+mn-ea"/>
                <a:cs typeface="+mn-cs"/>
              </a:rPr>
              <a:t>1</a:t>
            </a:r>
          </a:p>
        </p:txBody>
      </p:sp>
      <p:sp>
        <p:nvSpPr>
          <p:cNvPr id="19" name="Caption_11"/>
          <p:cNvSpPr/>
          <p:nvPr/>
        </p:nvSpPr>
        <p:spPr bwMode="gray">
          <a:xfrm>
            <a:off x="7713480"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Caption_10"/>
          <p:cNvSpPr/>
          <p:nvPr/>
        </p:nvSpPr>
        <p:spPr bwMode="gray">
          <a:xfrm>
            <a:off x="10274052"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Caption_11"/>
          <p:cNvSpPr txBox="1">
            <a:spLocks noChangeArrowheads="1"/>
          </p:cNvSpPr>
          <p:nvPr/>
        </p:nvSpPr>
        <p:spPr bwMode="auto">
          <a:xfrm>
            <a:off x="10580221"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50000"/>
              </a:spcBef>
              <a:buClrTx/>
              <a:buFontTx/>
              <a:buNone/>
            </a:pPr>
            <a:r>
              <a:rPr lang="de-DE" altLang="de-DE" sz="1800" dirty="0">
                <a:latin typeface="+mn-lt"/>
                <a:ea typeface="+mn-ea"/>
                <a:cs typeface="+mn-cs"/>
              </a:rPr>
              <a:t>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5"/>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خندان</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فقط می گوید هواپیمایی که شوهرش در آن بوده، گم شده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از بدبختی شخص دیگری لذت می برد.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می گوید که در امتحان رد شده است.</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6175"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5"/>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زن خندان</a:t>
            </a:r>
            <a:endParaRPr lang="de-DE" altLang="de-DE" sz="240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فقط می گوید هواپیمایی که شوهرش در آن بوده، گم شده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از بدبختی شخص دیگری لذت می برد.</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زن می گوید که در امتحان رد شده است.</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9" name="Picture 8"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خوشحالی!</a:t>
            </a:r>
            <a:endParaRPr lang="en-GB"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2"/>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بازیکن نمی تواند باور کند با خوش شانسی گل زده است.</a:t>
            </a:r>
            <a:endParaRPr lang="de-DE" altLang="de-DE" sz="2400" dirty="0">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عصبانیت از تصمیم داور</a:t>
            </a:r>
            <a:endParaRPr lang="de-DE" altLang="de-DE" sz="2400" dirty="0">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ناامیدی در مورد گلی که به خطا رفت.</a:t>
            </a:r>
            <a:endParaRPr lang="de-DE" altLang="de-DE" sz="2400" dirty="0">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latin typeface="+mn-lt"/>
                <a:cs typeface="+mn-cs"/>
              </a:rPr>
              <a:t>بازیکن ذخیره خسته شده است.</a:t>
            </a:r>
            <a:endParaRPr lang="de-DE" altLang="de-DE" sz="2400" dirty="0">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8537575"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i="1">
                <a:latin typeface="+mn-lt"/>
                <a:cs typeface="+mn-cs"/>
              </a:rPr>
              <a:t>قسمتی از تصویر</a:t>
            </a:r>
            <a:endParaRPr lang="en-GB" altLang="de-DE" sz="2400" i="1" dirty="0">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2"/>
          <p:cNvSpPr txBox="1">
            <a:spLocks noChangeArrowheads="1"/>
          </p:cNvSpPr>
          <p:nvPr/>
        </p:nvSpPr>
        <p:spPr bwMode="auto">
          <a:xfrm>
            <a:off x="41148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بازیکن نمی تواند باور کند با خوش شانسی گل زده است.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004992"/>
              </a:buClr>
              <a:buFont typeface="WingDings"/>
              <a:buAutoNum type="arabicPeriod"/>
            </a:pPr>
            <a:r>
              <a:rPr lang="fa-IR" altLang="de-DE" sz="2400" dirty="0">
                <a:solidFill>
                  <a:srgbClr val="004992"/>
                </a:solidFill>
                <a:latin typeface="+mn-lt"/>
                <a:cs typeface="+mn-cs"/>
              </a:rPr>
              <a:t>عصبانیت از تصمیم داور</a:t>
            </a:r>
            <a:endParaRPr lang="de-DE" altLang="de-DE" sz="240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ناامیدی در مورد گلی که به خطا رفت.</a:t>
            </a:r>
            <a:endParaRPr lang="de-DE" altLang="de-DE" sz="240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rabicPeriod"/>
            </a:pPr>
            <a:r>
              <a:rPr lang="fa-IR" altLang="de-DE" sz="2400" dirty="0">
                <a:solidFill>
                  <a:srgbClr val="333333"/>
                </a:solidFill>
                <a:latin typeface="+mn-lt"/>
                <a:cs typeface="+mn-cs"/>
              </a:rPr>
              <a:t>بازیکن ذخیره خسته شده است.</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9"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7577455"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fa-IR" altLang="de-DE" sz="2400">
                <a:solidFill>
                  <a:srgbClr val="004992"/>
                </a:solidFill>
                <a:latin typeface="+mn-lt"/>
                <a:cs typeface="+mn-cs"/>
              </a:rPr>
              <a:t>خشم!</a:t>
            </a:r>
            <a:endParaRPr lang="en-GB" altLang="de-DE" sz="2400" dirty="0">
              <a:solidFill>
                <a:srgbClr val="004992"/>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dirty="0">
                <a:solidFill>
                  <a:srgbClr val="004992"/>
                </a:solidFill>
                <a:latin typeface="+mn-lt"/>
                <a:ea typeface="+mn-ea"/>
                <a:cs typeface="+mn-cs"/>
              </a:rPr>
              <a:t>نخستین نتیجه گیری!</a:t>
            </a:r>
          </a:p>
        </p:txBody>
      </p:sp>
      <p:sp>
        <p:nvSpPr>
          <p:cNvPr id="108546"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بیان چهره و حالات بدنی (ژست) همیشه دقیق نیستند!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dirty="0">
                <a:solidFill>
                  <a:srgbClr val="004992"/>
                </a:solidFill>
                <a:latin typeface="+mn-lt"/>
                <a:ea typeface="+mn-ea"/>
                <a:cs typeface="+mn-cs"/>
              </a:rPr>
              <a:t>نخستین نتیجه گیری!</a:t>
            </a:r>
          </a:p>
        </p:txBody>
      </p:sp>
      <p:sp>
        <p:nvSpPr>
          <p:cNvPr id="108546"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بیان چهره و حالات بدنی (ژست) همیشه دقیق نیستند!</a:t>
            </a:r>
          </a:p>
          <a:p>
            <a:pPr marL="342900" lvl="0" indent="-342900" defTabSz="914377">
              <a:buClr>
                <a:srgbClr val="333333"/>
              </a:buClr>
              <a:buFont typeface="WingDings"/>
              <a:buChar char=""/>
            </a:pPr>
            <a:r>
              <a:rPr lang="ar-AE" sz="2400" dirty="0">
                <a:solidFill>
                  <a:srgbClr val="333333"/>
                </a:solidFill>
              </a:rPr>
              <a:t>بسیاری از انسان ها به دلایل طبیعی یا بیماری هیجان خود را در چهره نشان نمی دهند (نظیر بیماران مبتلا به پارکینسون)؛ ازاین رو به سختی می توان از چهره ی آنان احساسات درونی شان را تشخیص </a:t>
            </a:r>
            <a:r>
              <a:rPr lang="ar-AE" sz="2400">
                <a:solidFill>
                  <a:srgbClr val="333333"/>
                </a:solidFill>
              </a:rPr>
              <a:t>داد.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17125959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dirty="0">
                <a:solidFill>
                  <a:srgbClr val="004992"/>
                </a:solidFill>
                <a:latin typeface="+mn-lt"/>
                <a:ea typeface="+mn-ea"/>
                <a:cs typeface="+mn-cs"/>
              </a:rPr>
              <a:t>نخستین نتیجه گیری!</a:t>
            </a:r>
          </a:p>
        </p:txBody>
      </p:sp>
      <p:sp>
        <p:nvSpPr>
          <p:cNvPr id="108546"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بیان چهره و حالات بدنی (ژست) همیشه دقیق نیستند!</a:t>
            </a:r>
          </a:p>
          <a:p>
            <a:pPr marL="342900" lvl="0" indent="-342900" defTabSz="914377">
              <a:buClr>
                <a:srgbClr val="333333"/>
              </a:buClr>
              <a:buFont typeface="WingDings"/>
              <a:buChar char=""/>
            </a:pPr>
            <a:r>
              <a:rPr lang="ar-AE" sz="2400" dirty="0">
                <a:solidFill>
                  <a:srgbClr val="333333"/>
                </a:solidFill>
              </a:rPr>
              <a:t>بسیاری از انسان ها به دلایل طبیعی یا بیماری هیجان خود را در چهره نشان نمی دهند (نظیر بیماران مبتلا به پارکینسون)؛ ازاین رو به سختی می توان از چهره ی آنان احساسات درونی شان را تشخیص داد.</a:t>
            </a:r>
          </a:p>
          <a:p>
            <a:pPr marL="342900" lvl="0" indent="-342900" defTabSz="914377">
              <a:buClr>
                <a:srgbClr val="333333"/>
              </a:buClr>
              <a:buFont typeface="WingDings"/>
              <a:buChar char=""/>
            </a:pPr>
            <a:r>
              <a:rPr lang="ar-AE" sz="2400" dirty="0">
                <a:solidFill>
                  <a:srgbClr val="333333"/>
                </a:solidFill>
              </a:rPr>
              <a:t>قبل از قضاوت بر اساس حالات چهره یا بدن ، باید اطلاعات بیشتری در باره ی فرد بدست آورد.(یعنی اطلاعاتی درباره ی شرایط ، سوابق قبلی شخص ، و در صورت امکان پرسش مستقیم از خود او).</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1028093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سومین مجموعه از تکالیف</a:t>
            </a: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برای شما چندتصویر بطور متوالی نشان داده می شود.</a:t>
            </a:r>
          </a:p>
          <a:p>
            <a:pPr marL="342900" lvl="0" indent="-342900" defTabSz="914400" fontAlgn="base">
              <a:buClr>
                <a:srgbClr val="333333"/>
              </a:buClr>
              <a:buFont typeface="WingDings"/>
              <a:buChar char=""/>
            </a:pPr>
            <a:r>
              <a:rPr lang="fa-IR" altLang="de-DE" sz="2400" dirty="0">
                <a:solidFill>
                  <a:srgbClr val="333333"/>
                </a:solidFill>
              </a:rPr>
              <a:t>تصاویر 1 تا 3 به صورت معکوس نمایش داده می شوند. یعنی ابتدا تصویر شماره ی 3 و پس از آن تصاویر 2 و 1 نشان داده می شوند.</a:t>
            </a:r>
          </a:p>
          <a:p>
            <a:pPr marL="342900" lvl="0" indent="-342900" defTabSz="914400" fontAlgn="base">
              <a:buClr>
                <a:srgbClr val="333333"/>
              </a:buClr>
              <a:buFont typeface="WingDings"/>
              <a:buChar char=""/>
            </a:pPr>
            <a:r>
              <a:rPr lang="fa-IR" altLang="de-DE" sz="2400" dirty="0">
                <a:solidFill>
                  <a:srgbClr val="333333"/>
                </a:solidFill>
              </a:rPr>
              <a:t>پس از هر تصویر از شما خواسته می شود توالی منطقی تصاویر بعدی را مشخص فرمائید و بگوئید کدامیک از تصاویر نمایش داده شده در زیر ، پاسخ صحیح خواهد بود.</a:t>
            </a:r>
          </a:p>
          <a:p>
            <a:pPr marL="0" lvl="4" indent="0" defTabSz="914400" fontAlgn="base">
              <a:spcBef>
                <a:spcPts val="1999"/>
              </a:spcBef>
              <a:buClr>
                <a:prstClr val="white"/>
              </a:buClr>
              <a:buNone/>
            </a:pPr>
            <a:endParaRPr lang="fa-IR" sz="2400"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21"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2595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dirty="0">
                <a:latin typeface="+mn-lt"/>
                <a:ea typeface="+mn-ea"/>
                <a:cs typeface="+mn-cs"/>
              </a:rPr>
              <a:t>3</a:t>
            </a:r>
          </a:p>
        </p:txBody>
      </p:sp>
      <p:sp>
        <p:nvSpPr>
          <p:cNvPr id="26" name="Caption_12595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27" name="Caption_12595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28" name="Caption_125957"/>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24"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2800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30" name="Caption_12800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31" name="Caption_12800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32" name="Caption_128007"/>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33" name="Caption_12800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27"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30054"/>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34" name="Caption_130055"/>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35" name="Caption_130056"/>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36" name="Caption_13005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37" name="Caption_13005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38" name="Caption_13005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18"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210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23" name="Caption_13210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24" name="Caption_13209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p>
        </p:txBody>
      </p:sp>
      <p:sp>
        <p:nvSpPr>
          <p:cNvPr id="25" name="Caption_132105"/>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21"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3414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26" name="Caption_13414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27" name="Caption_13414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28" name="Caption_134149"/>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24"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36200"/>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30" name="Caption_136201"/>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31" name="Caption_136202"/>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32" name="Caption_136195"/>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33" name="Caption_136194"/>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خانم چه کاری می خواهد انجام دهد؟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27"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38246"/>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de-DE" altLang="de-DE" sz="2000" b="1">
              <a:latin typeface="+mn-lt"/>
              <a:ea typeface="+mn-ea"/>
              <a:cs typeface="+mn-cs"/>
            </a:endParaRPr>
          </a:p>
        </p:txBody>
      </p:sp>
      <p:sp>
        <p:nvSpPr>
          <p:cNvPr id="34" name="Caption_138247"/>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de-DE" altLang="de-DE" sz="2000" b="1">
              <a:latin typeface="+mn-lt"/>
              <a:ea typeface="+mn-ea"/>
              <a:cs typeface="+mn-cs"/>
            </a:endParaRPr>
          </a:p>
        </p:txBody>
      </p:sp>
      <p:sp>
        <p:nvSpPr>
          <p:cNvPr id="35" name="Caption_138248"/>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de-DE" altLang="de-DE" sz="2000" b="1">
              <a:latin typeface="+mn-lt"/>
              <a:ea typeface="+mn-ea"/>
              <a:cs typeface="+mn-cs"/>
            </a:endParaRPr>
          </a:p>
        </p:txBody>
      </p:sp>
      <p:sp>
        <p:nvSpPr>
          <p:cNvPr id="36" name="Caption_13824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37" name="Caption_13824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38" name="Caption_138242"/>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18"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4957064"/>
            <a:ext cx="1960384" cy="1371600"/>
          </a:xfrm>
          <a:prstGeom prst="rect">
            <a:avLst/>
          </a:prstGeom>
          <a:noFill/>
          <a:ln>
            <a:solidFill>
              <a:schemeClr val="tx1"/>
            </a:solidFill>
            <a:miter lim="800000"/>
            <a:headEnd/>
            <a:tailEnd/>
          </a:ln>
        </p:spPr>
      </p:pic>
      <p:sp>
        <p:nvSpPr>
          <p:cNvPr id="22" name="Caption_140294"/>
          <p:cNvSpPr txBox="1">
            <a:spLocks noChangeArrowheads="1"/>
          </p:cNvSpPr>
          <p:nvPr/>
        </p:nvSpPr>
        <p:spPr bwMode="auto">
          <a:xfrm>
            <a:off x="5855369" y="6328664"/>
            <a:ext cx="5180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a:t>
            </a:r>
            <a:endParaRPr lang="de-DE" altLang="de-DE" sz="2000" b="1">
              <a:latin typeface="+mn-lt"/>
              <a:ea typeface="+mn-ea"/>
              <a:cs typeface="+mn-cs"/>
            </a:endParaRPr>
          </a:p>
        </p:txBody>
      </p:sp>
      <p:sp>
        <p:nvSpPr>
          <p:cNvPr id="23" name="Caption_140293"/>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p>
        </p:txBody>
      </p:sp>
      <p:sp>
        <p:nvSpPr>
          <p:cNvPr id="24" name="Caption_14029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p>
        </p:txBody>
      </p:sp>
      <p:sp>
        <p:nvSpPr>
          <p:cNvPr id="25" name="Caption_140291"/>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21"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4"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sp>
        <p:nvSpPr>
          <p:cNvPr id="25" name="Caption_14234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6" name="Caption_142338"/>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7" name="Caption_142339"/>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8" name="Caption_142340"/>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24"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ln>
            <a:solidFill>
              <a:schemeClr val="tx1"/>
            </a:solidFill>
            <a:miter lim="800000"/>
            <a:headEnd/>
            <a:tailEnd/>
          </a:ln>
        </p:spPr>
      </p:pic>
      <p:pic>
        <p:nvPicPr>
          <p:cNvPr id="27"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44392"/>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dirty="0">
              <a:latin typeface="+mn-lt"/>
              <a:ea typeface="+mn-ea"/>
              <a:cs typeface="+mn-cs"/>
            </a:endParaRPr>
          </a:p>
        </p:txBody>
      </p:sp>
      <p:sp>
        <p:nvSpPr>
          <p:cNvPr id="30" name="Caption_144393"/>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44394"/>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44386"/>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44387"/>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27"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ln>
            <a:solidFill>
              <a:schemeClr val="tx1"/>
            </a:solidFill>
            <a:miter lim="800000"/>
            <a:headEnd/>
            <a:tailEnd/>
          </a:ln>
        </p:spPr>
      </p:pic>
      <p:pic>
        <p:nvPicPr>
          <p:cNvPr id="31"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4644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14644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4644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46435"/>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4643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4643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الف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18"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8487"/>
          <p:cNvSpPr txBox="1">
            <a:spLocks noChangeArrowheads="1"/>
          </p:cNvSpPr>
          <p:nvPr/>
        </p:nvSpPr>
        <p:spPr bwMode="auto">
          <a:xfrm>
            <a:off x="5766403" y="6328664"/>
            <a:ext cx="6960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a:t>
            </a:r>
            <a:endParaRPr lang="en-US" altLang="de-DE" sz="2400">
              <a:latin typeface="+mn-lt"/>
              <a:ea typeface="+mn-ea"/>
              <a:cs typeface="+mn-cs"/>
            </a:endParaRPr>
          </a:p>
        </p:txBody>
      </p:sp>
      <p:sp>
        <p:nvSpPr>
          <p:cNvPr id="23" name="Caption_14848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4848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48483"/>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21"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5053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5053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5053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dirty="0">
                <a:latin typeface="+mn-lt"/>
                <a:ea typeface="+mn-ea"/>
                <a:cs typeface="+mn-cs"/>
              </a:rPr>
              <a:t>4 ج؟ </a:t>
            </a:r>
            <a:endParaRPr lang="en-US" altLang="de-DE" sz="2400" dirty="0">
              <a:latin typeface="+mn-lt"/>
              <a:ea typeface="+mn-ea"/>
              <a:cs typeface="+mn-cs"/>
            </a:endParaRPr>
          </a:p>
        </p:txBody>
      </p:sp>
      <p:sp>
        <p:nvSpPr>
          <p:cNvPr id="28" name="Caption_15053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24"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5258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dirty="0">
              <a:latin typeface="+mn-lt"/>
              <a:ea typeface="+mn-ea"/>
              <a:cs typeface="+mn-cs"/>
            </a:endParaRPr>
          </a:p>
        </p:txBody>
      </p:sp>
      <p:sp>
        <p:nvSpPr>
          <p:cNvPr id="30" name="Caption_15258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5258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25"/>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cs typeface="+mn-cs"/>
              </a:rPr>
              <a:t>2</a:t>
            </a:r>
            <a:endParaRPr lang="en-US" altLang="de-DE" sz="2400">
              <a:latin typeface="+mn-lt"/>
              <a:cs typeface="+mn-cs"/>
            </a:endParaRPr>
          </a:p>
        </p:txBody>
      </p:sp>
      <p:sp>
        <p:nvSpPr>
          <p:cNvPr id="33" name="Caption_2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latin typeface="+mn-lt"/>
                <a:cs typeface="+mn-cs"/>
              </a:rPr>
              <a:t>3</a:t>
            </a:r>
            <a:endParaRPr lang="en-US" altLang="de-DE" sz="2400" dirty="0">
              <a:latin typeface="+mn-lt"/>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27"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ln>
            <a:solidFill>
              <a:schemeClr val="tx1"/>
            </a:solidFill>
            <a:miter lim="800000"/>
            <a:headEnd/>
            <a:tailEnd/>
          </a:ln>
        </p:spPr>
      </p:pic>
      <p:pic>
        <p:nvPicPr>
          <p:cNvPr id="31"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54630"/>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dirty="0">
              <a:latin typeface="+mn-lt"/>
              <a:ea typeface="+mn-ea"/>
              <a:cs typeface="+mn-cs"/>
            </a:endParaRPr>
          </a:p>
        </p:txBody>
      </p:sp>
      <p:sp>
        <p:nvSpPr>
          <p:cNvPr id="34" name="Caption_154631"/>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6" name="Caption_15462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5462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5462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
        <p:nvSpPr>
          <p:cNvPr id="40" name="Caption_15053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dirty="0">
                <a:latin typeface="+mn-lt"/>
                <a:ea typeface="+mn-ea"/>
                <a:cs typeface="+mn-cs"/>
              </a:rPr>
              <a:t>4 ج؟ </a:t>
            </a:r>
            <a:endParaRPr lang="en-US" altLang="de-DE" sz="2400" dirty="0">
              <a:latin typeface="+mn-lt"/>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18"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6678"/>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3" name="Caption_156677"/>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5667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5667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sp>
        <p:nvSpPr>
          <p:cNvPr id="145417" name="Text Box 9"/>
          <p:cNvSpPr txBox="1">
            <a:spLocks noChangeArrowheads="1"/>
          </p:cNvSpPr>
          <p:nvPr/>
        </p:nvSpPr>
        <p:spPr bwMode="auto">
          <a:xfrm>
            <a:off x="1583678" y="6488113"/>
            <a:ext cx="7072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rtl="1" eaLnBrk="1" hangingPunct="1">
              <a:spcBef>
                <a:spcPct val="0"/>
              </a:spcBef>
              <a:buClrTx/>
              <a:buFontTx/>
              <a:buNone/>
            </a:pPr>
            <a:r>
              <a:rPr lang="fa-IR" altLang="de-DE" sz="2000" b="1">
                <a:solidFill>
                  <a:srgbClr val="333333"/>
                </a:solidFill>
                <a:latin typeface="+mn-lt"/>
                <a:cs typeface="+mn-cs"/>
              </a:rPr>
              <a:t>4 ج؟ </a:t>
            </a:r>
            <a:endParaRPr lang="de-DE" altLang="de-DE" sz="2000" b="1">
              <a:solidFill>
                <a:srgbClr val="333333"/>
              </a:solidFill>
              <a:latin typeface="+mn-lt"/>
              <a:cs typeface="+mn-cs"/>
            </a:endParaRPr>
          </a:p>
        </p:txBody>
      </p:sp>
      <p:pic>
        <p:nvPicPr>
          <p:cNvPr id="21"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5872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5872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58725"/>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5872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24"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6077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16077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60775"/>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6077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6077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27"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62822"/>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162823"/>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62824"/>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6282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6281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6281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الف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18"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4869"/>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3" name="Caption_16486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4" name="Caption_164867"/>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25" name="Caption_164873"/>
          <p:cNvSpPr txBox="1">
            <a:spLocks noChangeArrowheads="1"/>
          </p:cNvSpPr>
          <p:nvPr/>
        </p:nvSpPr>
        <p:spPr bwMode="auto">
          <a:xfrm>
            <a:off x="5766403" y="6328664"/>
            <a:ext cx="6960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a:t>
            </a:r>
            <a:endParaRPr lang="en-US" altLang="de-DE" sz="2400">
              <a:latin typeface="+mn-lt"/>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21"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6691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6691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66917"/>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6691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24"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68965"/>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168966"/>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68967"/>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6896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6896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27"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71014"/>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dirty="0">
              <a:latin typeface="+mn-lt"/>
              <a:ea typeface="+mn-ea"/>
              <a:cs typeface="+mn-cs"/>
            </a:endParaRPr>
          </a:p>
        </p:txBody>
      </p:sp>
      <p:sp>
        <p:nvSpPr>
          <p:cNvPr id="34" name="Caption_171015"/>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71016"/>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7101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7101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7101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18"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4957064"/>
            <a:ext cx="1960384" cy="1371600"/>
          </a:xfrm>
          <a:prstGeom prst="rect">
            <a:avLst/>
          </a:prstGeom>
          <a:noFill/>
          <a:ln>
            <a:solidFill>
              <a:schemeClr val="tx1"/>
            </a:solidFill>
            <a:miter lim="800000"/>
            <a:headEnd/>
            <a:tailEnd/>
          </a:ln>
        </p:spPr>
      </p:pic>
      <p:sp>
        <p:nvSpPr>
          <p:cNvPr id="22" name="Caption_173062"/>
          <p:cNvSpPr txBox="1">
            <a:spLocks noChangeArrowheads="1"/>
          </p:cNvSpPr>
          <p:nvPr/>
        </p:nvSpPr>
        <p:spPr bwMode="auto">
          <a:xfrm>
            <a:off x="5855369" y="6328664"/>
            <a:ext cx="5180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a:t>
            </a:r>
            <a:endParaRPr lang="en-US" altLang="de-DE" sz="2400">
              <a:latin typeface="+mn-lt"/>
              <a:ea typeface="+mn-ea"/>
              <a:cs typeface="+mn-cs"/>
            </a:endParaRPr>
          </a:p>
        </p:txBody>
      </p:sp>
      <p:sp>
        <p:nvSpPr>
          <p:cNvPr id="23" name="Caption_17306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7306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7305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21"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7510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7510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75109"/>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7510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24"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77157"/>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177158"/>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77159"/>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77155"/>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77154"/>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27"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79206"/>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179207"/>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79208"/>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7920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7920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79202"/>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18"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1254"/>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3" name="Caption_181253"/>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8125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81251"/>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21"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2"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8330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8330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83299"/>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8329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24"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6"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7"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8535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185350"/>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85349"/>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85347"/>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85346"/>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27"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30"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1"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87400"/>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187399"/>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87398"/>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8739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8739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8739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الف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18"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34223" y="4957064"/>
            <a:ext cx="1960384" cy="1371600"/>
          </a:xfrm>
          <a:prstGeom prst="rect">
            <a:avLst/>
          </a:prstGeom>
          <a:noFill/>
          <a:ln>
            <a:solidFill>
              <a:schemeClr val="tx1"/>
            </a:solidFill>
            <a:miter lim="800000"/>
            <a:headEnd/>
            <a:tailEnd/>
          </a:ln>
        </p:spPr>
      </p:pic>
      <p:pic>
        <p:nvPicPr>
          <p:cNvPr id="21"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22" name="Caption_189446"/>
          <p:cNvSpPr txBox="1">
            <a:spLocks noChangeArrowheads="1"/>
          </p:cNvSpPr>
          <p:nvPr/>
        </p:nvSpPr>
        <p:spPr bwMode="auto">
          <a:xfrm>
            <a:off x="5766403" y="6328664"/>
            <a:ext cx="6960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a:t>
            </a:r>
            <a:endParaRPr lang="en-US" altLang="de-DE" sz="2400">
              <a:latin typeface="+mn-lt"/>
              <a:ea typeface="+mn-ea"/>
              <a:cs typeface="+mn-cs"/>
            </a:endParaRPr>
          </a:p>
        </p:txBody>
      </p:sp>
      <p:sp>
        <p:nvSpPr>
          <p:cNvPr id="23" name="Caption_189445"/>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8944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89443"/>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21"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9149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9149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9149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9149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24"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193541"/>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193542"/>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193543"/>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193539"/>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19353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27"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195590"/>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195591"/>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195592"/>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19558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19558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19558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ب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18"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97638"/>
          <p:cNvSpPr txBox="1">
            <a:spLocks noChangeArrowheads="1"/>
          </p:cNvSpPr>
          <p:nvPr/>
        </p:nvSpPr>
        <p:spPr bwMode="auto">
          <a:xfrm>
            <a:off x="5828920" y="6328664"/>
            <a:ext cx="570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3" name="Caption_197637"/>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19763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19763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21"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2"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3"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9968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26" name="Caption_19968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27" name="Caption_199685"/>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28" name="Caption_19968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24"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5"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6"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27"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 name="Caption_201733"/>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0" name="Caption_201734"/>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1" name="Caption_201735"/>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2" name="Caption_20173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3" name="Caption_20173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این مرد قصد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27"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8"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9"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30"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1345039" y="4957064"/>
            <a:ext cx="1960384" cy="1371600"/>
          </a:xfrm>
          <a:prstGeom prst="rect">
            <a:avLst/>
          </a:prstGeom>
          <a:noFill/>
          <a:ln>
            <a:solidFill>
              <a:schemeClr val="tx1"/>
            </a:solidFill>
            <a:miter lim="800000"/>
            <a:headEnd/>
            <a:tailEnd/>
          </a:ln>
        </p:spPr>
      </p:pic>
      <p:pic>
        <p:nvPicPr>
          <p:cNvPr id="31"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 name="Caption_203782"/>
          <p:cNvSpPr txBox="1">
            <a:spLocks noChangeArrowheads="1"/>
          </p:cNvSpPr>
          <p:nvPr/>
        </p:nvSpPr>
        <p:spPr bwMode="auto">
          <a:xfrm>
            <a:off x="9467421" y="6328664"/>
            <a:ext cx="872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الف؟ </a:t>
            </a:r>
            <a:endParaRPr lang="en-US" altLang="de-DE" sz="2400">
              <a:latin typeface="+mn-lt"/>
              <a:ea typeface="+mn-ea"/>
              <a:cs typeface="+mn-cs"/>
            </a:endParaRPr>
          </a:p>
        </p:txBody>
      </p:sp>
      <p:sp>
        <p:nvSpPr>
          <p:cNvPr id="34" name="Caption_203783"/>
          <p:cNvSpPr txBox="1">
            <a:spLocks noChangeArrowheads="1"/>
          </p:cNvSpPr>
          <p:nvPr/>
        </p:nvSpPr>
        <p:spPr bwMode="auto">
          <a:xfrm>
            <a:off x="5769609" y="6328664"/>
            <a:ext cx="689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ب؟</a:t>
            </a:r>
            <a:endParaRPr lang="en-US" altLang="de-DE" sz="2400">
              <a:latin typeface="+mn-lt"/>
              <a:ea typeface="+mn-ea"/>
              <a:cs typeface="+mn-cs"/>
            </a:endParaRPr>
          </a:p>
        </p:txBody>
      </p:sp>
      <p:sp>
        <p:nvSpPr>
          <p:cNvPr id="35" name="Caption_203784"/>
          <p:cNvSpPr txBox="1">
            <a:spLocks noChangeArrowheads="1"/>
          </p:cNvSpPr>
          <p:nvPr/>
        </p:nvSpPr>
        <p:spPr bwMode="auto">
          <a:xfrm>
            <a:off x="1978021" y="6328664"/>
            <a:ext cx="694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 </a:t>
            </a:r>
            <a:endParaRPr lang="en-US" altLang="de-DE" sz="2400">
              <a:latin typeface="+mn-lt"/>
              <a:ea typeface="+mn-ea"/>
              <a:cs typeface="+mn-cs"/>
            </a:endParaRPr>
          </a:p>
        </p:txBody>
      </p:sp>
      <p:sp>
        <p:nvSpPr>
          <p:cNvPr id="36" name="Caption_20378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7" name="Caption_20378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8" name="Caption_20377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a-IR" altLang="de-DE" sz="2000">
                <a:solidFill>
                  <a:srgbClr val="333333"/>
                </a:solidFill>
                <a:latin typeface="+mn-lt"/>
                <a:cs typeface="+mn-cs"/>
              </a:rPr>
              <a:t>این داستان چگونه پیش خواهد رفت؟ </a:t>
            </a:r>
          </a:p>
          <a:p>
            <a:pPr algn="ctr" eaLnBrk="1" hangingPunct="1">
              <a:spcBef>
                <a:spcPts val="1200"/>
              </a:spcBef>
              <a:spcAft>
                <a:spcPts val="0"/>
              </a:spcAft>
              <a:buClrTx/>
              <a:buNone/>
            </a:pPr>
            <a:r>
              <a:rPr lang="fa-IR" altLang="de-DE" sz="2000">
                <a:solidFill>
                  <a:srgbClr val="333333"/>
                </a:solidFill>
                <a:latin typeface="+mn-lt"/>
                <a:cs typeface="+mn-cs"/>
              </a:rPr>
              <a:t>لطفاً حدس بزنید کدامیک از گزینه های زیر محتمل تر است:</a:t>
            </a:r>
            <a:endParaRPr lang="en-US" altLang="de-DE" sz="2000" i="1" dirty="0">
              <a:solidFill>
                <a:srgbClr val="333333"/>
              </a:solidFill>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پاسخ صحیح گزینه ی 4 ج می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1"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4957064"/>
            <a:ext cx="1960384" cy="1371600"/>
          </a:xfrm>
          <a:prstGeom prst="rect">
            <a:avLst/>
          </a:prstGeom>
          <a:noFill/>
          <a:ln>
            <a:solidFill>
              <a:schemeClr val="tx1"/>
            </a:solidFill>
            <a:miter lim="800000"/>
            <a:headEnd/>
            <a:tailEnd/>
          </a:ln>
        </p:spPr>
      </p:pic>
      <p:sp>
        <p:nvSpPr>
          <p:cNvPr id="22" name="Caption_205830"/>
          <p:cNvSpPr txBox="1">
            <a:spLocks noChangeArrowheads="1"/>
          </p:cNvSpPr>
          <p:nvPr/>
        </p:nvSpPr>
        <p:spPr bwMode="auto">
          <a:xfrm>
            <a:off x="5855369" y="6328664"/>
            <a:ext cx="5180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fa-IR" altLang="de-DE" sz="2000" b="1">
                <a:latin typeface="+mn-lt"/>
                <a:ea typeface="+mn-ea"/>
                <a:cs typeface="+mn-cs"/>
              </a:rPr>
              <a:t>4 ج</a:t>
            </a:r>
            <a:endParaRPr lang="en-US" altLang="de-DE" sz="2400">
              <a:latin typeface="+mn-lt"/>
              <a:ea typeface="+mn-ea"/>
              <a:cs typeface="+mn-cs"/>
            </a:endParaRPr>
          </a:p>
        </p:txBody>
      </p:sp>
      <p:sp>
        <p:nvSpPr>
          <p:cNvPr id="23" name="Caption_205829"/>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4" name="Caption_20582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205827"/>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rtl="1"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altLang="de-DE" sz="3600" dirty="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198659" name="Rectangle 3"/>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شما فقط زمانی می توانید در باره ی شخصی نتیجه گیری قطعی کنید که او را بخوبی بشناسید یا او را از نزدیک نظاره کنید.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altLang="de-DE" sz="3600" dirty="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198659" name="Rectangle 3"/>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377">
              <a:buClr>
                <a:srgbClr val="333333"/>
              </a:buClr>
              <a:buFont typeface="WingDings"/>
              <a:buChar char=""/>
            </a:pPr>
            <a:r>
              <a:rPr lang="ar-AE" sz="2400" dirty="0">
                <a:solidFill>
                  <a:srgbClr val="333333"/>
                </a:solidFill>
              </a:rPr>
              <a:t>برای ارزیابی موقعیت ها و شرایط پیچیده (نظیر آنچه که نمایش داده شد) لازم است که تمام اطلاعات ضروری را در اختیار داشته </a:t>
            </a:r>
            <a:r>
              <a:rPr lang="ar-AE" sz="2400">
                <a:solidFill>
                  <a:srgbClr val="333333"/>
                </a:solidFill>
              </a:rPr>
              <a:t>باشید.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Tree>
    <p:extLst>
      <p:ext uri="{BB962C8B-B14F-4D97-AF65-F5344CB8AC3E}">
        <p14:creationId xmlns:p14="http://schemas.microsoft.com/office/powerpoint/2010/main" val="23693644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altLang="de-DE" sz="3600" dirty="0">
                <a:solidFill>
                  <a:srgbClr val="004992"/>
                </a:solidFill>
                <a:latin typeface="+mn-lt"/>
                <a:ea typeface="+mn-ea"/>
                <a:cs typeface="+mn-cs"/>
              </a:rPr>
              <a:t>خلاصه و جمع بندی</a:t>
            </a:r>
            <a:endParaRPr lang="fa-IR" sz="3600" dirty="0">
              <a:solidFill>
                <a:srgbClr val="004992"/>
              </a:solidFill>
              <a:latin typeface="+mn-lt"/>
              <a:ea typeface="+mn-ea"/>
              <a:cs typeface="+mn-cs"/>
            </a:endParaRPr>
          </a:p>
        </p:txBody>
      </p:sp>
      <p:sp>
        <p:nvSpPr>
          <p:cNvPr id="198659" name="Rectangle 3"/>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377">
              <a:buClr>
                <a:srgbClr val="333333"/>
              </a:buClr>
              <a:buFont typeface="WingDings"/>
              <a:buChar char=""/>
            </a:pPr>
            <a:r>
              <a:rPr lang="ar-AE" sz="2400" dirty="0">
                <a:solidFill>
                  <a:srgbClr val="333333"/>
                </a:solidFill>
              </a:rPr>
              <a:t>برای ارزیابی موقعیت ها و شرایط پیچیده (نظیر آنچه که نمایش داده شد) لازم است که تمام اطلاعات ضروری را در اختیار داشته باشید.</a:t>
            </a:r>
          </a:p>
          <a:p>
            <a:pPr marL="342900" lvl="0" indent="-342900" defTabSz="914377">
              <a:buClr>
                <a:srgbClr val="333333"/>
              </a:buClr>
              <a:buFont typeface="WingDings"/>
              <a:buChar char=""/>
            </a:pPr>
            <a:r>
              <a:rPr lang="ar-AE" sz="2400" dirty="0">
                <a:solidFill>
                  <a:srgbClr val="333333"/>
                </a:solidFill>
              </a:rPr>
              <a:t>هر قدر اطلاعات شما بیشتر باشد ، احتمال قضاوت صحیح تر نیز بیشتر می شود.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Tree>
    <p:extLst>
      <p:ext uri="{BB962C8B-B14F-4D97-AF65-F5344CB8AC3E}">
        <p14:creationId xmlns:p14="http://schemas.microsoft.com/office/powerpoint/2010/main" val="33121284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altLang="de-DE" sz="3600" dirty="0">
                <a:solidFill>
                  <a:srgbClr val="004992"/>
                </a:solidFill>
                <a:latin typeface="+mn-lt"/>
                <a:ea typeface="+mn-ea"/>
                <a:cs typeface="+mn-cs"/>
              </a:rPr>
              <a:t>چهارمین مجموعه از تکالیف</a:t>
            </a:r>
            <a:endParaRPr lang="fa-IR" sz="3600" dirty="0">
              <a:solidFill>
                <a:srgbClr val="004992"/>
              </a:solidFill>
              <a:latin typeface="+mn-lt"/>
              <a:ea typeface="+mn-ea"/>
              <a:cs typeface="+mn-cs"/>
            </a:endParaRPr>
          </a:p>
        </p:txBody>
      </p:sp>
      <p:sp>
        <p:nvSpPr>
          <p:cNvPr id="200706"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ar-AE" sz="2400" dirty="0">
                <a:solidFill>
                  <a:srgbClr val="333333"/>
                </a:solidFill>
              </a:rPr>
              <a:t>تصاویری متوالی برای شما نشان داده خواهد شد که داستانی را بیان می کنند.</a:t>
            </a:r>
          </a:p>
          <a:p>
            <a:pPr marL="342900" lvl="0" indent="-342900" defTabSz="914377">
              <a:buClr>
                <a:srgbClr val="333333"/>
              </a:buClr>
              <a:buFont typeface="WingDings"/>
              <a:buChar char=""/>
            </a:pPr>
            <a:r>
              <a:rPr lang="ar-AE" sz="2400" dirty="0">
                <a:solidFill>
                  <a:srgbClr val="333333"/>
                </a:solidFill>
              </a:rPr>
              <a:t>در ادامه ی هریک از این تصاویر ، سه تصویر احتمالی نشان داده می شود.</a:t>
            </a:r>
          </a:p>
          <a:p>
            <a:pPr marL="342900" lvl="0" indent="-342900" defTabSz="914377">
              <a:buClr>
                <a:srgbClr val="333333"/>
              </a:buClr>
              <a:buFont typeface="WingDings"/>
              <a:buChar char=""/>
            </a:pPr>
            <a:r>
              <a:rPr lang="ar-AE" sz="2400" dirty="0">
                <a:solidFill>
                  <a:srgbClr val="333333"/>
                </a:solidFill>
              </a:rPr>
              <a:t>شما باید تعیین کنید که کدامیک از این سه تصویر ، نتیجه ی نهایی داستان خواهد بود.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sp>
        <p:nvSpPr>
          <p:cNvPr id="202756"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دوستش را نادیده می 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به دوستش کمک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پرورش درخت میوه را یاد می گیرد.</a:t>
            </a:r>
            <a:endParaRPr lang="en-US" altLang="de-DE" sz="2400" dirty="0">
              <a:solidFill>
                <a:srgbClr val="333333"/>
              </a:solidFill>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6308"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204806"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دوستش را نادیده می 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به دوستش کمک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پرورش درخت میوه را یاد می گیرد.</a:t>
            </a:r>
            <a:endParaRPr lang="en-US" altLang="de-DE" sz="2400" dirty="0">
              <a:solidFill>
                <a:srgbClr val="333333"/>
              </a:solidFill>
              <a:latin typeface="+mn-lt"/>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6142391"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4"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sp>
        <p:nvSpPr>
          <p:cNvPr id="206855"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دوستش را نادیده می 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به دوستش کمک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پرورش درخت میوه را یاد می گیرد.</a:t>
            </a:r>
            <a:endParaRPr lang="en-US" altLang="de-DE" sz="2400" dirty="0">
              <a:solidFill>
                <a:srgbClr val="333333"/>
              </a:solidFill>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7536433"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6142391"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sp>
        <p:nvSpPr>
          <p:cNvPr id="208904"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دوستش را نادیده می 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به دوستش کمک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پرورش درخت میوه را یاد می گیرد.</a:t>
            </a:r>
            <a:endParaRPr lang="en-US" altLang="de-DE" sz="2400" dirty="0">
              <a:solidFill>
                <a:srgbClr val="333333"/>
              </a:solidFill>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9177655"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6142391"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6077"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5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sp>
        <p:nvSpPr>
          <p:cNvPr id="210952"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دوستش را نادیده می گیرد.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به دوستش کمک می کند.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پرورش درخت میوه را یاد می گیرد.</a:t>
            </a:r>
            <a:endParaRPr lang="en-US" altLang="de-DE" sz="2400" dirty="0">
              <a:solidFill>
                <a:srgbClr val="333333"/>
              </a:solidFill>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9177655"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6142391"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6077"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چند گل برای دوست دخترش بچیند.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برای عسل درست کردن زنبور عسل بگیرد.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دخترش کند.</a:t>
            </a:r>
            <a:endParaRPr lang="en-US" altLang="de-DE" sz="2400" dirty="0">
              <a:solidFill>
                <a:srgbClr val="333333"/>
              </a:solidFill>
              <a:latin typeface="+mn-lt"/>
              <a:cs typeface="+mn-cs"/>
            </a:endParaRPr>
          </a:p>
        </p:txBody>
      </p:sp>
      <p:sp>
        <p:nvSpPr>
          <p:cNvPr id="21299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7562087"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9177655"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3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چند گل برای دوست دخترش بچیند.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برای عسل درست کردن زنبور عسل بگیرد.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دخترش کند.</a:t>
            </a:r>
            <a:endParaRPr lang="en-US" altLang="de-DE" sz="2400" dirty="0">
              <a:solidFill>
                <a:srgbClr val="333333"/>
              </a:solidFill>
              <a:latin typeface="+mn-lt"/>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9177655"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3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7613849"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چند گل برای دوست دخترش بچیند.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برای عسل درست کردن زنبور عسل بگیرد.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دخترش کند.</a:t>
            </a:r>
            <a:endParaRPr lang="en-US" altLang="de-DE" sz="2400" dirty="0">
              <a:solidFill>
                <a:srgbClr val="333333"/>
              </a:solidFill>
              <a:latin typeface="+mn-lt"/>
              <a:cs typeface="+mn-cs"/>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پسری که لباس قرمز دارد قصد انجام چه کاری دارد؟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9177655"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6050043"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53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9177655"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چند گل برای دوست دخترش بچیند.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برای عسل درست کردن زنبور عسل بگیرد.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شوخی خطرناکی با دوست دخترش کند.</a:t>
            </a:r>
            <a:endParaRPr lang="en-US" altLang="de-DE" sz="2400" dirty="0">
              <a:solidFill>
                <a:srgbClr val="333333"/>
              </a:solidFill>
              <a:latin typeface="+mn-lt"/>
              <a:cs typeface="+mn-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پسری که لباس قرمز دارد قصد انجام چه کاری دارد؟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3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9177655"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9177655"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6050043"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چند گل برای دوست دخترش بچیند.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برای عسل درست کردن زنبور عسل بگیرد.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شوخی خطرناکی با دوست دخترش کند.</a:t>
            </a:r>
            <a:endParaRPr lang="en-US" altLang="de-DE" sz="2400" dirty="0">
              <a:solidFill>
                <a:srgbClr val="004992"/>
              </a:solidFill>
              <a:latin typeface="+mn-lt"/>
              <a:cs typeface="+mn-c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sp>
        <p:nvSpPr>
          <p:cNvPr id="223236"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آن خانم درخواست قرار ملاقات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کمی آب نبات بخرند.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فروشگاه دزدی کنند.</a:t>
            </a:r>
            <a:endParaRPr lang="en-US" altLang="de-DE" sz="2400"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7603362"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sp>
        <p:nvSpPr>
          <p:cNvPr id="225285"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آن خانم درخواست قرار ملاقات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کمی آب نبات بخرند.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فروشگاه دزدی کنند.</a:t>
            </a:r>
            <a:endParaRPr lang="en-US" altLang="de-DE" sz="2400" dirty="0">
              <a:solidFill>
                <a:srgbClr val="333333"/>
              </a:solidFill>
              <a:latin typeface="+mn-lt"/>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9177655"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6173704"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sp>
        <p:nvSpPr>
          <p:cNvPr id="227333"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آن خانم درخواست قرار ملاقات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کمی آب نبات بخرند.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فروشگاه دزدی کنند.</a:t>
            </a:r>
            <a:endParaRPr lang="en-US" altLang="de-DE" sz="2400" dirty="0">
              <a:solidFill>
                <a:srgbClr val="333333"/>
              </a:solidFill>
              <a:latin typeface="+mn-lt"/>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458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9177655"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6173704"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sp>
        <p:nvSpPr>
          <p:cNvPr id="229384"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آن خانم درخواست قرار ملاقات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کمی آب نبات بخرند.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فروشگاه دزدی کنند.</a:t>
            </a:r>
            <a:endParaRPr lang="en-US" altLang="de-DE" sz="2400" dirty="0">
              <a:solidFill>
                <a:srgbClr val="333333"/>
              </a:solidFill>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6102288"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9177655"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6173704"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3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این پسرها قصد انجام چه کاری دارند؟</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sp>
        <p:nvSpPr>
          <p:cNvPr id="231432"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از آن خانم درخواست قرار ملاقات کنند.</a:t>
            </a:r>
          </a:p>
          <a:p>
            <a:pPr marL="457200" indent="-457200" algn="r" rtl="1" eaLnBrk="1" hangingPunct="1">
              <a:lnSpc>
                <a:spcPct val="105000"/>
              </a:lnSpc>
              <a:spcBef>
                <a:spcPts val="1999"/>
              </a:spcBef>
              <a:spcAft>
                <a:spcPts val="0"/>
              </a:spcAft>
              <a:buClr>
                <a:srgbClr val="333333"/>
              </a:buClr>
              <a:buFont typeface="WingDings"/>
              <a:buAutoNum type="alphaUcPeriod"/>
            </a:pPr>
            <a:r>
              <a:rPr lang="fa-IR" altLang="de-DE" sz="2400" dirty="0">
                <a:solidFill>
                  <a:srgbClr val="333333"/>
                </a:solidFill>
                <a:latin typeface="+mn-lt"/>
                <a:cs typeface="+mn-cs"/>
              </a:rPr>
              <a:t>کمی آب نبات بخرند.</a:t>
            </a:r>
          </a:p>
          <a:p>
            <a:pPr marL="457200" indent="-457200" algn="r" rtl="1" eaLnBrk="1" hangingPunct="1">
              <a:lnSpc>
                <a:spcPct val="105000"/>
              </a:lnSpc>
              <a:spcBef>
                <a:spcPts val="1999"/>
              </a:spcBef>
              <a:spcAft>
                <a:spcPts val="0"/>
              </a:spcAft>
              <a:buClr>
                <a:srgbClr val="004992"/>
              </a:buClr>
              <a:buFont typeface="WingDings"/>
              <a:buAutoNum type="alphaUcPeriod"/>
            </a:pPr>
            <a:r>
              <a:rPr lang="fa-IR" altLang="de-DE" sz="2400" dirty="0">
                <a:solidFill>
                  <a:srgbClr val="004992"/>
                </a:solidFill>
                <a:latin typeface="+mn-lt"/>
                <a:cs typeface="+mn-cs"/>
              </a:rPr>
              <a:t>از فروشگاه دزدی کنند.</a:t>
            </a:r>
            <a:endParaRPr lang="en-US" altLang="de-DE" sz="2400" dirty="0">
              <a:solidFill>
                <a:srgbClr val="004992"/>
              </a:solidFill>
              <a:latin typeface="+mn-lt"/>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6102288"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9177655"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6173704"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a:t>
            </a:r>
            <a:r>
              <a:rPr lang="fa-IR" altLang="de-DE" sz="2400">
                <a:solidFill>
                  <a:srgbClr val="333333"/>
                </a:solidFill>
              </a:rPr>
              <a:t>کنند.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19341002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کنند.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 لازم است که تمام اطلاعات ضروری را در اختیار داشته </a:t>
            </a:r>
            <a:r>
              <a:rPr lang="fa-IR" altLang="de-DE" sz="2400">
                <a:solidFill>
                  <a:srgbClr val="333333"/>
                </a:solidFill>
              </a:rPr>
              <a:t>باشید.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22847587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b="1" dirty="0">
                <a:solidFill>
                  <a:srgbClr val="333333"/>
                </a:solidFill>
              </a:rPr>
              <a:t>هدف های رفتاری (یادگیری)</a:t>
            </a:r>
          </a:p>
          <a:p>
            <a:pPr marL="342900" lvl="0" indent="-342900" defTabSz="914400" fontAlgn="base">
              <a:buClr>
                <a:srgbClr val="333333"/>
              </a:buClr>
              <a:buFont typeface="WingDings"/>
              <a:buChar char=""/>
            </a:pPr>
            <a:r>
              <a:rPr lang="fa-IR" altLang="de-DE" sz="2400" dirty="0">
                <a:solidFill>
                  <a:srgbClr val="333333"/>
                </a:solidFill>
              </a:rPr>
              <a:t>شما فقط زمانی می توانید در باره ی شخصی نتیجه گیری قطعی کنید که او را بخوبی بشناسید یا او را از نزدیک نظاره کنید.</a:t>
            </a:r>
          </a:p>
          <a:p>
            <a:pPr marL="342900" lvl="0" indent="-342900" defTabSz="914400" fontAlgn="base">
              <a:buClr>
                <a:srgbClr val="333333"/>
              </a:buClr>
              <a:buFont typeface="WingDings"/>
              <a:buChar char=""/>
            </a:pPr>
            <a:r>
              <a:rPr lang="fa-IR" altLang="de-DE" sz="2400" dirty="0">
                <a:solidFill>
                  <a:srgbClr val="333333"/>
                </a:solidFill>
              </a:rPr>
              <a:t>بیان چهره و حالات بدنی نشانه های مهمی از حالات درونی اشخاص هستند ولی ممکن است گاهی اوقات شما را گمراه کنند.</a:t>
            </a:r>
          </a:p>
          <a:p>
            <a:pPr marL="342900" lvl="0" indent="-342900" defTabSz="914400" fontAlgn="base">
              <a:buClr>
                <a:srgbClr val="333333"/>
              </a:buClr>
              <a:buFont typeface="WingDings"/>
              <a:buChar char=""/>
            </a:pPr>
            <a:r>
              <a:rPr lang="fa-IR" altLang="de-DE" sz="2400" dirty="0">
                <a:solidFill>
                  <a:srgbClr val="333333"/>
                </a:solidFill>
              </a:rPr>
              <a:t>برای ارزیابی موقعیت ها و شرایط پیچیده (نظیر آنچه که نمایش داده شد ) لازم است که تمام اطلاعات ضروری را در اختیار داشته باشید.</a:t>
            </a:r>
          </a:p>
          <a:p>
            <a:pPr marL="342900" lvl="0" indent="-342900" defTabSz="914400" fontAlgn="base">
              <a:buClr>
                <a:srgbClr val="333333"/>
              </a:buClr>
              <a:buFont typeface="WingDings"/>
              <a:buChar char=""/>
            </a:pPr>
            <a:r>
              <a:rPr lang="fa-IR" altLang="de-DE" sz="2400" dirty="0">
                <a:solidFill>
                  <a:srgbClr val="333333"/>
                </a:solidFill>
              </a:rPr>
              <a:t>هر قدر اطلاعات شما بیشتر باشد ، احتمال قضاوت صحیح تر نیز بیشتر می 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extLst>
      <p:ext uri="{BB962C8B-B14F-4D97-AF65-F5344CB8AC3E}">
        <p14:creationId xmlns:p14="http://schemas.microsoft.com/office/powerpoint/2010/main" val="10816103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روانپریشی (سایکوز) چه باید کرد؟</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dirty="0">
                <a:solidFill>
                  <a:srgbClr val="333333"/>
                </a:solidFill>
              </a:rPr>
              <a:t>در روند بیماری سایکوز ، افراد مبتلا ، اعمال یا تظاهرات چهره ای دیگران را سوء تعبیر یا بزرگنمایی می کنند.</a:t>
            </a:r>
          </a:p>
          <a:p>
            <a:pPr lvl="0" defTabSz="914400" fontAlgn="base"/>
            <a:r>
              <a:rPr lang="fa-IR" altLang="de-DE" sz="2400" dirty="0">
                <a:solidFill>
                  <a:srgbClr val="004992"/>
                </a:solidFill>
              </a:rPr>
              <a:t>مثال: </a:t>
            </a:r>
            <a:r>
              <a:rPr lang="fa-IR" altLang="de-DE" sz="2400" dirty="0">
                <a:solidFill>
                  <a:srgbClr val="333333"/>
                </a:solidFill>
              </a:rPr>
              <a:t>ویرجینیا خود را به مدت چند روز در اتاق پنهان کرده زیرا او فکر می کند نازی ها دنبالش می گردند.</a:t>
            </a:r>
          </a:p>
          <a:p>
            <a:pPr lvl="0" defTabSz="914400" fontAlgn="base"/>
            <a:r>
              <a:rPr lang="fa-IR" altLang="de-DE" sz="2400" dirty="0">
                <a:solidFill>
                  <a:srgbClr val="004992"/>
                </a:solidFill>
              </a:rPr>
              <a:t>سابقه: </a:t>
            </a:r>
            <a:r>
              <a:rPr lang="fa-IR" altLang="de-DE" sz="2400" dirty="0">
                <a:solidFill>
                  <a:srgbClr val="333333"/>
                </a:solidFill>
              </a:rPr>
              <a:t>او یک مرد طاس را دید که نگاه تند و زننده ای به او داشت.</a:t>
            </a:r>
          </a:p>
          <a:p>
            <a:pPr lvl="0" defTabSz="914400" fontAlgn="base"/>
            <a:r>
              <a:rPr lang="fa-IR" altLang="de-DE" sz="2400" dirty="0">
                <a:solidFill>
                  <a:srgbClr val="004992"/>
                </a:solidFill>
              </a:rPr>
              <a:t>اما: </a:t>
            </a:r>
            <a:r>
              <a:rPr lang="fa-IR" altLang="de-DE" sz="2400" dirty="0">
                <a:solidFill>
                  <a:srgbClr val="333333"/>
                </a:solidFill>
              </a:rPr>
              <a:t>شاید آن مرد واقعا به او نگاه تند و زننده ای داشت، اما این بدان معنا نیست که او را تعقیب می کند! توجه: هر مرد طاسی نازی نیست. آن مرد آدرس او را ندارد و هیچ دلیلی وجود ندارد که وی را تعقیب کند.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روانپریشی (سایکوز) چه باید کرد؟</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fa-IR" altLang="de-DE" sz="2400" dirty="0">
                <a:solidFill>
                  <a:srgbClr val="333333"/>
                </a:solidFill>
              </a:rPr>
              <a:t>در روند بیماری سایکوز ، افراد مبتلا ، اعمال یا تظاهرات چهره ای دیگران را سوء تعبیر یا بزرگنمایی می کنند.</a:t>
            </a:r>
          </a:p>
          <a:p>
            <a:pPr lvl="0" defTabSz="914400" fontAlgn="base"/>
            <a:r>
              <a:rPr lang="fa-IR" altLang="de-DE" sz="2400" dirty="0">
                <a:solidFill>
                  <a:srgbClr val="004992"/>
                </a:solidFill>
              </a:rPr>
              <a:t>مثال: </a:t>
            </a:r>
            <a:r>
              <a:rPr lang="fa-IR" altLang="de-DE" sz="2400" dirty="0">
                <a:solidFill>
                  <a:srgbClr val="333333"/>
                </a:solidFill>
              </a:rPr>
              <a:t>ویرجینیا خود را به مدت چند روز در اتاق پنهان کرده زیرا او فکر می کند نازی ها دنبالش می گردند.</a:t>
            </a:r>
          </a:p>
          <a:p>
            <a:pPr lvl="0" defTabSz="914400" fontAlgn="base"/>
            <a:r>
              <a:rPr lang="fa-IR" altLang="de-DE" sz="2400" dirty="0">
                <a:solidFill>
                  <a:srgbClr val="004992"/>
                </a:solidFill>
              </a:rPr>
              <a:t>سابقه: </a:t>
            </a:r>
            <a:r>
              <a:rPr lang="fa-IR" altLang="de-DE" sz="2400" dirty="0">
                <a:solidFill>
                  <a:srgbClr val="333333"/>
                </a:solidFill>
              </a:rPr>
              <a:t>او یک مرد طاس را دید که نگاه تند و زننده ای به او داشت.</a:t>
            </a:r>
          </a:p>
          <a:p>
            <a:pPr lvl="0" defTabSz="914400" fontAlgn="base"/>
            <a:r>
              <a:rPr lang="fa-IR" altLang="de-DE" sz="2400" dirty="0">
                <a:solidFill>
                  <a:srgbClr val="004992"/>
                </a:solidFill>
              </a:rPr>
              <a:t>اما: </a:t>
            </a:r>
            <a:r>
              <a:rPr lang="fa-IR" altLang="de-DE" sz="2400" dirty="0">
                <a:solidFill>
                  <a:srgbClr val="333333"/>
                </a:solidFill>
              </a:rPr>
              <a:t>شاید آن مرد واقعا به او نگاه تند و زننده ای داشت، اما این بدان معنا نیست که او را تعقیب می کند! توجه: هر مرد طاسی نازی نیست. آن مرد آدرس او را ندارد و هیچ دلیلی وجود ندارد که وی را تعقیب کند.</a:t>
            </a:r>
            <a:endParaRPr lang="de-DE" altLang="de-DE" sz="2400" dirty="0">
              <a:solidFill>
                <a:srgbClr val="333333"/>
              </a:solidFill>
            </a:endParaRPr>
          </a:p>
          <a:p>
            <a:pPr lvl="0" defTabSz="914400" fontAlgn="base"/>
            <a:r>
              <a:rPr lang="fa-IR" altLang="de-DE" sz="2400" dirty="0">
                <a:solidFill>
                  <a:srgbClr val="333333"/>
                </a:solidFill>
              </a:rPr>
              <a:t>ممکن است خیلی چیزها تنها در نظر تماشاگران وجود داشته باشد. ادراک های ما از احساسات ما تأثیر می گیرند. بویژه اگر نگران باشیم یا تحت فشار زیادی قرار داشته باشیم، ممکن است محیط اطراف به نظر ما خصمانه یا تهدید کننده به نظر بیاید.</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35851604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13666848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1014085586"/>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super anger </a:t>
                      </a:r>
                      <a:r>
                        <a:rPr kumimoji="0" lang="en-US" sz="1000" b="0" i="0" u="none" strike="noStrike" cap="none" normalizeH="0" baseline="0" dirty="0" err="1">
                          <a:ln>
                            <a:noFill/>
                          </a:ln>
                          <a:solidFill>
                            <a:srgbClr val="333333"/>
                          </a:solidFill>
                          <a:effectLst/>
                          <a:latin typeface="+mn-lt"/>
                          <a:ea typeface="+mn-ea"/>
                          <a:cs typeface="+mn-cs"/>
                        </a:rPr>
                        <a:t>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with 6 different facial expressions/Mann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1275636300"/>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US" sz="1000" b="0" i="0" u="none" strike="noStrike" cap="none" normalizeH="0" baseline="0" dirty="0" err="1">
                          <a:ln>
                            <a:noFill/>
                          </a:ln>
                          <a:solidFill>
                            <a:srgbClr val="333333"/>
                          </a:solidFill>
                          <a:effectLst/>
                          <a:latin typeface="+mn-lt"/>
                          <a:ea typeface="+mn-ea"/>
                          <a:cs typeface="+mn-cs"/>
                        </a:rPr>
                        <a:t>noncommerical</a:t>
                      </a:r>
                      <a:r>
                        <a:rPr kumimoji="0" lang="en-US" sz="1000" b="0" i="0" u="none" strike="noStrike" cap="none" normalizeH="0" baseline="0" dirty="0">
                          <a:ln>
                            <a:noFill/>
                          </a:ln>
                          <a:solidFill>
                            <a:srgbClr val="333333"/>
                          </a:solidFill>
                          <a:effectLst/>
                          <a:latin typeface="+mn-lt"/>
                          <a:ea typeface="+mn-ea"/>
                          <a:cs typeface="+mn-cs"/>
                        </a:rPr>
                        <a:t>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We presume that the photographer like the depicted Alfred Adler died more than 70 years ago and that the </a:t>
                      </a:r>
                      <a:r>
                        <a:rPr kumimoji="0" lang="en-US" sz="1000" b="0" i="0" u="none" strike="noStrike" cap="none" normalizeH="0" baseline="0" dirty="0" err="1">
                          <a:ln>
                            <a:noFill/>
                          </a:ln>
                          <a:solidFill>
                            <a:srgbClr val="333333"/>
                          </a:solidFill>
                          <a:effectLst/>
                          <a:latin typeface="+mn-lt"/>
                          <a:ea typeface="+mn-ea"/>
                          <a:cs typeface="+mn-cs"/>
                        </a:rPr>
                        <a:t>pictrue</a:t>
                      </a:r>
                      <a:r>
                        <a:rPr kumimoji="0" lang="en-US" sz="1000" b="0" i="0" u="none" strike="noStrike" cap="none" normalizeH="0" baseline="0" dirty="0">
                          <a:ln>
                            <a:noFill/>
                          </a:ln>
                          <a:solidFill>
                            <a:srgbClr val="333333"/>
                          </a:solidFill>
                          <a:effectLst/>
                          <a:latin typeface="+mn-lt"/>
                          <a:ea typeface="+mn-ea"/>
                          <a:cs typeface="+mn-cs"/>
                        </a:rPr>
                        <a:t> is now in the public domain.</a:t>
                      </a:r>
                      <a:endParaRPr kumimoji="0" lang="en-GB" sz="36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Hit Singles and #1 </a:t>
                      </a:r>
                      <a:r>
                        <a:rPr kumimoji="0" lang="en-US" sz="1000" b="0" i="0" u="none" strike="noStrike" cap="none" normalizeH="0" baseline="0" dirty="0" err="1">
                          <a:ln>
                            <a:noFill/>
                          </a:ln>
                          <a:solidFill>
                            <a:srgbClr val="333333"/>
                          </a:solidFill>
                          <a:effectLst/>
                          <a:latin typeface="+mn-lt"/>
                          <a:ea typeface="+mn-ea"/>
                          <a:cs typeface="+mn-cs"/>
                        </a:rPr>
                        <a:t>Jamz</a:t>
                      </a:r>
                      <a:r>
                        <a:rPr kumimoji="0" lang="en-US" sz="1000" b="0" i="0" u="none" strike="noStrike" cap="none" normalizeH="0" baseline="0" dirty="0">
                          <a:ln>
                            <a:noFill/>
                          </a:ln>
                          <a:solidFill>
                            <a:srgbClr val="333333"/>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Cheerful women’s night/</a:t>
                      </a:r>
                      <a:r>
                        <a:rPr kumimoji="0" lang="en-GB" sz="1000" b="0" i="0" u="none" strike="noStrike" cap="none" normalizeH="0" baseline="0" dirty="0" err="1">
                          <a:ln>
                            <a:noFill/>
                          </a:ln>
                          <a:solidFill>
                            <a:srgbClr val="333333"/>
                          </a:solidFill>
                          <a:effectLst/>
                          <a:latin typeface="+mn-lt"/>
                          <a:ea typeface="+mn-ea"/>
                          <a:cs typeface="+mn-cs"/>
                        </a:rPr>
                        <a:t>Fröhlicher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Athlete sways the israelian ensign /Sportler schwenkt die israelische Nationalflagge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4 – همدلی کردن</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912582296"/>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mn-lt"/>
                          <a:ea typeface="+mn-ea"/>
                          <a:cs typeface="+mn-cs"/>
                        </a:rPr>
                        <a:t>Frédéric de </a:t>
                      </a:r>
                      <a:r>
                        <a:rPr kumimoji="0" lang="fr-FR" sz="1000" b="0" i="0" u="none" strike="noStrike" cap="none" normalizeH="0" baseline="0" dirty="0" err="1">
                          <a:ln>
                            <a:noFill/>
                          </a:ln>
                          <a:solidFill>
                            <a:srgbClr val="333333"/>
                          </a:solidFill>
                          <a:effectLst/>
                          <a:latin typeface="+mn-lt"/>
                          <a:ea typeface="+mn-ea"/>
                          <a:cs typeface="+mn-cs"/>
                        </a:rPr>
                        <a:t>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The Black Men of Labor &amp; The </a:t>
                      </a:r>
                      <a:r>
                        <a:rPr kumimoji="0" lang="en-US" sz="1000" b="0" i="0" u="none" strike="noStrike" cap="none" normalizeH="0" baseline="0" dirty="0" err="1">
                          <a:ln>
                            <a:noFill/>
                          </a:ln>
                          <a:solidFill>
                            <a:srgbClr val="333333"/>
                          </a:solidFill>
                          <a:effectLst/>
                          <a:latin typeface="+mn-lt"/>
                          <a:ea typeface="+mn-ea"/>
                          <a:cs typeface="+mn-cs"/>
                        </a:rPr>
                        <a:t>Treme</a:t>
                      </a:r>
                      <a:r>
                        <a:rPr kumimoji="0" lang="en-US" sz="1000" b="0" i="0" u="none" strike="noStrike" cap="none" normalizeH="0" baseline="0" dirty="0">
                          <a:ln>
                            <a:noFill/>
                          </a:ln>
                          <a:solidFill>
                            <a:srgbClr val="333333"/>
                          </a:solidFill>
                          <a:effectLst/>
                          <a:latin typeface="+mn-lt"/>
                          <a:ea typeface="+mn-ea"/>
                          <a:cs typeface="+mn-cs"/>
                        </a:rPr>
                        <a:t>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Musician in a funeral procession (New Orleans)/</a:t>
                      </a:r>
                      <a:r>
                        <a:rPr kumimoji="0" lang="en-US" sz="1000" b="0" i="0" u="none" strike="noStrike" cap="none" normalizeH="0" baseline="0" dirty="0" err="1">
                          <a:ln>
                            <a:noFill/>
                          </a:ln>
                          <a:solidFill>
                            <a:srgbClr val="333333"/>
                          </a:solidFill>
                          <a:effectLst/>
                          <a:latin typeface="+mn-lt"/>
                          <a:ea typeface="+mn-ea"/>
                          <a:cs typeface="+mn-cs"/>
                        </a:rPr>
                        <a:t>Musiker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im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Trauerzug</a:t>
                      </a:r>
                      <a:r>
                        <a:rPr kumimoji="0" lang="en-US" sz="1000" b="0" i="0" u="none" strike="noStrike" cap="none" normalizeH="0" baseline="0" dirty="0">
                          <a:ln>
                            <a:noFill/>
                          </a:ln>
                          <a:solidFill>
                            <a:srgbClr val="333333"/>
                          </a:solidFill>
                          <a:effectLst/>
                          <a:latin typeface="+mn-lt"/>
                          <a:ea typeface="+mn-ea"/>
                          <a:cs typeface="+mn-cs"/>
                        </a:rPr>
                        <a:t>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Complaint about a parking ticket /</a:t>
                      </a:r>
                      <a:r>
                        <a:rPr kumimoji="0" lang="en-US" sz="1000" b="0" i="0" u="none" strike="noStrike" cap="none" normalizeH="0" baseline="0" dirty="0" err="1">
                          <a:ln>
                            <a:noFill/>
                          </a:ln>
                          <a:solidFill>
                            <a:srgbClr val="333333"/>
                          </a:solidFill>
                          <a:effectLst/>
                          <a:latin typeface="+mn-lt"/>
                          <a:ea typeface="+mn-ea"/>
                          <a:cs typeface="+mn-cs"/>
                        </a:rPr>
                        <a:t>Beschwerde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über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ein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Different facial expressions (7 death sins)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mn-lt"/>
                          <a:ea typeface="+mn-ea"/>
                          <a:cs typeface="+mn-cs"/>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sequences in black and </a:t>
                      </a:r>
                      <a:r>
                        <a:rPr kumimoji="0" lang="en-US" sz="1000" b="0" i="0" u="none" strike="noStrike" cap="none" normalizeH="0" baseline="0" dirty="0" err="1">
                          <a:ln>
                            <a:noFill/>
                          </a:ln>
                          <a:solidFill>
                            <a:srgbClr val="333333"/>
                          </a:solidFill>
                          <a:effectLst/>
                          <a:latin typeface="+mn-lt"/>
                          <a:ea typeface="+mn-ea"/>
                          <a:cs typeface="+mn-cs"/>
                        </a:rPr>
                        <a:t>white:fisherman</a:t>
                      </a:r>
                      <a:r>
                        <a:rPr kumimoji="0" lang="en-US" sz="1000" b="0" i="0" u="none" strike="noStrike" cap="none" normalizeH="0" baseline="0" dirty="0">
                          <a:ln>
                            <a:noFill/>
                          </a:ln>
                          <a:solidFill>
                            <a:srgbClr val="333333"/>
                          </a:solidFill>
                          <a:effectLst/>
                          <a:latin typeface="+mn-lt"/>
                          <a:ea typeface="+mn-ea"/>
                          <a:cs typeface="+mn-cs"/>
                        </a:rPr>
                        <a:t>, street musician, mountain climber, </a:t>
                      </a:r>
                      <a:r>
                        <a:rPr kumimoji="0" lang="en-US" sz="1000" b="0" i="0" u="none" strike="noStrike" cap="none" normalizeH="0" baseline="0" dirty="0" err="1">
                          <a:ln>
                            <a:noFill/>
                          </a:ln>
                          <a:solidFill>
                            <a:srgbClr val="333333"/>
                          </a:solidFill>
                          <a:effectLst/>
                          <a:latin typeface="+mn-lt"/>
                          <a:ea typeface="+mn-ea"/>
                          <a:cs typeface="+mn-cs"/>
                        </a:rPr>
                        <a:t>backery</a:t>
                      </a:r>
                      <a:r>
                        <a:rPr kumimoji="0" lang="en-US" sz="1000" b="0" i="0" u="none" strike="noStrike" cap="none" normalizeH="0" baseline="0" dirty="0">
                          <a:ln>
                            <a:noFill/>
                          </a:ln>
                          <a:solidFill>
                            <a:srgbClr val="333333"/>
                          </a:solidFill>
                          <a:effectLst/>
                          <a:latin typeface="+mn-lt"/>
                          <a:ea typeface="+mn-ea"/>
                          <a:cs typeface="+mn-cs"/>
                        </a:rPr>
                        <a:t>, message in a bottle, ladder, thirst, noise, dirt, camping / </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schwarz</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weiße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Angler, </a:t>
                      </a:r>
                      <a:r>
                        <a:rPr kumimoji="0" lang="en-US" sz="1000" b="0" i="0" u="none" strike="noStrike" cap="none" normalizeH="0" baseline="0" dirty="0" err="1">
                          <a:ln>
                            <a:noFill/>
                          </a:ln>
                          <a:solidFill>
                            <a:srgbClr val="333333"/>
                          </a:solidFill>
                          <a:effectLst/>
                          <a:latin typeface="+mn-lt"/>
                          <a:ea typeface="+mn-ea"/>
                          <a:cs typeface="+mn-cs"/>
                        </a:rPr>
                        <a:t>Straßenmusikant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Bergsteiger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Bäckerei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Flaschenpost</a:t>
                      </a:r>
                      <a:r>
                        <a:rPr kumimoji="0" lang="en-US" sz="1000" b="0" i="0" u="none" strike="noStrike" cap="none" normalizeH="0" baseline="0" dirty="0">
                          <a:ln>
                            <a:noFill/>
                          </a:ln>
                          <a:solidFill>
                            <a:srgbClr val="333333"/>
                          </a:solidFill>
                          <a:effectLst/>
                          <a:latin typeface="+mn-lt"/>
                          <a:ea typeface="+mn-ea"/>
                          <a:cs typeface="+mn-cs"/>
                        </a:rPr>
                        <a:t>, Leiter, Durst, </a:t>
                      </a:r>
                      <a:r>
                        <a:rPr kumimoji="0" lang="en-US" sz="1000" b="0" i="0" u="none" strike="noStrike" cap="none" normalizeH="0" baseline="0" dirty="0" err="1">
                          <a:ln>
                            <a:noFill/>
                          </a:ln>
                          <a:solidFill>
                            <a:srgbClr val="333333"/>
                          </a:solidFill>
                          <a:effectLst/>
                          <a:latin typeface="+mn-lt"/>
                          <a:ea typeface="+mn-ea"/>
                          <a:cs typeface="+mn-cs"/>
                        </a:rPr>
                        <a:t>Lärm</a:t>
                      </a:r>
                      <a:r>
                        <a:rPr kumimoji="0" lang="en-US" sz="1000" b="0" i="0" u="none" strike="noStrike" cap="none" normalizeH="0" baseline="0" dirty="0">
                          <a:ln>
                            <a:noFill/>
                          </a:ln>
                          <a:solidFill>
                            <a:srgbClr val="333333"/>
                          </a:solidFill>
                          <a:effectLst/>
                          <a:latin typeface="+mn-lt"/>
                          <a:ea typeface="+mn-ea"/>
                          <a:cs typeface="+mn-cs"/>
                        </a:rPr>
                        <a:t>, Schmutz, </a:t>
                      </a:r>
                      <a:r>
                        <a:rPr kumimoji="0" lang="en-US" sz="1000" b="0" i="0" u="none" strike="noStrike" cap="none" normalizeH="0" baseline="0" dirty="0" err="1">
                          <a:ln>
                            <a:noFill/>
                          </a:ln>
                          <a:solidFill>
                            <a:srgbClr val="333333"/>
                          </a:solidFill>
                          <a:effectLst/>
                          <a:latin typeface="+mn-lt"/>
                          <a:ea typeface="+mn-ea"/>
                          <a:cs typeface="+mn-cs"/>
                        </a:rPr>
                        <a:t>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sequences:apple</a:t>
                      </a:r>
                      <a:r>
                        <a:rPr kumimoji="0" lang="en-US" sz="1000" b="0" i="0" u="none" strike="noStrike" cap="none" normalizeH="0" baseline="0" dirty="0">
                          <a:ln>
                            <a:noFill/>
                          </a:ln>
                          <a:solidFill>
                            <a:srgbClr val="333333"/>
                          </a:solidFill>
                          <a:effectLst/>
                          <a:latin typeface="+mn-lt"/>
                          <a:ea typeface="+mn-ea"/>
                          <a:cs typeface="+mn-cs"/>
                        </a:rPr>
                        <a:t> tree, bee, burglary/ </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Apfelbaum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7146</Words>
  <Application>Microsoft Office PowerPoint</Application>
  <PresentationFormat>Benutzerdefiniert</PresentationFormat>
  <Paragraphs>1223</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Times New Roman</vt:lpstr>
      <vt:lpstr>Wingdings</vt:lpstr>
      <vt:lpstr>Wingdings</vt:lpstr>
      <vt:lpstr>Symbol</vt:lpstr>
      <vt:lpstr>Calibri Light</vt:lpstr>
      <vt:lpstr>Arial</vt:lpstr>
      <vt:lpstr>UKE_PPT-Vorlage_16zu9</vt:lpstr>
      <vt:lpstr>1_UKE_PPT-Vorlage_16zu9</vt:lpstr>
      <vt:lpstr>بام :4 B همدلی کردن</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چگونه می توان با دیگران همدلی کرد؟</vt:lpstr>
      <vt:lpstr>چرا چنین اعمالی را انجام می دهیم؟</vt:lpstr>
      <vt:lpstr>چرا چنین اعمالی را انجام می دهیم؟</vt:lpstr>
      <vt:lpstr>در بیماران روانپریش (سایکوتیک) ، چگونه دشواری درشناسایی حالات هیجانی دیگران سبب تشدید سوء تفاهم ها می شود</vt:lpstr>
      <vt:lpstr>نخستین مجموعه از تکالیف</vt:lpstr>
      <vt:lpstr>لطفاً چند هیجان اصلی در انسان ها را نام ببرید</vt:lpstr>
      <vt:lpstr>اين هیجان هاي اصلی در انسان ها را با تصاوير تطبيق دهيد</vt:lpstr>
      <vt:lpstr>هیجان های اصلی گاهی اوقات به سادگی می توان دریافت که دیگری چه احساسی دارد.... بویژه اگر شما از شرایط آن شخص اطلاع داشته باشید....</vt:lpstr>
      <vt:lpstr>هیجان های اصلی گاهی اوقات به سادگی می توان دریافت که دیگری چه احساسی دارد.... بویژه اگر شما از شرایط آن شخص اطلاع داشته باشید....</vt:lpstr>
      <vt:lpstr>PowerPoint-Präsentation</vt:lpstr>
      <vt:lpstr>PowerPoint-Präsentation</vt:lpstr>
      <vt:lpstr>آیا فقط بر اساس ظاهر اشخاص می توان در باره ی شخصیت و یا حرفه ی آن ها قضاوت کرد؟</vt:lpstr>
      <vt:lpstr>آیا شما می دانید؟</vt:lpstr>
      <vt:lpstr>خواهی نشوی رسوا، همرنگ جماعت شو! سوء تعبیرهای رایج در باره ی ژست و قیافه</vt:lpstr>
      <vt:lpstr>خواهی نشوی رسوا، همرنگ جماعت شو! سوء تعبیرهای رایج در باره ی ژست و قیافه</vt:lpstr>
      <vt:lpstr>خواهی نشوی رسوا، همرنگ جماعت شو! سوء تعبیرهای رایج در باره ی ژست و قیافه</vt:lpstr>
      <vt:lpstr>سوء تعبیرهای رایج درباره ی ژست و قیافه</vt:lpstr>
      <vt:lpstr>سوء تعبیرهای رایج درباره ی ژست و قیافه</vt:lpstr>
      <vt:lpstr>دومین مجموعه از تکالیف</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PowerPoint-Präsentation</vt:lpstr>
      <vt:lpstr>PowerPoint-Präsentation</vt:lpstr>
      <vt:lpstr>PowerPoint-Präsentation</vt:lpstr>
      <vt:lpstr>هفت گناه مرگبار</vt:lpstr>
      <vt:lpstr>هفت گناه مرگبار</vt:lpstr>
      <vt:lpstr>PowerPoint-Präsentation</vt:lpstr>
      <vt:lpstr>PowerPoint-Präsentation</vt:lpstr>
      <vt:lpstr>PowerPoint-Präsentation</vt:lpstr>
      <vt:lpstr>PowerPoint-Präsentation</vt:lpstr>
      <vt:lpstr>نخستین نتیجه گیری!</vt:lpstr>
      <vt:lpstr>نخستین نتیجه گیری!</vt:lpstr>
      <vt:lpstr>نخستین نتیجه گیری!</vt:lpstr>
      <vt:lpstr>سومین مجموعه از تکالیف</vt:lpstr>
      <vt:lpstr>این مرد چه کاری می خواهد انجام دهد؟</vt:lpstr>
      <vt:lpstr>این مرد چه کاری می خواهد انجام دهد؟</vt:lpstr>
      <vt:lpstr>این مرد چه کاری می خواهد انجام دهد؟</vt:lpstr>
      <vt:lpstr>پاسخ صحیح گزینه ی 4 ب می باشد!</vt:lpstr>
      <vt:lpstr>این خانم چه کاری می خواهد انجام دهد؟</vt:lpstr>
      <vt:lpstr>این خانم چه کاری می خواهد انجام دهد؟</vt:lpstr>
      <vt:lpstr>این خانم چه کاری می خواهد انجام دهد؟</vt:lpstr>
      <vt:lpstr>پاسخ صحیح گزینه ی 4 ج می باشد!</vt:lpstr>
      <vt:lpstr>این مرد قصد چه کاری دارد؟</vt:lpstr>
      <vt:lpstr>این مرد قصد چه کاری دارد؟</vt:lpstr>
      <vt:lpstr>این مرد قصد چه کاری دارد؟</vt:lpstr>
      <vt:lpstr>پاسخ صحیح گزینه ی 4 الف می باشد!</vt:lpstr>
      <vt:lpstr>این مرد قصد چه کاری دارد؟</vt:lpstr>
      <vt:lpstr>این مرد قصد چه کاری دارد؟</vt:lpstr>
      <vt:lpstr>این مرد قصد چه کاری دارد؟</vt:lpstr>
      <vt:lpstr>پاسخ صحیح گزینه ی 4 ب می باشد!</vt:lpstr>
      <vt:lpstr>این مرد قصد چه کاری دارد؟</vt:lpstr>
      <vt:lpstr>این مرد قصد چه کاری دارد؟</vt:lpstr>
      <vt:lpstr>این مرد قصد چه کاری دارد؟</vt:lpstr>
      <vt:lpstr>پاسخ صحیح گزینه ی 4 الف می باشد!</vt:lpstr>
      <vt:lpstr>این مرد قصد چه کاری دارد؟</vt:lpstr>
      <vt:lpstr>این مرد قصد چه کاری دارد؟</vt:lpstr>
      <vt:lpstr>این مرد قصد چه کاری دارد؟</vt:lpstr>
      <vt:lpstr>پاسخ صحیح گزینه ی 4 ج می باشد!</vt:lpstr>
      <vt:lpstr>این مرد قصد چه کاری دارد؟</vt:lpstr>
      <vt:lpstr>این مرد قصد چه کاری دارد؟</vt:lpstr>
      <vt:lpstr>این مرد قصد چه کاری دارد؟</vt:lpstr>
      <vt:lpstr>پاسخ صحیح گزینه ی 4 ب می باشد!</vt:lpstr>
      <vt:lpstr>این مرد قصد چه کاری دارد؟</vt:lpstr>
      <vt:lpstr>این مرد قصد چه کاری دارد؟</vt:lpstr>
      <vt:lpstr>این مرد قصد چه کاری دارد؟</vt:lpstr>
      <vt:lpstr>پاسخ صحیح گزینه ی 4 الف می باشد!</vt:lpstr>
      <vt:lpstr>این مرد قصد چه کاری دارد؟</vt:lpstr>
      <vt:lpstr>این مرد قصد چه کاری دارد؟</vt:lpstr>
      <vt:lpstr>این مرد قصد چه کاری دارد؟</vt:lpstr>
      <vt:lpstr>پاسخ صحیح گزینه ی 4 ب می باشد!</vt:lpstr>
      <vt:lpstr>این مرد قصد چه کاری دارد؟</vt:lpstr>
      <vt:lpstr>این مرد قصد چه کاری دارد؟</vt:lpstr>
      <vt:lpstr>این مرد قصد چه کاری دارد؟</vt:lpstr>
      <vt:lpstr>پاسخ صحیح گزینه ی 4 ج می باشد!</vt:lpstr>
      <vt:lpstr>خلاصه و جمع بندی</vt:lpstr>
      <vt:lpstr>خلاصه و جمع بندی</vt:lpstr>
      <vt:lpstr>خلاصه و جمع بندی</vt:lpstr>
      <vt:lpstr>چهارمین مجموعه از تکالیف</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پسری که لباس قرمز دارد قصد انجام چه کاری دارد؟</vt:lpstr>
      <vt:lpstr>این پسرها قصد انجام چه کاری دارند؟</vt:lpstr>
      <vt:lpstr>این پسرها قصد انجام چه کاری دارند؟</vt:lpstr>
      <vt:lpstr>این پسرها قصد انجام چه کاری دارند؟</vt:lpstr>
      <vt:lpstr>این پسرها قصد انجام چه کاری دارند؟</vt:lpstr>
      <vt:lpstr>این پسرها قصد انجام چه کاری دارند؟</vt:lpstr>
      <vt:lpstr>انتقال به زندگی روزمره</vt:lpstr>
      <vt:lpstr>انتقال به زندگی روزمره</vt:lpstr>
      <vt:lpstr>انتقال به زندگی روزمره</vt:lpstr>
      <vt:lpstr>انتقال به زندگی روزمره</vt:lpstr>
      <vt:lpstr>با مبتلایان به روانپریشی (سایکوز) چه باید کرد؟</vt:lpstr>
      <vt:lpstr>با مبتلایان به روانپریشی (سایکوز) چه باید کرد؟</vt:lpstr>
      <vt:lpstr>از توجه و همکاری شما متشکریم</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706</cp:revision>
  <dcterms:created xsi:type="dcterms:W3CDTF">2004-07-26T08:39:44Z</dcterms:created>
  <dcterms:modified xsi:type="dcterms:W3CDTF">2022-06-23T11:03:11Z</dcterms:modified>
</cp:coreProperties>
</file>