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1" r:id="rId1"/>
    <p:sldMasterId id="2147483714" r:id="rId2"/>
  </p:sldMasterIdLst>
  <p:notesMasterIdLst>
    <p:notesMasterId r:id="rId71"/>
  </p:notesMasterIdLst>
  <p:handoutMasterIdLst>
    <p:handoutMasterId r:id="rId72"/>
  </p:handoutMasterIdLst>
  <p:sldIdLst>
    <p:sldId id="666" r:id="rId3"/>
    <p:sldId id="567" r:id="rId4"/>
    <p:sldId id="653" r:id="rId5"/>
    <p:sldId id="667" r:id="rId6"/>
    <p:sldId id="652" r:id="rId7"/>
    <p:sldId id="585" r:id="rId8"/>
    <p:sldId id="655" r:id="rId9"/>
    <p:sldId id="570" r:id="rId10"/>
    <p:sldId id="658" r:id="rId11"/>
    <p:sldId id="657" r:id="rId12"/>
    <p:sldId id="656" r:id="rId13"/>
    <p:sldId id="301" r:id="rId14"/>
    <p:sldId id="562" r:id="rId15"/>
    <p:sldId id="582" r:id="rId16"/>
    <p:sldId id="583" r:id="rId17"/>
    <p:sldId id="573" r:id="rId18"/>
    <p:sldId id="661" r:id="rId19"/>
    <p:sldId id="660" r:id="rId20"/>
    <p:sldId id="659" r:id="rId21"/>
    <p:sldId id="607" r:id="rId22"/>
    <p:sldId id="608" r:id="rId23"/>
    <p:sldId id="609" r:id="rId24"/>
    <p:sldId id="610" r:id="rId25"/>
    <p:sldId id="611" r:id="rId26"/>
    <p:sldId id="612" r:id="rId27"/>
    <p:sldId id="613" r:id="rId28"/>
    <p:sldId id="614" r:id="rId29"/>
    <p:sldId id="615" r:id="rId30"/>
    <p:sldId id="616" r:id="rId31"/>
    <p:sldId id="617" r:id="rId32"/>
    <p:sldId id="618" r:id="rId33"/>
    <p:sldId id="619" r:id="rId34"/>
    <p:sldId id="620" r:id="rId35"/>
    <p:sldId id="621" r:id="rId36"/>
    <p:sldId id="622" r:id="rId37"/>
    <p:sldId id="649" r:id="rId38"/>
    <p:sldId id="623" r:id="rId39"/>
    <p:sldId id="624" r:id="rId40"/>
    <p:sldId id="625" r:id="rId41"/>
    <p:sldId id="626" r:id="rId42"/>
    <p:sldId id="627" r:id="rId43"/>
    <p:sldId id="628" r:id="rId44"/>
    <p:sldId id="629" r:id="rId45"/>
    <p:sldId id="630" r:id="rId46"/>
    <p:sldId id="631" r:id="rId47"/>
    <p:sldId id="632" r:id="rId48"/>
    <p:sldId id="633" r:id="rId49"/>
    <p:sldId id="634" r:id="rId50"/>
    <p:sldId id="635" r:id="rId51"/>
    <p:sldId id="636" r:id="rId52"/>
    <p:sldId id="637" r:id="rId53"/>
    <p:sldId id="638" r:id="rId54"/>
    <p:sldId id="639" r:id="rId55"/>
    <p:sldId id="640" r:id="rId56"/>
    <p:sldId id="641" r:id="rId57"/>
    <p:sldId id="642" r:id="rId58"/>
    <p:sldId id="643" r:id="rId59"/>
    <p:sldId id="644" r:id="rId60"/>
    <p:sldId id="645" r:id="rId61"/>
    <p:sldId id="646" r:id="rId62"/>
    <p:sldId id="575" r:id="rId63"/>
    <p:sldId id="663" r:id="rId64"/>
    <p:sldId id="662" r:id="rId65"/>
    <p:sldId id="577" r:id="rId66"/>
    <p:sldId id="665" r:id="rId67"/>
    <p:sldId id="664" r:id="rId68"/>
    <p:sldId id="650" r:id="rId69"/>
    <p:sldId id="550" r:id="rId70"/>
  </p:sldIdLst>
  <p:sldSz cx="12195175" cy="6858000"/>
  <p:notesSz cx="7099300" cy="10234613"/>
  <p:embeddedFontLst>
    <p:embeddedFont>
      <p:font typeface="Calibri Light" panose="020F0302020204030204" pitchFamily="34" charset="0"/>
      <p:regular r:id="rId73"/>
      <p:italic r:id="rId74"/>
    </p:embeddedFont>
  </p:embeddedFontLst>
  <p:defaultTextStyle>
    <a:defPPr>
      <a:defRPr lang="de-DE"/>
    </a:defPPr>
    <a:lvl1pPr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5pPr>
    <a:lvl6pPr marL="2286000" algn="l" defTabSz="914400" rtl="0" eaLnBrk="1" latinLnBrk="0" hangingPunct="1">
      <a:defRPr sz="1600" b="1" kern="1200">
        <a:solidFill>
          <a:schemeClr val="tx1"/>
        </a:solidFill>
        <a:latin typeface="Arial" panose="020B0604020202020204" pitchFamily="34" charset="0"/>
        <a:ea typeface="+mn-ea"/>
        <a:cs typeface="+mn-cs"/>
      </a:defRPr>
    </a:lvl6pPr>
    <a:lvl7pPr marL="2743200" algn="l" defTabSz="914400" rtl="0" eaLnBrk="1" latinLnBrk="0" hangingPunct="1">
      <a:defRPr sz="1600" b="1" kern="1200">
        <a:solidFill>
          <a:schemeClr val="tx1"/>
        </a:solidFill>
        <a:latin typeface="Arial" panose="020B0604020202020204" pitchFamily="34" charset="0"/>
        <a:ea typeface="+mn-ea"/>
        <a:cs typeface="+mn-cs"/>
      </a:defRPr>
    </a:lvl7pPr>
    <a:lvl8pPr marL="3200400" algn="l" defTabSz="914400" rtl="0" eaLnBrk="1" latinLnBrk="0" hangingPunct="1">
      <a:defRPr sz="1600" b="1" kern="1200">
        <a:solidFill>
          <a:schemeClr val="tx1"/>
        </a:solidFill>
        <a:latin typeface="Arial" panose="020B0604020202020204" pitchFamily="34" charset="0"/>
        <a:ea typeface="+mn-ea"/>
        <a:cs typeface="+mn-cs"/>
      </a:defRPr>
    </a:lvl8pPr>
    <a:lvl9pPr marL="3657600" algn="l" defTabSz="914400" rtl="0" eaLnBrk="1" latinLnBrk="0" hangingPunct="1">
      <a:defRPr sz="16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A98EFE"/>
    <a:srgbClr val="FF0066"/>
    <a:srgbClr val="0066CC"/>
    <a:srgbClr val="0000CC"/>
    <a:srgbClr val="3333FF"/>
    <a:srgbClr val="0000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02" autoAdjust="0"/>
    <p:restoredTop sz="96303" autoAdjust="0"/>
  </p:normalViewPr>
  <p:slideViewPr>
    <p:cSldViewPr>
      <p:cViewPr varScale="1">
        <p:scale>
          <a:sx n="62" d="100"/>
          <a:sy n="62" d="100"/>
        </p:scale>
        <p:origin x="1092" y="76"/>
      </p:cViewPr>
      <p:guideLst>
        <p:guide orient="horz" pos="2432"/>
        <p:guide pos="295"/>
        <p:guide pos="393"/>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6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1.fntdata"/><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_rels/viewProps.xml.rels><?xml version="1.0" encoding="UTF-8" standalone="yes"?>
<Relationships xmlns="http://schemas.openxmlformats.org/package/2006/relationships"><Relationship Id="rId1" Type="http://schemas.openxmlformats.org/officeDocument/2006/relationships/slide" Target="slides/slide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B5D85E8B-98F1-46EF-AE38-BC45A791608D}" type="slidenum">
              <a:rPr lang="en-GB" altLang="de-DE"/>
              <a:pPr>
                <a:defRPr/>
              </a:pPr>
              <a:t>‹Nr.›</a:t>
            </a:fld>
            <a:endParaRPr lang="en-GB" altLang="de-DE"/>
          </a:p>
        </p:txBody>
      </p:sp>
    </p:spTree>
    <p:extLst>
      <p:ext uri="{BB962C8B-B14F-4D97-AF65-F5344CB8AC3E}">
        <p14:creationId xmlns:p14="http://schemas.microsoft.com/office/powerpoint/2010/main" val="15203412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84E44553-4FB8-49E5-9D4C-6844C43D909A}" type="slidenum">
              <a:rPr lang="en-US" altLang="de-DE"/>
              <a:pPr>
                <a:defRPr/>
              </a:pPr>
              <a:t>‹Nr.›</a:t>
            </a:fld>
            <a:endParaRPr lang="en-US" altLang="de-DE"/>
          </a:p>
        </p:txBody>
      </p:sp>
    </p:spTree>
    <p:extLst>
      <p:ext uri="{BB962C8B-B14F-4D97-AF65-F5344CB8AC3E}">
        <p14:creationId xmlns:p14="http://schemas.microsoft.com/office/powerpoint/2010/main" val="38976423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956EEA-3608-4A45-B412-C6B862C6F9DD}" type="slidenum">
              <a:rPr lang="en-US" altLang="de-DE" sz="1300" smtClean="0"/>
              <a:pPr>
                <a:spcBef>
                  <a:spcPct val="0"/>
                </a:spcBef>
              </a:pPr>
              <a:t>2</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6573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956EEA-3608-4A45-B412-C6B862C6F9DD}" type="slidenum">
              <a:rPr lang="en-US" altLang="de-DE" sz="1300" smtClean="0"/>
              <a:pPr>
                <a:spcBef>
                  <a:spcPct val="0"/>
                </a:spcBef>
              </a:pPr>
              <a:t>3</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6573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956EEA-3608-4A45-B412-C6B862C6F9DD}" type="slidenum">
              <a:rPr lang="en-US" altLang="de-DE" sz="1300" smtClean="0"/>
              <a:pPr>
                <a:spcBef>
                  <a:spcPct val="0"/>
                </a:spcBef>
              </a:pPr>
              <a:t>4</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831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956EEA-3608-4A45-B412-C6B862C6F9DD}"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6573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84E44553-4FB8-49E5-9D4C-6844C43D909A}" type="slidenum">
              <a:rPr lang="en-US" altLang="de-DE" smtClean="0"/>
              <a:pPr>
                <a:defRPr/>
              </a:pPr>
              <a:t>6</a:t>
            </a:fld>
            <a:endParaRPr lang="en-US" altLang="de-DE"/>
          </a:p>
        </p:txBody>
      </p:sp>
    </p:spTree>
    <p:extLst>
      <p:ext uri="{BB962C8B-B14F-4D97-AF65-F5344CB8AC3E}">
        <p14:creationId xmlns:p14="http://schemas.microsoft.com/office/powerpoint/2010/main" val="776454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84E44553-4FB8-49E5-9D4C-6844C43D909A}" type="slidenum">
              <a:rPr lang="en-US" altLang="de-DE" smtClean="0"/>
              <a:pPr>
                <a:defRPr/>
              </a:pPr>
              <a:t>7</a:t>
            </a:fld>
            <a:endParaRPr lang="en-US" altLang="de-DE"/>
          </a:p>
        </p:txBody>
      </p:sp>
    </p:spTree>
    <p:extLst>
      <p:ext uri="{BB962C8B-B14F-4D97-AF65-F5344CB8AC3E}">
        <p14:creationId xmlns:p14="http://schemas.microsoft.com/office/powerpoint/2010/main" val="3772658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4F4B1-9EBA-4A6D-893F-9E2EB51B694C}" type="slidenum">
              <a:rPr lang="en-US" altLang="de-DE" sz="1300" smtClean="0"/>
              <a:pPr>
                <a:spcBef>
                  <a:spcPct val="0"/>
                </a:spcBef>
              </a:pPr>
              <a:t>8</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8049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4F4B1-9EBA-4A6D-893F-9E2EB51B694C}" type="slidenum">
              <a:rPr lang="en-US" altLang="de-DE" sz="1300" smtClean="0"/>
              <a:pPr>
                <a:spcBef>
                  <a:spcPct val="0"/>
                </a:spcBef>
              </a:pPr>
              <a:t>9</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8049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4F4B1-9EBA-4A6D-893F-9E2EB51B694C}" type="slidenum">
              <a:rPr lang="en-US" altLang="de-DE" sz="1300" smtClean="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8049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4F4B1-9EBA-4A6D-893F-9E2EB51B694C}" type="slidenum">
              <a:rPr lang="en-US" altLang="de-DE" sz="1300" smtClean="0"/>
              <a:pPr>
                <a:spcBef>
                  <a:spcPct val="0"/>
                </a:spcBef>
              </a:pPr>
              <a:t>11</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8049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993E74-8732-402E-8345-5264A5AFCCAF}" type="slidenum">
              <a:rPr lang="en-US" altLang="de-DE" sz="1300" smtClean="0"/>
              <a:pPr>
                <a:spcBef>
                  <a:spcPct val="0"/>
                </a:spcBef>
              </a:pPr>
              <a:t>12</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3504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87D760-DD06-4780-9274-C96206CB7DA9}" type="slidenum">
              <a:rPr lang="en-US" altLang="de-DE" sz="1300" smtClean="0"/>
              <a:pPr>
                <a:spcBef>
                  <a:spcPct val="0"/>
                </a:spcBef>
              </a:pPr>
              <a:t>13</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6999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F28DC5-9BC9-4949-B997-503810F4D09D}" type="slidenum">
              <a:rPr lang="en-US" altLang="de-DE" sz="1300" smtClean="0"/>
              <a:pPr>
                <a:spcBef>
                  <a:spcPct val="0"/>
                </a:spcBef>
              </a:pPr>
              <a:t>14</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27460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34C4E7-D5B4-470F-844E-9DE3AC1DC56E}" type="slidenum">
              <a:rPr lang="en-US" altLang="de-DE" sz="1300" smtClean="0"/>
              <a:pPr>
                <a:spcBef>
                  <a:spcPct val="0"/>
                </a:spcBef>
              </a:pPr>
              <a:t>15</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88875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F4DAC5-2251-4B2B-8FB7-AD1E406CF42C}" type="slidenum">
              <a:rPr lang="en-US" altLang="de-DE" sz="1300" smtClean="0"/>
              <a:pPr>
                <a:spcBef>
                  <a:spcPct val="0"/>
                </a:spcBef>
              </a:pPr>
              <a:t>16</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0529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F4DAC5-2251-4B2B-8FB7-AD1E406CF42C}" type="slidenum">
              <a:rPr lang="en-US" altLang="de-DE" sz="1300" smtClean="0"/>
              <a:pPr>
                <a:spcBef>
                  <a:spcPct val="0"/>
                </a:spcBef>
              </a:pPr>
              <a:t>17</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0529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F4DAC5-2251-4B2B-8FB7-AD1E406CF42C}"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05292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F4DAC5-2251-4B2B-8FB7-AD1E406CF42C}" type="slidenum">
              <a:rPr lang="en-US" altLang="de-DE" sz="1300" smtClean="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0529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E2C87D-D262-43B6-97CD-D323CB86EE4B}" type="slidenum">
              <a:rPr lang="en-US" altLang="de-DE" sz="1300" smtClean="0">
                <a:solidFill>
                  <a:srgbClr val="000000"/>
                </a:solidFill>
                <a:ea typeface="ＭＳ Ｐゴシック" panose="020B0600070205080204" pitchFamily="34" charset="-128"/>
              </a:rPr>
              <a:pPr>
                <a:spcBef>
                  <a:spcPct val="0"/>
                </a:spcBef>
              </a:pPr>
              <a:t>20</a:t>
            </a:fld>
            <a:endParaRPr lang="en-US" altLang="de-DE" sz="1300">
              <a:solidFill>
                <a:srgbClr val="000000"/>
              </a:solidFill>
              <a:ea typeface="ＭＳ Ｐゴシック" panose="020B0600070205080204" pitchFamily="34" charset="-128"/>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57914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7E0CA7-47AA-4B2E-B12B-97533EA68FB8}" type="slidenum">
              <a:rPr lang="en-US" altLang="de-DE" sz="1300" smtClean="0">
                <a:solidFill>
                  <a:srgbClr val="000000"/>
                </a:solidFill>
                <a:ea typeface="ＭＳ Ｐゴシック" panose="020B0600070205080204" pitchFamily="34" charset="-128"/>
              </a:rPr>
              <a:pPr>
                <a:spcBef>
                  <a:spcPct val="0"/>
                </a:spcBef>
              </a:pPr>
              <a:t>21</a:t>
            </a:fld>
            <a:endParaRPr lang="en-US" altLang="de-DE" sz="1300">
              <a:solidFill>
                <a:srgbClr val="000000"/>
              </a:solidFill>
              <a:ea typeface="ＭＳ Ｐゴシック" panose="020B0600070205080204" pitchFamily="34" charset="-128"/>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4593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CAA883-1957-4390-82ED-E789CB79C6E7}" type="slidenum">
              <a:rPr lang="en-US" altLang="de-DE" sz="1300" smtClean="0">
                <a:solidFill>
                  <a:srgbClr val="000000"/>
                </a:solidFill>
                <a:ea typeface="ＭＳ Ｐゴシック" panose="020B0600070205080204" pitchFamily="34" charset="-128"/>
              </a:rPr>
              <a:pPr>
                <a:spcBef>
                  <a:spcPct val="0"/>
                </a:spcBef>
              </a:pPr>
              <a:t>22</a:t>
            </a:fld>
            <a:endParaRPr lang="en-US" altLang="de-DE" sz="1300">
              <a:solidFill>
                <a:srgbClr val="000000"/>
              </a:solidFill>
              <a:ea typeface="ＭＳ Ｐゴシック" panose="020B0600070205080204" pitchFamily="34" charset="-128"/>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4247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74CE1D-8AB6-4C9F-9662-849EE6DA55BE}" type="slidenum">
              <a:rPr lang="en-US" altLang="de-DE" sz="1300" smtClean="0">
                <a:solidFill>
                  <a:srgbClr val="000000"/>
                </a:solidFill>
                <a:ea typeface="ＭＳ Ｐゴシック" panose="020B0600070205080204" pitchFamily="34" charset="-128"/>
              </a:rPr>
              <a:pPr>
                <a:spcBef>
                  <a:spcPct val="0"/>
                </a:spcBef>
              </a:pPr>
              <a:t>23</a:t>
            </a:fld>
            <a:endParaRPr lang="en-US" altLang="de-DE" sz="1300">
              <a:solidFill>
                <a:srgbClr val="000000"/>
              </a:solidFill>
              <a:ea typeface="ＭＳ Ｐゴシック" panose="020B0600070205080204" pitchFamily="34" charset="-128"/>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7370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0318C8-C2EB-4E0B-9722-F4AA413E8F29}" type="slidenum">
              <a:rPr lang="en-US" altLang="de-DE" sz="1300" smtClean="0">
                <a:solidFill>
                  <a:srgbClr val="000000"/>
                </a:solidFill>
                <a:ea typeface="ＭＳ Ｐゴシック" panose="020B0600070205080204" pitchFamily="34" charset="-128"/>
              </a:rPr>
              <a:pPr>
                <a:spcBef>
                  <a:spcPct val="0"/>
                </a:spcBef>
              </a:pPr>
              <a:t>24</a:t>
            </a:fld>
            <a:endParaRPr lang="en-US" altLang="de-DE" sz="1300">
              <a:solidFill>
                <a:srgbClr val="000000"/>
              </a:solidFill>
              <a:ea typeface="ＭＳ Ｐゴシック" panose="020B0600070205080204" pitchFamily="34" charset="-128"/>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24837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7F4EFF-0A3D-419D-A3F3-0BFB0D873A8B}" type="slidenum">
              <a:rPr lang="en-US" altLang="de-DE" sz="1300" smtClean="0">
                <a:solidFill>
                  <a:srgbClr val="000000"/>
                </a:solidFill>
                <a:ea typeface="ＭＳ Ｐゴシック" panose="020B0600070205080204" pitchFamily="34" charset="-128"/>
              </a:rPr>
              <a:pPr>
                <a:spcBef>
                  <a:spcPct val="0"/>
                </a:spcBef>
              </a:pPr>
              <a:t>25</a:t>
            </a:fld>
            <a:endParaRPr lang="en-US" altLang="de-DE" sz="1300">
              <a:solidFill>
                <a:srgbClr val="000000"/>
              </a:solidFill>
              <a:ea typeface="ＭＳ Ｐゴシック" panose="020B0600070205080204" pitchFamily="34" charset="-128"/>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70129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211D03-99BC-401D-9FA6-70D60C860002}" type="slidenum">
              <a:rPr lang="en-US" altLang="de-DE" sz="1300" smtClean="0">
                <a:solidFill>
                  <a:srgbClr val="000000"/>
                </a:solidFill>
                <a:ea typeface="ＭＳ Ｐゴシック" panose="020B0600070205080204" pitchFamily="34" charset="-128"/>
              </a:rPr>
              <a:pPr>
                <a:spcBef>
                  <a:spcPct val="0"/>
                </a:spcBef>
              </a:pPr>
              <a:t>26</a:t>
            </a:fld>
            <a:endParaRPr lang="en-US" altLang="de-DE" sz="1300">
              <a:solidFill>
                <a:srgbClr val="000000"/>
              </a:solidFill>
              <a:ea typeface="ＭＳ Ｐゴシック" panose="020B0600070205080204" pitchFamily="34" charset="-128"/>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47809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B22F50-A3F2-438A-8631-5C30AA402C8D}" type="slidenum">
              <a:rPr lang="en-US" altLang="de-DE" sz="1300" smtClean="0">
                <a:solidFill>
                  <a:srgbClr val="000000"/>
                </a:solidFill>
                <a:ea typeface="ＭＳ Ｐゴシック" panose="020B0600070205080204" pitchFamily="34" charset="-128"/>
              </a:rPr>
              <a:pPr>
                <a:spcBef>
                  <a:spcPct val="0"/>
                </a:spcBef>
              </a:pPr>
              <a:t>27</a:t>
            </a:fld>
            <a:endParaRPr lang="en-US" altLang="de-DE" sz="1300">
              <a:solidFill>
                <a:srgbClr val="000000"/>
              </a:solidFill>
              <a:ea typeface="ＭＳ Ｐゴシック" panose="020B0600070205080204" pitchFamily="34" charset="-128"/>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20633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0FFE13-FA8D-443D-8F7B-5CD0326D4FE1}" type="slidenum">
              <a:rPr lang="en-US" altLang="de-DE" sz="1300" smtClean="0">
                <a:solidFill>
                  <a:srgbClr val="000000"/>
                </a:solidFill>
                <a:ea typeface="ＭＳ Ｐゴシック" panose="020B0600070205080204" pitchFamily="34" charset="-128"/>
              </a:rPr>
              <a:pPr>
                <a:spcBef>
                  <a:spcPct val="0"/>
                </a:spcBef>
              </a:pPr>
              <a:t>28</a:t>
            </a:fld>
            <a:endParaRPr lang="en-US" altLang="de-DE" sz="1300">
              <a:solidFill>
                <a:srgbClr val="000000"/>
              </a:solidFill>
              <a:ea typeface="ＭＳ Ｐゴシック" panose="020B0600070205080204" pitchFamily="34" charset="-128"/>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74483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0A7CFE-634F-46B5-BFA3-D32892A0C1A7}" type="slidenum">
              <a:rPr lang="en-US" altLang="de-DE" sz="1300" smtClean="0">
                <a:solidFill>
                  <a:srgbClr val="000000"/>
                </a:solidFill>
                <a:ea typeface="ＭＳ Ｐゴシック" panose="020B0600070205080204" pitchFamily="34" charset="-128"/>
              </a:rPr>
              <a:pPr>
                <a:spcBef>
                  <a:spcPct val="0"/>
                </a:spcBef>
              </a:pPr>
              <a:t>29</a:t>
            </a:fld>
            <a:endParaRPr lang="en-US" altLang="de-DE" sz="1300">
              <a:solidFill>
                <a:srgbClr val="000000"/>
              </a:solidFill>
              <a:ea typeface="ＭＳ Ｐゴシック" panose="020B0600070205080204" pitchFamily="34" charset="-128"/>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490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5608C9-51E4-4475-9CFD-D2BB0BEBFD1A}" type="slidenum">
              <a:rPr lang="en-US" altLang="de-DE" sz="1300" smtClean="0">
                <a:solidFill>
                  <a:srgbClr val="000000"/>
                </a:solidFill>
                <a:ea typeface="ＭＳ Ｐゴシック" panose="020B0600070205080204" pitchFamily="34" charset="-128"/>
              </a:rPr>
              <a:pPr>
                <a:spcBef>
                  <a:spcPct val="0"/>
                </a:spcBef>
              </a:pPr>
              <a:t>30</a:t>
            </a:fld>
            <a:endParaRPr lang="en-US" altLang="de-DE" sz="1300">
              <a:solidFill>
                <a:srgbClr val="000000"/>
              </a:solidFill>
              <a:ea typeface="ＭＳ Ｐゴシック" panose="020B0600070205080204" pitchFamily="34" charset="-128"/>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11068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6D17BD-D2E7-4BB8-A38B-F413EF1BE9A0}" type="slidenum">
              <a:rPr lang="en-US" altLang="de-DE" sz="1300" smtClean="0">
                <a:solidFill>
                  <a:srgbClr val="000000"/>
                </a:solidFill>
                <a:ea typeface="ＭＳ Ｐゴシック" panose="020B0600070205080204" pitchFamily="34" charset="-128"/>
              </a:rPr>
              <a:pPr>
                <a:spcBef>
                  <a:spcPct val="0"/>
                </a:spcBef>
              </a:pPr>
              <a:t>31</a:t>
            </a:fld>
            <a:endParaRPr lang="en-US" altLang="de-DE" sz="1300">
              <a:solidFill>
                <a:srgbClr val="000000"/>
              </a:solidFill>
              <a:ea typeface="ＭＳ Ｐゴシック" panose="020B0600070205080204" pitchFamily="34" charset="-128"/>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02115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6A35F3-D098-4887-B910-AF9C383DFC3C}" type="slidenum">
              <a:rPr lang="en-US" altLang="de-DE" sz="1300" smtClean="0">
                <a:solidFill>
                  <a:srgbClr val="000000"/>
                </a:solidFill>
                <a:ea typeface="ＭＳ Ｐゴシック" panose="020B0600070205080204" pitchFamily="34" charset="-128"/>
              </a:rPr>
              <a:pPr>
                <a:spcBef>
                  <a:spcPct val="0"/>
                </a:spcBef>
              </a:pPr>
              <a:t>32</a:t>
            </a:fld>
            <a:endParaRPr lang="en-US" altLang="de-DE" sz="1300">
              <a:solidFill>
                <a:srgbClr val="000000"/>
              </a:solidFill>
              <a:ea typeface="ＭＳ Ｐゴシック" panose="020B0600070205080204" pitchFamily="34" charset="-128"/>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81247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EA4660-7523-49D0-AD43-47F1D154922A}" type="slidenum">
              <a:rPr lang="en-US" altLang="de-DE" sz="1300" smtClean="0">
                <a:solidFill>
                  <a:srgbClr val="000000"/>
                </a:solidFill>
                <a:ea typeface="ＭＳ Ｐゴシック" panose="020B0600070205080204" pitchFamily="34" charset="-128"/>
              </a:rPr>
              <a:pPr>
                <a:spcBef>
                  <a:spcPct val="0"/>
                </a:spcBef>
              </a:pPr>
              <a:t>33</a:t>
            </a:fld>
            <a:endParaRPr lang="en-US" altLang="de-DE" sz="1300">
              <a:solidFill>
                <a:srgbClr val="000000"/>
              </a:solidFill>
              <a:ea typeface="ＭＳ Ｐゴシック" panose="020B0600070205080204" pitchFamily="34" charset="-128"/>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85125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CED92D-1402-4F18-8604-53FB1791FC55}" type="slidenum">
              <a:rPr lang="en-US" altLang="de-DE" sz="1300" smtClean="0">
                <a:solidFill>
                  <a:srgbClr val="000000"/>
                </a:solidFill>
                <a:ea typeface="ＭＳ Ｐゴシック" panose="020B0600070205080204" pitchFamily="34" charset="-128"/>
              </a:rPr>
              <a:pPr>
                <a:spcBef>
                  <a:spcPct val="0"/>
                </a:spcBef>
              </a:pPr>
              <a:t>34</a:t>
            </a:fld>
            <a:endParaRPr lang="en-US" altLang="de-DE" sz="1300">
              <a:solidFill>
                <a:srgbClr val="000000"/>
              </a:solidFill>
              <a:ea typeface="ＭＳ Ｐゴシック" panose="020B0600070205080204" pitchFamily="34" charset="-128"/>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38736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7EC577-142F-4377-A092-CD8C1F497CBF}" type="slidenum">
              <a:rPr lang="en-US" altLang="de-DE" sz="1300" smtClean="0">
                <a:solidFill>
                  <a:srgbClr val="000000"/>
                </a:solidFill>
                <a:ea typeface="ＭＳ Ｐゴシック" panose="020B0600070205080204" pitchFamily="34" charset="-128"/>
              </a:rPr>
              <a:pPr>
                <a:spcBef>
                  <a:spcPct val="0"/>
                </a:spcBef>
              </a:pPr>
              <a:t>35</a:t>
            </a:fld>
            <a:endParaRPr lang="en-US" altLang="de-DE" sz="1300">
              <a:solidFill>
                <a:srgbClr val="000000"/>
              </a:solidFill>
              <a:ea typeface="ＭＳ Ｐゴシック" panose="020B0600070205080204" pitchFamily="34" charset="-128"/>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28087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70A9DF-A6D0-4F13-83ED-F6B56A5A2BD9}" type="slidenum">
              <a:rPr lang="en-US" altLang="de-DE" sz="1300" smtClean="0">
                <a:solidFill>
                  <a:srgbClr val="000000"/>
                </a:solidFill>
                <a:ea typeface="ＭＳ Ｐゴシック" panose="020B0600070205080204" pitchFamily="34" charset="-128"/>
              </a:rPr>
              <a:pPr>
                <a:spcBef>
                  <a:spcPct val="0"/>
                </a:spcBef>
              </a:pPr>
              <a:t>37</a:t>
            </a:fld>
            <a:endParaRPr lang="en-US" altLang="de-DE" sz="1300">
              <a:solidFill>
                <a:srgbClr val="000000"/>
              </a:solidFill>
              <a:ea typeface="ＭＳ Ｐゴシック" panose="020B0600070205080204" pitchFamily="34" charset="-128"/>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48593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C51277-4E5C-4EF8-AFBA-02F659D9F0EC}" type="slidenum">
              <a:rPr lang="en-US" altLang="de-DE" sz="1300" smtClean="0">
                <a:solidFill>
                  <a:srgbClr val="000000"/>
                </a:solidFill>
                <a:ea typeface="ＭＳ Ｐゴシック" panose="020B0600070205080204" pitchFamily="34" charset="-128"/>
              </a:rPr>
              <a:pPr>
                <a:spcBef>
                  <a:spcPct val="0"/>
                </a:spcBef>
              </a:pPr>
              <a:t>38</a:t>
            </a:fld>
            <a:endParaRPr lang="en-US" altLang="de-DE" sz="1300">
              <a:solidFill>
                <a:srgbClr val="000000"/>
              </a:solidFill>
              <a:ea typeface="ＭＳ Ｐゴシック" panose="020B0600070205080204" pitchFamily="34" charset="-128"/>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5032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937CC1-7C17-44CA-AD81-7F91633D1752}" type="slidenum">
              <a:rPr lang="en-US" altLang="de-DE" sz="1300" smtClean="0">
                <a:solidFill>
                  <a:srgbClr val="000000"/>
                </a:solidFill>
                <a:ea typeface="ＭＳ Ｐゴシック" panose="020B0600070205080204" pitchFamily="34" charset="-128"/>
              </a:rPr>
              <a:pPr>
                <a:spcBef>
                  <a:spcPct val="0"/>
                </a:spcBef>
              </a:pPr>
              <a:t>39</a:t>
            </a:fld>
            <a:endParaRPr lang="en-US" altLang="de-DE" sz="1300">
              <a:solidFill>
                <a:srgbClr val="000000"/>
              </a:solidFill>
              <a:ea typeface="ＭＳ Ｐゴシック" panose="020B0600070205080204" pitchFamily="34" charset="-128"/>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67079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377054-36A4-447A-BDA7-17EBA73ABEA0}" type="slidenum">
              <a:rPr lang="en-US" altLang="de-DE" sz="1300" smtClean="0">
                <a:solidFill>
                  <a:srgbClr val="000000"/>
                </a:solidFill>
                <a:ea typeface="ＭＳ Ｐゴシック" panose="020B0600070205080204" pitchFamily="34" charset="-128"/>
              </a:rPr>
              <a:pPr>
                <a:spcBef>
                  <a:spcPct val="0"/>
                </a:spcBef>
              </a:pPr>
              <a:t>40</a:t>
            </a:fld>
            <a:endParaRPr lang="en-US" altLang="de-DE" sz="1300">
              <a:solidFill>
                <a:srgbClr val="000000"/>
              </a:solidFill>
              <a:ea typeface="ＭＳ Ｐゴシック" panose="020B0600070205080204" pitchFamily="34" charset="-128"/>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58653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25AD14-17F9-4A78-9F5E-1D32B7AAE561}" type="slidenum">
              <a:rPr lang="en-US" altLang="de-DE" sz="1300" smtClean="0">
                <a:solidFill>
                  <a:srgbClr val="000000"/>
                </a:solidFill>
                <a:ea typeface="ＭＳ Ｐゴシック" panose="020B0600070205080204" pitchFamily="34" charset="-128"/>
              </a:rPr>
              <a:pPr>
                <a:spcBef>
                  <a:spcPct val="0"/>
                </a:spcBef>
              </a:pPr>
              <a:t>41</a:t>
            </a:fld>
            <a:endParaRPr lang="en-US" altLang="de-DE" sz="1300">
              <a:solidFill>
                <a:srgbClr val="000000"/>
              </a:solidFill>
              <a:ea typeface="ＭＳ Ｐゴシック" panose="020B0600070205080204" pitchFamily="34" charset="-128"/>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26466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AF8072-DC94-4E3A-BA48-8A2CA98F5926}" type="slidenum">
              <a:rPr lang="en-US" altLang="de-DE" sz="1300" smtClean="0">
                <a:solidFill>
                  <a:srgbClr val="000000"/>
                </a:solidFill>
                <a:ea typeface="ＭＳ Ｐゴシック" panose="020B0600070205080204" pitchFamily="34" charset="-128"/>
              </a:rPr>
              <a:pPr>
                <a:spcBef>
                  <a:spcPct val="0"/>
                </a:spcBef>
              </a:pPr>
              <a:t>42</a:t>
            </a:fld>
            <a:endParaRPr lang="en-US" altLang="de-DE" sz="1300">
              <a:solidFill>
                <a:srgbClr val="000000"/>
              </a:solidFill>
              <a:ea typeface="ＭＳ Ｐゴシック" panose="020B0600070205080204" pitchFamily="34" charset="-128"/>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45645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B36DA8-7A39-46C5-8A7A-C895D6D460B3}" type="slidenum">
              <a:rPr lang="en-US" altLang="de-DE" sz="1300" smtClean="0">
                <a:solidFill>
                  <a:srgbClr val="000000"/>
                </a:solidFill>
                <a:ea typeface="ＭＳ Ｐゴシック" panose="020B0600070205080204" pitchFamily="34" charset="-128"/>
              </a:rPr>
              <a:pPr>
                <a:spcBef>
                  <a:spcPct val="0"/>
                </a:spcBef>
              </a:pPr>
              <a:t>43</a:t>
            </a:fld>
            <a:endParaRPr lang="en-US" altLang="de-DE" sz="1300">
              <a:solidFill>
                <a:srgbClr val="000000"/>
              </a:solidFill>
              <a:ea typeface="ＭＳ Ｐゴシック" panose="020B0600070205080204" pitchFamily="34" charset="-128"/>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34413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197A37-690F-4705-A830-8D51CA36A7EA}" type="slidenum">
              <a:rPr lang="en-US" altLang="de-DE" sz="1300" smtClean="0">
                <a:solidFill>
                  <a:srgbClr val="000000"/>
                </a:solidFill>
                <a:ea typeface="ＭＳ Ｐゴシック" panose="020B0600070205080204" pitchFamily="34" charset="-128"/>
              </a:rPr>
              <a:pPr>
                <a:spcBef>
                  <a:spcPct val="0"/>
                </a:spcBef>
              </a:pPr>
              <a:t>44</a:t>
            </a:fld>
            <a:endParaRPr lang="en-US" altLang="de-DE" sz="1300">
              <a:solidFill>
                <a:srgbClr val="000000"/>
              </a:solidFill>
              <a:ea typeface="ＭＳ Ｐゴシック" panose="020B0600070205080204" pitchFamily="34" charset="-128"/>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97984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CC3BA1-E1B3-4FC5-925D-9D8C4ECDA072}" type="slidenum">
              <a:rPr lang="en-US" altLang="de-DE" sz="1300" smtClean="0">
                <a:solidFill>
                  <a:srgbClr val="000000"/>
                </a:solidFill>
                <a:ea typeface="ＭＳ Ｐゴシック" panose="020B0600070205080204" pitchFamily="34" charset="-128"/>
              </a:rPr>
              <a:pPr>
                <a:spcBef>
                  <a:spcPct val="0"/>
                </a:spcBef>
              </a:pPr>
              <a:t>45</a:t>
            </a:fld>
            <a:endParaRPr lang="en-US" altLang="de-DE" sz="1300">
              <a:solidFill>
                <a:srgbClr val="000000"/>
              </a:solidFill>
              <a:ea typeface="ＭＳ Ｐゴシック" panose="020B0600070205080204" pitchFamily="34" charset="-128"/>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76528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967363-248A-4CFC-A29F-8E037444B5FB}" type="slidenum">
              <a:rPr lang="en-US" altLang="de-DE" sz="1300" smtClean="0">
                <a:solidFill>
                  <a:srgbClr val="000000"/>
                </a:solidFill>
                <a:ea typeface="ＭＳ Ｐゴシック" panose="020B0600070205080204" pitchFamily="34" charset="-128"/>
              </a:rPr>
              <a:pPr>
                <a:spcBef>
                  <a:spcPct val="0"/>
                </a:spcBef>
              </a:pPr>
              <a:t>46</a:t>
            </a:fld>
            <a:endParaRPr lang="en-US" altLang="de-DE" sz="1300">
              <a:solidFill>
                <a:srgbClr val="000000"/>
              </a:solidFill>
              <a:ea typeface="ＭＳ Ｐゴシック" panose="020B0600070205080204" pitchFamily="34" charset="-128"/>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15460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5397A8-FCBB-416B-9F85-EF04201A2F20}" type="slidenum">
              <a:rPr lang="en-US" altLang="de-DE" sz="1300" smtClean="0">
                <a:solidFill>
                  <a:srgbClr val="000000"/>
                </a:solidFill>
                <a:ea typeface="ＭＳ Ｐゴシック" panose="020B0600070205080204" pitchFamily="34" charset="-128"/>
              </a:rPr>
              <a:pPr>
                <a:spcBef>
                  <a:spcPct val="0"/>
                </a:spcBef>
              </a:pPr>
              <a:t>47</a:t>
            </a:fld>
            <a:endParaRPr lang="en-US" altLang="de-DE" sz="1300">
              <a:solidFill>
                <a:srgbClr val="000000"/>
              </a:solidFill>
              <a:ea typeface="ＭＳ Ｐゴシック" panose="020B0600070205080204" pitchFamily="34" charset="-128"/>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39678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671CE9-A103-4A55-952E-BB58FBEAD724}" type="slidenum">
              <a:rPr lang="en-US" altLang="de-DE" sz="1300" smtClean="0">
                <a:solidFill>
                  <a:srgbClr val="000000"/>
                </a:solidFill>
                <a:ea typeface="ＭＳ Ｐゴシック" panose="020B0600070205080204" pitchFamily="34" charset="-128"/>
              </a:rPr>
              <a:pPr>
                <a:spcBef>
                  <a:spcPct val="0"/>
                </a:spcBef>
              </a:pPr>
              <a:t>48</a:t>
            </a:fld>
            <a:endParaRPr lang="en-US" altLang="de-DE" sz="1300">
              <a:solidFill>
                <a:srgbClr val="000000"/>
              </a:solidFill>
              <a:ea typeface="ＭＳ Ｐゴシック" panose="020B0600070205080204" pitchFamily="34" charset="-128"/>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72363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732D73-3E4E-4BF9-AF2D-69F23A01E442}" type="slidenum">
              <a:rPr lang="en-US" altLang="de-DE" sz="1300" smtClean="0">
                <a:solidFill>
                  <a:srgbClr val="000000"/>
                </a:solidFill>
                <a:ea typeface="ＭＳ Ｐゴシック" panose="020B0600070205080204" pitchFamily="34" charset="-128"/>
              </a:rPr>
              <a:pPr>
                <a:spcBef>
                  <a:spcPct val="0"/>
                </a:spcBef>
              </a:pPr>
              <a:t>49</a:t>
            </a:fld>
            <a:endParaRPr lang="en-US" altLang="de-DE" sz="1300">
              <a:solidFill>
                <a:srgbClr val="000000"/>
              </a:solidFill>
              <a:ea typeface="ＭＳ Ｐゴシック" panose="020B0600070205080204" pitchFamily="34" charset="-128"/>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91936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F035EE-68E2-4FCF-A2F8-BE4517CC61EA}" type="slidenum">
              <a:rPr lang="en-US" altLang="de-DE" sz="1300" smtClean="0">
                <a:solidFill>
                  <a:srgbClr val="000000"/>
                </a:solidFill>
                <a:ea typeface="ＭＳ Ｐゴシック" panose="020B0600070205080204" pitchFamily="34" charset="-128"/>
              </a:rPr>
              <a:pPr>
                <a:spcBef>
                  <a:spcPct val="0"/>
                </a:spcBef>
              </a:pPr>
              <a:t>50</a:t>
            </a:fld>
            <a:endParaRPr lang="en-US" altLang="de-DE" sz="1300">
              <a:solidFill>
                <a:srgbClr val="000000"/>
              </a:solidFill>
              <a:ea typeface="ＭＳ Ｐゴシック" panose="020B0600070205080204" pitchFamily="34" charset="-128"/>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89525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FCE043-8F0E-49C6-B8D4-5C1EAF1B489B}" type="slidenum">
              <a:rPr lang="en-US" altLang="de-DE" sz="1300" smtClean="0">
                <a:solidFill>
                  <a:srgbClr val="000000"/>
                </a:solidFill>
                <a:ea typeface="ＭＳ Ｐゴシック" panose="020B0600070205080204" pitchFamily="34" charset="-128"/>
              </a:rPr>
              <a:pPr>
                <a:spcBef>
                  <a:spcPct val="0"/>
                </a:spcBef>
              </a:pPr>
              <a:t>51</a:t>
            </a:fld>
            <a:endParaRPr lang="en-US" altLang="de-DE" sz="1300">
              <a:solidFill>
                <a:srgbClr val="000000"/>
              </a:solidFill>
              <a:ea typeface="ＭＳ Ｐゴシック" panose="020B0600070205080204" pitchFamily="34" charset="-128"/>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50870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B77917-C727-47E8-A245-5304827419B3}" type="slidenum">
              <a:rPr lang="en-US" altLang="de-DE" sz="1300" smtClean="0">
                <a:solidFill>
                  <a:srgbClr val="000000"/>
                </a:solidFill>
                <a:ea typeface="ＭＳ Ｐゴシック" panose="020B0600070205080204" pitchFamily="34" charset="-128"/>
              </a:rPr>
              <a:pPr>
                <a:spcBef>
                  <a:spcPct val="0"/>
                </a:spcBef>
              </a:pPr>
              <a:t>52</a:t>
            </a:fld>
            <a:endParaRPr lang="en-US" altLang="de-DE" sz="1300">
              <a:solidFill>
                <a:srgbClr val="000000"/>
              </a:solidFill>
              <a:ea typeface="ＭＳ Ｐゴシック" panose="020B0600070205080204" pitchFamily="34" charset="-128"/>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04969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105B4F-6985-4067-85BB-9241F33E8EF5}" type="slidenum">
              <a:rPr lang="en-US" altLang="de-DE" sz="1300" smtClean="0">
                <a:solidFill>
                  <a:srgbClr val="000000"/>
                </a:solidFill>
                <a:ea typeface="ＭＳ Ｐゴシック" panose="020B0600070205080204" pitchFamily="34" charset="-128"/>
              </a:rPr>
              <a:pPr>
                <a:spcBef>
                  <a:spcPct val="0"/>
                </a:spcBef>
              </a:pPr>
              <a:t>53</a:t>
            </a:fld>
            <a:endParaRPr lang="en-US" altLang="de-DE" sz="1300">
              <a:solidFill>
                <a:srgbClr val="000000"/>
              </a:solidFill>
              <a:ea typeface="ＭＳ Ｐゴシック" panose="020B0600070205080204" pitchFamily="34" charset="-128"/>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68144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BF82AB-3FA0-40E0-9159-C8A3A9EF939A}" type="slidenum">
              <a:rPr lang="en-US" altLang="de-DE" sz="1300" smtClean="0">
                <a:solidFill>
                  <a:srgbClr val="000000"/>
                </a:solidFill>
                <a:ea typeface="ＭＳ Ｐゴシック" panose="020B0600070205080204" pitchFamily="34" charset="-128"/>
              </a:rPr>
              <a:pPr>
                <a:spcBef>
                  <a:spcPct val="0"/>
                </a:spcBef>
              </a:pPr>
              <a:t>54</a:t>
            </a:fld>
            <a:endParaRPr lang="en-US" altLang="de-DE" sz="1300">
              <a:solidFill>
                <a:srgbClr val="000000"/>
              </a:solidFill>
              <a:ea typeface="ＭＳ Ｐゴシック" panose="020B0600070205080204" pitchFamily="34" charset="-128"/>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76185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A4DDA2-8E8C-4133-BE99-12CF25C81286}" type="slidenum">
              <a:rPr lang="en-US" altLang="de-DE" sz="1300" smtClean="0">
                <a:solidFill>
                  <a:srgbClr val="000000"/>
                </a:solidFill>
                <a:ea typeface="ＭＳ Ｐゴシック" panose="020B0600070205080204" pitchFamily="34" charset="-128"/>
              </a:rPr>
              <a:pPr>
                <a:spcBef>
                  <a:spcPct val="0"/>
                </a:spcBef>
              </a:pPr>
              <a:t>55</a:t>
            </a:fld>
            <a:endParaRPr lang="en-US" altLang="de-DE" sz="1300">
              <a:solidFill>
                <a:srgbClr val="000000"/>
              </a:solidFill>
              <a:ea typeface="ＭＳ Ｐゴシック" panose="020B0600070205080204" pitchFamily="34" charset="-128"/>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94543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FD91BE-EEE3-4636-9CA5-AD15E6C2AC1E}" type="slidenum">
              <a:rPr lang="en-US" altLang="de-DE" sz="1300" smtClean="0">
                <a:solidFill>
                  <a:srgbClr val="000000"/>
                </a:solidFill>
                <a:ea typeface="ＭＳ Ｐゴシック" panose="020B0600070205080204" pitchFamily="34" charset="-128"/>
              </a:rPr>
              <a:pPr>
                <a:spcBef>
                  <a:spcPct val="0"/>
                </a:spcBef>
              </a:pPr>
              <a:t>56</a:t>
            </a:fld>
            <a:endParaRPr lang="en-US" altLang="de-DE" sz="1300">
              <a:solidFill>
                <a:srgbClr val="000000"/>
              </a:solidFill>
              <a:ea typeface="ＭＳ Ｐゴシック" panose="020B0600070205080204" pitchFamily="34" charset="-128"/>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33032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17CD73-A6DD-4584-A51B-88BC40988488}" type="slidenum">
              <a:rPr lang="en-US" altLang="de-DE" sz="1300" smtClean="0">
                <a:solidFill>
                  <a:srgbClr val="000000"/>
                </a:solidFill>
                <a:ea typeface="ＭＳ Ｐゴシック" panose="020B0600070205080204" pitchFamily="34" charset="-128"/>
              </a:rPr>
              <a:pPr>
                <a:spcBef>
                  <a:spcPct val="0"/>
                </a:spcBef>
              </a:pPr>
              <a:t>57</a:t>
            </a:fld>
            <a:endParaRPr lang="en-US" altLang="de-DE" sz="1300">
              <a:solidFill>
                <a:srgbClr val="000000"/>
              </a:solidFill>
              <a:ea typeface="ＭＳ Ｐゴシック" panose="020B0600070205080204" pitchFamily="34" charset="-128"/>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72208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39ACCA-839A-4022-B5CC-A1C8ED7049F4}" type="slidenum">
              <a:rPr lang="en-US" altLang="de-DE" sz="1300" smtClean="0">
                <a:solidFill>
                  <a:srgbClr val="000000"/>
                </a:solidFill>
                <a:ea typeface="ＭＳ Ｐゴシック" panose="020B0600070205080204" pitchFamily="34" charset="-128"/>
              </a:rPr>
              <a:pPr>
                <a:spcBef>
                  <a:spcPct val="0"/>
                </a:spcBef>
              </a:pPr>
              <a:t>58</a:t>
            </a:fld>
            <a:endParaRPr lang="en-US" altLang="de-DE" sz="1300">
              <a:solidFill>
                <a:srgbClr val="000000"/>
              </a:solidFill>
              <a:ea typeface="ＭＳ Ｐゴシック" panose="020B0600070205080204" pitchFamily="34" charset="-128"/>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99633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01F466-9517-4CC6-82CB-57053AD4DE14}" type="slidenum">
              <a:rPr lang="en-US" altLang="de-DE" sz="1300" smtClean="0">
                <a:solidFill>
                  <a:srgbClr val="000000"/>
                </a:solidFill>
                <a:ea typeface="ＭＳ Ｐゴシック" panose="020B0600070205080204" pitchFamily="34" charset="-128"/>
              </a:rPr>
              <a:pPr>
                <a:spcBef>
                  <a:spcPct val="0"/>
                </a:spcBef>
              </a:pPr>
              <a:t>59</a:t>
            </a:fld>
            <a:endParaRPr lang="en-US" altLang="de-DE" sz="1300">
              <a:solidFill>
                <a:srgbClr val="000000"/>
              </a:solidFill>
              <a:ea typeface="ＭＳ Ｐゴシック" panose="020B0600070205080204" pitchFamily="34" charset="-128"/>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5825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E17A79-5462-4844-A936-15B546D82603}" type="slidenum">
              <a:rPr lang="en-US" altLang="de-DE" sz="1300" smtClean="0">
                <a:solidFill>
                  <a:srgbClr val="000000"/>
                </a:solidFill>
                <a:ea typeface="ＭＳ Ｐゴシック" panose="020B0600070205080204" pitchFamily="34" charset="-128"/>
              </a:rPr>
              <a:pPr>
                <a:spcBef>
                  <a:spcPct val="0"/>
                </a:spcBef>
              </a:pPr>
              <a:t>60</a:t>
            </a:fld>
            <a:endParaRPr lang="en-US" altLang="de-DE" sz="1300">
              <a:solidFill>
                <a:srgbClr val="000000"/>
              </a:solidFill>
              <a:ea typeface="ＭＳ Ｐゴシック" panose="020B0600070205080204" pitchFamily="34" charset="-128"/>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99125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C19D3D-F226-4FD3-B376-92FE5474D4B5}" type="slidenum">
              <a:rPr lang="en-US" altLang="de-DE" sz="1300" smtClean="0"/>
              <a:pPr>
                <a:spcBef>
                  <a:spcPct val="0"/>
                </a:spcBef>
              </a:pPr>
              <a:t>61</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1170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C19D3D-F226-4FD3-B376-92FE5474D4B5}" type="slidenum">
              <a:rPr lang="en-US" altLang="de-DE" sz="1300" smtClean="0"/>
              <a:pPr>
                <a:spcBef>
                  <a:spcPct val="0"/>
                </a:spcBef>
              </a:pPr>
              <a:t>62</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1170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C19D3D-F226-4FD3-B376-92FE5474D4B5}" type="slidenum">
              <a:rPr lang="en-US" altLang="de-DE" sz="1300" smtClean="0"/>
              <a:pPr>
                <a:spcBef>
                  <a:spcPct val="0"/>
                </a:spcBef>
              </a:pPr>
              <a:t>63</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1170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729EA0-79EF-429C-A35D-32AF875393A2}" type="slidenum">
              <a:rPr lang="en-US" altLang="de-DE" sz="1300" smtClean="0"/>
              <a:pPr>
                <a:spcBef>
                  <a:spcPct val="0"/>
                </a:spcBef>
              </a:pPr>
              <a:t>64</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20009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729EA0-79EF-429C-A35D-32AF875393A2}" type="slidenum">
              <a:rPr lang="en-US" altLang="de-DE" sz="1300" smtClean="0"/>
              <a:pPr>
                <a:spcBef>
                  <a:spcPct val="0"/>
                </a:spcBef>
              </a:pPr>
              <a:t>65</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20009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729EA0-79EF-429C-A35D-32AF875393A2}"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20009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72B453-1E49-48C3-A645-2A1B72F4F270}"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7167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3 – تغییر نظام باورها</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3E3C7F63-915E-4796-BD42-3FEADA516852}"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AE"/>
              <a:t>آموزش فراشناخت 3 – تغییر نظام باورها</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9436AC7-E3F3-41D4-B4B0-676AA789A10D}"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3 – تغییر نظام باورها</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E3E72C1-8A7C-4237-91C9-D864892D519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3 – تغییر نظام باورها</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3E3C7F63-915E-4796-BD42-3FEADA51685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3 – تغییر نظام باورها</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3E3C7F63-915E-4796-BD42-3FEADA51685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AE"/>
              <a:t>آموزش فراشناخت 3 – تغییر نظام باورها</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C319693D-9226-4F42-B9A2-71763427DA6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3 – تغییر نظام باورها</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A625F3D-7E39-40B4-B3C7-E7208489C93C}"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6810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59160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b="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1823420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988376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714487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16861483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77578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824607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2313816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210270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68880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9231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3 – تغییر نظام باورها</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3E3C7F63-915E-4796-BD42-3FEADA516852}"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85115957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9.jpe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32.jpeg"/><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32.jpe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42.jpeg"/><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3.png"/><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3.png"/><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54.png"/></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57.png"/><Relationship Id="rId4" Type="http://schemas.openxmlformats.org/officeDocument/2006/relationships/image" Target="../media/image56.png"/></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57.png"/><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61.png"/></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62.png"/><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64.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a:t>
            </a:r>
            <a:r>
              <a:rPr lang="en-US" altLang="de-DE"/>
              <a:t>3 B </a:t>
            </a:r>
            <a:r>
              <a:rPr lang="ar-SA" altLang="de-DE" dirty="0"/>
              <a:t>تغییر نظام باورها</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454973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تغییر نظام باورها</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342900" lvl="0" indent="-342900" defTabSz="914400" fontAlgn="base">
              <a:buClr>
                <a:srgbClr val="333333"/>
              </a:buClr>
              <a:buFont typeface="WingDings"/>
              <a:buChar char=""/>
            </a:pPr>
            <a:r>
              <a:rPr lang="fa-IR" altLang="de-DE" sz="2400" dirty="0">
                <a:solidFill>
                  <a:srgbClr val="333333"/>
                </a:solidFill>
              </a:rPr>
              <a:t>انسان ها تمایل دارند نخستین عقیده ی خود را حفظ کنند. (بعنوان مثال ، پیشداوری ها و نخستین برداشت ها به بهترین و پایدارترین اعتقادات فرد تبدیل شده و نگرش های اصلی را می سازند.)</a:t>
            </a: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0" dirty="0">
                <a:solidFill>
                  <a:srgbClr val="333333"/>
                </a:solidFill>
                <a:latin typeface="+mn-lt"/>
              </a:rPr>
              <a:t>*شما آنطور می بینید که می خواهید.</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تغییر نظام باورها</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342900" lvl="0" indent="-342900" defTabSz="914400" fontAlgn="base">
              <a:buClr>
                <a:srgbClr val="333333"/>
              </a:buClr>
              <a:buFont typeface="WingDings"/>
              <a:buChar char=""/>
            </a:pPr>
            <a:r>
              <a:rPr lang="fa-IR" altLang="de-DE" sz="2400" dirty="0">
                <a:solidFill>
                  <a:srgbClr val="333333"/>
                </a:solidFill>
              </a:rPr>
              <a:t>انسان ها تمایل دارند نخستین عقیده ی خود را حفظ کنند. (بعنوان مثال ، پیشداوری ها و نخستین برداشت ها به بهترین و پایدارترین اعتقادات فرد تبدیل شده و نگرش های اصلی را می سازند.)</a:t>
            </a:r>
          </a:p>
          <a:p>
            <a:pPr marL="342900" lvl="0" indent="-342900" defTabSz="914400" fontAlgn="base">
              <a:buClr>
                <a:srgbClr val="000000"/>
              </a:buClr>
              <a:buFont typeface="WingDings"/>
              <a:buChar char=""/>
            </a:pPr>
            <a:r>
              <a:rPr lang="fa-IR" altLang="de-DE" sz="2400" dirty="0">
                <a:solidFill>
                  <a:srgbClr val="004992"/>
                </a:solidFill>
              </a:rPr>
              <a:t>دلایل:</a:t>
            </a:r>
            <a:r>
              <a:rPr lang="fa-IR" altLang="de-DE" sz="2400" dirty="0">
                <a:solidFill>
                  <a:srgbClr val="333333"/>
                </a:solidFill>
              </a:rPr>
              <a:t> ؟؟؟ </a:t>
            </a:r>
            <a:endParaRPr lang="de-DE" altLang="de-DE" sz="2400" dirty="0">
              <a:solidFill>
                <a:srgbClr val="333333"/>
              </a:solidFill>
            </a:endParaRPr>
          </a:p>
          <a:p>
            <a:pPr marL="342900" lvl="0" indent="-342900" defTabSz="914400" fontAlgn="base">
              <a:buClr>
                <a:srgbClr val="000000"/>
              </a:buClr>
              <a:buFont typeface="WingDings"/>
              <a:buChar char=""/>
            </a:pPr>
            <a:r>
              <a:rPr lang="fa-IR" altLang="de-DE" sz="2400" dirty="0">
                <a:solidFill>
                  <a:srgbClr val="004992"/>
                </a:solidFill>
              </a:rPr>
              <a:t>مشکلات بعدی:</a:t>
            </a:r>
            <a:r>
              <a:rPr lang="fa-IR" altLang="de-DE" sz="2400" dirty="0">
                <a:solidFill>
                  <a:srgbClr val="333333"/>
                </a:solidFill>
              </a:rPr>
              <a:t> ؟؟؟</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2286813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0" dirty="0">
                <a:solidFill>
                  <a:srgbClr val="333333"/>
                </a:solidFill>
                <a:latin typeface="+mn-lt"/>
              </a:rPr>
              <a:t>*شما آنطور می بینید که می خواهید.</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تغییر نظام باورها</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342900" lvl="0" indent="-342900" defTabSz="914400" fontAlgn="base">
              <a:buClr>
                <a:srgbClr val="333333"/>
              </a:buClr>
              <a:buFont typeface="WingDings"/>
              <a:buChar char=""/>
            </a:pPr>
            <a:r>
              <a:rPr lang="fa-IR" altLang="de-DE" sz="2400" dirty="0">
                <a:solidFill>
                  <a:srgbClr val="333333"/>
                </a:solidFill>
              </a:rPr>
              <a:t>انسان ها تمایل دارند نخستین عقیده ی خود را حفظ کنند. (بعنوان مثال ، پیشداوری ها و نخستین برداشت ها به بهترین و پایدارترین اعتقادات فرد تبدیل شده و نگرش های اصلی را می سازند.)</a:t>
            </a:r>
          </a:p>
          <a:p>
            <a:pPr marL="342900" lvl="0" indent="-342900" defTabSz="914400" fontAlgn="base">
              <a:buClr>
                <a:srgbClr val="000000"/>
              </a:buClr>
              <a:buFont typeface="WingDings"/>
              <a:buChar char=""/>
            </a:pPr>
            <a:r>
              <a:rPr lang="fa-IR" altLang="de-DE" sz="2400" dirty="0">
                <a:solidFill>
                  <a:srgbClr val="004992"/>
                </a:solidFill>
              </a:rPr>
              <a:t>دلایل:</a:t>
            </a:r>
            <a:r>
              <a:rPr lang="fa-IR" altLang="de-DE" sz="2400" dirty="0">
                <a:solidFill>
                  <a:srgbClr val="333333"/>
                </a:solidFill>
              </a:rPr>
              <a:t> </a:t>
            </a:r>
            <a:r>
              <a:rPr lang="fa-IR" altLang="de-DE" sz="2400">
                <a:solidFill>
                  <a:srgbClr val="333333"/>
                </a:solidFill>
              </a:rPr>
              <a:t>تنبلی “خطای تصدیق”* </a:t>
            </a:r>
            <a:r>
              <a:rPr lang="fa-IR" altLang="de-DE" sz="2400" dirty="0">
                <a:solidFill>
                  <a:srgbClr val="333333"/>
                </a:solidFill>
              </a:rPr>
              <a:t>، تسهیل جهت یابی در شرایط پیچیده ، مباهات و غرور.</a:t>
            </a:r>
          </a:p>
          <a:p>
            <a:pPr marL="342900" lvl="0" indent="-342900" defTabSz="914400" fontAlgn="base">
              <a:buClr>
                <a:srgbClr val="000000"/>
              </a:buClr>
              <a:buFont typeface="WingDings"/>
              <a:buChar char=""/>
            </a:pPr>
            <a:r>
              <a:rPr lang="fa-IR" altLang="de-DE" sz="2400" dirty="0">
                <a:solidFill>
                  <a:srgbClr val="004992"/>
                </a:solidFill>
              </a:rPr>
              <a:t>مشکلات بعدی:</a:t>
            </a:r>
            <a:r>
              <a:rPr lang="fa-IR" altLang="de-DE" sz="2400" dirty="0">
                <a:solidFill>
                  <a:srgbClr val="333333"/>
                </a:solidFill>
              </a:rPr>
              <a:t> ؟؟؟</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1135286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0" dirty="0">
                <a:solidFill>
                  <a:srgbClr val="333333"/>
                </a:solidFill>
                <a:latin typeface="+mn-lt"/>
              </a:rPr>
              <a:t>*شما آنطور می بینید که می خواهید.</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تغییر نظام باورها</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342900" lvl="0" indent="-342900" defTabSz="914400" fontAlgn="base">
              <a:buClr>
                <a:srgbClr val="333333"/>
              </a:buClr>
              <a:buFont typeface="WingDings"/>
              <a:buChar char=""/>
            </a:pPr>
            <a:r>
              <a:rPr lang="fa-IR" altLang="de-DE" sz="2400">
                <a:solidFill>
                  <a:srgbClr val="333333"/>
                </a:solidFill>
              </a:rPr>
              <a:t>انسان ها تمایل دارند نخستین عقیده ی خود را حفظ کنند. </a:t>
            </a:r>
            <a:r>
              <a:rPr lang="fa-IR" altLang="de-DE" sz="2400" dirty="0">
                <a:solidFill>
                  <a:srgbClr val="333333"/>
                </a:solidFill>
              </a:rPr>
              <a:t>(بعنوان مثال ، پیشداوری ها و نخستین برداشت ها به بهترین و پایدارترین اعتقادات فرد تبدیل شده و نگرش های اصلی را می سازند.)</a:t>
            </a:r>
          </a:p>
          <a:p>
            <a:pPr marL="342900" lvl="0" indent="-342900" defTabSz="914400" fontAlgn="base">
              <a:buClr>
                <a:srgbClr val="000000"/>
              </a:buClr>
              <a:buFont typeface="WingDings"/>
              <a:buChar char=""/>
            </a:pPr>
            <a:r>
              <a:rPr lang="fa-IR" altLang="de-DE" sz="2400" dirty="0">
                <a:solidFill>
                  <a:srgbClr val="004992"/>
                </a:solidFill>
              </a:rPr>
              <a:t>دلایل:</a:t>
            </a:r>
            <a:r>
              <a:rPr lang="fa-IR" altLang="de-DE" sz="2400" dirty="0">
                <a:solidFill>
                  <a:srgbClr val="333333"/>
                </a:solidFill>
              </a:rPr>
              <a:t> </a:t>
            </a:r>
            <a:r>
              <a:rPr lang="fa-IR" altLang="de-DE" sz="2400">
                <a:solidFill>
                  <a:srgbClr val="333333"/>
                </a:solidFill>
              </a:rPr>
              <a:t>تنبلی “خطای تصدیق”* </a:t>
            </a:r>
            <a:r>
              <a:rPr lang="fa-IR" altLang="de-DE" sz="2400" dirty="0">
                <a:solidFill>
                  <a:srgbClr val="333333"/>
                </a:solidFill>
              </a:rPr>
              <a:t>، تسهیل جهت یابی در شرایط پیچیده ، مباهات و غرور.</a:t>
            </a:r>
          </a:p>
          <a:p>
            <a:pPr marL="342900" lvl="0" indent="-342900" defTabSz="914400" fontAlgn="base">
              <a:buClr>
                <a:srgbClr val="000000"/>
              </a:buClr>
              <a:buFont typeface="WingDings"/>
              <a:buChar char=""/>
            </a:pPr>
            <a:r>
              <a:rPr lang="fa-IR" altLang="de-DE" sz="2400" dirty="0">
                <a:solidFill>
                  <a:srgbClr val="004992"/>
                </a:solidFill>
              </a:rPr>
              <a:t>مشکلات بعدی:</a:t>
            </a:r>
            <a:r>
              <a:rPr lang="fa-IR" altLang="de-DE" sz="2400" dirty="0">
                <a:solidFill>
                  <a:srgbClr val="333333"/>
                </a:solidFill>
              </a:rPr>
              <a:t> قضاوت نادرست (همانند پیشداوری های نژادی یا قومی) تحکیم می شود؛ تعمیم های غلط صورت می </a:t>
            </a:r>
            <a:r>
              <a:rPr lang="fa-IR" altLang="de-DE" sz="2400">
                <a:solidFill>
                  <a:srgbClr val="333333"/>
                </a:solidFill>
              </a:rPr>
              <a:t>گیرد(“مشت </a:t>
            </a:r>
            <a:r>
              <a:rPr lang="fa-IR" altLang="de-DE" sz="2400" dirty="0">
                <a:solidFill>
                  <a:srgbClr val="333333"/>
                </a:solidFill>
              </a:rPr>
              <a:t>نمونه ی </a:t>
            </a:r>
            <a:r>
              <a:rPr lang="fa-IR" altLang="de-DE" sz="2400">
                <a:solidFill>
                  <a:srgbClr val="333333"/>
                </a:solidFill>
              </a:rPr>
              <a:t>خروار است”) </a:t>
            </a:r>
            <a:r>
              <a:rPr lang="fa-IR" altLang="de-DE" sz="2400" dirty="0">
                <a:solidFill>
                  <a:srgbClr val="333333"/>
                </a:solidFill>
              </a:rPr>
              <a:t>؛ فرصت هایی که فردشایسته ی آن است ازدست می روند.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4138436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جملاتی از کسانی که پیشگویی یشان نادرست بوده است.</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lnSpc>
                <a:spcPct val="100000"/>
              </a:lnSpc>
              <a:spcBef>
                <a:spcPts val="0"/>
              </a:spcBef>
            </a:pPr>
            <a:r>
              <a:rPr lang="fa-IR" altLang="de-DE">
                <a:solidFill>
                  <a:srgbClr val="004992"/>
                </a:solidFill>
              </a:rPr>
              <a:t>“</a:t>
            </a:r>
            <a:r>
              <a:rPr lang="fa-IR" altLang="ko-KR">
                <a:solidFill>
                  <a:srgbClr val="004992"/>
                </a:solidFill>
              </a:rPr>
              <a:t>زنان </a:t>
            </a:r>
            <a:r>
              <a:rPr lang="fa-IR" altLang="ko-KR" dirty="0">
                <a:solidFill>
                  <a:srgbClr val="004992"/>
                </a:solidFill>
              </a:rPr>
              <a:t>حساس و مسؤول نمی خواهند رأی </a:t>
            </a:r>
            <a:r>
              <a:rPr lang="fa-IR" altLang="ko-KR">
                <a:solidFill>
                  <a:srgbClr val="004992"/>
                </a:solidFill>
              </a:rPr>
              <a:t>بدهند.</a:t>
            </a:r>
            <a:r>
              <a:rPr lang="fa-IR" altLang="de-DE">
                <a:solidFill>
                  <a:srgbClr val="004992"/>
                </a:solidFill>
              </a:rPr>
              <a:t>”</a:t>
            </a:r>
            <a:endParaRPr lang="fa-IR" altLang="ko-KR" dirty="0">
              <a:solidFill>
                <a:srgbClr val="004992"/>
              </a:solidFill>
            </a:endParaRPr>
          </a:p>
          <a:p>
            <a:pPr lvl="0" defTabSz="914400" fontAlgn="base">
              <a:lnSpc>
                <a:spcPct val="100000"/>
              </a:lnSpc>
              <a:spcBef>
                <a:spcPts val="0"/>
              </a:spcBef>
            </a:pPr>
            <a:r>
              <a:rPr lang="fa-IR" altLang="de-DE" dirty="0">
                <a:solidFill>
                  <a:srgbClr val="333333"/>
                </a:solidFill>
              </a:rPr>
              <a:t>گروور کلولند ، رئیس جمهور امریکا در سال 1905</a:t>
            </a:r>
            <a:endParaRPr lang="en-US" altLang="de-DE" dirty="0">
              <a:solidFill>
                <a:srgbClr val="333333"/>
              </a:solidFill>
            </a:endParaRPr>
          </a:p>
          <a:p>
            <a:pPr lvl="0" defTabSz="914400" eaLnBrk="0" fontAlgn="base" hangingPunct="0">
              <a:lnSpc>
                <a:spcPct val="100000"/>
              </a:lnSpc>
              <a:spcBef>
                <a:spcPts val="1200"/>
              </a:spcBef>
            </a:pPr>
            <a:r>
              <a:rPr lang="fa-IR" altLang="de-DE">
                <a:solidFill>
                  <a:srgbClr val="004992"/>
                </a:solidFill>
              </a:rPr>
              <a:t>“</a:t>
            </a:r>
            <a:r>
              <a:rPr lang="fa-IR" altLang="ko-KR">
                <a:solidFill>
                  <a:srgbClr val="004992"/>
                </a:solidFill>
              </a:rPr>
              <a:t>این </a:t>
            </a:r>
            <a:r>
              <a:rPr lang="fa-IR" altLang="ko-KR" dirty="0">
                <a:solidFill>
                  <a:srgbClr val="004992"/>
                </a:solidFill>
              </a:rPr>
              <a:t>تلفن که یک ابزار ارتباطی است ، مضرات بسیار دارد. این ابزار ذاتا ارزشی برای ما نخواهد </a:t>
            </a:r>
            <a:r>
              <a:rPr lang="fa-IR" altLang="ko-KR">
                <a:solidFill>
                  <a:srgbClr val="004992"/>
                </a:solidFill>
              </a:rPr>
              <a:t>داشت.</a:t>
            </a:r>
            <a:r>
              <a:rPr lang="fa-IR" altLang="de-DE">
                <a:solidFill>
                  <a:srgbClr val="004992"/>
                </a:solidFill>
              </a:rPr>
              <a:t>”</a:t>
            </a:r>
            <a:endParaRPr lang="de-DE" altLang="ko-KR" dirty="0">
              <a:solidFill>
                <a:srgbClr val="004992"/>
              </a:solidFill>
            </a:endParaRPr>
          </a:p>
          <a:p>
            <a:pPr lvl="0" defTabSz="914400" eaLnBrk="0" fontAlgn="base" hangingPunct="0">
              <a:lnSpc>
                <a:spcPct val="100000"/>
              </a:lnSpc>
              <a:spcBef>
                <a:spcPts val="0"/>
              </a:spcBef>
            </a:pPr>
            <a:r>
              <a:rPr lang="fa-IR" altLang="ko-KR" dirty="0">
                <a:solidFill>
                  <a:srgbClr val="333333"/>
                </a:solidFill>
              </a:rPr>
              <a:t>اتحادیه غرب امریکا ، شرکت خدمات مالی و ارتباطات ، سال 1876</a:t>
            </a:r>
          </a:p>
          <a:p>
            <a:pPr lvl="0" defTabSz="914400" eaLnBrk="0" fontAlgn="base" hangingPunct="0">
              <a:lnSpc>
                <a:spcPct val="100000"/>
              </a:lnSpc>
              <a:spcBef>
                <a:spcPts val="1200"/>
              </a:spcBef>
            </a:pPr>
            <a:r>
              <a:rPr lang="fa-IR" altLang="de-DE">
                <a:solidFill>
                  <a:srgbClr val="004992"/>
                </a:solidFill>
              </a:rPr>
              <a:t>“</a:t>
            </a:r>
            <a:r>
              <a:rPr lang="fa-IR" altLang="ko-KR">
                <a:solidFill>
                  <a:srgbClr val="004992"/>
                </a:solidFill>
              </a:rPr>
              <a:t>حداقل </a:t>
            </a:r>
            <a:r>
              <a:rPr lang="fa-IR" altLang="ko-KR" dirty="0">
                <a:solidFill>
                  <a:srgbClr val="004992"/>
                </a:solidFill>
              </a:rPr>
              <a:t>تا یک نسل بعد(زمان بسیار طولانی) طول خواهد کشید تا نخستین فضانورد در کره ماه فرود </a:t>
            </a:r>
            <a:r>
              <a:rPr lang="fa-IR" altLang="ko-KR">
                <a:solidFill>
                  <a:srgbClr val="004992"/>
                </a:solidFill>
              </a:rPr>
              <a:t>آید</a:t>
            </a:r>
            <a:r>
              <a:rPr lang="fa-IR" altLang="de-DE">
                <a:solidFill>
                  <a:srgbClr val="004992"/>
                </a:solidFill>
              </a:rPr>
              <a:t>.”</a:t>
            </a:r>
            <a:endParaRPr lang="de-DE" altLang="ko-KR" dirty="0">
              <a:solidFill>
                <a:srgbClr val="004992"/>
              </a:solidFill>
            </a:endParaRPr>
          </a:p>
          <a:p>
            <a:pPr lvl="0" defTabSz="914400" eaLnBrk="0" fontAlgn="base" hangingPunct="0">
              <a:lnSpc>
                <a:spcPct val="100000"/>
              </a:lnSpc>
              <a:spcBef>
                <a:spcPts val="0"/>
              </a:spcBef>
            </a:pPr>
            <a:r>
              <a:rPr lang="fa-IR" altLang="ko-KR" dirty="0">
                <a:solidFill>
                  <a:srgbClr val="333333"/>
                </a:solidFill>
              </a:rPr>
              <a:t>هارولد اسپنسر ، منجم ، 1957 (12 سال بعد نخستین فضا نورد به کره ماه قدم گذارد)</a:t>
            </a:r>
          </a:p>
          <a:p>
            <a:pPr lvl="0" defTabSz="914400" eaLnBrk="0" fontAlgn="base" hangingPunct="0">
              <a:lnSpc>
                <a:spcPct val="100000"/>
              </a:lnSpc>
              <a:spcBef>
                <a:spcPts val="1200"/>
              </a:spcBef>
            </a:pPr>
            <a:r>
              <a:rPr lang="fa-IR" altLang="de-DE">
                <a:solidFill>
                  <a:srgbClr val="004992"/>
                </a:solidFill>
              </a:rPr>
              <a:t>“</a:t>
            </a:r>
            <a:r>
              <a:rPr lang="fa-IR" altLang="ko-KR">
                <a:solidFill>
                  <a:srgbClr val="004992"/>
                </a:solidFill>
              </a:rPr>
              <a:t>خودرو </a:t>
            </a:r>
            <a:r>
              <a:rPr lang="fa-IR" altLang="ko-KR" dirty="0">
                <a:solidFill>
                  <a:srgbClr val="004992"/>
                </a:solidFill>
              </a:rPr>
              <a:t>یک نوآوری است که پس از مدتی کوتاه از مد خواهد رفت ولی استفاده از اسب برای همیشه باقی خواهد </a:t>
            </a:r>
            <a:r>
              <a:rPr lang="fa-IR" altLang="ko-KR">
                <a:solidFill>
                  <a:srgbClr val="004992"/>
                </a:solidFill>
              </a:rPr>
              <a:t>ماند.</a:t>
            </a:r>
            <a:r>
              <a:rPr lang="fa-IR" altLang="de-DE">
                <a:solidFill>
                  <a:srgbClr val="004992"/>
                </a:solidFill>
              </a:rPr>
              <a:t>”</a:t>
            </a:r>
            <a:endParaRPr lang="fa-IR" altLang="ko-KR" dirty="0">
              <a:solidFill>
                <a:srgbClr val="004992"/>
              </a:solidFill>
            </a:endParaRPr>
          </a:p>
          <a:p>
            <a:pPr lvl="0" defTabSz="914400" eaLnBrk="0" fontAlgn="base" hangingPunct="0">
              <a:lnSpc>
                <a:spcPct val="100000"/>
              </a:lnSpc>
              <a:spcBef>
                <a:spcPts val="0"/>
              </a:spcBef>
            </a:pPr>
            <a:r>
              <a:rPr lang="fa-IR" altLang="ko-KR" dirty="0">
                <a:solidFill>
                  <a:srgbClr val="333333"/>
                </a:solidFill>
              </a:rPr>
              <a:t>اظهارات رئیس بانک میشیگان در خصوص سرمایه گذاری برای شرکت فورد در سال 19</a:t>
            </a:r>
            <a:r>
              <a:rPr lang="fa-IR" altLang="de-DE" dirty="0">
                <a:solidFill>
                  <a:srgbClr val="333333"/>
                </a:solidFill>
              </a:rPr>
              <a:t>0</a:t>
            </a:r>
            <a:r>
              <a:rPr lang="fa-IR" altLang="ko-KR" dirty="0">
                <a:solidFill>
                  <a:srgbClr val="333333"/>
                </a:solidFill>
              </a:rPr>
              <a:t>3</a:t>
            </a:r>
            <a:endParaRPr lang="en-US" altLang="ko-KR" dirty="0">
              <a:solidFill>
                <a:srgbClr val="333333"/>
              </a:solidFill>
            </a:endParaRPr>
          </a:p>
          <a:p>
            <a:pPr lvl="0" defTabSz="914400" eaLnBrk="0" fontAlgn="base" hangingPunct="0">
              <a:lnSpc>
                <a:spcPct val="100000"/>
              </a:lnSpc>
              <a:spcBef>
                <a:spcPts val="1200"/>
              </a:spcBef>
            </a:pPr>
            <a:r>
              <a:rPr lang="fa-IR" altLang="de-DE">
                <a:solidFill>
                  <a:srgbClr val="004992"/>
                </a:solidFill>
              </a:rPr>
              <a:t>“</a:t>
            </a:r>
            <a:r>
              <a:rPr lang="fa-IR" altLang="ko-KR">
                <a:solidFill>
                  <a:srgbClr val="004992"/>
                </a:solidFill>
              </a:rPr>
              <a:t>کاربرد </a:t>
            </a:r>
            <a:r>
              <a:rPr lang="fa-IR" altLang="ko-KR" dirty="0">
                <a:solidFill>
                  <a:srgbClr val="004992"/>
                </a:solidFill>
              </a:rPr>
              <a:t>اشعه ایکس یک شوخی فریبنده بیش </a:t>
            </a:r>
            <a:r>
              <a:rPr lang="fa-IR" altLang="ko-KR">
                <a:solidFill>
                  <a:srgbClr val="004992"/>
                </a:solidFill>
              </a:rPr>
              <a:t>نیست</a:t>
            </a:r>
            <a:r>
              <a:rPr lang="fa-IR" altLang="de-DE">
                <a:solidFill>
                  <a:srgbClr val="004992"/>
                </a:solidFill>
              </a:rPr>
              <a:t>.”</a:t>
            </a:r>
            <a:endParaRPr lang="fa-IR" altLang="ko-KR" dirty="0">
              <a:solidFill>
                <a:srgbClr val="004992"/>
              </a:solidFill>
            </a:endParaRPr>
          </a:p>
          <a:p>
            <a:pPr lvl="0" defTabSz="914400" eaLnBrk="0" fontAlgn="base" hangingPunct="0">
              <a:lnSpc>
                <a:spcPct val="100000"/>
              </a:lnSpc>
              <a:spcBef>
                <a:spcPts val="0"/>
              </a:spcBef>
            </a:pPr>
            <a:r>
              <a:rPr lang="fa-IR" altLang="de-DE" dirty="0">
                <a:solidFill>
                  <a:srgbClr val="333333"/>
                </a:solidFill>
              </a:rPr>
              <a:t>لرد کلوین ، رئیس جامعه ی سلطنتی ، سال 1883</a:t>
            </a:r>
          </a:p>
          <a:p>
            <a:pPr lvl="0" defTabSz="914400" fontAlgn="base">
              <a:lnSpc>
                <a:spcPct val="100000"/>
              </a:lnSpc>
              <a:spcBef>
                <a:spcPts val="1200"/>
              </a:spcBef>
            </a:pPr>
            <a:r>
              <a:rPr lang="fa-IR" altLang="de-DE">
                <a:solidFill>
                  <a:srgbClr val="004992"/>
                </a:solidFill>
              </a:rPr>
              <a:t>“دستگاه </a:t>
            </a:r>
            <a:r>
              <a:rPr lang="fa-IR" altLang="de-DE" dirty="0">
                <a:solidFill>
                  <a:srgbClr val="004992"/>
                </a:solidFill>
              </a:rPr>
              <a:t>ضبط صوت هیچ ارزش تجاری نخواهد </a:t>
            </a:r>
            <a:r>
              <a:rPr lang="fa-IR" altLang="de-DE">
                <a:solidFill>
                  <a:srgbClr val="004992"/>
                </a:solidFill>
              </a:rPr>
              <a:t>داشت.”</a:t>
            </a:r>
            <a:endParaRPr lang="fa-IR" altLang="de-DE" dirty="0">
              <a:solidFill>
                <a:srgbClr val="004992"/>
              </a:solidFill>
            </a:endParaRPr>
          </a:p>
          <a:p>
            <a:pPr lvl="0" defTabSz="914400" fontAlgn="base">
              <a:lnSpc>
                <a:spcPct val="100000"/>
              </a:lnSpc>
              <a:spcBef>
                <a:spcPts val="0"/>
              </a:spcBef>
            </a:pPr>
            <a:r>
              <a:rPr lang="fa-IR" altLang="de-DE" dirty="0">
                <a:solidFill>
                  <a:srgbClr val="333333"/>
                </a:solidFill>
              </a:rPr>
              <a:t>توماس ادیسون ، مخترع معروف امریکایی ، دهه ی 1880</a:t>
            </a:r>
            <a:endParaRPr lang="fa-IR"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جملاتی از کسانی که پیشگویی یشان نادرست بوده است.</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lnSpc>
                <a:spcPct val="100000"/>
              </a:lnSpc>
              <a:spcBef>
                <a:spcPts val="0"/>
              </a:spcBef>
            </a:pPr>
            <a:r>
              <a:rPr lang="fa-IR" altLang="de-DE">
                <a:solidFill>
                  <a:srgbClr val="004992"/>
                </a:solidFill>
              </a:rPr>
              <a:t>“</a:t>
            </a:r>
            <a:r>
              <a:rPr lang="fa-IR" altLang="ko-KR">
                <a:solidFill>
                  <a:srgbClr val="004992"/>
                </a:solidFill>
              </a:rPr>
              <a:t>زنان </a:t>
            </a:r>
            <a:r>
              <a:rPr lang="fa-IR" altLang="ko-KR" dirty="0">
                <a:solidFill>
                  <a:srgbClr val="004992"/>
                </a:solidFill>
              </a:rPr>
              <a:t>حساس و مسؤول نمی خواهند رأی </a:t>
            </a:r>
            <a:r>
              <a:rPr lang="fa-IR" altLang="ko-KR">
                <a:solidFill>
                  <a:srgbClr val="004992"/>
                </a:solidFill>
              </a:rPr>
              <a:t>بدهند.</a:t>
            </a:r>
            <a:r>
              <a:rPr lang="fa-IR" altLang="de-DE">
                <a:solidFill>
                  <a:srgbClr val="004992"/>
                </a:solidFill>
              </a:rPr>
              <a:t>”</a:t>
            </a:r>
            <a:endParaRPr lang="fa-IR" altLang="ko-KR" dirty="0">
              <a:solidFill>
                <a:srgbClr val="004992"/>
              </a:solidFill>
            </a:endParaRPr>
          </a:p>
          <a:p>
            <a:pPr lvl="0" defTabSz="914400" fontAlgn="base">
              <a:lnSpc>
                <a:spcPct val="100000"/>
              </a:lnSpc>
              <a:spcBef>
                <a:spcPts val="0"/>
              </a:spcBef>
            </a:pPr>
            <a:r>
              <a:rPr lang="fa-IR" altLang="de-DE" dirty="0">
                <a:solidFill>
                  <a:srgbClr val="333333"/>
                </a:solidFill>
              </a:rPr>
              <a:t>گروور کلولند ، رئیس جمهور امریکا در سال 1905</a:t>
            </a:r>
            <a:endParaRPr lang="en-US" altLang="de-DE" dirty="0">
              <a:solidFill>
                <a:srgbClr val="333333"/>
              </a:solidFill>
            </a:endParaRPr>
          </a:p>
          <a:p>
            <a:pPr lvl="0" defTabSz="914400" eaLnBrk="0" fontAlgn="base" hangingPunct="0">
              <a:lnSpc>
                <a:spcPct val="100000"/>
              </a:lnSpc>
              <a:spcBef>
                <a:spcPts val="1200"/>
              </a:spcBef>
            </a:pPr>
            <a:r>
              <a:rPr lang="fa-IR" altLang="de-DE">
                <a:solidFill>
                  <a:srgbClr val="004992"/>
                </a:solidFill>
              </a:rPr>
              <a:t>“</a:t>
            </a:r>
            <a:r>
              <a:rPr lang="fa-IR" altLang="ko-KR">
                <a:solidFill>
                  <a:srgbClr val="004992"/>
                </a:solidFill>
              </a:rPr>
              <a:t>این </a:t>
            </a:r>
            <a:r>
              <a:rPr lang="fa-IR" altLang="ko-KR" dirty="0">
                <a:solidFill>
                  <a:srgbClr val="004992"/>
                </a:solidFill>
              </a:rPr>
              <a:t>تلفن که یک ابزار ارتباطی است ، مضرات بسیار دارد. این ابزار ذاتا ارزشی برای ما نخواهد </a:t>
            </a:r>
            <a:r>
              <a:rPr lang="fa-IR" altLang="ko-KR">
                <a:solidFill>
                  <a:srgbClr val="004992"/>
                </a:solidFill>
              </a:rPr>
              <a:t>داشت.</a:t>
            </a:r>
            <a:r>
              <a:rPr lang="fa-IR" altLang="de-DE">
                <a:solidFill>
                  <a:srgbClr val="004992"/>
                </a:solidFill>
              </a:rPr>
              <a:t>”</a:t>
            </a:r>
            <a:endParaRPr lang="de-DE" altLang="ko-KR" dirty="0">
              <a:solidFill>
                <a:srgbClr val="004992"/>
              </a:solidFill>
            </a:endParaRPr>
          </a:p>
          <a:p>
            <a:pPr lvl="0" defTabSz="914400" eaLnBrk="0" fontAlgn="base" hangingPunct="0">
              <a:lnSpc>
                <a:spcPct val="100000"/>
              </a:lnSpc>
              <a:spcBef>
                <a:spcPts val="0"/>
              </a:spcBef>
            </a:pPr>
            <a:r>
              <a:rPr lang="fa-IR" altLang="ko-KR" dirty="0">
                <a:solidFill>
                  <a:srgbClr val="333333"/>
                </a:solidFill>
              </a:rPr>
              <a:t>اتحادیه غرب امریکا ، شرکت خدمات مالی و ارتباطات ، سال 1876</a:t>
            </a:r>
          </a:p>
          <a:p>
            <a:pPr lvl="0" defTabSz="914400" eaLnBrk="0" fontAlgn="base" hangingPunct="0">
              <a:lnSpc>
                <a:spcPct val="100000"/>
              </a:lnSpc>
              <a:spcBef>
                <a:spcPts val="1200"/>
              </a:spcBef>
            </a:pPr>
            <a:r>
              <a:rPr lang="fa-IR" altLang="de-DE">
                <a:solidFill>
                  <a:srgbClr val="004992"/>
                </a:solidFill>
              </a:rPr>
              <a:t>“</a:t>
            </a:r>
            <a:r>
              <a:rPr lang="fa-IR" altLang="ko-KR">
                <a:solidFill>
                  <a:srgbClr val="004992"/>
                </a:solidFill>
              </a:rPr>
              <a:t>حداقل </a:t>
            </a:r>
            <a:r>
              <a:rPr lang="fa-IR" altLang="ko-KR" dirty="0">
                <a:solidFill>
                  <a:srgbClr val="004992"/>
                </a:solidFill>
              </a:rPr>
              <a:t>تا یک نسل بعد(زمان بسیار طولانی) طول خواهد کشید تا نخستین فضانورد در کره ماه فرود </a:t>
            </a:r>
            <a:r>
              <a:rPr lang="fa-IR" altLang="ko-KR">
                <a:solidFill>
                  <a:srgbClr val="004992"/>
                </a:solidFill>
              </a:rPr>
              <a:t>آید</a:t>
            </a:r>
            <a:r>
              <a:rPr lang="fa-IR" altLang="de-DE">
                <a:solidFill>
                  <a:srgbClr val="004992"/>
                </a:solidFill>
              </a:rPr>
              <a:t>.”</a:t>
            </a:r>
            <a:endParaRPr lang="de-DE" altLang="ko-KR" dirty="0">
              <a:solidFill>
                <a:srgbClr val="004992"/>
              </a:solidFill>
            </a:endParaRPr>
          </a:p>
          <a:p>
            <a:pPr lvl="0" defTabSz="914400" eaLnBrk="0" fontAlgn="base" hangingPunct="0">
              <a:lnSpc>
                <a:spcPct val="100000"/>
              </a:lnSpc>
              <a:spcBef>
                <a:spcPts val="0"/>
              </a:spcBef>
            </a:pPr>
            <a:r>
              <a:rPr lang="fa-IR" altLang="ko-KR" dirty="0">
                <a:solidFill>
                  <a:srgbClr val="333333"/>
                </a:solidFill>
              </a:rPr>
              <a:t>هارولد اسپنسر ، منجم ، 1957 (12 سال بعد نخستین فضا نورد به کره ماه قدم گذارد)</a:t>
            </a:r>
          </a:p>
          <a:p>
            <a:pPr lvl="0" defTabSz="914400" eaLnBrk="0" fontAlgn="base" hangingPunct="0">
              <a:lnSpc>
                <a:spcPct val="100000"/>
              </a:lnSpc>
              <a:spcBef>
                <a:spcPts val="1200"/>
              </a:spcBef>
            </a:pPr>
            <a:r>
              <a:rPr lang="fa-IR" altLang="de-DE">
                <a:solidFill>
                  <a:srgbClr val="004992"/>
                </a:solidFill>
              </a:rPr>
              <a:t>“</a:t>
            </a:r>
            <a:r>
              <a:rPr lang="fa-IR" altLang="ko-KR">
                <a:solidFill>
                  <a:srgbClr val="004992"/>
                </a:solidFill>
              </a:rPr>
              <a:t>خودرو </a:t>
            </a:r>
            <a:r>
              <a:rPr lang="fa-IR" altLang="ko-KR" dirty="0">
                <a:solidFill>
                  <a:srgbClr val="004992"/>
                </a:solidFill>
              </a:rPr>
              <a:t>یک نوآوری است که پس از مدتی کوتاه از مد خواهد رفت ولی استفاده از اسب برای همیشه باقی خواهد </a:t>
            </a:r>
            <a:r>
              <a:rPr lang="fa-IR" altLang="ko-KR">
                <a:solidFill>
                  <a:srgbClr val="004992"/>
                </a:solidFill>
              </a:rPr>
              <a:t>ماند.</a:t>
            </a:r>
            <a:r>
              <a:rPr lang="fa-IR" altLang="de-DE">
                <a:solidFill>
                  <a:srgbClr val="004992"/>
                </a:solidFill>
              </a:rPr>
              <a:t>”</a:t>
            </a:r>
            <a:endParaRPr lang="fa-IR" altLang="ko-KR" dirty="0">
              <a:solidFill>
                <a:srgbClr val="004992"/>
              </a:solidFill>
            </a:endParaRPr>
          </a:p>
          <a:p>
            <a:pPr lvl="0" defTabSz="914400" eaLnBrk="0" fontAlgn="base" hangingPunct="0">
              <a:lnSpc>
                <a:spcPct val="100000"/>
              </a:lnSpc>
              <a:spcBef>
                <a:spcPts val="0"/>
              </a:spcBef>
            </a:pPr>
            <a:r>
              <a:rPr lang="fa-IR" altLang="ko-KR" dirty="0">
                <a:solidFill>
                  <a:srgbClr val="333333"/>
                </a:solidFill>
              </a:rPr>
              <a:t>اظهارات رئیس بانک میشیگان در خصوص سرمایه گذاری برای شرکت فورد در سال 19</a:t>
            </a:r>
            <a:r>
              <a:rPr lang="fa-IR" altLang="de-DE" dirty="0">
                <a:solidFill>
                  <a:srgbClr val="333333"/>
                </a:solidFill>
              </a:rPr>
              <a:t>0</a:t>
            </a:r>
            <a:r>
              <a:rPr lang="fa-IR" altLang="ko-KR" dirty="0">
                <a:solidFill>
                  <a:srgbClr val="333333"/>
                </a:solidFill>
              </a:rPr>
              <a:t>3</a:t>
            </a:r>
            <a:endParaRPr lang="en-US" altLang="ko-KR" dirty="0">
              <a:solidFill>
                <a:srgbClr val="333333"/>
              </a:solidFill>
            </a:endParaRPr>
          </a:p>
          <a:p>
            <a:pPr lvl="0" defTabSz="914400" eaLnBrk="0" fontAlgn="base" hangingPunct="0">
              <a:lnSpc>
                <a:spcPct val="100000"/>
              </a:lnSpc>
              <a:spcBef>
                <a:spcPts val="1200"/>
              </a:spcBef>
            </a:pPr>
            <a:r>
              <a:rPr lang="fa-IR" altLang="de-DE">
                <a:solidFill>
                  <a:srgbClr val="004992"/>
                </a:solidFill>
              </a:rPr>
              <a:t>“</a:t>
            </a:r>
            <a:r>
              <a:rPr lang="fa-IR" altLang="ko-KR">
                <a:solidFill>
                  <a:srgbClr val="004992"/>
                </a:solidFill>
              </a:rPr>
              <a:t>کاربرد </a:t>
            </a:r>
            <a:r>
              <a:rPr lang="fa-IR" altLang="ko-KR" dirty="0">
                <a:solidFill>
                  <a:srgbClr val="004992"/>
                </a:solidFill>
              </a:rPr>
              <a:t>اشعه ایکس یک شوخی فریبنده بیش </a:t>
            </a:r>
            <a:r>
              <a:rPr lang="fa-IR" altLang="ko-KR">
                <a:solidFill>
                  <a:srgbClr val="004992"/>
                </a:solidFill>
              </a:rPr>
              <a:t>نیست</a:t>
            </a:r>
            <a:r>
              <a:rPr lang="fa-IR" altLang="de-DE">
                <a:solidFill>
                  <a:srgbClr val="004992"/>
                </a:solidFill>
              </a:rPr>
              <a:t>.”</a:t>
            </a:r>
            <a:endParaRPr lang="fa-IR" altLang="ko-KR" dirty="0">
              <a:solidFill>
                <a:srgbClr val="004992"/>
              </a:solidFill>
            </a:endParaRPr>
          </a:p>
          <a:p>
            <a:pPr lvl="0" defTabSz="914400" eaLnBrk="0" fontAlgn="base" hangingPunct="0">
              <a:lnSpc>
                <a:spcPct val="100000"/>
              </a:lnSpc>
              <a:spcBef>
                <a:spcPts val="0"/>
              </a:spcBef>
            </a:pPr>
            <a:r>
              <a:rPr lang="fa-IR" altLang="de-DE" dirty="0">
                <a:solidFill>
                  <a:srgbClr val="333333"/>
                </a:solidFill>
              </a:rPr>
              <a:t>لرد کلوین ، رئیس جامعه ی سلطنتی ، سال 1883</a:t>
            </a:r>
          </a:p>
          <a:p>
            <a:pPr lvl="0" defTabSz="914400" fontAlgn="base">
              <a:lnSpc>
                <a:spcPct val="100000"/>
              </a:lnSpc>
              <a:spcBef>
                <a:spcPts val="1200"/>
              </a:spcBef>
            </a:pPr>
            <a:r>
              <a:rPr lang="fa-IR" altLang="de-DE">
                <a:solidFill>
                  <a:srgbClr val="004992"/>
                </a:solidFill>
              </a:rPr>
              <a:t>“دستگاه </a:t>
            </a:r>
            <a:r>
              <a:rPr lang="fa-IR" altLang="de-DE" dirty="0">
                <a:solidFill>
                  <a:srgbClr val="004992"/>
                </a:solidFill>
              </a:rPr>
              <a:t>ضبط صوت هیچ ارزش تجاری نخواهد </a:t>
            </a:r>
            <a:r>
              <a:rPr lang="fa-IR" altLang="de-DE">
                <a:solidFill>
                  <a:srgbClr val="004992"/>
                </a:solidFill>
              </a:rPr>
              <a:t>داشت.”</a:t>
            </a:r>
            <a:endParaRPr lang="fa-IR" altLang="de-DE" dirty="0">
              <a:solidFill>
                <a:srgbClr val="004992"/>
              </a:solidFill>
            </a:endParaRPr>
          </a:p>
          <a:p>
            <a:pPr lvl="0" defTabSz="914400" fontAlgn="base">
              <a:lnSpc>
                <a:spcPct val="100000"/>
              </a:lnSpc>
              <a:spcBef>
                <a:spcPts val="0"/>
              </a:spcBef>
            </a:pPr>
            <a:r>
              <a:rPr lang="fa-IR" altLang="de-DE" dirty="0">
                <a:solidFill>
                  <a:srgbClr val="333333"/>
                </a:solidFill>
              </a:rPr>
              <a:t>توماس ادیسون ، مخترع معروف امریکایی ، دهه ی 1880</a:t>
            </a:r>
            <a:endParaRPr lang="fa-IR"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7</a:t>
            </a:fld>
            <a:endParaRPr lang="de-DE" altLang="de-DE">
              <a:latin typeface="+mn-lt"/>
            </a:endParaRPr>
          </a:p>
        </p:txBody>
      </p:sp>
      <p:sp>
        <p:nvSpPr>
          <p:cNvPr id="6" name="Text Box 5"/>
          <p:cNvSpPr txBox="1">
            <a:spLocks noChangeArrowheads="1"/>
          </p:cNvSpPr>
          <p:nvPr/>
        </p:nvSpPr>
        <p:spPr bwMode="auto">
          <a:xfrm>
            <a:off x="408955" y="6303600"/>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fa-IR" altLang="de-DE" sz="1800" b="0" i="1" dirty="0">
                <a:solidFill>
                  <a:srgbClr val="004992"/>
                </a:solidFill>
                <a:latin typeface="+mn-lt"/>
              </a:rPr>
              <a:t>ما باید پذیرای تجارب جدید باشیم – زمان دایماً تغییر می کند و هیچ کس نمی تواند به دقت بگوید که در آینده چه رخ خواهد داد.</a:t>
            </a:r>
            <a:r>
              <a:rPr lang="fa-IR" altLang="de-DE" sz="1800" b="0" dirty="0">
                <a:solidFill>
                  <a:srgbClr val="004992"/>
                </a:solidFill>
                <a:latin typeface="+mn-lt"/>
              </a:rPr>
              <a:t> </a:t>
            </a:r>
          </a:p>
        </p:txBody>
      </p:sp>
    </p:spTree>
    <p:extLst>
      <p:ext uri="{BB962C8B-B14F-4D97-AF65-F5344CB8AC3E}">
        <p14:creationId xmlns:p14="http://schemas.microsoft.com/office/powerpoint/2010/main" val="3503898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نمونه هایی از قصور در، زیرسؤال بردن برخی باورها </a:t>
            </a:r>
            <a:br>
              <a:rPr lang="ar-AE" sz="3600" dirty="0">
                <a:latin typeface="+mn-lt"/>
                <a:ea typeface="+mn-ea"/>
                <a:cs typeface="+mn-cs"/>
              </a:rPr>
            </a:br>
            <a:r>
              <a:rPr lang="ar-AE" sz="3600" dirty="0">
                <a:latin typeface="+mn-lt"/>
                <a:ea typeface="+mn-ea"/>
                <a:cs typeface="+mn-cs"/>
              </a:rPr>
              <a:t>(شیوه </a:t>
            </a:r>
            <a:r>
              <a:rPr lang="ar-AE" sz="3600">
                <a:latin typeface="+mn-lt"/>
                <a:ea typeface="+mn-ea"/>
                <a:cs typeface="+mn-cs"/>
              </a:rPr>
              <a:t>ی “ </a:t>
            </a:r>
            <a:r>
              <a:rPr lang="ar-AE" sz="3600" dirty="0">
                <a:latin typeface="+mn-lt"/>
                <a:ea typeface="+mn-ea"/>
                <a:cs typeface="+mn-cs"/>
              </a:rPr>
              <a:t>سر در </a:t>
            </a:r>
            <a:r>
              <a:rPr lang="ar-AE" sz="3600">
                <a:latin typeface="+mn-lt"/>
                <a:ea typeface="+mn-ea"/>
                <a:cs typeface="+mn-cs"/>
              </a:rPr>
              <a:t>گریبان بردن”)</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8</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1967773099"/>
              </p:ext>
            </p:extLst>
          </p:nvPr>
        </p:nvGraphicFramePr>
        <p:xfrm>
          <a:off x="408955" y="2564904"/>
          <a:ext cx="11376000" cy="393192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ＭＳ Ｐゴシック" pitchFamily="34" charset="-128"/>
                        </a:rPr>
                        <a:t>حیطه یا قلمرو</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مثال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جغرافیا</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Tx/>
                        <a:buNone/>
                        <a:tabLst/>
                      </a:pPr>
                      <a:r>
                        <a:rPr kumimoji="0" lang="fa-IR" altLang="ja-JP" sz="2000" b="0" i="0" u="none" strike="noStrike" cap="none" normalizeH="0" baseline="0" dirty="0">
                          <a:ln>
                            <a:noFill/>
                          </a:ln>
                          <a:solidFill>
                            <a:srgbClr val="004992"/>
                          </a:solidFill>
                          <a:effectLst/>
                          <a:latin typeface="Calibri Light"/>
                          <a:ea typeface="MS Mincho" pitchFamily="49" charset="-128"/>
                        </a:rPr>
                        <a:t>؟؟؟</a:t>
                      </a:r>
                      <a:endParaRPr kumimoji="0" lang="de-DE" sz="20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پزشکی</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Tx/>
                        <a:buNone/>
                        <a:tabLst/>
                      </a:pPr>
                      <a:r>
                        <a:rPr kumimoji="0" lang="fa-IR"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اقتصاد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Tx/>
                        <a:buNone/>
                        <a:tabLst/>
                      </a:pPr>
                      <a:r>
                        <a:rPr kumimoji="0" lang="fa-IR"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نمونه هایی از قصور در، زیرسؤال بردن برخی باورها </a:t>
            </a:r>
            <a:br>
              <a:rPr lang="ar-AE" sz="3600" dirty="0">
                <a:latin typeface="+mn-lt"/>
                <a:ea typeface="+mn-ea"/>
                <a:cs typeface="+mn-cs"/>
              </a:rPr>
            </a:br>
            <a:r>
              <a:rPr lang="ar-AE" sz="3600" dirty="0">
                <a:latin typeface="+mn-lt"/>
                <a:ea typeface="+mn-ea"/>
                <a:cs typeface="+mn-cs"/>
              </a:rPr>
              <a:t>(شیوه </a:t>
            </a:r>
            <a:r>
              <a:rPr lang="ar-AE" sz="3600">
                <a:latin typeface="+mn-lt"/>
                <a:ea typeface="+mn-ea"/>
                <a:cs typeface="+mn-cs"/>
              </a:rPr>
              <a:t>ی “ </a:t>
            </a:r>
            <a:r>
              <a:rPr lang="ar-AE" sz="3600" dirty="0">
                <a:latin typeface="+mn-lt"/>
                <a:ea typeface="+mn-ea"/>
                <a:cs typeface="+mn-cs"/>
              </a:rPr>
              <a:t>سر در </a:t>
            </a:r>
            <a:r>
              <a:rPr lang="ar-AE" sz="3600">
                <a:latin typeface="+mn-lt"/>
                <a:ea typeface="+mn-ea"/>
                <a:cs typeface="+mn-cs"/>
              </a:rPr>
              <a:t>گریبان بردن”)</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9</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806537768"/>
              </p:ext>
            </p:extLst>
          </p:nvPr>
        </p:nvGraphicFramePr>
        <p:xfrm>
          <a:off x="408955" y="2564904"/>
          <a:ext cx="11376000" cy="393192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ＭＳ Ｐゴシック" pitchFamily="34" charset="-128"/>
                        </a:rPr>
                        <a:t>حیطه یا قلمرو</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مثال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جغرافیا</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altLang="ja-JP" sz="2000" b="0" i="0" u="none" strike="noStrike" cap="none" normalizeH="0" baseline="0" dirty="0">
                          <a:ln>
                            <a:noFill/>
                          </a:ln>
                          <a:solidFill>
                            <a:srgbClr val="333333"/>
                          </a:solidFill>
                          <a:effectLst/>
                          <a:latin typeface="Calibri Light"/>
                          <a:ea typeface="MS Mincho" pitchFamily="49" charset="-128"/>
                        </a:rPr>
                        <a:t>در قرون وسطي ، كليساي كاتوليك معتقد بود كه خورشيد دور زمين مي گردد. با وجود اينكه بسياري از دانشمندان نظير گاليله شواهدي بر رد اين نظريه ارايه كردند ، كليسا همچنان بر نظر خود تأكيد مي كرد و هرگونه ادعايي مبني بر اينكه زمين گرد خورشيد مي گردد را كفر قلمداد مي كرد. </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پزشکی</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Tx/>
                        <a:buNone/>
                        <a:tabLst/>
                      </a:pPr>
                      <a:r>
                        <a:rPr kumimoji="0" lang="fa-IR"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اقتصاد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Tx/>
                        <a:buNone/>
                        <a:tabLst/>
                      </a:pPr>
                      <a:r>
                        <a:rPr kumimoji="0" lang="fa-IR"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32939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نمونه هایی از قصور در، زیرسؤال بردن برخی باورها </a:t>
            </a:r>
            <a:br>
              <a:rPr lang="ar-AE" sz="3600" dirty="0">
                <a:latin typeface="+mn-lt"/>
                <a:ea typeface="+mn-ea"/>
                <a:cs typeface="+mn-cs"/>
              </a:rPr>
            </a:br>
            <a:r>
              <a:rPr lang="ar-AE" sz="3600" dirty="0">
                <a:latin typeface="+mn-lt"/>
                <a:ea typeface="+mn-ea"/>
                <a:cs typeface="+mn-cs"/>
              </a:rPr>
              <a:t>(شیوه </a:t>
            </a:r>
            <a:r>
              <a:rPr lang="ar-AE" sz="3600">
                <a:latin typeface="+mn-lt"/>
                <a:ea typeface="+mn-ea"/>
                <a:cs typeface="+mn-cs"/>
              </a:rPr>
              <a:t>ی “ </a:t>
            </a:r>
            <a:r>
              <a:rPr lang="ar-AE" sz="3600" dirty="0">
                <a:latin typeface="+mn-lt"/>
                <a:ea typeface="+mn-ea"/>
                <a:cs typeface="+mn-cs"/>
              </a:rPr>
              <a:t>سر در </a:t>
            </a:r>
            <a:r>
              <a:rPr lang="ar-AE" sz="3600">
                <a:latin typeface="+mn-lt"/>
                <a:ea typeface="+mn-ea"/>
                <a:cs typeface="+mn-cs"/>
              </a:rPr>
              <a:t>گریبان بردن”)</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10</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472341063"/>
              </p:ext>
            </p:extLst>
          </p:nvPr>
        </p:nvGraphicFramePr>
        <p:xfrm>
          <a:off x="408955" y="2564904"/>
          <a:ext cx="11376000" cy="393192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ＭＳ Ｐゴシック" pitchFamily="34" charset="-128"/>
                        </a:rPr>
                        <a:t>حیطه یا قلمرو</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مثال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جغرافیا</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altLang="ja-JP" sz="2000" b="0" i="0" u="none" strike="noStrike" cap="none" normalizeH="0" baseline="0" dirty="0">
                          <a:ln>
                            <a:noFill/>
                          </a:ln>
                          <a:solidFill>
                            <a:srgbClr val="333333"/>
                          </a:solidFill>
                          <a:effectLst/>
                          <a:latin typeface="Calibri Light"/>
                          <a:ea typeface="MS Mincho" pitchFamily="49" charset="-128"/>
                        </a:rPr>
                        <a:t>در قرون وسطي ، كليساي كاتوليك معتقد بود كه خورشيد دور زمين مي گردد. با وجود اينكه بسياري از دانشمندان نظير گاليله شواهدي بر رد اين نظريه ارايه كردند ، كليسا همچنان بر نظر خود تأكيد مي كرد و هرگونه ادعايي مبني بر اينكه زمين گرد خورشيد مي گردد را كفر قلمداد مي كرد. </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پزشکی</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a:ln>
                            <a:noFill/>
                          </a:ln>
                          <a:solidFill>
                            <a:srgbClr val="333333"/>
                          </a:solidFill>
                          <a:effectLst/>
                          <a:latin typeface="Calibri Light"/>
                          <a:ea typeface="ＭＳ Ｐゴシック" pitchFamily="34" charset="-128"/>
                        </a:rPr>
                        <a:t>فروش داروی خطرناکی که مدت طولانی در داورخانه مانده و تاریخ مصرف آن منقضی شده است (مثال ، فروش داروی کانترگان در اروپا ؛ ویوکس در امریکای شمالی).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اقتصاد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Tx/>
                        <a:buNone/>
                        <a:tabLst/>
                      </a:pPr>
                      <a:r>
                        <a:rPr kumimoji="0" lang="fa-IR"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78672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نمونه هایی از قصور در، زیرسؤال بردن برخی باورها </a:t>
            </a:r>
            <a:br>
              <a:rPr lang="ar-AE" sz="3600" dirty="0">
                <a:latin typeface="+mn-lt"/>
                <a:ea typeface="+mn-ea"/>
                <a:cs typeface="+mn-cs"/>
              </a:rPr>
            </a:br>
            <a:r>
              <a:rPr lang="ar-AE" sz="3600" dirty="0">
                <a:latin typeface="+mn-lt"/>
                <a:ea typeface="+mn-ea"/>
                <a:cs typeface="+mn-cs"/>
              </a:rPr>
              <a:t>(شیوه </a:t>
            </a:r>
            <a:r>
              <a:rPr lang="ar-AE" sz="3600">
                <a:latin typeface="+mn-lt"/>
                <a:ea typeface="+mn-ea"/>
                <a:cs typeface="+mn-cs"/>
              </a:rPr>
              <a:t>ی “ </a:t>
            </a:r>
            <a:r>
              <a:rPr lang="ar-AE" sz="3600" dirty="0">
                <a:latin typeface="+mn-lt"/>
                <a:ea typeface="+mn-ea"/>
                <a:cs typeface="+mn-cs"/>
              </a:rPr>
              <a:t>سر در </a:t>
            </a:r>
            <a:r>
              <a:rPr lang="ar-AE" sz="3600">
                <a:latin typeface="+mn-lt"/>
                <a:ea typeface="+mn-ea"/>
                <a:cs typeface="+mn-cs"/>
              </a:rPr>
              <a:t>گریبان بردن”)</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11</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764418699"/>
              </p:ext>
            </p:extLst>
          </p:nvPr>
        </p:nvGraphicFramePr>
        <p:xfrm>
          <a:off x="408955" y="2564904"/>
          <a:ext cx="11376000" cy="393192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ea typeface="ＭＳ Ｐゴシック" pitchFamily="34" charset="-128"/>
                        </a:rPr>
                        <a:t>حیطه یا قلمرو</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مثال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جغرافیا</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altLang="ja-JP" sz="2000" b="0" i="0" u="none" strike="noStrike" cap="none" normalizeH="0" baseline="0" dirty="0">
                          <a:ln>
                            <a:noFill/>
                          </a:ln>
                          <a:solidFill>
                            <a:srgbClr val="333333"/>
                          </a:solidFill>
                          <a:effectLst/>
                          <a:latin typeface="Calibri Light"/>
                          <a:ea typeface="MS Mincho" pitchFamily="49" charset="-128"/>
                        </a:rPr>
                        <a:t>در قرون وسطي ، كليساي كاتوليك معتقد بود كه خورشيد دور زمين مي گردد. با وجود اينكه بسياري از دانشمندان نظير گاليله شواهدي بر رد اين نظريه ارايه كردند ، كليسا همچنان بر نظر خود تأكيد مي كرد و هرگونه ادعايي مبني بر اينكه زمين گرد خورشيد مي گردد را كفر قلمداد مي كرد. </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پزشکی</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a:ln>
                            <a:noFill/>
                          </a:ln>
                          <a:solidFill>
                            <a:srgbClr val="333333"/>
                          </a:solidFill>
                          <a:effectLst/>
                          <a:latin typeface="Calibri Light"/>
                          <a:ea typeface="ＭＳ Ｐゴシック" pitchFamily="34" charset="-128"/>
                        </a:rPr>
                        <a:t>فروش داروی خطرناکی که مدت طولانی در داورخانه مانده و تاریخ مصرف آن منقضی شده است (مثال ، فروش داروی کانترگان در اروپا ؛ ویوکس در امریکای شمالی).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ea typeface="ＭＳ Ｐゴシック" pitchFamily="34" charset="-128"/>
                        </a:rPr>
                        <a:t>اقتصاد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Calibri Light"/>
                          <a:ea typeface="ＭＳ Ｐゴシック" pitchFamily="34" charset="-128"/>
                        </a:rPr>
                        <a:t>ازدست رفتن فرصت رشد اقتصادی؛ وابسته ماندن به شیوه های قدیمی و ناکارآمد تجارت ؛ فروش محصولات خارج از رده (نظیر فیلم های قدیمی یا ماشین تایپ قدیمی)؛ غفلت از فن آوری های جدید (بعنوان مثال ، شرکت بزرگی که صفحه ی وبلاگ در اینترنت ندارد).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30070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چرا چنین اعمالی انجام می دهیم؟</a:t>
            </a:r>
          </a:p>
        </p:txBody>
      </p:sp>
      <p:sp>
        <p:nvSpPr>
          <p:cNvPr id="4" name="Content Placeholder 3"/>
          <p:cNvSpPr>
            <a:spLocks noGrp="1"/>
          </p:cNvSpPr>
          <p:nvPr>
            <p:ph idx="1"/>
          </p:nvPr>
        </p:nvSpPr>
        <p:spPr/>
        <p:txBody>
          <a:bodyPr>
            <a:noAutofit/>
          </a:bodyPr>
          <a:lstStyle/>
          <a:p>
            <a:pPr lvl="0" defTabSz="914377"/>
            <a:r>
              <a:rPr lang="fa-IR" altLang="de-DE" sz="2400" dirty="0">
                <a:solidFill>
                  <a:srgbClr val="333333"/>
                </a:solidFill>
              </a:rPr>
              <a:t>مطالعات نشان داده اند که بسیاری از اشخاص روانپریش (نه همه ی آنها) آنقدر به باورهای خود در خصوص یک واقعه پایبند هستند که نمی توانند با اطلاعات یا اعتقاداتی چالش آور و متفاوت رویارو شوند.</a:t>
            </a:r>
          </a:p>
          <a:p>
            <a:pPr lvl="0" defTabSz="914377"/>
            <a:r>
              <a:rPr lang="fa-IR" altLang="de-DE" sz="2400" dirty="0">
                <a:solidFill>
                  <a:srgbClr val="004992"/>
                </a:solidFill>
              </a:rPr>
              <a:t>این گونه اعمال ممکن است مشکلاتی در روابط بین فردی ایجاد کند و نگاهی سالم و واقع بینانه به محیط را مخدوش کند.</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3" name="Slide Number Placeholder 2"/>
          <p:cNvSpPr>
            <a:spLocks noGrp="1"/>
          </p:cNvSpPr>
          <p:nvPr>
            <p:ph type="sldNum" sz="quarter" idx="12"/>
          </p:nvPr>
        </p:nvSpPr>
        <p:spPr/>
        <p:txBody>
          <a:bodyPr/>
          <a:lstStyle/>
          <a:p>
            <a:pPr>
              <a:defRPr/>
            </a:pPr>
            <a:fld id="{C319693D-9226-4F42-B9A2-71763427DA6F}" type="slidenum">
              <a:rPr lang="de-DE" altLang="de-DE" smtClean="0">
                <a:latin typeface="+mn-lt"/>
              </a:rPr>
              <a:pPr>
                <a:def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چگونه تغییر ناکافی باورها سبب تشدید سوء تفاهم در هنگام ابتلای به روانپریشی یا سایکوز می شود (چند مثال)</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400" fontAlgn="base">
              <a:buClr>
                <a:srgbClr val="333333"/>
              </a:buClr>
              <a:buFont typeface="WingDings"/>
              <a:buChar char=""/>
            </a:pPr>
            <a:r>
              <a:rPr lang="fa-IR" altLang="de-DE" sz="2400">
                <a:solidFill>
                  <a:srgbClr val="333333"/>
                </a:solidFill>
              </a:rPr>
              <a:t>احتراز از بحث با دوستان و بستگان در خصوص برخی اعتقادات ، به علّت اینکه شما از احتمال مخالفت هراس دارید و نمی توانید به دیگران اعتماد کنید.</a:t>
            </a:r>
          </a:p>
          <a:p>
            <a:pPr marL="342900" lvl="0" indent="-342900" defTabSz="914400" fontAlgn="base">
              <a:buClr>
                <a:srgbClr val="333333"/>
              </a:buClr>
              <a:buFont typeface="WingDings"/>
              <a:buChar char=""/>
            </a:pPr>
            <a:r>
              <a:rPr lang="fa-IR" altLang="de-DE" sz="2400" dirty="0">
                <a:solidFill>
                  <a:srgbClr val="333333"/>
                </a:solidFill>
              </a:rPr>
              <a:t>تصور می کنید کسانی که با اعتقادات شما همسو نیستند یا مخالف هستند دشمنان شما یا مزاحم شما هستند.</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اطلاعات معتبر فقط از یک منبع بدست می آیند (مانند سایت اینترنتی نظریه های مربوط به دسیسه ها) و سایر منابع رسانه ای (مانند یک نهاد مطبوعاتی مثل کیهان) بی اعتبار هستند.</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3" name="Slide Number Placeholder 2"/>
          <p:cNvSpPr>
            <a:spLocks noGrp="1"/>
          </p:cNvSpPr>
          <p:nvPr>
            <p:ph type="sldNum" sz="quarter" idx="12"/>
          </p:nvPr>
        </p:nvSpPr>
        <p:spPr/>
        <p:txBody>
          <a:bodyPr/>
          <a:lstStyle/>
          <a:p>
            <a:pPr>
              <a:defRPr/>
            </a:pPr>
            <a:fld id="{C319693D-9226-4F42-B9A2-71763427DA6F}" type="slidenum">
              <a:rPr lang="de-DE" altLang="de-DE" smtClean="0">
                <a:latin typeface="+mn-lt"/>
              </a:rPr>
              <a:pPr>
                <a:defRPr/>
              </a:pPr>
              <a:t>13</a:t>
            </a:fld>
            <a:endParaRPr lang="de-DE" altLang="de-DE">
              <a:latin typeface="+mn-lt"/>
            </a:endParaRPr>
          </a:p>
        </p:txBody>
      </p:sp>
      <p:sp>
        <p:nvSpPr>
          <p:cNvPr id="27652" name="Rechteck 1"/>
          <p:cNvSpPr>
            <a:spLocks noChangeArrowheads="1"/>
          </p:cNvSpPr>
          <p:nvPr/>
        </p:nvSpPr>
        <p:spPr bwMode="auto">
          <a:xfrm>
            <a:off x="408955" y="4869160"/>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fa-IR" altLang="de-DE" sz="2400" b="0" dirty="0">
                <a:solidFill>
                  <a:srgbClr val="004992"/>
                </a:solidFill>
                <a:latin typeface="+mn-lt"/>
              </a:rPr>
              <a:t>شما هم می توانید یک تجربه شخصی در این زمینه بیان کنید؟</a:t>
            </a:r>
            <a:endParaRPr lang="de-DE" altLang="de-DE" sz="2400" b="0" dirty="0">
              <a:solidFill>
                <a:srgbClr val="004992"/>
              </a:solidFill>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سه تصویر زیر به یک طبقه تعلق دارند. آن طبقه کدام است؟</a:t>
            </a:r>
            <a:endParaRPr lang="de-DE" altLang="de-DE" sz="3600">
              <a:latin typeface="+mn-lt"/>
              <a:ea typeface="+mn-ea"/>
              <a:cs typeface="+mn-cs"/>
            </a:endParaRPr>
          </a:p>
        </p:txBody>
      </p:sp>
      <p:sp>
        <p:nvSpPr>
          <p:cNvPr id="4" name="Content Placeholder 3"/>
          <p:cNvSpPr>
            <a:spLocks noGrp="1"/>
          </p:cNvSpPr>
          <p:nvPr>
            <p:ph idx="1"/>
          </p:nvPr>
        </p:nvSpPr>
        <p:spPr/>
        <p:txBody>
          <a:bodyPr>
            <a:noAutofit/>
          </a:bodyPr>
          <a:lstStyle/>
          <a:p>
            <a:pPr lvl="0" algn="ctr" defTabSz="914400" fontAlgn="base"/>
            <a:r>
              <a:rPr lang="fa-IR" altLang="de-DE" sz="2400">
                <a:solidFill>
                  <a:srgbClr val="333333"/>
                </a:solidFill>
              </a:rPr>
              <a:t>اگر </a:t>
            </a:r>
            <a:r>
              <a:rPr lang="fa-IR" altLang="de-DE" sz="2400" dirty="0">
                <a:solidFill>
                  <a:srgbClr val="333333"/>
                </a:solidFill>
              </a:rPr>
              <a:t>مطمئن هستید، لطفاً بصورت بلی یا خیر پاسخ دهید. و نظر خود را بفرمائید</a:t>
            </a:r>
          </a:p>
          <a:p>
            <a:pPr lvl="0" algn="ctr" defTabSz="914400" fontAlgn="base"/>
            <a:r>
              <a:rPr lang="fa-IR" altLang="de-DE" sz="2400" dirty="0">
                <a:solidFill>
                  <a:srgbClr val="333333"/>
                </a:solidFill>
              </a:rPr>
              <a:t>در صورتی که پاسخ دیگری نیز به ذهن تان می رسد اظهار فرمائید تا در ادامه صحّت آن را آزمایش کنیم</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3" name="Slide Number Placeholder 2"/>
          <p:cNvSpPr>
            <a:spLocks noGrp="1"/>
          </p:cNvSpPr>
          <p:nvPr>
            <p:ph type="sldNum" sz="quarter" idx="12"/>
          </p:nvPr>
        </p:nvSpPr>
        <p:spPr/>
        <p:txBody>
          <a:bodyPr/>
          <a:lstStyle/>
          <a:p>
            <a:pPr>
              <a:defRPr/>
            </a:pPr>
            <a:fld id="{C319693D-9226-4F42-B9A2-71763427DA6F}" type="slidenum">
              <a:rPr lang="de-DE" altLang="de-DE" smtClean="0">
                <a:latin typeface="+mn-lt"/>
              </a:rPr>
              <a:pPr>
                <a:defRPr/>
              </a:pPr>
              <a:t>14</a:t>
            </a:fld>
            <a:endParaRPr lang="de-DE" altLang="de-DE">
              <a:latin typeface="+mn-lt"/>
            </a:endParaRPr>
          </a:p>
        </p:txBody>
      </p:sp>
      <p:pic>
        <p:nvPicPr>
          <p:cNvPr id="1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6484" y="3936019"/>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7345" y="3947528"/>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2206" y="394053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408955" y="1813842"/>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80000"/>
              </a:lnSpc>
              <a:spcBef>
                <a:spcPct val="0"/>
              </a:spcBef>
              <a:buFontTx/>
              <a:buNone/>
            </a:pPr>
            <a:r>
              <a:rPr lang="de-DE" altLang="de-DE" sz="2000" b="0" dirty="0">
                <a:solidFill>
                  <a:srgbClr val="333333"/>
                </a:solidFill>
                <a:latin typeface="+mn-lt"/>
              </a:rPr>
              <a:t>							 </a:t>
            </a:r>
            <a:r>
              <a:rPr lang="fa-IR" altLang="de-DE" sz="2000" b="0" dirty="0">
                <a:solidFill>
                  <a:srgbClr val="333333"/>
                </a:solidFill>
                <a:latin typeface="+mn-lt"/>
              </a:rPr>
              <a:t>سایرموارد:</a:t>
            </a:r>
            <a:endParaRPr lang="de-DE" altLang="de-DE" sz="2000" b="0" dirty="0">
              <a:solidFill>
                <a:srgbClr val="333333"/>
              </a:solidFill>
              <a:latin typeface="+mn-lt"/>
            </a:endParaRPr>
          </a:p>
        </p:txBody>
      </p:sp>
      <p:sp>
        <p:nvSpPr>
          <p:cNvPr id="3174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طبقه: غذا</a:t>
            </a:r>
            <a:endParaRPr lang="de-DE" altLang="de-DE" sz="3600">
              <a:latin typeface="+mn-lt"/>
              <a:ea typeface="+mn-ea"/>
              <a:cs typeface="+mn-cs"/>
            </a:endParaRPr>
          </a:p>
        </p:txBody>
      </p:sp>
      <p:sp>
        <p:nvSpPr>
          <p:cNvPr id="28683" name="Text Box 11"/>
          <p:cNvSpPr>
            <a:spLocks noGrp="1" noChangeArrowheads="1"/>
          </p:cNvSpPr>
          <p:nvPr>
            <p:ph idx="1"/>
          </p:nvPr>
        </p:nvSpPr>
        <p:spPr/>
        <p:txBody>
          <a:bodyPr>
            <a:noAutofit/>
          </a:bodyPr>
          <a:lstStyle/>
          <a:p>
            <a:pPr eaLnBrk="1" hangingPunct="1">
              <a:lnSpc>
                <a:spcPct val="100000"/>
              </a:lnSpc>
              <a:spcBef>
                <a:spcPts val="1200"/>
              </a:spcBef>
              <a:defRPr/>
            </a:pPr>
            <a:r>
              <a:rPr lang="fa-IR" sz="2000" b="1" dirty="0">
                <a:solidFill>
                  <a:srgbClr val="333333"/>
                </a:solidFill>
              </a:rPr>
              <a:t>خطای رایج:</a:t>
            </a:r>
            <a:r>
              <a:rPr lang="fa-IR" sz="2000" dirty="0">
                <a:solidFill>
                  <a:srgbClr val="333333"/>
                </a:solidFill>
              </a:rPr>
              <a:t> اکثرمردم اطلاعاتی را جستجو می کنند که مطلوب نظرشان است ؛ و در نتیجه ی خطای سوگیری از اطلاعاتی که با نظرشان تناقض داشته باشد دوری می کنند. در این مورد به نظر می رسد که پاسخ میوه ها می باشد.</a:t>
            </a:r>
          </a:p>
          <a:p>
            <a:pPr eaLnBrk="1" hangingPunct="1">
              <a:lnSpc>
                <a:spcPct val="100000"/>
              </a:lnSpc>
              <a:spcBef>
                <a:spcPts val="1200"/>
              </a:spcBef>
              <a:defRPr/>
            </a:pPr>
            <a:r>
              <a:rPr lang="fa-IR" sz="2000" dirty="0">
                <a:solidFill>
                  <a:srgbClr val="333333"/>
                </a:solidFill>
              </a:rPr>
              <a:t>در اغلب مواقع اشخاص به افکار و نظرات متفاوت توجه نمی کنند. و نمونه های آن را می توان در زندگی روزمره مشاهده کرد:</a:t>
            </a:r>
          </a:p>
          <a:p>
            <a:pPr marL="342900" indent="-342900" eaLnBrk="1" hangingPunct="1">
              <a:lnSpc>
                <a:spcPct val="100000"/>
              </a:lnSpc>
              <a:spcBef>
                <a:spcPts val="1200"/>
              </a:spcBef>
              <a:buClr>
                <a:srgbClr val="333333"/>
              </a:buClr>
              <a:buFont typeface="WingDings"/>
              <a:buChar char=""/>
              <a:defRPr/>
            </a:pPr>
            <a:r>
              <a:rPr lang="fa-IR" sz="2000" dirty="0">
                <a:solidFill>
                  <a:srgbClr val="333333"/>
                </a:solidFill>
              </a:rPr>
              <a:t>مردم روزنامه هایی را می خوانند که با نظرات شان همخوانی داشته باشد.</a:t>
            </a:r>
          </a:p>
          <a:p>
            <a:pPr marL="342900" indent="-342900" eaLnBrk="1" hangingPunct="1">
              <a:lnSpc>
                <a:spcPct val="100000"/>
              </a:lnSpc>
              <a:spcBef>
                <a:spcPts val="1200"/>
              </a:spcBef>
              <a:buClr>
                <a:srgbClr val="333333"/>
              </a:buClr>
              <a:buFont typeface="WingDings"/>
              <a:buChar char=""/>
              <a:defRPr/>
            </a:pPr>
            <a:r>
              <a:rPr lang="fa-IR" sz="2000" dirty="0">
                <a:solidFill>
                  <a:srgbClr val="333333"/>
                </a:solidFill>
              </a:rPr>
              <a:t>مردم ترجیح می دهند ازتماس با کسانی که هم عقیده نیستند اجتناب کنند تا اینکه با آنان به مجادله و مباحثه بپردازند.</a:t>
            </a:r>
          </a:p>
          <a:p>
            <a:pPr eaLnBrk="1" hangingPunct="1">
              <a:lnSpc>
                <a:spcPct val="100000"/>
              </a:lnSpc>
              <a:spcBef>
                <a:spcPts val="1200"/>
              </a:spcBef>
              <a:defRPr/>
            </a:pPr>
            <a:r>
              <a:rPr lang="fa-IR" sz="2000" dirty="0">
                <a:solidFill>
                  <a:srgbClr val="004992"/>
                </a:solidFill>
              </a:rPr>
              <a:t>در نتیجه ، نگرش ها و افکار یک سویه شکل می گیردو حتی ممکن است که قضاوت های نادرست ایجاد شود.</a:t>
            </a:r>
          </a:p>
        </p:txBody>
      </p:sp>
      <p:sp>
        <p:nvSpPr>
          <p:cNvPr id="2" name="Footer Placeholder 1"/>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3" name="Slide Number Placeholder 2"/>
          <p:cNvSpPr>
            <a:spLocks noGrp="1"/>
          </p:cNvSpPr>
          <p:nvPr>
            <p:ph type="sldNum" sz="quarter" idx="12"/>
          </p:nvPr>
        </p:nvSpPr>
        <p:spPr/>
        <p:txBody>
          <a:bodyPr/>
          <a:lstStyle/>
          <a:p>
            <a:pPr>
              <a:defRPr/>
            </a:pPr>
            <a:fld id="{C319693D-9226-4F42-B9A2-71763427DA6F}" type="slidenum">
              <a:rPr lang="de-DE" altLang="de-DE" smtClean="0">
                <a:latin typeface="+mn-lt"/>
              </a:rPr>
              <a:pPr>
                <a:defRPr/>
              </a:pPr>
              <a:t>15</a:t>
            </a:fld>
            <a:endParaRPr lang="de-DE" altLang="de-DE">
              <a:latin typeface="+mn-lt"/>
            </a:endParaRPr>
          </a:p>
        </p:txBody>
      </p:sp>
      <p:pic>
        <p:nvPicPr>
          <p:cNvPr id="26"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07638" y="5157749"/>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514" y="5153368"/>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0574" y="5165179"/>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3542" y="5165179"/>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94306" y="515032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6988" y="5165179"/>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Caption_31"/>
          <p:cNvSpPr>
            <a:spLocks noChangeArrowheads="1"/>
          </p:cNvSpPr>
          <p:nvPr/>
        </p:nvSpPr>
        <p:spPr bwMode="auto">
          <a:xfrm>
            <a:off x="446220" y="5029160"/>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fa-IR" altLang="de-DE" sz="2400">
                <a:solidFill>
                  <a:srgbClr val="333333"/>
                </a:solidFill>
              </a:rPr>
              <a:t>در این تمرین ها ، داستانی مصوّر بصورت سه تصویر متوالی به شما نشان داده می شود و شما باید تعبیر و تفسیر خود از این داستان ها را بفرمائید.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16</a:t>
            </a:fld>
            <a:endParaRPr lang="de-DE" altLang="de-DE">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fa-IR" altLang="de-DE" sz="2400">
                <a:solidFill>
                  <a:srgbClr val="333333"/>
                </a:solidFill>
              </a:rPr>
              <a:t>در این تمرین ها ، داستانی مصوّر بصورت سه تصویر متوالی به شما نشان داده می شود و شما باید تعبیر و تفسیر خود از این داستان ها را بفرمائید.</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ترتیب ارایه ی این تصاویر معکوس ، از آخر به اوّل ، می باشد. یعنی آخرین حادثه در ابتدا نشان داده می </a:t>
            </a:r>
            <a:r>
              <a:rPr lang="fa-IR" altLang="de-DE" sz="2400">
                <a:solidFill>
                  <a:srgbClr val="333333"/>
                </a:solidFill>
              </a:rPr>
              <a:t>شود.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17</a:t>
            </a:fld>
            <a:endParaRPr lang="de-DE" altLang="de-DE">
              <a:latin typeface="+mn-lt"/>
            </a:endParaRPr>
          </a:p>
        </p:txBody>
      </p:sp>
    </p:spTree>
    <p:extLst>
      <p:ext uri="{BB962C8B-B14F-4D97-AF65-F5344CB8AC3E}">
        <p14:creationId xmlns:p14="http://schemas.microsoft.com/office/powerpoint/2010/main" val="1537346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fa-IR" altLang="de-DE" sz="2400">
                <a:solidFill>
                  <a:srgbClr val="333333"/>
                </a:solidFill>
              </a:rPr>
              <a:t>در این تمرین ها ، داستانی مصوّر بصورت سه تصویر متوالی به شما نشان داده می شود و شما باید تعبیر و تفسیر خود از این داستان ها را بفرمائید.</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ترتیب ارایه ی این تصاویر معکوس ، از آخر به اوّل ، می باشد. یعنی آخرین حادثه در ابتدا نشان داده می شود.</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پس از نمایش هر تصویر، از شما خواسته می شود که محتمل ترین و معقول ترین تعبیررا رتبه بندی کنید.لطفاً در هرمرتبه ای که قسمتی به تصویر اضافه می شود ، نظرخود را دوباره بازنگری </a:t>
            </a:r>
            <a:r>
              <a:rPr lang="fa-IR" altLang="de-DE" sz="2400">
                <a:solidFill>
                  <a:srgbClr val="333333"/>
                </a:solidFill>
              </a:rPr>
              <a:t>کنید.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18</a:t>
            </a:fld>
            <a:endParaRPr lang="de-DE" altLang="de-DE">
              <a:latin typeface="+mn-lt"/>
            </a:endParaRPr>
          </a:p>
        </p:txBody>
      </p:sp>
    </p:spTree>
    <p:extLst>
      <p:ext uri="{BB962C8B-B14F-4D97-AF65-F5344CB8AC3E}">
        <p14:creationId xmlns:p14="http://schemas.microsoft.com/office/powerpoint/2010/main" val="4048247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fa-IR" altLang="de-DE" sz="2400">
                <a:solidFill>
                  <a:srgbClr val="333333"/>
                </a:solidFill>
              </a:rPr>
              <a:t>در این تمرین ها ، داستانی مصوّر بصورت سه تصویر متوالی به شما نشان داده می شود و شما باید تعبیر و تفسیر خود از این داستان ها را بفرمائید.</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ترتیب ارایه ی این تصاویر معکوس ، از آخر به اوّل ، می باشد. یعنی آخرین حادثه در ابتدا نشان داده می شود.</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پس از نمایش هر تصویر، از شما خواسته می شود که محتمل ترین و معقول ترین تعبیررا رتبه بندی کنید.لطفاً در هرمرتبه ای که قسمتی به تصویر اضافه می شود ، نظرخود را دوباره بازنگری کنید.</a:t>
            </a:r>
            <a:endParaRPr lang="de-DE" altLang="de-DE" sz="2400" dirty="0">
              <a:solidFill>
                <a:srgbClr val="333333"/>
              </a:solidFill>
            </a:endParaRPr>
          </a:p>
          <a:p>
            <a:pPr marL="342900" lvl="0" indent="-342900" defTabSz="914400" fontAlgn="base">
              <a:buClr>
                <a:srgbClr val="333333"/>
              </a:buClr>
              <a:buFont typeface="WingDings"/>
              <a:buChar char=""/>
            </a:pPr>
            <a:r>
              <a:rPr lang="ar-SA" altLang="de-DE" sz="2400" dirty="0">
                <a:solidFill>
                  <a:srgbClr val="333333"/>
                </a:solidFill>
              </a:rPr>
              <a:t>لطفاً در باره ي صحّت برآورد خودتان با گروه خود مشورت كنيد</a:t>
            </a:r>
            <a:r>
              <a:rPr lang="fa-IR" altLang="de-DE" sz="2400" dirty="0">
                <a:solidFill>
                  <a:srgbClr val="333333"/>
                </a:solidFill>
              </a:rPr>
              <a:t>!</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19</a:t>
            </a:fld>
            <a:endParaRPr lang="de-DE" altLang="de-DE">
              <a:latin typeface="+mn-lt"/>
            </a:endParaRPr>
          </a:p>
        </p:txBody>
      </p:sp>
    </p:spTree>
    <p:extLst>
      <p:ext uri="{BB962C8B-B14F-4D97-AF65-F5344CB8AC3E}">
        <p14:creationId xmlns:p14="http://schemas.microsoft.com/office/powerpoint/2010/main" val="2377413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صیاد کوسه است و یک کوسه شکار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در مورد کوسه ها پژوهش می </a:t>
            </a:r>
            <a:r>
              <a:rPr lang="fa-IR" altLang="de-DE" sz="2000" b="0">
                <a:solidFill>
                  <a:srgbClr val="333333"/>
                </a:solidFill>
                <a:latin typeface="+mn-lt"/>
                <a:ea typeface="+mn-ea"/>
              </a:rPr>
              <a:t>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ea typeface="+mn-ea"/>
              </a:rPr>
              <a:t>این </a:t>
            </a:r>
            <a:r>
              <a:rPr lang="fa-IR" altLang="de-DE" sz="2000" b="0" dirty="0">
                <a:solidFill>
                  <a:srgbClr val="333333"/>
                </a:solidFill>
                <a:latin typeface="+mn-lt"/>
                <a:ea typeface="+mn-ea"/>
              </a:rPr>
              <a:t>مرد تخته ی اسکی روی آب خود را که مدل کوسه ای است ، امتحان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قصد دارد با نشان دادن سرکوسه دیگران را بترساند.</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5" name="Slide Number Placeholder 4"/>
          <p:cNvSpPr>
            <a:spLocks noGrp="1"/>
          </p:cNvSpPr>
          <p:nvPr>
            <p:ph type="sldNum" sz="quarter" idx="12"/>
          </p:nvPr>
        </p:nvSpPr>
        <p:spPr/>
        <p:txBody>
          <a:bodyPr/>
          <a:lstStyle/>
          <a:p>
            <a:pPr>
              <a:defRPr/>
            </a:pPr>
            <a:fld id="{C319693D-9226-4F42-B9A2-71763427DA6F}" type="slidenum">
              <a:rPr lang="de-DE" altLang="de-DE" smtClean="0">
                <a:latin typeface="+mn-lt"/>
              </a:rPr>
              <a:pPr>
                <a:defRPr/>
              </a:pPr>
              <a:t>20</a:t>
            </a:fld>
            <a:endParaRPr lang="de-DE" altLang="de-DE">
              <a:latin typeface="+mn-lt"/>
            </a:endParaRPr>
          </a:p>
        </p:txBody>
      </p:sp>
      <p:pic>
        <p:nvPicPr>
          <p:cNvPr id="10"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12"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صیاد کوسه است و یک کوسه شکار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در مورد کوسه ها پژوهش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تخته ی اسکی روی آب خود را که مدل کوسه ای است ، امتحان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قصد دارد با نشان دادن سرکوسه دیگران را بترساند.</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21</a:t>
            </a:fld>
            <a:endParaRPr lang="de-DE" altLang="de-DE">
              <a:latin typeface="+mn-lt"/>
            </a:endParaRPr>
          </a:p>
        </p:txBody>
      </p:sp>
      <p:pic>
        <p:nvPicPr>
          <p:cNvPr id="17" name="Picture 4-17"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45272"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1-18"/>
          <p:cNvSpPr txBox="1">
            <a:spLocks noChangeArrowheads="1"/>
          </p:cNvSpPr>
          <p:nvPr/>
        </p:nvSpPr>
        <p:spPr bwMode="auto">
          <a:xfrm>
            <a:off x="533213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0" name="Shape Penutup-20"/>
          <p:cNvSpPr/>
          <p:nvPr/>
        </p:nvSpPr>
        <p:spPr bwMode="gray">
          <a:xfrm>
            <a:off x="5474335"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6" name="Picture 46-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2019"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46083-19"/>
          <p:cNvSpPr txBox="1">
            <a:spLocks noChangeArrowheads="1"/>
          </p:cNvSpPr>
          <p:nvPr/>
        </p:nvSpPr>
        <p:spPr bwMode="auto">
          <a:xfrm>
            <a:off x="847551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2</a:t>
            </a:r>
          </a:p>
        </p:txBody>
      </p:sp>
      <p:sp>
        <p:nvSpPr>
          <p:cNvPr id="21" name="Shape Penutup-21"/>
          <p:cNvSpPr/>
          <p:nvPr/>
        </p:nvSpPr>
        <p:spPr bwMode="gray">
          <a:xfrm>
            <a:off x="6546619"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8681613"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6546619"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6546619"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22</a:t>
            </a:fld>
            <a:endParaRPr lang="de-DE" altLang="de-DE">
              <a:latin typeface="+mn-lt"/>
            </a:endParaRPr>
          </a:p>
        </p:txBody>
      </p:sp>
      <p:sp>
        <p:nvSpPr>
          <p:cNvPr id="4609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صیاد کوسه است و یک کوسه شکار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در مورد کوسه ها پژوهش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تخته ی اسکی روی آب خود را که مدل کوسه ای است ، امتحان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قصد دارد با نشان دادن سرکوسه دیگران را بترساند.</a:t>
            </a:r>
            <a:endParaRPr lang="de-DE" altLang="de-DE" sz="2000" b="0" dirty="0">
              <a:solidFill>
                <a:srgbClr val="333333"/>
              </a:solidFill>
              <a:latin typeface="+mn-lt"/>
              <a:ea typeface="+mn-ea"/>
            </a:endParaRPr>
          </a:p>
        </p:txBody>
      </p:sp>
      <p:pic>
        <p:nvPicPr>
          <p:cNvPr id="20"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2</a:t>
            </a:r>
          </a:p>
        </p:txBody>
      </p:sp>
      <p:pic>
        <p:nvPicPr>
          <p:cNvPr id="19" name="Picture 82-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1175"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48133-24"/>
          <p:cNvSpPr txBox="1">
            <a:spLocks noChangeArrowheads="1"/>
          </p:cNvSpPr>
          <p:nvPr/>
        </p:nvSpPr>
        <p:spPr bwMode="auto">
          <a:xfrm>
            <a:off x="1008095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1</a:t>
            </a:r>
          </a:p>
        </p:txBody>
      </p:sp>
      <p:pic>
        <p:nvPicPr>
          <p:cNvPr id="21" name="Picture 4-21"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87353"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0-22"/>
          <p:cNvSpPr txBox="1">
            <a:spLocks noChangeArrowheads="1"/>
          </p:cNvSpPr>
          <p:nvPr/>
        </p:nvSpPr>
        <p:spPr bwMode="auto">
          <a:xfrm>
            <a:off x="377839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3</a:t>
            </a:r>
          </a:p>
        </p:txBody>
      </p:sp>
      <p:sp>
        <p:nvSpPr>
          <p:cNvPr id="25" name="Shape Penutup-25"/>
          <p:cNvSpPr/>
          <p:nvPr/>
        </p:nvSpPr>
        <p:spPr bwMode="gray">
          <a:xfrm>
            <a:off x="391641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0" name="Shape Penutup"/>
          <p:cNvSpPr/>
          <p:nvPr/>
        </p:nvSpPr>
        <p:spPr bwMode="gray">
          <a:xfrm>
            <a:off x="8118983" y="4293096"/>
            <a:ext cx="22724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صیاد کوسه است و یک کوسه شکار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در مورد کوسه ها پژوهش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تخته ی اسکی روی آب خود را که مدل کوسه ای است ، امتحان می کند.</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ea typeface="+mn-ea"/>
              </a:rPr>
              <a:t>این مرد قصد دارد با نشان دادن سرکوسه دیگران را بترساند.</a:t>
            </a:r>
            <a:endParaRPr lang="de-DE" altLang="de-DE" sz="20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23</a:t>
            </a:fld>
            <a:endParaRPr lang="de-DE" altLang="de-DE">
              <a:latin typeface="+mn-lt"/>
            </a:endParaRPr>
          </a:p>
        </p:txBody>
      </p:sp>
      <p:pic>
        <p:nvPicPr>
          <p:cNvPr id="19"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pic>
        <p:nvPicPr>
          <p:cNvPr id="18" name="Picture 82-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1175"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50181-23"/>
          <p:cNvSpPr txBox="1">
            <a:spLocks noChangeArrowheads="1"/>
          </p:cNvSpPr>
          <p:nvPr/>
        </p:nvSpPr>
        <p:spPr bwMode="auto">
          <a:xfrm>
            <a:off x="1008095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1</a:t>
            </a:r>
          </a:p>
        </p:txBody>
      </p:sp>
      <p:pic>
        <p:nvPicPr>
          <p:cNvPr id="20" name="Picture 4-20"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87353"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9-21"/>
          <p:cNvSpPr txBox="1">
            <a:spLocks noChangeArrowheads="1"/>
          </p:cNvSpPr>
          <p:nvPr/>
        </p:nvSpPr>
        <p:spPr bwMode="auto">
          <a:xfrm>
            <a:off x="377839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4" name="Shape Penutup-24"/>
          <p:cNvSpPr/>
          <p:nvPr/>
        </p:nvSpPr>
        <p:spPr bwMode="gray">
          <a:xfrm>
            <a:off x="391641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
          <p:cNvSpPr/>
          <p:nvPr/>
        </p:nvSpPr>
        <p:spPr bwMode="gray">
          <a:xfrm>
            <a:off x="8118983" y="4293096"/>
            <a:ext cx="22724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24</a:t>
            </a:fld>
            <a:endParaRPr lang="de-DE" altLang="de-DE">
              <a:latin typeface="+mn-lt"/>
            </a:endParaRPr>
          </a:p>
        </p:txBody>
      </p:sp>
      <p:sp>
        <p:nvSpPr>
          <p:cNvPr id="5018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رهبر ارکستر بخاطر اینکه دیر به تمرین رسیده است ، آشفته می باشد.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رهبر ارکستر برسر مردی که در ردیف جلو ایستاده است و اشتباه می خواند ، فریاد می زند.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دختری که در ردیف جلو ایستاده است به آقایی که در کنارش ایستاده می گوید رهبر ارکستر را آشفته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رهبر ارکستر بخاطر اینکه نمی تواند چوب مخصوص خود را پیدا کند ، آشفته می باشد .</a:t>
            </a:r>
            <a:endParaRPr lang="de-DE" altLang="de-DE" sz="2000" b="0" dirty="0">
              <a:solidFill>
                <a:srgbClr val="333333"/>
              </a:solidFill>
              <a:latin typeface="+mn-lt"/>
              <a:ea typeface="+mn-ea"/>
            </a:endParaRP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11"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25</a:t>
            </a:fld>
            <a:endParaRPr lang="de-DE" altLang="de-DE">
              <a:latin typeface="+mn-lt"/>
            </a:endParaRPr>
          </a:p>
        </p:txBody>
      </p:sp>
      <p:sp>
        <p:nvSpPr>
          <p:cNvPr id="5223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رهبر ارکستر بخاطر اینکه دیر به تمرین رسیده است ، آشفته می باشد.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رهبر ارکستر برسر مردی که در ردیف جلو ایستاده است و اشتباه می خواند ، فریاد می زند.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دختری که در ردیف جلو ایستاده است به آقایی که در کنارش ایستاده می گوید رهبر ارکستر را آشفته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رهبر ارکستر بخاطر اینکه نمی تواند چوب مخصوص خود را پیدا کند ، آشفته می باشد .</a:t>
            </a:r>
            <a:endParaRPr lang="de-DE" altLang="de-DE" sz="2000" b="0" dirty="0">
              <a:solidFill>
                <a:srgbClr val="333333"/>
              </a:solidFill>
              <a:latin typeface="+mn-lt"/>
              <a:ea typeface="+mn-ea"/>
            </a:endParaRPr>
          </a:p>
        </p:txBody>
      </p:sp>
      <p:pic>
        <p:nvPicPr>
          <p:cNvPr id="13" name="Picture 8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438"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4277-15"/>
          <p:cNvSpPr txBox="1">
            <a:spLocks noChangeAspect="1" noChangeArrowheads="1"/>
          </p:cNvSpPr>
          <p:nvPr/>
        </p:nvSpPr>
        <p:spPr bwMode="auto">
          <a:xfrm>
            <a:off x="857869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2</a:t>
            </a:r>
          </a:p>
        </p:txBody>
      </p:sp>
      <p:sp>
        <p:nvSpPr>
          <p:cNvPr id="16" name="Shape Penutup-16"/>
          <p:cNvSpPr/>
          <p:nvPr/>
        </p:nvSpPr>
        <p:spPr bwMode="gray">
          <a:xfrm>
            <a:off x="656534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883678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18"/>
          <p:cNvSpPr/>
          <p:nvPr/>
        </p:nvSpPr>
        <p:spPr bwMode="gray">
          <a:xfrm>
            <a:off x="6565342"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6565342"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2" name="Picture 84-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0177"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54275-14"/>
          <p:cNvSpPr txBox="1">
            <a:spLocks noChangeArrowheads="1"/>
          </p:cNvSpPr>
          <p:nvPr/>
        </p:nvSpPr>
        <p:spPr bwMode="auto">
          <a:xfrm>
            <a:off x="535957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0" name="Shape Penutup-20"/>
          <p:cNvSpPr/>
          <p:nvPr/>
        </p:nvSpPr>
        <p:spPr bwMode="gray">
          <a:xfrm>
            <a:off x="3544081"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561632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3544081"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3544081"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26</a:t>
            </a:fld>
            <a:endParaRPr lang="de-DE" altLang="de-DE">
              <a:latin typeface="+mn-lt"/>
            </a:endParaRPr>
          </a:p>
        </p:txBody>
      </p:sp>
      <p:sp>
        <p:nvSpPr>
          <p:cNvPr id="5428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رهبر ارکستر بخاطر اینکه دیر به تمرین رسیده است ، آشفته می باشد.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رهبر ارکستر برسر مردی که در ردیف جلو ایستاده است و اشتباه می خواند ، فریاد می زند.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دختری که در ردیف جلو ایستاده است به آقایی که در کنارش ایستاده می گوید رهبر ارکستر را آشفته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رهبر ارکستر بخاطر اینکه نمی تواند چوب مخصوص خود را پیدا کند ، آشفته می باشد .</a:t>
            </a:r>
            <a:endParaRPr lang="de-DE" altLang="de-DE" sz="2000" b="0" dirty="0">
              <a:solidFill>
                <a:srgbClr val="333333"/>
              </a:solidFill>
              <a:latin typeface="+mn-lt"/>
              <a:ea typeface="+mn-ea"/>
            </a:endParaRPr>
          </a:p>
        </p:txBody>
      </p:sp>
      <p:pic>
        <p:nvPicPr>
          <p:cNvPr id="16" name="Picture 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pic>
        <p:nvPicPr>
          <p:cNvPr id="17" name="Picture 118-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9388"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56326-19"/>
          <p:cNvSpPr txBox="1">
            <a:spLocks noChangeArrowheads="1"/>
          </p:cNvSpPr>
          <p:nvPr/>
        </p:nvSpPr>
        <p:spPr bwMode="auto">
          <a:xfrm>
            <a:off x="1013426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1</a:t>
            </a:r>
          </a:p>
        </p:txBody>
      </p:sp>
      <p:sp>
        <p:nvSpPr>
          <p:cNvPr id="21" name="Shape Penutup-21"/>
          <p:cNvSpPr/>
          <p:nvPr/>
        </p:nvSpPr>
        <p:spPr bwMode="gray">
          <a:xfrm>
            <a:off x="817329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10397307"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8173292"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8173292"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5" name="Picture 122-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9670"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56322-20"/>
          <p:cNvSpPr txBox="1">
            <a:spLocks noChangeArrowheads="1"/>
          </p:cNvSpPr>
          <p:nvPr/>
        </p:nvSpPr>
        <p:spPr bwMode="auto">
          <a:xfrm>
            <a:off x="375245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9" name="Shape Penutup-29"/>
          <p:cNvSpPr/>
          <p:nvPr/>
        </p:nvSpPr>
        <p:spPr bwMode="gray">
          <a:xfrm>
            <a:off x="1933575"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30"/>
          <p:cNvSpPr/>
          <p:nvPr/>
        </p:nvSpPr>
        <p:spPr bwMode="gray">
          <a:xfrm>
            <a:off x="40058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31"/>
          <p:cNvSpPr/>
          <p:nvPr/>
        </p:nvSpPr>
        <p:spPr bwMode="gray">
          <a:xfrm>
            <a:off x="1933575"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32"/>
          <p:cNvSpPr/>
          <p:nvPr/>
        </p:nvSpPr>
        <p:spPr bwMode="gray">
          <a:xfrm>
            <a:off x="1933575"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رهبر ارکستر بخاطر اینکه دیر به تمرین رسیده است ، آشفته می باشد.</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ea typeface="+mn-ea"/>
              </a:rPr>
              <a:t>رهبر ارکستر برسر مردی که در ردیف جلو ایستاده است و اشتباه می خواند ، فریاد می زند.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دختری که در ردیف جلو ایستاده است به آقایی که در کنارش ایستاده می گوید رهبر ارکستر را آشفته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رهبر ارکستر بخاطر اینکه نمی تواند چوب مخصوص خود را پیدا کند ، آشفته می باشد .</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27</a:t>
            </a:fld>
            <a:endParaRPr lang="de-DE" altLang="de-DE">
              <a:latin typeface="+mn-lt"/>
            </a:endParaRPr>
          </a:p>
        </p:txBody>
      </p:sp>
      <p:pic>
        <p:nvPicPr>
          <p:cNvPr id="15"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pic>
        <p:nvPicPr>
          <p:cNvPr id="16" name="Picture 120-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9388"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58374-19"/>
          <p:cNvSpPr txBox="1">
            <a:spLocks noChangeArrowheads="1"/>
          </p:cNvSpPr>
          <p:nvPr/>
        </p:nvSpPr>
        <p:spPr bwMode="auto">
          <a:xfrm>
            <a:off x="1013426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1</a:t>
            </a:r>
          </a:p>
        </p:txBody>
      </p:sp>
      <p:sp>
        <p:nvSpPr>
          <p:cNvPr id="20" name="Shape Penutup-20"/>
          <p:cNvSpPr/>
          <p:nvPr/>
        </p:nvSpPr>
        <p:spPr bwMode="gray">
          <a:xfrm>
            <a:off x="817329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10397307"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8173292"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8173292"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4" name="Picture 124-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9670"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58370-17"/>
          <p:cNvSpPr txBox="1">
            <a:spLocks noChangeArrowheads="1"/>
          </p:cNvSpPr>
          <p:nvPr/>
        </p:nvSpPr>
        <p:spPr bwMode="auto">
          <a:xfrm>
            <a:off x="375245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8" name="Shape Penutup-28"/>
          <p:cNvSpPr/>
          <p:nvPr/>
        </p:nvSpPr>
        <p:spPr bwMode="gray">
          <a:xfrm>
            <a:off x="1933575"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40058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30"/>
          <p:cNvSpPr/>
          <p:nvPr/>
        </p:nvSpPr>
        <p:spPr bwMode="gray">
          <a:xfrm>
            <a:off x="1933575"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31"/>
          <p:cNvSpPr/>
          <p:nvPr/>
        </p:nvSpPr>
        <p:spPr bwMode="gray">
          <a:xfrm>
            <a:off x="1933575"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حصاری برای سگ خود درست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یک سگ نگهبان خریده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از سگی که عوعو می کند می گریزد.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با سگ همسایه اش بازی می کند.</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28</a:t>
            </a:fld>
            <a:endParaRPr lang="de-DE" altLang="de-DE">
              <a:latin typeface="+mn-lt"/>
            </a:endParaRPr>
          </a:p>
        </p:txBody>
      </p:sp>
      <p:pic>
        <p:nvPicPr>
          <p:cNvPr id="10"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29</a:t>
            </a:fld>
            <a:endParaRPr lang="de-DE" altLang="de-DE">
              <a:latin typeface="+mn-lt"/>
            </a:endParaRPr>
          </a:p>
        </p:txBody>
      </p:sp>
      <p:sp>
        <p:nvSpPr>
          <p:cNvPr id="6042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حصاری برای سگ خود درست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یک سگ نگهبان خریده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از سگی که عوعو می کند می گریزد.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با سگ همسایه اش بازی می کند.</a:t>
            </a:r>
            <a:endParaRPr lang="de-DE" altLang="de-DE" sz="2000" b="0" dirty="0">
              <a:solidFill>
                <a:srgbClr val="333333"/>
              </a:solidFill>
              <a:latin typeface="+mn-lt"/>
              <a:ea typeface="+mn-ea"/>
            </a:endParaRPr>
          </a:p>
        </p:txBody>
      </p:sp>
      <p:pic>
        <p:nvPicPr>
          <p:cNvPr id="15" name="Picture 14-15"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3013075" y="2112264"/>
            <a:ext cx="2641479" cy="2286000"/>
          </a:xfrm>
          <a:prstGeom prst="rect">
            <a:avLst/>
          </a:prstGeom>
          <a:noFill/>
        </p:spPr>
      </p:pic>
      <p:sp>
        <p:nvSpPr>
          <p:cNvPr id="17" name="Caption_62471-17"/>
          <p:cNvSpPr txBox="1">
            <a:spLocks noChangeArrowheads="1"/>
          </p:cNvSpPr>
          <p:nvPr/>
        </p:nvSpPr>
        <p:spPr bwMode="auto">
          <a:xfrm>
            <a:off x="535713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pic>
        <p:nvPicPr>
          <p:cNvPr id="16" name="Picture 16-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69075" y="2112264"/>
            <a:ext cx="2586789" cy="2286000"/>
          </a:xfrm>
          <a:prstGeom prst="rect">
            <a:avLst/>
          </a:prstGeom>
          <a:noFill/>
        </p:spPr>
      </p:pic>
      <p:sp>
        <p:nvSpPr>
          <p:cNvPr id="18" name="Caption_62472-18"/>
          <p:cNvSpPr txBox="1">
            <a:spLocks noChangeArrowheads="1"/>
          </p:cNvSpPr>
          <p:nvPr/>
        </p:nvSpPr>
        <p:spPr bwMode="auto">
          <a:xfrm>
            <a:off x="885832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30</a:t>
            </a:fld>
            <a:endParaRPr lang="de-DE" altLang="de-DE">
              <a:latin typeface="+mn-lt"/>
            </a:endParaRPr>
          </a:p>
        </p:txBody>
      </p:sp>
      <p:sp>
        <p:nvSpPr>
          <p:cNvPr id="62480"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حصاری برای سگ خود درست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یک سگ نگهبان خریده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از سگی که عوعو می کند می گریزد.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با سگ همسایه اش بازی می کند.</a:t>
            </a:r>
            <a:endParaRPr lang="de-DE" altLang="de-DE" sz="2000" b="0" dirty="0">
              <a:solidFill>
                <a:srgbClr val="333333"/>
              </a:solidFill>
              <a:latin typeface="+mn-lt"/>
              <a:ea typeface="+mn-ea"/>
            </a:endParaRPr>
          </a:p>
        </p:txBody>
      </p:sp>
      <p:pic>
        <p:nvPicPr>
          <p:cNvPr id="20"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19" name="Picture 17-19"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1259673" y="2112264"/>
            <a:ext cx="2646947" cy="2286000"/>
          </a:xfrm>
          <a:prstGeom prst="rect">
            <a:avLst/>
          </a:prstGeom>
          <a:noFill/>
        </p:spPr>
      </p:pic>
      <p:sp>
        <p:nvSpPr>
          <p:cNvPr id="21" name="Caption_64522-21"/>
          <p:cNvSpPr txBox="1">
            <a:spLocks noChangeArrowheads="1"/>
          </p:cNvSpPr>
          <p:nvPr/>
        </p:nvSpPr>
        <p:spPr bwMode="auto">
          <a:xfrm>
            <a:off x="360573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2"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pic>
        <p:nvPicPr>
          <p:cNvPr id="18" name="Picture 21-18"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8321675" y="2112264"/>
            <a:ext cx="2767263" cy="2286000"/>
          </a:xfrm>
          <a:prstGeom prst="rect">
            <a:avLst/>
          </a:prstGeom>
          <a:noFill/>
        </p:spPr>
      </p:pic>
      <p:sp>
        <p:nvSpPr>
          <p:cNvPr id="23" name="Caption_64523-23"/>
          <p:cNvSpPr txBox="1">
            <a:spLocks noChangeArrowheads="1"/>
          </p:cNvSpPr>
          <p:nvPr/>
        </p:nvSpPr>
        <p:spPr bwMode="auto">
          <a:xfrm>
            <a:off x="107893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حصاری برای سگ خود درست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یک سگ نگهبان خریده است.</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ea typeface="+mn-ea"/>
              </a:rPr>
              <a:t>این مرد از سگی که عوعو می کند می گریزد.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با سگ همسایه اش بازی می کند.</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31</a:t>
            </a:fld>
            <a:endParaRPr lang="de-DE" altLang="de-DE">
              <a:latin typeface="+mn-lt"/>
            </a:endParaRPr>
          </a:p>
        </p:txBody>
      </p:sp>
      <p:pic>
        <p:nvPicPr>
          <p:cNvPr id="19"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18" name="Picture 17-18"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1259673" y="2112264"/>
            <a:ext cx="2646947" cy="2286000"/>
          </a:xfrm>
          <a:prstGeom prst="rect">
            <a:avLst/>
          </a:prstGeom>
          <a:noFill/>
        </p:spPr>
      </p:pic>
      <p:sp>
        <p:nvSpPr>
          <p:cNvPr id="20" name="Caption_65-20"/>
          <p:cNvSpPr txBox="1">
            <a:spLocks noChangeArrowheads="1"/>
          </p:cNvSpPr>
          <p:nvPr/>
        </p:nvSpPr>
        <p:spPr bwMode="auto">
          <a:xfrm>
            <a:off x="360573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rtl="1" eaLnBrk="1" hangingPunct="1">
              <a:spcBef>
                <a:spcPct val="0"/>
              </a:spcBef>
              <a:buClrTx/>
              <a:buFontTx/>
              <a:buNone/>
            </a:pPr>
            <a:r>
              <a:rPr lang="de-DE" altLang="de-DE" sz="1800" b="1">
                <a:latin typeface="Calibri Light"/>
              </a:rPr>
              <a:t>3</a:t>
            </a:r>
          </a:p>
        </p:txBody>
      </p:sp>
      <p:sp>
        <p:nvSpPr>
          <p:cNvPr id="21"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pic>
        <p:nvPicPr>
          <p:cNvPr id="17" name="Picture 21-17"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8321675" y="2112264"/>
            <a:ext cx="2767263" cy="2286000"/>
          </a:xfrm>
          <a:prstGeom prst="rect">
            <a:avLst/>
          </a:prstGeom>
          <a:noFill/>
        </p:spPr>
      </p:pic>
      <p:sp>
        <p:nvSpPr>
          <p:cNvPr id="22" name="Caption_66-22"/>
          <p:cNvSpPr txBox="1">
            <a:spLocks noChangeArrowheads="1"/>
          </p:cNvSpPr>
          <p:nvPr/>
        </p:nvSpPr>
        <p:spPr bwMode="auto">
          <a:xfrm>
            <a:off x="107893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32</a:t>
            </a:fld>
            <a:endParaRPr lang="de-DE" altLang="de-DE">
              <a:latin typeface="+mn-lt"/>
            </a:endParaRPr>
          </a:p>
        </p:txBody>
      </p:sp>
      <p:sp>
        <p:nvSpPr>
          <p:cNvPr id="6656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می خواهد لباس هایش را به یک فروشگاه لباس های دست دوم بفروشد .</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در یک روز خوب بهاری ، درحال قدم زدن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لباس هایش را از خشکشویی تحویل گرفته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 لباس ها را از زباله دانی برداشته است.</a:t>
            </a:r>
            <a:endParaRPr lang="de-DE" altLang="de-DE" sz="2000" b="0" dirty="0">
              <a:solidFill>
                <a:srgbClr val="333333"/>
              </a:solidFill>
              <a:latin typeface="+mn-lt"/>
              <a:ea typeface="+mn-ea"/>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12"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33</a:t>
            </a:fld>
            <a:endParaRPr lang="de-DE" altLang="de-DE">
              <a:latin typeface="+mn-lt"/>
            </a:endParaRPr>
          </a:p>
        </p:txBody>
      </p:sp>
      <p:sp>
        <p:nvSpPr>
          <p:cNvPr id="6861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می خواهد لباس هایش را به یک فروشگاه لباس های دست دوم بفروشد .</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در یک روز خوب بهاری ، درحال قدم زدن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لباس هایش را از خشکشویی تحویل گرفته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 لباس ها را از زباله دانی برداشته است.</a:t>
            </a:r>
            <a:endParaRPr lang="de-DE" altLang="de-DE" sz="2000" b="0" dirty="0">
              <a:solidFill>
                <a:srgbClr val="333333"/>
              </a:solidFill>
              <a:latin typeface="+mn-lt"/>
              <a:ea typeface="+mn-ea"/>
            </a:endParaRPr>
          </a:p>
        </p:txBody>
      </p:sp>
      <p:pic>
        <p:nvPicPr>
          <p:cNvPr id="14" name="Picture 7-14"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1615"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5-17"/>
          <p:cNvSpPr txBox="1">
            <a:spLocks noChangeArrowheads="1"/>
          </p:cNvSpPr>
          <p:nvPr/>
        </p:nvSpPr>
        <p:spPr bwMode="auto">
          <a:xfrm>
            <a:off x="856963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2</a:t>
            </a:r>
          </a:p>
        </p:txBody>
      </p:sp>
      <p:sp>
        <p:nvSpPr>
          <p:cNvPr id="18" name="Shape Penutup-18"/>
          <p:cNvSpPr/>
          <p:nvPr/>
        </p:nvSpPr>
        <p:spPr bwMode="gray">
          <a:xfrm>
            <a:off x="65594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87856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6559423"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6559423"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5" name="Picture 2-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9200"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70658-16"/>
          <p:cNvSpPr txBox="1">
            <a:spLocks noChangeArrowheads="1"/>
          </p:cNvSpPr>
          <p:nvPr/>
        </p:nvSpPr>
        <p:spPr bwMode="auto">
          <a:xfrm>
            <a:off x="535565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3</a:t>
            </a:r>
          </a:p>
        </p:txBody>
      </p:sp>
      <p:sp>
        <p:nvSpPr>
          <p:cNvPr id="22" name="Shape Penutup-22"/>
          <p:cNvSpPr/>
          <p:nvPr/>
        </p:nvSpPr>
        <p:spPr bwMode="gray">
          <a:xfrm>
            <a:off x="330700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557516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3307007"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25"/>
          <p:cNvSpPr/>
          <p:nvPr/>
        </p:nvSpPr>
        <p:spPr bwMode="gray">
          <a:xfrm>
            <a:off x="3307007"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5" name="Slide Number Placeholder 4"/>
          <p:cNvSpPr>
            <a:spLocks noGrp="1"/>
          </p:cNvSpPr>
          <p:nvPr>
            <p:ph type="sldNum" sz="quarter" idx="12"/>
          </p:nvPr>
        </p:nvSpPr>
        <p:spPr/>
        <p:txBody>
          <a:bodyPr/>
          <a:lstStyle/>
          <a:p>
            <a:pPr>
              <a:defRPr/>
            </a:pPr>
            <a:fld id="{C319693D-9226-4F42-B9A2-71763427DA6F}" type="slidenum">
              <a:rPr lang="de-DE" altLang="de-DE" smtClean="0">
                <a:latin typeface="+mn-lt"/>
              </a:rPr>
              <a:pPr>
                <a:defRPr/>
              </a:pPr>
              <a:t>34</a:t>
            </a:fld>
            <a:endParaRPr lang="de-DE" altLang="de-DE">
              <a:latin typeface="+mn-lt"/>
            </a:endParaRPr>
          </a:p>
        </p:txBody>
      </p:sp>
      <p:sp>
        <p:nvSpPr>
          <p:cNvPr id="7067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می خواهد لباس هایش را به یک فروشگاه لباس های دست دوم بفروشد .</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در یک روز خوب بهاری ، درحال قدم زدن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لباس هایش را از خشکشویی تحویل گرفته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 لباس ها را از زباله دانی برداشته است.</a:t>
            </a:r>
            <a:endParaRPr lang="de-DE" altLang="de-DE" sz="2000" b="0" dirty="0">
              <a:solidFill>
                <a:srgbClr val="333333"/>
              </a:solidFill>
              <a:latin typeface="+mn-lt"/>
              <a:ea typeface="+mn-ea"/>
            </a:endParaRPr>
          </a:p>
        </p:txBody>
      </p:sp>
      <p:pic>
        <p:nvPicPr>
          <p:cNvPr id="18"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2</a:t>
            </a:r>
          </a:p>
        </p:txBody>
      </p:sp>
      <p:sp>
        <p:nvSpPr>
          <p:cNvPr id="2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9" name="Picture 2-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2775"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72708-21"/>
          <p:cNvSpPr txBox="1">
            <a:spLocks noChangeArrowheads="1"/>
          </p:cNvSpPr>
          <p:nvPr/>
        </p:nvSpPr>
        <p:spPr bwMode="auto">
          <a:xfrm>
            <a:off x="363635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8" name="Shape Penutup-28"/>
          <p:cNvSpPr/>
          <p:nvPr/>
        </p:nvSpPr>
        <p:spPr bwMode="gray">
          <a:xfrm>
            <a:off x="158058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38550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30"/>
          <p:cNvSpPr/>
          <p:nvPr/>
        </p:nvSpPr>
        <p:spPr bwMode="gray">
          <a:xfrm>
            <a:off x="1580582"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31"/>
          <p:cNvSpPr/>
          <p:nvPr/>
        </p:nvSpPr>
        <p:spPr bwMode="gray">
          <a:xfrm>
            <a:off x="1580582"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20" name="Picture 9-20"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76577"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36-23"/>
          <p:cNvSpPr txBox="1">
            <a:spLocks noChangeArrowheads="1"/>
          </p:cNvSpPr>
          <p:nvPr/>
        </p:nvSpPr>
        <p:spPr bwMode="auto">
          <a:xfrm>
            <a:off x="1019399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1</a:t>
            </a:r>
          </a:p>
        </p:txBody>
      </p:sp>
      <p:sp>
        <p:nvSpPr>
          <p:cNvPr id="32" name="Shape Penutup-32"/>
          <p:cNvSpPr/>
          <p:nvPr/>
        </p:nvSpPr>
        <p:spPr bwMode="gray">
          <a:xfrm>
            <a:off x="826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33"/>
          <p:cNvSpPr/>
          <p:nvPr/>
        </p:nvSpPr>
        <p:spPr bwMode="gray">
          <a:xfrm>
            <a:off x="8264385"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34"/>
          <p:cNvSpPr/>
          <p:nvPr/>
        </p:nvSpPr>
        <p:spPr bwMode="gray">
          <a:xfrm>
            <a:off x="8264385"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35"/>
          <p:cNvSpPr/>
          <p:nvPr/>
        </p:nvSpPr>
        <p:spPr bwMode="gray">
          <a:xfrm>
            <a:off x="10462898"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می خواهد لباس هایش را به یک فروشگاه لباس های دست دوم بفروشد .</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در یک روز خوب بهاری ، درحال قدم زدن است.</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ea typeface="+mn-ea"/>
              </a:rPr>
              <a:t>این خانم لباس هایش را از خشکشویی تحویل گرفته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خانم ، لباس ها را از زباله دانی برداشته است.</a:t>
            </a:r>
            <a:endParaRPr lang="de-DE" altLang="de-DE" sz="2000" b="0" dirty="0">
              <a:solidFill>
                <a:srgbClr val="333333"/>
              </a:solidFill>
              <a:latin typeface="+mn-lt"/>
              <a:ea typeface="+mn-ea"/>
            </a:endParaRPr>
          </a:p>
        </p:txBody>
      </p:sp>
      <p:sp>
        <p:nvSpPr>
          <p:cNvPr id="4" name="Footer Placeholder 3"/>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5" name="Slide Number Placeholder 4"/>
          <p:cNvSpPr>
            <a:spLocks noGrp="1"/>
          </p:cNvSpPr>
          <p:nvPr>
            <p:ph type="sldNum" sz="quarter" idx="12"/>
          </p:nvPr>
        </p:nvSpPr>
        <p:spPr/>
        <p:txBody>
          <a:bodyPr/>
          <a:lstStyle/>
          <a:p>
            <a:pPr>
              <a:defRPr/>
            </a:pPr>
            <a:fld id="{C319693D-9226-4F42-B9A2-71763427DA6F}" type="slidenum">
              <a:rPr lang="de-DE" altLang="de-DE" smtClean="0">
                <a:latin typeface="+mn-lt"/>
              </a:rPr>
              <a:pPr>
                <a:defRPr/>
              </a:pPr>
              <a:t>35</a:t>
            </a:fld>
            <a:endParaRPr lang="de-DE" altLang="de-DE">
              <a:latin typeface="+mn-lt"/>
            </a:endParaRPr>
          </a:p>
        </p:txBody>
      </p:sp>
      <p:pic>
        <p:nvPicPr>
          <p:cNvPr id="18" name="Picture 8"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sp>
        <p:nvSpPr>
          <p:cNvPr id="27"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9" name="Picture 2-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2775"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74756-20"/>
          <p:cNvSpPr txBox="1">
            <a:spLocks noChangeArrowheads="1"/>
          </p:cNvSpPr>
          <p:nvPr/>
        </p:nvSpPr>
        <p:spPr bwMode="auto">
          <a:xfrm>
            <a:off x="363635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31" name="Shape Penutup-31"/>
          <p:cNvSpPr/>
          <p:nvPr/>
        </p:nvSpPr>
        <p:spPr bwMode="gray">
          <a:xfrm>
            <a:off x="158058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32"/>
          <p:cNvSpPr/>
          <p:nvPr/>
        </p:nvSpPr>
        <p:spPr bwMode="gray">
          <a:xfrm>
            <a:off x="38550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33"/>
          <p:cNvSpPr/>
          <p:nvPr/>
        </p:nvSpPr>
        <p:spPr bwMode="gray">
          <a:xfrm>
            <a:off x="1580582"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34"/>
          <p:cNvSpPr/>
          <p:nvPr/>
        </p:nvSpPr>
        <p:spPr bwMode="gray">
          <a:xfrm>
            <a:off x="1580582"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7" name="Picture 2-17"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76577"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35-22"/>
          <p:cNvSpPr txBox="1">
            <a:spLocks noChangeArrowheads="1"/>
          </p:cNvSpPr>
          <p:nvPr/>
        </p:nvSpPr>
        <p:spPr bwMode="auto">
          <a:xfrm>
            <a:off x="1019399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1</a:t>
            </a:r>
          </a:p>
        </p:txBody>
      </p:sp>
      <p:sp>
        <p:nvSpPr>
          <p:cNvPr id="23" name="Shape Penutup-23"/>
          <p:cNvSpPr/>
          <p:nvPr/>
        </p:nvSpPr>
        <p:spPr bwMode="gray">
          <a:xfrm>
            <a:off x="826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1058177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25"/>
          <p:cNvSpPr/>
          <p:nvPr/>
        </p:nvSpPr>
        <p:spPr bwMode="gray">
          <a:xfrm>
            <a:off x="8264385"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26"/>
          <p:cNvSpPr/>
          <p:nvPr/>
        </p:nvSpPr>
        <p:spPr bwMode="gray">
          <a:xfrm>
            <a:off x="8264385"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35"/>
          <p:cNvSpPr/>
          <p:nvPr/>
        </p:nvSpPr>
        <p:spPr bwMode="gray">
          <a:xfrm>
            <a:off x="10462898"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5" name="Slide Number Placeholder 4"/>
          <p:cNvSpPr>
            <a:spLocks noGrp="1"/>
          </p:cNvSpPr>
          <p:nvPr>
            <p:ph type="sldNum" sz="quarter" idx="12"/>
          </p:nvPr>
        </p:nvSpPr>
        <p:spPr/>
        <p:txBody>
          <a:bodyPr/>
          <a:lstStyle/>
          <a:p>
            <a:pPr>
              <a:defRPr/>
            </a:pPr>
            <a:fld id="{09436AC7-E3F3-41D4-B4B0-676AA789A10D}" type="slidenum">
              <a:rPr lang="de-DE" altLang="de-DE" smtClean="0">
                <a:latin typeface="+mn-lt"/>
              </a:rPr>
              <a:pPr>
                <a:defRPr/>
              </a:pPr>
              <a:t>36</a:t>
            </a:fld>
            <a:endParaRPr lang="de-DE" altLang="de-DE">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b="0" spc="-5">
                <a:solidFill>
                  <a:srgbClr val="333333"/>
                </a:solidFill>
                <a:latin typeface="+mn-lt"/>
              </a:rPr>
              <a:t>]</a:t>
            </a:r>
            <a:r>
              <a:rPr lang="ar-SA" altLang="ko-KR" b="0" i="1" spc="-5" dirty="0">
                <a:solidFill>
                  <a:srgbClr val="333333"/>
                </a:solidFill>
                <a:latin typeface="+mn-lt"/>
              </a:rPr>
              <a:t>برای مربیان:</a:t>
            </a:r>
            <a:endParaRPr lang="" altLang="ko-KR" b="0" i="1" spc="-5">
              <a:solidFill>
                <a:srgbClr val="333333"/>
              </a:solidFill>
              <a:latin typeface="+mn-lt"/>
            </a:endParaRPr>
          </a:p>
          <a:p>
            <a:pPr marL="635" algn="r" defTabSz="914400" rtl="1" eaLnBrk="0" fontAlgn="base" hangingPunct="0">
              <a:spcBef>
                <a:spcPts val="894"/>
              </a:spcBef>
              <a:spcAft>
                <a:spcPct val="0"/>
              </a:spcAft>
            </a:pPr>
            <a:r>
              <a:rPr lang="ar-SA" altLang="ko-KR" b="0" dirty="0">
                <a:solidFill>
                  <a:srgbClr val="333333"/>
                </a:solidFill>
                <a:latin typeface="+mn-lt"/>
              </a:rPr>
              <a:t>برخی از کلیپ ها حاوی حرف هایی است که ممکن</a:t>
            </a:r>
            <a:r>
              <a:rPr lang="" altLang="ko-KR" b="0">
                <a:solidFill>
                  <a:srgbClr val="333333"/>
                </a:solidFill>
                <a:latin typeface="+mn-lt"/>
              </a:rPr>
              <a:t> </a:t>
            </a:r>
            <a:r>
              <a:rPr lang="ar-SA" altLang="ko-KR" b="0" dirty="0">
                <a:solidFill>
                  <a:srgbClr val="333333"/>
                </a:solidFill>
                <a:latin typeface="+mn-lt"/>
              </a:rPr>
              <a:t>است برای همه مخاطبان و در تمام فرهنگ ها مناسب نباشد. لطفا با دقت فیلم ها را قبل از نشان دادن روی صفحه نمایش خودتان ببینید.]</a:t>
            </a:r>
          </a:p>
        </p:txBody>
      </p:sp>
      <p:sp>
        <p:nvSpPr>
          <p:cNvPr id="28" name="object 2"/>
          <p:cNvSpPr/>
          <p:nvPr/>
        </p:nvSpPr>
        <p:spPr>
          <a:xfrm>
            <a:off x="481720"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9" name="object 3"/>
          <p:cNvSpPr/>
          <p:nvPr/>
        </p:nvSpPr>
        <p:spPr>
          <a:xfrm>
            <a:off x="893647"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0" name="object 4"/>
          <p:cNvSpPr/>
          <p:nvPr/>
        </p:nvSpPr>
        <p:spPr>
          <a:xfrm>
            <a:off x="1239521"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1" name="object 5"/>
          <p:cNvSpPr/>
          <p:nvPr/>
        </p:nvSpPr>
        <p:spPr>
          <a:xfrm>
            <a:off x="1018419"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2" name="object 6"/>
          <p:cNvSpPr/>
          <p:nvPr/>
        </p:nvSpPr>
        <p:spPr>
          <a:xfrm>
            <a:off x="1464293"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3" name="object 7"/>
          <p:cNvSpPr/>
          <p:nvPr/>
        </p:nvSpPr>
        <p:spPr>
          <a:xfrm>
            <a:off x="1680805"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4" name="object 8"/>
          <p:cNvSpPr/>
          <p:nvPr/>
        </p:nvSpPr>
        <p:spPr>
          <a:xfrm>
            <a:off x="1902826"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5" name="object 9"/>
          <p:cNvSpPr/>
          <p:nvPr/>
        </p:nvSpPr>
        <p:spPr>
          <a:xfrm>
            <a:off x="833098"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6" name="object 10"/>
          <p:cNvSpPr/>
          <p:nvPr/>
        </p:nvSpPr>
        <p:spPr>
          <a:xfrm>
            <a:off x="776216"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Tree>
    <p:extLst>
      <p:ext uri="{BB962C8B-B14F-4D97-AF65-F5344CB8AC3E}">
        <p14:creationId xmlns:p14="http://schemas.microsoft.com/office/powerpoint/2010/main" val="815991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از مرد دیگر دزدی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یک شکلات شبیه به اسلحه به دوستش هدیه می دهد.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از دیگری می پرسد که آیا این اسلح را شما گم کرده اید.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با دوست اش بازی دزد و پلیس می کند.</a:t>
            </a:r>
            <a:endParaRPr lang="en-US"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37</a:t>
            </a:fld>
            <a:endParaRPr lang="de-DE" altLang="de-DE">
              <a:latin typeface="+mn-lt"/>
            </a:endParaRPr>
          </a:p>
        </p:txBody>
      </p:sp>
      <p:pic>
        <p:nvPicPr>
          <p:cNvPr id="10"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solidFill>
                  <a:srgbClr val="000000"/>
                </a:solidFill>
                <a:latin typeface="Calibri Light"/>
              </a:rPr>
              <a:t>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از مرد دیگر دزدی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یک شکلات شبیه به اسلحه به دوستش هدیه می دهد.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از دیگری می پرسد که آیا این اسلح را شما گم کرده اید.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با دوست اش بازی دزد و پلیس می کند.</a:t>
            </a:r>
            <a:endParaRPr lang="en-US"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38</a:t>
            </a:fld>
            <a:endParaRPr lang="de-DE" altLang="de-DE">
              <a:latin typeface="+mn-lt"/>
            </a:endParaRPr>
          </a:p>
        </p:txBody>
      </p:sp>
      <p:pic>
        <p:nvPicPr>
          <p:cNvPr id="14" name="Picture 11-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7354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15"/>
          <p:cNvSpPr/>
          <p:nvPr/>
        </p:nvSpPr>
        <p:spPr bwMode="gray">
          <a:xfrm>
            <a:off x="282274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16"/>
          <p:cNvSpPr/>
          <p:nvPr/>
        </p:nvSpPr>
        <p:spPr bwMode="gray">
          <a:xfrm>
            <a:off x="282274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560641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18"/>
          <p:cNvSpPr/>
          <p:nvPr/>
        </p:nvSpPr>
        <p:spPr bwMode="gray">
          <a:xfrm>
            <a:off x="282274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Caption_13-23"/>
          <p:cNvSpPr txBox="1">
            <a:spLocks noChangeArrowheads="1"/>
          </p:cNvSpPr>
          <p:nvPr/>
        </p:nvSpPr>
        <p:spPr bwMode="auto">
          <a:xfrm>
            <a:off x="5242411"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solidFill>
                  <a:srgbClr val="000000"/>
                </a:solidFill>
                <a:latin typeface="Calibri Light"/>
              </a:rPr>
              <a:t>3</a:t>
            </a:r>
          </a:p>
        </p:txBody>
      </p:sp>
      <p:pic>
        <p:nvPicPr>
          <p:cNvPr id="13" name="Picture 10-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1615"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hape Penutup-19"/>
          <p:cNvSpPr/>
          <p:nvPr/>
        </p:nvSpPr>
        <p:spPr bwMode="gray">
          <a:xfrm>
            <a:off x="6520815"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6520815"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9490427"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652081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Caption_14-24"/>
          <p:cNvSpPr txBox="1">
            <a:spLocks noChangeArrowheads="1"/>
          </p:cNvSpPr>
          <p:nvPr/>
        </p:nvSpPr>
        <p:spPr bwMode="auto">
          <a:xfrm>
            <a:off x="924368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solidFill>
                  <a:srgbClr val="000000"/>
                </a:solidFill>
                <a:latin typeface="Calibri Light"/>
              </a:rPr>
              <a:t>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از مرد دیگر دزدی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یک شکلات شبیه به اسلحه به دوستش هدیه می دهد.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از دیگری می پرسد که آیا این اسلح را شما گم کرده اید.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با دوست اش بازی دزد و پلیس می کند.</a:t>
            </a:r>
            <a:endParaRPr lang="en-US"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39</a:t>
            </a:fld>
            <a:endParaRPr lang="de-DE" altLang="de-DE">
              <a:latin typeface="+mn-lt"/>
            </a:endParaRPr>
          </a:p>
        </p:txBody>
      </p:sp>
      <p:pic>
        <p:nvPicPr>
          <p:cNvPr id="16"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7" name="Picture 11-1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154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18"/>
          <p:cNvSpPr/>
          <p:nvPr/>
        </p:nvSpPr>
        <p:spPr bwMode="gray">
          <a:xfrm>
            <a:off x="88074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88074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366440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88074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Caption_15-30"/>
          <p:cNvSpPr txBox="1">
            <a:spLocks noChangeArrowheads="1"/>
          </p:cNvSpPr>
          <p:nvPr/>
        </p:nvSpPr>
        <p:spPr bwMode="auto">
          <a:xfrm>
            <a:off x="3301499"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solidFill>
                  <a:srgbClr val="000000"/>
                </a:solidFill>
                <a:latin typeface="Calibri Light"/>
              </a:rPr>
              <a:t>3</a:t>
            </a:r>
          </a:p>
        </p:txBody>
      </p:sp>
      <p:sp>
        <p:nvSpPr>
          <p:cNvPr id="31"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solidFill>
                  <a:srgbClr val="000000"/>
                </a:solidFill>
                <a:latin typeface="Calibri Light"/>
              </a:rPr>
              <a:t>2</a:t>
            </a:r>
          </a:p>
        </p:txBody>
      </p:sp>
      <p:pic>
        <p:nvPicPr>
          <p:cNvPr id="15" name="Picture 9-1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13621"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Shape Penutup-26"/>
          <p:cNvSpPr/>
          <p:nvPr/>
        </p:nvSpPr>
        <p:spPr bwMode="gray">
          <a:xfrm>
            <a:off x="8462821"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27"/>
          <p:cNvSpPr/>
          <p:nvPr/>
        </p:nvSpPr>
        <p:spPr bwMode="gray">
          <a:xfrm>
            <a:off x="8462821"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28"/>
          <p:cNvSpPr/>
          <p:nvPr/>
        </p:nvSpPr>
        <p:spPr bwMode="gray">
          <a:xfrm>
            <a:off x="1160196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8462821"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Caption_17-32"/>
          <p:cNvSpPr txBox="1">
            <a:spLocks noChangeArrowheads="1"/>
          </p:cNvSpPr>
          <p:nvPr/>
        </p:nvSpPr>
        <p:spPr bwMode="auto">
          <a:xfrm>
            <a:off x="1135413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solidFill>
                  <a:srgbClr val="000000"/>
                </a:solidFill>
                <a:latin typeface="Calibri Light"/>
              </a:rPr>
              <a:t>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ea typeface="+mn-ea"/>
              </a:rPr>
              <a:t>مردی که در سمت چپ قرار دارد ، از مرد دیگر دزدی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یک شکلات شبیه به اسلحه به دوستش هدیه می دهد.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از دیگری می پرسد که آیا این اسلح را شما گم کرده اید.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مردی که در سمت چپ قرار دارد ، با دوست اش بازی دزد و پلیس می کند.</a:t>
            </a:r>
            <a:endParaRPr lang="en-US"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40</a:t>
            </a:fld>
            <a:endParaRPr lang="de-DE" altLang="de-DE">
              <a:latin typeface="+mn-lt"/>
            </a:endParaRP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2" name="Picture 11-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154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14"/>
          <p:cNvSpPr/>
          <p:nvPr/>
        </p:nvSpPr>
        <p:spPr bwMode="gray">
          <a:xfrm>
            <a:off x="88074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15"/>
          <p:cNvSpPr/>
          <p:nvPr/>
        </p:nvSpPr>
        <p:spPr bwMode="gray">
          <a:xfrm>
            <a:off x="88074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16"/>
          <p:cNvSpPr/>
          <p:nvPr/>
        </p:nvSpPr>
        <p:spPr bwMode="gray">
          <a:xfrm>
            <a:off x="366440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88074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Caption_15-26"/>
          <p:cNvSpPr txBox="1">
            <a:spLocks noChangeArrowheads="1"/>
          </p:cNvSpPr>
          <p:nvPr/>
        </p:nvSpPr>
        <p:spPr bwMode="auto">
          <a:xfrm>
            <a:off x="3301499"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solidFill>
                  <a:srgbClr val="000000"/>
                </a:solidFill>
                <a:latin typeface="Calibri Light"/>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solidFill>
                  <a:srgbClr val="000000"/>
                </a:solidFill>
                <a:latin typeface="Calibri Light"/>
              </a:rPr>
              <a:t>2</a:t>
            </a:r>
          </a:p>
        </p:txBody>
      </p:sp>
      <p:pic>
        <p:nvPicPr>
          <p:cNvPr id="13" name="Picture 9-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13621"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22"/>
          <p:cNvSpPr/>
          <p:nvPr/>
        </p:nvSpPr>
        <p:spPr bwMode="gray">
          <a:xfrm>
            <a:off x="8462821"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8462821"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1160196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25"/>
          <p:cNvSpPr/>
          <p:nvPr/>
        </p:nvSpPr>
        <p:spPr bwMode="gray">
          <a:xfrm>
            <a:off x="8462821"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Caption_14-28"/>
          <p:cNvSpPr txBox="1">
            <a:spLocks noChangeArrowheads="1"/>
          </p:cNvSpPr>
          <p:nvPr/>
        </p:nvSpPr>
        <p:spPr bwMode="auto">
          <a:xfrm>
            <a:off x="1135413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solidFill>
                  <a:srgbClr val="000000"/>
                </a:solidFill>
                <a:latin typeface="Calibri Light"/>
              </a:rPr>
              <a:t>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پدر به دخترش می خندد که چرا با لباس شنا کرده است .</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پدر برای تنبیه کردن دخترش ، او را بدون چتر از خانه بیرون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دختر به شدت عرق می کند ، زیرا نگران است که پدرش ، بخاطر دیرآمدن او به منزل ، او را تنبیه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دختر ، برخلاف توصیه ی پدرش ، بدون چتر از منزل خارج شده بوده است.</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41</a:t>
            </a:fld>
            <a:endParaRPr lang="de-DE" altLang="de-DE">
              <a:latin typeface="+mn-lt"/>
            </a:endParaRPr>
          </a:p>
        </p:txBody>
      </p:sp>
      <p:pic>
        <p:nvPicPr>
          <p:cNvPr id="10"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12"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52"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پدر به دخترش می خندد که چرا با لباس شنا کرده است .</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پدر برای تنبیه کردن دخترش ، او را بدون چتر از خانه بیرون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دختر به شدت عرق می کند ، زیرا نگران است که پدرش ، بخاطر دیرآمدن او به منزل ، او را تنبیه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دختر ، برخلاف توصیه ی پدرش ، بدون چتر از منزل خارج شده بوده است.</a:t>
            </a:r>
            <a:endParaRPr lang="en-CA" altLang="de-DE" sz="2000" b="0" dirty="0">
              <a:solidFill>
                <a:srgbClr val="333333"/>
              </a:solidFill>
              <a:latin typeface="+mn-lt"/>
              <a:ea typeface="+mn-ea"/>
            </a:endParaRPr>
          </a:p>
        </p:txBody>
      </p:sp>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5" name="Slide Number Placeholder 4"/>
          <p:cNvSpPr>
            <a:spLocks noGrp="1"/>
          </p:cNvSpPr>
          <p:nvPr>
            <p:ph type="sldNum" sz="quarter" idx="12"/>
          </p:nvPr>
        </p:nvSpPr>
        <p:spPr/>
        <p:txBody>
          <a:bodyPr/>
          <a:lstStyle/>
          <a:p>
            <a:pPr>
              <a:defRPr/>
            </a:pPr>
            <a:fld id="{C319693D-9226-4F42-B9A2-71763427DA6F}" type="slidenum">
              <a:rPr lang="de-DE" altLang="de-DE" smtClean="0">
                <a:latin typeface="+mn-lt"/>
              </a:rPr>
              <a:pPr>
                <a:defRPr/>
              </a:pPr>
              <a:t>42</a:t>
            </a:fld>
            <a:endParaRPr lang="de-DE" altLang="de-DE">
              <a:latin typeface="+mn-lt"/>
            </a:endParaRPr>
          </a:p>
        </p:txBody>
      </p:sp>
      <p:pic>
        <p:nvPicPr>
          <p:cNvPr id="15" name="Picture 3-15"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0759"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7-17"/>
          <p:cNvSpPr txBox="1">
            <a:spLocks noChangeArrowheads="1"/>
          </p:cNvSpPr>
          <p:nvPr/>
        </p:nvSpPr>
        <p:spPr bwMode="auto">
          <a:xfrm>
            <a:off x="8612923"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2</a:t>
            </a:r>
          </a:p>
        </p:txBody>
      </p:sp>
      <p:sp>
        <p:nvSpPr>
          <p:cNvPr id="21" name="Shape Penutup-21"/>
          <p:cNvSpPr/>
          <p:nvPr/>
        </p:nvSpPr>
        <p:spPr bwMode="gray">
          <a:xfrm>
            <a:off x="8926298"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6565519"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6556375"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6" name="Picture 6-1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4966"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6-18"/>
          <p:cNvSpPr txBox="1">
            <a:spLocks noChangeArrowheads="1"/>
          </p:cNvSpPr>
          <p:nvPr/>
        </p:nvSpPr>
        <p:spPr bwMode="auto">
          <a:xfrm>
            <a:off x="5237731"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19" name="Shape Penutup-19"/>
          <p:cNvSpPr/>
          <p:nvPr/>
        </p:nvSpPr>
        <p:spPr bwMode="gray">
          <a:xfrm>
            <a:off x="340277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0"/>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3402774"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04"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پدر به دخترش می خندد که چرا با لباس شنا کرده است .</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پدر برای تنبیه کردن دخترش ، او را بدون چتر از خانه بیرون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دختر به شدت عرق می کند ، زیرا نگران است که پدرش ، بخاطر دیرآمدن او به منزل ، او را تنبیه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دختر ، برخلاف توصیه ی پدرش ، بدون چتر از منزل خارج شده بوده است.</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43</a:t>
            </a:fld>
            <a:endParaRPr lang="de-DE" altLang="de-DE">
              <a:latin typeface="+mn-lt"/>
            </a:endParaRPr>
          </a:p>
        </p:txBody>
      </p:sp>
      <p:pic>
        <p:nvPicPr>
          <p:cNvPr id="20" name="Picture 6"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sp>
        <p:nvSpPr>
          <p:cNvPr id="27"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9" name="Picture 4-19"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35467"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36-22"/>
          <p:cNvSpPr txBox="1">
            <a:spLocks noChangeArrowheads="1"/>
          </p:cNvSpPr>
          <p:nvPr/>
        </p:nvSpPr>
        <p:spPr bwMode="auto">
          <a:xfrm>
            <a:off x="3567832"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5" name="Shape Penutup-25"/>
          <p:cNvSpPr/>
          <p:nvPr/>
        </p:nvSpPr>
        <p:spPr bwMode="gray">
          <a:xfrm>
            <a:off x="1723274"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26"/>
          <p:cNvSpPr/>
          <p:nvPr/>
        </p:nvSpPr>
        <p:spPr bwMode="gray">
          <a:xfrm>
            <a:off x="3898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30"/>
          <p:cNvSpPr/>
          <p:nvPr/>
        </p:nvSpPr>
        <p:spPr bwMode="gray">
          <a:xfrm>
            <a:off x="1723274"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21" name="Picture 7-21"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4826"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34-24"/>
          <p:cNvSpPr txBox="1">
            <a:spLocks noChangeArrowheads="1"/>
          </p:cNvSpPr>
          <p:nvPr/>
        </p:nvSpPr>
        <p:spPr bwMode="auto">
          <a:xfrm>
            <a:off x="1027919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1</a:t>
            </a:r>
          </a:p>
        </p:txBody>
      </p:sp>
      <p:sp>
        <p:nvSpPr>
          <p:cNvPr id="31" name="Shape Penutup-31"/>
          <p:cNvSpPr/>
          <p:nvPr/>
        </p:nvSpPr>
        <p:spPr bwMode="gray">
          <a:xfrm>
            <a:off x="8242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32"/>
          <p:cNvSpPr/>
          <p:nvPr/>
        </p:nvSpPr>
        <p:spPr bwMode="gray">
          <a:xfrm>
            <a:off x="104943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33"/>
          <p:cNvSpPr/>
          <p:nvPr/>
        </p:nvSpPr>
        <p:spPr bwMode="gray">
          <a:xfrm>
            <a:off x="8242634"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34"/>
          <p:cNvSpPr/>
          <p:nvPr/>
        </p:nvSpPr>
        <p:spPr bwMode="gray">
          <a:xfrm>
            <a:off x="8238922"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51"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پدر به دخترش می خندد که چرا با لباس شنا کرده است .</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پدر برای تنبیه کردن دخترش ، او را بدون چتر از خانه بیرون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دختر به شدت عرق می کند ، زیرا نگران است که پدرش ، بخاطر دیرآمدن او به منزل ، او را تنبیه کند.</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ea typeface="+mn-ea"/>
              </a:rPr>
              <a:t>این دختر ، برخلاف توصیه ی پدرش ، بدون چتر از منزل خارج شده بوده است.</a:t>
            </a:r>
            <a:endParaRPr lang="en-CA" altLang="de-DE" sz="20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44</a:t>
            </a:fld>
            <a:endParaRPr lang="de-DE" altLang="de-DE">
              <a:latin typeface="+mn-lt"/>
            </a:endParaRPr>
          </a:p>
        </p:txBody>
      </p:sp>
      <p:pic>
        <p:nvPicPr>
          <p:cNvPr id="19" name="Picture 5"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sp>
        <p:nvSpPr>
          <p:cNvPr id="26"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8" name="Picture 3-18"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35467"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5-21"/>
          <p:cNvSpPr txBox="1">
            <a:spLocks noChangeArrowheads="1"/>
          </p:cNvSpPr>
          <p:nvPr/>
        </p:nvSpPr>
        <p:spPr bwMode="auto">
          <a:xfrm>
            <a:off x="3567832"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4" name="Shape Penutup-24"/>
          <p:cNvSpPr/>
          <p:nvPr/>
        </p:nvSpPr>
        <p:spPr bwMode="gray">
          <a:xfrm>
            <a:off x="1723274"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25"/>
          <p:cNvSpPr/>
          <p:nvPr/>
        </p:nvSpPr>
        <p:spPr bwMode="gray">
          <a:xfrm>
            <a:off x="3898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1723274"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20" name="Picture 6-20"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4826"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33-23"/>
          <p:cNvSpPr txBox="1">
            <a:spLocks noChangeArrowheads="1"/>
          </p:cNvSpPr>
          <p:nvPr/>
        </p:nvSpPr>
        <p:spPr bwMode="auto">
          <a:xfrm>
            <a:off x="1027919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1</a:t>
            </a:r>
          </a:p>
        </p:txBody>
      </p:sp>
      <p:sp>
        <p:nvSpPr>
          <p:cNvPr id="30" name="Shape Penutup-30"/>
          <p:cNvSpPr/>
          <p:nvPr/>
        </p:nvSpPr>
        <p:spPr bwMode="gray">
          <a:xfrm>
            <a:off x="8242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31"/>
          <p:cNvSpPr/>
          <p:nvPr/>
        </p:nvSpPr>
        <p:spPr bwMode="gray">
          <a:xfrm>
            <a:off x="104943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32"/>
          <p:cNvSpPr/>
          <p:nvPr/>
        </p:nvSpPr>
        <p:spPr bwMode="gray">
          <a:xfrm>
            <a:off x="8242634"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33"/>
          <p:cNvSpPr/>
          <p:nvPr/>
        </p:nvSpPr>
        <p:spPr bwMode="gray">
          <a:xfrm>
            <a:off x="8238922"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غواص بدنبال جواهری که سلطان در آب انداخته است ، می گردد.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غواص ، برای خوشایند و مزاح با شاه ، ماهی ای را که سلطان صید کرده بود ، از قلاب او گرفته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سلطان ، خدمتگزار خود را فراخوانده تا سبد ماهی های اش را بیاورد.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سلطان ، شنا کردن غواص را نظاره می کند.</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45</a:t>
            </a:fld>
            <a:endParaRPr lang="de-DE" altLang="de-DE">
              <a:latin typeface="+mn-lt"/>
            </a:endParaRPr>
          </a:p>
        </p:txBody>
      </p:sp>
      <p:pic>
        <p:nvPicPr>
          <p:cNvPr id="9"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solidFill>
                  <a:srgbClr val="000000"/>
                </a:solidFill>
                <a:latin typeface="Calibri Light"/>
              </a:rPr>
              <a:t>3</a:t>
            </a:r>
          </a:p>
        </p:txBody>
      </p:sp>
      <p:sp>
        <p:nvSpPr>
          <p:cNvPr id="11"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غواص بدنبال جواهری که سلطان در آب انداخته است ، می گردد.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غواص ، برای خوشایند و مزاح با شاه ، ماهی ای را که سلطان صید کرده بود ، از قلاب او گرفته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سلطان ، خدمتگزار خود را فراخوانده تا سبد ماهی های اش را بیاورد.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سلطان ، شنا کردن غواص را نظاره می کند.</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46</a:t>
            </a:fld>
            <a:endParaRPr lang="de-DE" altLang="de-DE">
              <a:latin typeface="+mn-lt"/>
            </a:endParaRPr>
          </a:p>
        </p:txBody>
      </p:sp>
      <p:pic>
        <p:nvPicPr>
          <p:cNvPr id="12" name="Picture 12-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1615"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14"/>
          <p:cNvSpPr txBox="1">
            <a:spLocks noChangeArrowheads="1"/>
          </p:cNvSpPr>
          <p:nvPr/>
        </p:nvSpPr>
        <p:spPr bwMode="auto">
          <a:xfrm>
            <a:off x="9060696"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solidFill>
                  <a:srgbClr val="000000"/>
                </a:solidFill>
                <a:latin typeface="Calibri Light"/>
              </a:rPr>
              <a:t>2</a:t>
            </a:r>
          </a:p>
        </p:txBody>
      </p:sp>
      <p:sp>
        <p:nvSpPr>
          <p:cNvPr id="16" name="Shape Penutup-16"/>
          <p:cNvSpPr/>
          <p:nvPr/>
        </p:nvSpPr>
        <p:spPr bwMode="gray">
          <a:xfrm>
            <a:off x="65594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938541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18"/>
          <p:cNvSpPr/>
          <p:nvPr/>
        </p:nvSpPr>
        <p:spPr bwMode="gray">
          <a:xfrm>
            <a:off x="6559423"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6559423"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3" name="Picture 13-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1187"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15"/>
          <p:cNvSpPr txBox="1">
            <a:spLocks noChangeArrowheads="1"/>
          </p:cNvSpPr>
          <p:nvPr/>
        </p:nvSpPr>
        <p:spPr bwMode="auto">
          <a:xfrm>
            <a:off x="5244621"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solidFill>
                  <a:srgbClr val="000000"/>
                </a:solidFill>
                <a:latin typeface="Calibri Light"/>
              </a:rPr>
              <a:t>3</a:t>
            </a:r>
          </a:p>
        </p:txBody>
      </p:sp>
      <p:sp>
        <p:nvSpPr>
          <p:cNvPr id="20" name="Shape Penutup-20"/>
          <p:cNvSpPr/>
          <p:nvPr/>
        </p:nvSpPr>
        <p:spPr bwMode="gray">
          <a:xfrm>
            <a:off x="23089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2308995"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2308995"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90"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غواص بدنبال جواهری که سلطان در آب انداخته است ، می گردد.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غواص ، برای خوشایند و مزاح با شاه ، ماهی ای را که سلطان صید کرده بود ، از قلاب او گرفته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سلطان ، خدمتگزار خود را فراخوانده تا سبد ماهی های اش را بیاورد.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سلطان ، شنا کردن غواص را نظاره می کند.</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47</a:t>
            </a:fld>
            <a:endParaRPr lang="de-DE" altLang="de-DE">
              <a:latin typeface="+mn-lt"/>
            </a:endParaRPr>
          </a:p>
        </p:txBody>
      </p:sp>
      <p:pic>
        <p:nvPicPr>
          <p:cNvPr id="16"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solidFill>
                  <a:srgbClr val="000000"/>
                </a:solidFill>
                <a:latin typeface="Calibri Light"/>
              </a:rPr>
              <a:t>2</a:t>
            </a:r>
          </a:p>
        </p:txBody>
      </p:sp>
      <p:pic>
        <p:nvPicPr>
          <p:cNvPr id="15" name="Picture 14-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5339"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8-19"/>
          <p:cNvSpPr txBox="1">
            <a:spLocks noChangeArrowheads="1"/>
          </p:cNvSpPr>
          <p:nvPr/>
        </p:nvSpPr>
        <p:spPr bwMode="auto">
          <a:xfrm>
            <a:off x="1150708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solidFill>
                  <a:srgbClr val="000000"/>
                </a:solidFill>
                <a:latin typeface="Calibri Light"/>
              </a:rPr>
              <a:t>1</a:t>
            </a:r>
          </a:p>
        </p:txBody>
      </p:sp>
      <p:sp>
        <p:nvSpPr>
          <p:cNvPr id="21" name="Shape Penutup-21"/>
          <p:cNvSpPr/>
          <p:nvPr/>
        </p:nvSpPr>
        <p:spPr bwMode="gray">
          <a:xfrm>
            <a:off x="846314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117266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8463147"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8463147"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7" name="Picture 16-1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746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6-20"/>
          <p:cNvSpPr txBox="1">
            <a:spLocks noChangeArrowheads="1"/>
          </p:cNvSpPr>
          <p:nvPr/>
        </p:nvSpPr>
        <p:spPr bwMode="auto">
          <a:xfrm>
            <a:off x="334217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solidFill>
                  <a:srgbClr val="000000"/>
                </a:solidFill>
                <a:latin typeface="Calibri Light"/>
              </a:rPr>
              <a:t>3</a:t>
            </a:r>
          </a:p>
        </p:txBody>
      </p:sp>
      <p:sp>
        <p:nvSpPr>
          <p:cNvPr id="29" name="Shape Penutup-29"/>
          <p:cNvSpPr/>
          <p:nvPr/>
        </p:nvSpPr>
        <p:spPr bwMode="gray">
          <a:xfrm>
            <a:off x="40527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30"/>
          <p:cNvSpPr/>
          <p:nvPr/>
        </p:nvSpPr>
        <p:spPr bwMode="gray">
          <a:xfrm>
            <a:off x="36742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31"/>
          <p:cNvSpPr/>
          <p:nvPr/>
        </p:nvSpPr>
        <p:spPr bwMode="gray">
          <a:xfrm>
            <a:off x="40527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32"/>
          <p:cNvSpPr/>
          <p:nvPr/>
        </p:nvSpPr>
        <p:spPr bwMode="gray">
          <a:xfrm>
            <a:off x="40527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غواص بدنبال جواهری که سلطان در آب انداخته است ، می گردد.</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ea typeface="+mn-ea"/>
              </a:rPr>
              <a:t>این غواص ، برای خوشایند و مزاح با شاه ، ماهی ای را که سلطان صید کرده بود ، از قلاب او گرفته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سلطان ، خدمتگزار خود را فراخوانده تا سبد ماهی های اش را بیاورد.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سلطان ، شنا کردن غواص را نظاره می کند.</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48</a:t>
            </a:fld>
            <a:endParaRPr lang="de-DE" altLang="de-DE">
              <a:latin typeface="+mn-lt"/>
            </a:endParaRPr>
          </a:p>
        </p:txBody>
      </p:sp>
      <p:pic>
        <p:nvPicPr>
          <p:cNvPr id="15"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solidFill>
                  <a:srgbClr val="000000"/>
                </a:solidFill>
                <a:latin typeface="Calibri Light"/>
              </a:rPr>
              <a:t>2</a:t>
            </a:r>
          </a:p>
        </p:txBody>
      </p:sp>
      <p:pic>
        <p:nvPicPr>
          <p:cNvPr id="14" name="Picture 11-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5339"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7-18"/>
          <p:cNvSpPr txBox="1">
            <a:spLocks noChangeArrowheads="1"/>
          </p:cNvSpPr>
          <p:nvPr/>
        </p:nvSpPr>
        <p:spPr bwMode="auto">
          <a:xfrm>
            <a:off x="1150708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solidFill>
                  <a:srgbClr val="000000"/>
                </a:solidFill>
                <a:latin typeface="Calibri Light"/>
              </a:rPr>
              <a:t>1</a:t>
            </a:r>
          </a:p>
        </p:txBody>
      </p:sp>
      <p:sp>
        <p:nvSpPr>
          <p:cNvPr id="20" name="Shape Penutup-20"/>
          <p:cNvSpPr/>
          <p:nvPr/>
        </p:nvSpPr>
        <p:spPr bwMode="gray">
          <a:xfrm>
            <a:off x="846314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117266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8463147"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8463147"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6" name="Picture 13-1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746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19"/>
          <p:cNvSpPr txBox="1">
            <a:spLocks noChangeArrowheads="1"/>
          </p:cNvSpPr>
          <p:nvPr/>
        </p:nvSpPr>
        <p:spPr bwMode="auto">
          <a:xfrm>
            <a:off x="334217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solidFill>
                  <a:srgbClr val="000000"/>
                </a:solidFill>
                <a:latin typeface="Calibri Light"/>
              </a:rPr>
              <a:t>3</a:t>
            </a:r>
          </a:p>
        </p:txBody>
      </p:sp>
      <p:sp>
        <p:nvSpPr>
          <p:cNvPr id="28" name="Shape Penutup-28"/>
          <p:cNvSpPr/>
          <p:nvPr/>
        </p:nvSpPr>
        <p:spPr bwMode="gray">
          <a:xfrm>
            <a:off x="40527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36742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30"/>
          <p:cNvSpPr/>
          <p:nvPr/>
        </p:nvSpPr>
        <p:spPr bwMode="gray">
          <a:xfrm>
            <a:off x="40527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31"/>
          <p:cNvSpPr/>
          <p:nvPr/>
        </p:nvSpPr>
        <p:spPr bwMode="gray">
          <a:xfrm>
            <a:off x="40527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49</a:t>
            </a:fld>
            <a:endParaRPr lang="de-DE" altLang="de-DE">
              <a:latin typeface="+mn-lt"/>
            </a:endParaRPr>
          </a:p>
        </p:txBody>
      </p:sp>
      <p:sp>
        <p:nvSpPr>
          <p:cNvPr id="101381"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پسرش را به همسایه معرفی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دوست این پسربچه از او خداحافظی کرده و از او دعوت می کند در تعطیلات آخر هفته با او باشد.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از بچه ها ، که با هم دعوا کرده بودند ، می خواهد با هم آشتی کنند.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قصد عبور دارد ، ولی بچه ها راه او را مسدود کرده اند.</a:t>
            </a:r>
            <a:endParaRPr lang="de-DE" altLang="de-DE" sz="2000" b="0" dirty="0">
              <a:solidFill>
                <a:srgbClr val="333333"/>
              </a:solidFill>
              <a:latin typeface="+mn-lt"/>
              <a:ea typeface="+mn-ea"/>
            </a:endParaRPr>
          </a:p>
        </p:txBody>
      </p:sp>
      <p:pic>
        <p:nvPicPr>
          <p:cNvPr id="9"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11"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50</a:t>
            </a:fld>
            <a:endParaRPr lang="de-DE" altLang="de-DE">
              <a:latin typeface="+mn-lt"/>
            </a:endParaRPr>
          </a:p>
        </p:txBody>
      </p:sp>
      <p:sp>
        <p:nvSpPr>
          <p:cNvPr id="103431"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پسرش را به همسایه معرفی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دوست این پسربچه از او خداحافظی کرده و از او دعوت می کند در تعطیلات آخر هفته با او باشد.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از بچه ها ، که با هم دعوا کرده بودند ، می خواهد با هم آشتی کنند.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قصد عبور دارد ، ولی بچه ها راه او را مسدود کرده اند.</a:t>
            </a:r>
            <a:endParaRPr lang="de-DE" altLang="de-DE" sz="2000" b="0" dirty="0">
              <a:solidFill>
                <a:srgbClr val="333333"/>
              </a:solidFill>
              <a:latin typeface="+mn-lt"/>
              <a:ea typeface="+mn-ea"/>
            </a:endParaRPr>
          </a:p>
        </p:txBody>
      </p:sp>
      <p:pic>
        <p:nvPicPr>
          <p:cNvPr id="12" name="Picture 85-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756"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4451-15"/>
          <p:cNvSpPr txBox="1">
            <a:spLocks noChangeArrowheads="1"/>
          </p:cNvSpPr>
          <p:nvPr/>
        </p:nvSpPr>
        <p:spPr bwMode="auto">
          <a:xfrm>
            <a:off x="846550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2</a:t>
            </a:r>
          </a:p>
        </p:txBody>
      </p:sp>
      <p:sp>
        <p:nvSpPr>
          <p:cNvPr id="16" name="Shape Penutup-16"/>
          <p:cNvSpPr/>
          <p:nvPr/>
        </p:nvSpPr>
        <p:spPr bwMode="gray">
          <a:xfrm>
            <a:off x="656870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874308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18"/>
          <p:cNvSpPr/>
          <p:nvPr/>
        </p:nvSpPr>
        <p:spPr bwMode="gray">
          <a:xfrm>
            <a:off x="6568708"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6568708"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3" name="Picture 83-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2274"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04450-14"/>
          <p:cNvSpPr txBox="1">
            <a:spLocks noChangeArrowheads="1"/>
          </p:cNvSpPr>
          <p:nvPr/>
        </p:nvSpPr>
        <p:spPr bwMode="auto">
          <a:xfrm>
            <a:off x="488740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0" name="Shape Penutup-20"/>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516727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3429226"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3429226"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51</a:t>
            </a:fld>
            <a:endParaRPr lang="de-DE" altLang="de-DE">
              <a:latin typeface="+mn-lt"/>
            </a:endParaRPr>
          </a:p>
        </p:txBody>
      </p:sp>
      <p:sp>
        <p:nvSpPr>
          <p:cNvPr id="105482"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ea typeface="+mn-ea"/>
              </a:rPr>
              <a:t>این مرد پسرش را به همسایه معرفی می کند.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ea typeface="+mn-ea"/>
              </a:rPr>
              <a:t>دوست این پسربچه از او خداحافظی کرده و از او دعوت می کند در تعطیلات آخر هفته با او باشد.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ea typeface="+mn-ea"/>
              </a:rPr>
              <a:t>این مرد از بچه ها ، که با هم دعوا کرده بودند ، می خواهد با هم آشتی کنند.</a:t>
            </a:r>
          </a:p>
          <a:p>
            <a:pPr algn="r" rtl="1" eaLnBrk="1" hangingPunct="1">
              <a:spcBef>
                <a:spcPts val="1200"/>
              </a:spcBef>
              <a:spcAft>
                <a:spcPts val="0"/>
              </a:spcAft>
              <a:buClr>
                <a:srgbClr val="333333"/>
              </a:buClr>
              <a:buFont typeface="WingDings"/>
              <a:buAutoNum type="arabicPeriod"/>
            </a:pPr>
            <a:r>
              <a:rPr lang="fa-IR" altLang="de-DE" sz="2000" b="0">
                <a:solidFill>
                  <a:srgbClr val="333333"/>
                </a:solidFill>
                <a:latin typeface="+mn-lt"/>
                <a:ea typeface="+mn-ea"/>
              </a:rPr>
              <a:t>این مرد قصد عبور دارد ، ولی بچه ها راه او را مسدود کرده اند.</a:t>
            </a:r>
            <a:endParaRPr lang="de-DE" altLang="de-DE" sz="2000" b="0">
              <a:solidFill>
                <a:srgbClr val="333333"/>
              </a:solidFill>
              <a:latin typeface="+mn-lt"/>
              <a:ea typeface="+mn-ea"/>
            </a:endParaRPr>
          </a:p>
        </p:txBody>
      </p:sp>
      <p:pic>
        <p:nvPicPr>
          <p:cNvPr id="17" name="Picture 1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pic>
        <p:nvPicPr>
          <p:cNvPr id="18" name="Picture 123-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1523"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06502-20"/>
          <p:cNvSpPr txBox="1">
            <a:spLocks noChangeArrowheads="1"/>
          </p:cNvSpPr>
          <p:nvPr/>
        </p:nvSpPr>
        <p:spPr bwMode="auto">
          <a:xfrm>
            <a:off x="990332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1</a:t>
            </a:r>
          </a:p>
        </p:txBody>
      </p:sp>
      <p:sp>
        <p:nvSpPr>
          <p:cNvPr id="22" name="Shape Penutup-22"/>
          <p:cNvSpPr/>
          <p:nvPr/>
        </p:nvSpPr>
        <p:spPr bwMode="gray">
          <a:xfrm>
            <a:off x="811847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1017903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8118475"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25"/>
          <p:cNvSpPr/>
          <p:nvPr/>
        </p:nvSpPr>
        <p:spPr bwMode="gray">
          <a:xfrm>
            <a:off x="8118475"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6" name="Picture 127-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06498-19"/>
          <p:cNvSpPr txBox="1">
            <a:spLocks noChangeArrowheads="1"/>
          </p:cNvSpPr>
          <p:nvPr/>
        </p:nvSpPr>
        <p:spPr bwMode="auto">
          <a:xfrm>
            <a:off x="344643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30" name="Shape Penutup-30"/>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31"/>
          <p:cNvSpPr/>
          <p:nvPr/>
        </p:nvSpPr>
        <p:spPr bwMode="gray">
          <a:xfrm>
            <a:off x="372982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32"/>
          <p:cNvSpPr/>
          <p:nvPr/>
        </p:nvSpPr>
        <p:spPr bwMode="gray">
          <a:xfrm>
            <a:off x="1991772"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33"/>
          <p:cNvSpPr/>
          <p:nvPr/>
        </p:nvSpPr>
        <p:spPr bwMode="gray">
          <a:xfrm>
            <a:off x="1991772"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9"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پسرش را به همسایه معرفی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دوست این پسربچه از او خداحافظی کرده و از او دعوت می کند در تعطیلات آخر هفته با او باشد.</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ea typeface="+mn-ea"/>
              </a:rPr>
              <a:t>این مرد از بچه ها ، که با هم دعوا کرده بودند ، می خواهد با هم آشتی کنند.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قصد عبور دارد ، ولی بچه ها راه او را مسدود کرده اند.</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52</a:t>
            </a:fld>
            <a:endParaRPr lang="de-DE" altLang="de-DE">
              <a:latin typeface="+mn-lt"/>
            </a:endParaRPr>
          </a:p>
        </p:txBody>
      </p:sp>
      <p:pic>
        <p:nvPicPr>
          <p:cNvPr id="33" name="Picture 1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pic>
        <p:nvPicPr>
          <p:cNvPr id="36" name="Picture 123-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1523"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Caption_106502-20"/>
          <p:cNvSpPr txBox="1">
            <a:spLocks noChangeArrowheads="1"/>
          </p:cNvSpPr>
          <p:nvPr/>
        </p:nvSpPr>
        <p:spPr bwMode="auto">
          <a:xfrm>
            <a:off x="990332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1</a:t>
            </a:r>
          </a:p>
        </p:txBody>
      </p:sp>
      <p:sp>
        <p:nvSpPr>
          <p:cNvPr id="38" name="Shape Penutup-22"/>
          <p:cNvSpPr/>
          <p:nvPr/>
        </p:nvSpPr>
        <p:spPr bwMode="gray">
          <a:xfrm>
            <a:off x="811847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23"/>
          <p:cNvSpPr/>
          <p:nvPr/>
        </p:nvSpPr>
        <p:spPr bwMode="gray">
          <a:xfrm>
            <a:off x="1017903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24"/>
          <p:cNvSpPr/>
          <p:nvPr/>
        </p:nvSpPr>
        <p:spPr bwMode="gray">
          <a:xfrm>
            <a:off x="8118475"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25"/>
          <p:cNvSpPr/>
          <p:nvPr/>
        </p:nvSpPr>
        <p:spPr bwMode="gray">
          <a:xfrm>
            <a:off x="8118475"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47" name="Picture 127-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 name="Caption_106498-19"/>
          <p:cNvSpPr txBox="1">
            <a:spLocks noChangeArrowheads="1"/>
          </p:cNvSpPr>
          <p:nvPr/>
        </p:nvSpPr>
        <p:spPr bwMode="auto">
          <a:xfrm>
            <a:off x="344643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49" name="Shape Penutup-30"/>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Shape Penutup-31"/>
          <p:cNvSpPr/>
          <p:nvPr/>
        </p:nvSpPr>
        <p:spPr bwMode="gray">
          <a:xfrm>
            <a:off x="372982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Shape Penutup-32"/>
          <p:cNvSpPr/>
          <p:nvPr/>
        </p:nvSpPr>
        <p:spPr bwMode="gray">
          <a:xfrm>
            <a:off x="1991772"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2" name="Shape Penutup-33"/>
          <p:cNvSpPr/>
          <p:nvPr/>
        </p:nvSpPr>
        <p:spPr bwMode="gray">
          <a:xfrm>
            <a:off x="1991772"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آواز عاشقانه ی این مرد جوان ، پدر نامزد اش را عصبانی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جوان در به محل تمرین موسیقی اش می رود.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جوان در جشن تولد پدرش ترانه ای کوتاه خوانده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نوازنده ی خیابانی بخاطر اینکه نتوانسته پولی بدست آورد ، عصبانی است.</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53</a:t>
            </a:fld>
            <a:endParaRPr lang="de-DE" altLang="de-DE">
              <a:latin typeface="+mn-lt"/>
            </a:endParaRPr>
          </a:p>
        </p:txBody>
      </p:sp>
      <p:pic>
        <p:nvPicPr>
          <p:cNvPr id="10"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12"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54</a:t>
            </a:fld>
            <a:endParaRPr lang="de-DE" altLang="de-DE">
              <a:latin typeface="+mn-lt"/>
            </a:endParaRPr>
          </a:p>
        </p:txBody>
      </p:sp>
      <p:sp>
        <p:nvSpPr>
          <p:cNvPr id="11162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آواز عاشقانه ی این مرد جوان ، پدر نامزد اش را عصبانی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جوان در به محل تمرین موسیقی اش می رود.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جوان در جشن تولد پدرش ترانه ای کوتاه خوانده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نوازنده ی خیابانی بخاطر اینکه نتوانسته پولی بدست آورد ، عصبانی است.</a:t>
            </a:r>
            <a:endParaRPr lang="de-DE" altLang="de-DE" sz="2000" b="0" dirty="0">
              <a:solidFill>
                <a:srgbClr val="333333"/>
              </a:solidFill>
              <a:latin typeface="+mn-lt"/>
              <a:ea typeface="+mn-ea"/>
            </a:endParaRPr>
          </a:p>
        </p:txBody>
      </p:sp>
      <p:pic>
        <p:nvPicPr>
          <p:cNvPr id="13" name="Picture 85-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123"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12645-15"/>
          <p:cNvSpPr txBox="1">
            <a:spLocks noChangeArrowheads="1"/>
          </p:cNvSpPr>
          <p:nvPr/>
        </p:nvSpPr>
        <p:spPr bwMode="auto">
          <a:xfrm>
            <a:off x="881825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2</a:t>
            </a:r>
          </a:p>
        </p:txBody>
      </p:sp>
      <p:sp>
        <p:nvSpPr>
          <p:cNvPr id="16" name="Shape Penutup-16"/>
          <p:cNvSpPr/>
          <p:nvPr/>
        </p:nvSpPr>
        <p:spPr bwMode="gray">
          <a:xfrm>
            <a:off x="656907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909441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18"/>
          <p:cNvSpPr/>
          <p:nvPr/>
        </p:nvSpPr>
        <p:spPr bwMode="gray">
          <a:xfrm>
            <a:off x="6569075"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6569075"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2" name="Picture 87-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1223"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12643-14"/>
          <p:cNvSpPr txBox="1">
            <a:spLocks noChangeArrowheads="1"/>
          </p:cNvSpPr>
          <p:nvPr/>
        </p:nvSpPr>
        <p:spPr bwMode="auto">
          <a:xfrm>
            <a:off x="535612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0" name="Shape Penutup-20"/>
          <p:cNvSpPr/>
          <p:nvPr/>
        </p:nvSpPr>
        <p:spPr bwMode="gray">
          <a:xfrm>
            <a:off x="317817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5627635"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3178175"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3178175"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آواز عاشقانه ی این مرد جوان ، پدر نامزد اش را عصبانی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جوان در به محل تمرین موسیقی اش می رود.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جوان در جشن تولد پدرش ترانه ای کوتاه خوانده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نوازنده ی خیابانی بخاطر اینکه نتوانسته پولی بدست آورد ، عصبانی است.</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55</a:t>
            </a:fld>
            <a:endParaRPr lang="de-DE" altLang="de-DE">
              <a:latin typeface="+mn-lt"/>
            </a:endParaRPr>
          </a:p>
        </p:txBody>
      </p:sp>
      <p:pic>
        <p:nvPicPr>
          <p:cNvPr id="18" name="Picture 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pic>
        <p:nvPicPr>
          <p:cNvPr id="19" name="Picture 127-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9323"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114690-22"/>
          <p:cNvSpPr txBox="1">
            <a:spLocks noChangeArrowheads="1"/>
          </p:cNvSpPr>
          <p:nvPr/>
        </p:nvSpPr>
        <p:spPr bwMode="auto">
          <a:xfrm>
            <a:off x="1042347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1</a:t>
            </a:r>
          </a:p>
        </p:txBody>
      </p:sp>
      <p:sp>
        <p:nvSpPr>
          <p:cNvPr id="23" name="Shape Penutup-23"/>
          <p:cNvSpPr/>
          <p:nvPr/>
        </p:nvSpPr>
        <p:spPr bwMode="gray">
          <a:xfrm>
            <a:off x="829627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1069830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25"/>
          <p:cNvSpPr/>
          <p:nvPr/>
        </p:nvSpPr>
        <p:spPr bwMode="gray">
          <a:xfrm>
            <a:off x="8296275"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26"/>
          <p:cNvSpPr/>
          <p:nvPr/>
        </p:nvSpPr>
        <p:spPr bwMode="gray">
          <a:xfrm>
            <a:off x="8296275"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7" name="Picture 131-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237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14699-20"/>
          <p:cNvSpPr txBox="1">
            <a:spLocks noChangeArrowheads="1"/>
          </p:cNvSpPr>
          <p:nvPr/>
        </p:nvSpPr>
        <p:spPr bwMode="auto">
          <a:xfrm>
            <a:off x="362940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31" name="Shape Penutup-31"/>
          <p:cNvSpPr/>
          <p:nvPr/>
        </p:nvSpPr>
        <p:spPr bwMode="gray">
          <a:xfrm>
            <a:off x="144933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32"/>
          <p:cNvSpPr/>
          <p:nvPr/>
        </p:nvSpPr>
        <p:spPr bwMode="gray">
          <a:xfrm>
            <a:off x="390827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33"/>
          <p:cNvSpPr/>
          <p:nvPr/>
        </p:nvSpPr>
        <p:spPr bwMode="gray">
          <a:xfrm>
            <a:off x="144933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34"/>
          <p:cNvSpPr/>
          <p:nvPr/>
        </p:nvSpPr>
        <p:spPr bwMode="gray">
          <a:xfrm>
            <a:off x="144933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ea typeface="+mn-ea"/>
              </a:rPr>
              <a:t>آواز عاشقانه ی این مرد جوان ، پدر نامزد اش را عصبانی کرده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جوان در به محل تمرین موسیقی اش می رود.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جوان در جشن تولد پدرش ترانه ای کوتاه خوانده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نوازنده ی خیابانی بخاطر اینکه نتوانسته پولی بدست آورد ، عصبانی است.</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56</a:t>
            </a:fld>
            <a:endParaRPr lang="de-DE" altLang="de-DE">
              <a:latin typeface="+mn-lt"/>
            </a:endParaRPr>
          </a:p>
        </p:txBody>
      </p:sp>
      <p:pic>
        <p:nvPicPr>
          <p:cNvPr id="17" name="Picture 1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pic>
        <p:nvPicPr>
          <p:cNvPr id="18" name="Picture 126-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9323"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116738-21"/>
          <p:cNvSpPr txBox="1">
            <a:spLocks noChangeArrowheads="1"/>
          </p:cNvSpPr>
          <p:nvPr/>
        </p:nvSpPr>
        <p:spPr bwMode="auto">
          <a:xfrm>
            <a:off x="1042347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1</a:t>
            </a:r>
          </a:p>
        </p:txBody>
      </p:sp>
      <p:sp>
        <p:nvSpPr>
          <p:cNvPr id="22" name="Shape Penutup-22"/>
          <p:cNvSpPr/>
          <p:nvPr/>
        </p:nvSpPr>
        <p:spPr bwMode="gray">
          <a:xfrm>
            <a:off x="829627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1069830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8296275"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25"/>
          <p:cNvSpPr/>
          <p:nvPr/>
        </p:nvSpPr>
        <p:spPr bwMode="gray">
          <a:xfrm>
            <a:off x="8296275"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6" name="Picture 130-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237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16746-19"/>
          <p:cNvSpPr txBox="1">
            <a:spLocks noChangeArrowheads="1"/>
          </p:cNvSpPr>
          <p:nvPr/>
        </p:nvSpPr>
        <p:spPr bwMode="auto">
          <a:xfrm>
            <a:off x="362940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3</a:t>
            </a:r>
          </a:p>
        </p:txBody>
      </p:sp>
      <p:sp>
        <p:nvSpPr>
          <p:cNvPr id="30" name="Shape Penutup-30"/>
          <p:cNvSpPr/>
          <p:nvPr/>
        </p:nvSpPr>
        <p:spPr bwMode="gray">
          <a:xfrm>
            <a:off x="144933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31"/>
          <p:cNvSpPr/>
          <p:nvPr/>
        </p:nvSpPr>
        <p:spPr bwMode="gray">
          <a:xfrm>
            <a:off x="390827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32"/>
          <p:cNvSpPr/>
          <p:nvPr/>
        </p:nvSpPr>
        <p:spPr bwMode="gray">
          <a:xfrm>
            <a:off x="144933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33"/>
          <p:cNvSpPr/>
          <p:nvPr/>
        </p:nvSpPr>
        <p:spPr bwMode="gray">
          <a:xfrm>
            <a:off x="144933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چقدر احتمال دارد كه هريك از گزينه ها را يافته باشيد؟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57</a:t>
            </a:fld>
            <a:endParaRPr lang="de-DE" altLang="de-DE">
              <a:latin typeface="+mn-lt"/>
            </a:endParaRPr>
          </a:p>
        </p:txBody>
      </p:sp>
      <p:sp>
        <p:nvSpPr>
          <p:cNvPr id="117765"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یک پلیس مخفی است که از پنجره ، کسی را زیرنظر گرفته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 شکاف دیوار منزل اش را ترمیم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دیوار منزل اش را نظافت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 منزلی تازه ساخته و درحال رنگ کردن دیوارش است.</a:t>
            </a:r>
            <a:endParaRPr lang="en-US" altLang="de-DE" sz="2000" b="0" dirty="0">
              <a:solidFill>
                <a:srgbClr val="333333"/>
              </a:solidFill>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11"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آيا با ديدن تصاوير جديد ، قضاوت شما تغيير كرد؟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58</a:t>
            </a:fld>
            <a:endParaRPr lang="de-DE" altLang="de-DE">
              <a:latin typeface="+mn-lt"/>
            </a:endParaRPr>
          </a:p>
        </p:txBody>
      </p:sp>
      <p:sp>
        <p:nvSpPr>
          <p:cNvPr id="119815"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یک پلیس مخفی است که از پنجره ، کسی را زیرنظر گرفته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 شکاف دیوار منزل اش را ترمیم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دیوار منزل اش را نظافت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 منزلی تازه ساخته و درحال رنگ کردن دیوارش است.</a:t>
            </a:r>
            <a:endParaRPr lang="en-US" altLang="de-DE" sz="2000" b="0" dirty="0">
              <a:solidFill>
                <a:srgbClr val="333333"/>
              </a:solidFill>
              <a:latin typeface="+mn-lt"/>
              <a:ea typeface="+mn-ea"/>
            </a:endParaRPr>
          </a:p>
        </p:txBody>
      </p:sp>
      <p:pic>
        <p:nvPicPr>
          <p:cNvPr id="12" name="Picture 11-12"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1615"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15"/>
          <p:cNvSpPr txBox="1">
            <a:spLocks noChangeArrowheads="1"/>
          </p:cNvSpPr>
          <p:nvPr/>
        </p:nvSpPr>
        <p:spPr bwMode="auto">
          <a:xfrm>
            <a:off x="905227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2</a:t>
            </a:r>
          </a:p>
        </p:txBody>
      </p:sp>
      <p:sp>
        <p:nvSpPr>
          <p:cNvPr id="16" name="Shape Penutup-16"/>
          <p:cNvSpPr/>
          <p:nvPr/>
        </p:nvSpPr>
        <p:spPr bwMode="gray">
          <a:xfrm>
            <a:off x="65685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7"/>
          <p:cNvSpPr/>
          <p:nvPr/>
        </p:nvSpPr>
        <p:spPr bwMode="gray">
          <a:xfrm>
            <a:off x="933000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18"/>
          <p:cNvSpPr/>
          <p:nvPr/>
        </p:nvSpPr>
        <p:spPr bwMode="gray">
          <a:xfrm>
            <a:off x="6568567"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19"/>
          <p:cNvSpPr/>
          <p:nvPr/>
        </p:nvSpPr>
        <p:spPr bwMode="gray">
          <a:xfrm>
            <a:off x="6568567"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3" name="Picture 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1523"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0835-14"/>
          <p:cNvSpPr txBox="1">
            <a:spLocks noChangeArrowheads="1"/>
          </p:cNvSpPr>
          <p:nvPr/>
        </p:nvSpPr>
        <p:spPr bwMode="auto">
          <a:xfrm>
            <a:off x="535764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0" name="Shape Penutup-20"/>
          <p:cNvSpPr/>
          <p:nvPr/>
        </p:nvSpPr>
        <p:spPr bwMode="gray">
          <a:xfrm>
            <a:off x="303847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563156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3038475"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3038475"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احتمالات را دوباره برآورد كنيد!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59</a:t>
            </a:fld>
            <a:endParaRPr lang="de-DE" altLang="de-DE">
              <a:latin typeface="+mn-lt"/>
            </a:endParaRPr>
          </a:p>
        </p:txBody>
      </p:sp>
      <p:sp>
        <p:nvSpPr>
          <p:cNvPr id="121865"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یک پلیس مخفی است که از پنجره ، کسی را زیرنظر گرفته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 شکاف دیوار منزل اش را ترمیم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دیوار منزل اش را نظافت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 منزلی تازه ساخته و درحال رنگ کردن دیوارش است.</a:t>
            </a:r>
            <a:endParaRPr lang="en-US" altLang="de-DE" sz="2000" b="0" dirty="0">
              <a:solidFill>
                <a:srgbClr val="333333"/>
              </a:solidFill>
              <a:latin typeface="+mn-lt"/>
              <a:ea typeface="+mn-ea"/>
            </a:endParaRPr>
          </a:p>
        </p:txBody>
      </p:sp>
      <p:pic>
        <p:nvPicPr>
          <p:cNvPr id="15"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659"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2</a:t>
            </a:r>
          </a:p>
        </p:txBody>
      </p:sp>
      <p:pic>
        <p:nvPicPr>
          <p:cNvPr id="16" name="Picture 2-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7324"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22885-20"/>
          <p:cNvSpPr txBox="1">
            <a:spLocks noChangeArrowheads="1"/>
          </p:cNvSpPr>
          <p:nvPr/>
        </p:nvSpPr>
        <p:spPr bwMode="auto">
          <a:xfrm>
            <a:off x="1072114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1</a:t>
            </a:r>
          </a:p>
        </p:txBody>
      </p:sp>
      <p:sp>
        <p:nvSpPr>
          <p:cNvPr id="21" name="Shape Penutup-21"/>
          <p:cNvSpPr/>
          <p:nvPr/>
        </p:nvSpPr>
        <p:spPr bwMode="gray">
          <a:xfrm>
            <a:off x="841427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1100736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8414276"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24"/>
          <p:cNvSpPr/>
          <p:nvPr/>
        </p:nvSpPr>
        <p:spPr bwMode="gray">
          <a:xfrm>
            <a:off x="8414276"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7" name="Picture 3-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8108"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2882-18"/>
          <p:cNvSpPr txBox="1">
            <a:spLocks noChangeArrowheads="1"/>
          </p:cNvSpPr>
          <p:nvPr/>
        </p:nvSpPr>
        <p:spPr bwMode="auto">
          <a:xfrm>
            <a:off x="351379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9" name="Shape Penutup-29"/>
          <p:cNvSpPr/>
          <p:nvPr/>
        </p:nvSpPr>
        <p:spPr bwMode="gray">
          <a:xfrm>
            <a:off x="109506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30"/>
          <p:cNvSpPr/>
          <p:nvPr/>
        </p:nvSpPr>
        <p:spPr bwMode="gray">
          <a:xfrm>
            <a:off x="37913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31"/>
          <p:cNvSpPr/>
          <p:nvPr/>
        </p:nvSpPr>
        <p:spPr bwMode="gray">
          <a:xfrm>
            <a:off x="1095060"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32"/>
          <p:cNvSpPr/>
          <p:nvPr/>
        </p:nvSpPr>
        <p:spPr bwMode="gray">
          <a:xfrm>
            <a:off x="1095060"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2"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یک پلیس مخفی است که از پنجره ، کسی را زیرنظر گرفته است.</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 شکاف دیوار منزل اش را ترمیم می کند.</a:t>
            </a:r>
          </a:p>
          <a:p>
            <a:pPr algn="r" rtl="1" eaLnBrk="1" hangingPunct="1">
              <a:spcBef>
                <a:spcPts val="1200"/>
              </a:spcBef>
              <a:spcAft>
                <a:spcPts val="0"/>
              </a:spcAft>
              <a:buClr>
                <a:srgbClr val="333333"/>
              </a:buClr>
              <a:buFont typeface="WingDings"/>
              <a:buAutoNum type="arabicPeriod"/>
            </a:pPr>
            <a:r>
              <a:rPr lang="fa-IR" altLang="de-DE" sz="2000" b="0" dirty="0">
                <a:solidFill>
                  <a:srgbClr val="333333"/>
                </a:solidFill>
                <a:latin typeface="+mn-lt"/>
                <a:ea typeface="+mn-ea"/>
              </a:rPr>
              <a:t>این مرد دیوار منزل اش را نظافت می کند.</a:t>
            </a:r>
          </a:p>
          <a:p>
            <a:pPr algn="r" rtl="1" eaLnBrk="1" hangingPunct="1">
              <a:spcBef>
                <a:spcPts val="1200"/>
              </a:spcBef>
              <a:spcAft>
                <a:spcPts val="0"/>
              </a:spcAft>
              <a:buClr>
                <a:srgbClr val="004992"/>
              </a:buClr>
              <a:buFont typeface="WingDings"/>
              <a:buAutoNum type="arabicPeriod"/>
            </a:pPr>
            <a:r>
              <a:rPr lang="fa-IR" altLang="de-DE" sz="2000" b="0" dirty="0">
                <a:solidFill>
                  <a:srgbClr val="004992"/>
                </a:solidFill>
                <a:latin typeface="+mn-lt"/>
                <a:ea typeface="+mn-ea"/>
              </a:rPr>
              <a:t>این مرد ، منزلی تازه ساخته و درحال رنگ کردن دیوارش است.</a:t>
            </a:r>
            <a:endParaRPr lang="en-US" altLang="de-DE" sz="20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60</a:t>
            </a:fld>
            <a:endParaRPr lang="de-DE" altLang="de-DE">
              <a:latin typeface="+mn-lt"/>
            </a:endParaRPr>
          </a:p>
        </p:txBody>
      </p:sp>
      <p:pic>
        <p:nvPicPr>
          <p:cNvPr id="14" name="Picture 13"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2</a:t>
            </a:r>
          </a:p>
        </p:txBody>
      </p:sp>
      <p:pic>
        <p:nvPicPr>
          <p:cNvPr id="15" name="Picture 2-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7324"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19"/>
          <p:cNvSpPr txBox="1">
            <a:spLocks noChangeArrowheads="1"/>
          </p:cNvSpPr>
          <p:nvPr/>
        </p:nvSpPr>
        <p:spPr bwMode="auto">
          <a:xfrm>
            <a:off x="1072114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dirty="0">
                <a:latin typeface="Calibri Light"/>
              </a:rPr>
              <a:t>1</a:t>
            </a:r>
          </a:p>
        </p:txBody>
      </p:sp>
      <p:sp>
        <p:nvSpPr>
          <p:cNvPr id="20" name="Shape Penutup-20"/>
          <p:cNvSpPr/>
          <p:nvPr/>
        </p:nvSpPr>
        <p:spPr bwMode="gray">
          <a:xfrm>
            <a:off x="841427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21"/>
          <p:cNvSpPr/>
          <p:nvPr/>
        </p:nvSpPr>
        <p:spPr bwMode="gray">
          <a:xfrm>
            <a:off x="1100736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22"/>
          <p:cNvSpPr/>
          <p:nvPr/>
        </p:nvSpPr>
        <p:spPr bwMode="gray">
          <a:xfrm>
            <a:off x="8414276"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23"/>
          <p:cNvSpPr/>
          <p:nvPr/>
        </p:nvSpPr>
        <p:spPr bwMode="gray">
          <a:xfrm>
            <a:off x="8414276"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16" name="Picture 3-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8108"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24930-17"/>
          <p:cNvSpPr txBox="1">
            <a:spLocks noChangeArrowheads="1"/>
          </p:cNvSpPr>
          <p:nvPr/>
        </p:nvSpPr>
        <p:spPr bwMode="auto">
          <a:xfrm>
            <a:off x="351379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b="1">
                <a:latin typeface="Calibri Light"/>
              </a:rPr>
              <a:t>3</a:t>
            </a:r>
          </a:p>
        </p:txBody>
      </p:sp>
      <p:sp>
        <p:nvSpPr>
          <p:cNvPr id="28" name="Shape Penutup-28"/>
          <p:cNvSpPr/>
          <p:nvPr/>
        </p:nvSpPr>
        <p:spPr bwMode="gray">
          <a:xfrm>
            <a:off x="109506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9"/>
          <p:cNvSpPr/>
          <p:nvPr/>
        </p:nvSpPr>
        <p:spPr bwMode="gray">
          <a:xfrm>
            <a:off x="37913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30"/>
          <p:cNvSpPr/>
          <p:nvPr/>
        </p:nvSpPr>
        <p:spPr bwMode="gray">
          <a:xfrm>
            <a:off x="1095060"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31"/>
          <p:cNvSpPr/>
          <p:nvPr/>
        </p:nvSpPr>
        <p:spPr bwMode="gray">
          <a:xfrm>
            <a:off x="1095060"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r>
              <a:rPr lang="ar-AE" sz="2400"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333333"/>
                </a:solidFill>
              </a:rPr>
              <a:t>گاهی اوقات وقایع بر خلاف انتظار می باشند: در بسیاری از مواقع ، نخستین تصمیم ها به نتایج غلط منجر می شوند.</a:t>
            </a:r>
            <a:endParaRPr lang="fa-IR"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r>
              <a:rPr lang="ar-AE" sz="2400" dirty="0">
                <a:solidFill>
                  <a:srgbClr val="333333"/>
                </a:solidFill>
              </a:rPr>
              <a:t>هدف های </a:t>
            </a:r>
            <a:r>
              <a:rPr lang="ar-AE" sz="2400">
                <a:solidFill>
                  <a:srgbClr val="333333"/>
                </a:solidFill>
              </a:rPr>
              <a:t>رفتاری:</a:t>
            </a:r>
          </a:p>
          <a:p>
            <a:pPr marL="342900" lvl="0" indent="-342900" defTabSz="914400" fontAlgn="base">
              <a:buClr>
                <a:srgbClr val="333333"/>
              </a:buClr>
              <a:buFont typeface="WingDings"/>
              <a:buChar char=""/>
            </a:pPr>
            <a:r>
              <a:rPr lang="fa-IR" altLang="de-DE" sz="2400" dirty="0">
                <a:solidFill>
                  <a:srgbClr val="333333"/>
                </a:solidFill>
              </a:rPr>
              <a:t>گاهی اوقات وقایع بر خلاف انتظار می باشند: در بسیاری از مواقع ، نخستین تصمیم ها به نتایج غلط منجر می شوند.</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همیشه باید فرضیات و تفاسیر مختلف را مدِّ نظر قرار داد و باورهای بدون پشتوانه را تغییر </a:t>
            </a:r>
            <a:r>
              <a:rPr lang="fa-IR" altLang="de-DE" sz="2400">
                <a:solidFill>
                  <a:srgbClr val="333333"/>
                </a:solidFill>
              </a:rPr>
              <a:t>داد.</a:t>
            </a:r>
            <a:endParaRPr lang="fa-IR"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62</a:t>
            </a:fld>
            <a:endParaRPr lang="de-DE" altLang="de-DE">
              <a:latin typeface="+mn-lt"/>
            </a:endParaRPr>
          </a:p>
        </p:txBody>
      </p:sp>
    </p:spTree>
    <p:extLst>
      <p:ext uri="{BB962C8B-B14F-4D97-AF65-F5344CB8AC3E}">
        <p14:creationId xmlns:p14="http://schemas.microsoft.com/office/powerpoint/2010/main" val="16301801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r>
              <a:rPr lang="ar-AE" sz="2400" dirty="0">
                <a:solidFill>
                  <a:srgbClr val="333333"/>
                </a:solidFill>
              </a:rPr>
              <a:t>هدف های </a:t>
            </a:r>
            <a:r>
              <a:rPr lang="ar-AE" sz="2400">
                <a:solidFill>
                  <a:srgbClr val="333333"/>
                </a:solidFill>
              </a:rPr>
              <a:t>رفتاری:</a:t>
            </a:r>
          </a:p>
          <a:p>
            <a:pPr marL="342900" lvl="0" indent="-342900" defTabSz="914400" fontAlgn="base">
              <a:buClr>
                <a:srgbClr val="333333"/>
              </a:buClr>
              <a:buFont typeface="WingDings"/>
              <a:buChar char=""/>
            </a:pPr>
            <a:r>
              <a:rPr lang="fa-IR" altLang="de-DE" sz="2400" dirty="0">
                <a:solidFill>
                  <a:srgbClr val="333333"/>
                </a:solidFill>
              </a:rPr>
              <a:t>گاهی اوقات وقایع بر خلاف انتظار می باشند: در بسیاری از مواقع ، نخستین تصمیم ها به نتایج غلط منجر می شوند.</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همیشه باید فرضیات و تفاسیر مختلف را مدِّ نظر قرار داد و باورهای بدون پشتوانه را تغییر داد.</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برای قضاوت کردن حداکثر اطلاعات را جمع آوری کنیم.</a:t>
            </a:r>
            <a:endParaRPr lang="fa-IR"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63</a:t>
            </a:fld>
            <a:endParaRPr lang="de-DE" altLang="de-DE">
              <a:latin typeface="+mn-lt"/>
            </a:endParaRPr>
          </a:p>
        </p:txBody>
      </p:sp>
    </p:spTree>
    <p:extLst>
      <p:ext uri="{BB962C8B-B14F-4D97-AF65-F5344CB8AC3E}">
        <p14:creationId xmlns:p14="http://schemas.microsoft.com/office/powerpoint/2010/main" val="16644918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در روانپریشی چگونه می توان باورها را تغییر داد؟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lnSpc>
                <a:spcPct val="100000"/>
              </a:lnSpc>
              <a:spcBef>
                <a:spcPts val="1200"/>
              </a:spcBef>
            </a:pPr>
            <a:r>
              <a:rPr lang="fa-IR" altLang="de-DE" sz="2400" dirty="0">
                <a:solidFill>
                  <a:srgbClr val="333333"/>
                </a:solidFill>
              </a:rPr>
              <a:t>در روانپریشی ، ممکن است که فرد باورهای غلط خود را نگه دارد و افکار و دیدگاه های مخالف را نادیده گیرد. در برخی موارد ، این روند پیامدهای ناخوشایند خواهد داشت.</a:t>
            </a: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در روانپریشی چگونه می توان باورها را تغییر داد؟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lnSpc>
                <a:spcPct val="100000"/>
              </a:lnSpc>
              <a:spcBef>
                <a:spcPts val="1200"/>
              </a:spcBef>
            </a:pPr>
            <a:r>
              <a:rPr lang="fa-IR" altLang="de-DE" sz="2400" dirty="0">
                <a:solidFill>
                  <a:srgbClr val="333333"/>
                </a:solidFill>
              </a:rPr>
              <a:t>در روانپریشی ، ممکن است که فرد باورهای غلط خود را نگه دارد و افکار و دیدگاه های مخالف را نادیده گیرد. در برخی موارد ، این روند پیامدهای ناخوشایند خواهد داشت.</a:t>
            </a:r>
          </a:p>
          <a:p>
            <a:pPr lvl="0" defTabSz="914400" fontAlgn="base">
              <a:lnSpc>
                <a:spcPct val="100000"/>
              </a:lnSpc>
              <a:spcBef>
                <a:spcPts val="1200"/>
              </a:spcBef>
            </a:pPr>
            <a:r>
              <a:rPr lang="fa-IR" altLang="de-DE" sz="2400" dirty="0">
                <a:solidFill>
                  <a:srgbClr val="004992"/>
                </a:solidFill>
              </a:rPr>
              <a:t>مثال: </a:t>
            </a:r>
            <a:r>
              <a:rPr lang="fa-IR" altLang="de-DE" sz="2400" dirty="0">
                <a:solidFill>
                  <a:srgbClr val="333333"/>
                </a:solidFill>
              </a:rPr>
              <a:t>محمود به پدرش حمله کرده است. وی معتقد بود که مدت ها قبل پدرش فوت کرده و آدم های ماشینی در جسم او رفته اند . حتی زمانی که پدرش به شدت صدمه می بیند و از بدن او خون جاری می شود ، و شواهد بسیاری برعلیه این باور غلط آشکار می شود، هنوز شک و سوء ظن های محمود باقی مانده است.</a:t>
            </a:r>
          </a:p>
          <a:p>
            <a:pPr lvl="0" defTabSz="914400" fontAlgn="base">
              <a:lnSpc>
                <a:spcPct val="100000"/>
              </a:lnSpc>
              <a:spcBef>
                <a:spcPts val="1200"/>
              </a:spcBef>
            </a:pPr>
            <a:r>
              <a:rPr lang="fa-IR" altLang="de-DE" sz="2400" dirty="0">
                <a:solidFill>
                  <a:srgbClr val="004992"/>
                </a:solidFill>
              </a:rPr>
              <a:t>سابقه و پیشینه: </a:t>
            </a:r>
            <a:r>
              <a:rPr lang="fa-IR" altLang="de-DE" sz="2400" dirty="0">
                <a:solidFill>
                  <a:srgbClr val="333333"/>
                </a:solidFill>
              </a:rPr>
              <a:t>پدر محمود رفتار معمولی و خوب نداشته و بطور غیرعادی رفتار می کرده است.</a:t>
            </a:r>
          </a:p>
          <a:p>
            <a:pPr lvl="0" defTabSz="914400" fontAlgn="base">
              <a:lnSpc>
                <a:spcPct val="100000"/>
              </a:lnSpc>
              <a:spcBef>
                <a:spcPts val="1200"/>
              </a:spcBef>
            </a:pPr>
            <a:r>
              <a:rPr lang="fa-IR" altLang="de-DE" sz="2400" dirty="0">
                <a:solidFill>
                  <a:srgbClr val="004992"/>
                </a:solidFill>
              </a:rPr>
              <a:t>امّا:</a:t>
            </a:r>
            <a:r>
              <a:rPr lang="fa-IR" altLang="de-DE" sz="2400" dirty="0">
                <a:solidFill>
                  <a:srgbClr val="333333"/>
                </a:solidFill>
              </a:rPr>
              <a:t> همچنانکه سن افراد بیشتر می شود ، آنها تغییر می کنند . شاید پدر محمود قبلاً مشکلاتی داشته و نسبت به پسرش بدرفتار و سخت گیر بوده است. ولی بستگان محمود نتوانسته اند که او را متقاعد کنند که اکنون پدرش مشکلی ندارد.</a:t>
            </a:r>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65</a:t>
            </a:fld>
            <a:endParaRPr lang="de-DE" altLang="de-DE">
              <a:latin typeface="+mn-lt"/>
            </a:endParaRPr>
          </a:p>
        </p:txBody>
      </p:sp>
    </p:spTree>
    <p:extLst>
      <p:ext uri="{BB962C8B-B14F-4D97-AF65-F5344CB8AC3E}">
        <p14:creationId xmlns:p14="http://schemas.microsoft.com/office/powerpoint/2010/main" val="6641055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در روانپریشی چگونه می توان باورها را تغییر داد؟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lnSpc>
                <a:spcPct val="100000"/>
              </a:lnSpc>
              <a:spcBef>
                <a:spcPts val="1200"/>
              </a:spcBef>
            </a:pPr>
            <a:r>
              <a:rPr lang="fa-IR" altLang="de-DE" sz="2400">
                <a:solidFill>
                  <a:srgbClr val="333333"/>
                </a:solidFill>
              </a:rPr>
              <a:t>در روانپریشی ، ممکن است که فرد باورهای غلط خود را نگه دارد و افکار و دیدگاه های مخالف را نادیده گیرد. </a:t>
            </a:r>
            <a:r>
              <a:rPr lang="fa-IR" altLang="de-DE" sz="2400" dirty="0">
                <a:solidFill>
                  <a:srgbClr val="333333"/>
                </a:solidFill>
              </a:rPr>
              <a:t>در برخی موارد ، این روند پیامدهای ناخوشایند خواهد داشت.</a:t>
            </a:r>
          </a:p>
          <a:p>
            <a:pPr lvl="0" defTabSz="914400" fontAlgn="base">
              <a:lnSpc>
                <a:spcPct val="100000"/>
              </a:lnSpc>
              <a:spcBef>
                <a:spcPts val="1200"/>
              </a:spcBef>
            </a:pPr>
            <a:r>
              <a:rPr lang="fa-IR" altLang="de-DE" sz="2400" dirty="0">
                <a:solidFill>
                  <a:srgbClr val="004992"/>
                </a:solidFill>
              </a:rPr>
              <a:t>مثال: </a:t>
            </a:r>
            <a:r>
              <a:rPr lang="fa-IR" altLang="de-DE" sz="2400" dirty="0">
                <a:solidFill>
                  <a:srgbClr val="333333"/>
                </a:solidFill>
              </a:rPr>
              <a:t>محمود به پدرش حمله کرده است. وی معتقد بود که مدت ها قبل پدرش فوت کرده و آدم های ماشینی در جسم او رفته اند . حتی زمانی که پدرش به شدت صدمه می بیند و از بدن او خون جاری می شود ، و شواهد بسیاری برعلیه این باور غلط آشکار می شود، هنوز شک و سوء ظن های محمود باقی مانده است.</a:t>
            </a:r>
          </a:p>
          <a:p>
            <a:pPr lvl="0" defTabSz="914400" fontAlgn="base">
              <a:lnSpc>
                <a:spcPct val="100000"/>
              </a:lnSpc>
              <a:spcBef>
                <a:spcPts val="1200"/>
              </a:spcBef>
            </a:pPr>
            <a:r>
              <a:rPr lang="fa-IR" altLang="de-DE" sz="2400" dirty="0">
                <a:solidFill>
                  <a:srgbClr val="004992"/>
                </a:solidFill>
              </a:rPr>
              <a:t>سابقه و پیشینه: </a:t>
            </a:r>
            <a:r>
              <a:rPr lang="fa-IR" altLang="de-DE" sz="2400" dirty="0">
                <a:solidFill>
                  <a:srgbClr val="333333"/>
                </a:solidFill>
              </a:rPr>
              <a:t>پدر محمود رفتار معمولی و خوب نداشته و بطور غیرعادی رفتار می کرده است.</a:t>
            </a:r>
          </a:p>
          <a:p>
            <a:pPr lvl="0" defTabSz="914400" fontAlgn="base">
              <a:lnSpc>
                <a:spcPct val="100000"/>
              </a:lnSpc>
              <a:spcBef>
                <a:spcPts val="1200"/>
              </a:spcBef>
            </a:pPr>
            <a:r>
              <a:rPr lang="fa-IR" altLang="de-DE" sz="2400" dirty="0">
                <a:solidFill>
                  <a:srgbClr val="004992"/>
                </a:solidFill>
              </a:rPr>
              <a:t>امّا:</a:t>
            </a:r>
            <a:r>
              <a:rPr lang="fa-IR" altLang="de-DE" sz="2400" dirty="0">
                <a:solidFill>
                  <a:srgbClr val="333333"/>
                </a:solidFill>
              </a:rPr>
              <a:t> همچنانکه سن افراد بیشتر می شود ، آنها تغییر می کنند . شاید پدر محمود قبلاً مشکلاتی داشته و نسبت به پسرش بدرفتار و سخت گیر بوده است. ولی بستگان محمود نتوانسته اند که او را متقاعد کنند که اکنون پدرش مشکلی ندارد.</a:t>
            </a:r>
          </a:p>
          <a:p>
            <a:pPr lvl="0" defTabSz="914400" fontAlgn="base">
              <a:lnSpc>
                <a:spcPct val="100000"/>
              </a:lnSpc>
              <a:spcBef>
                <a:spcPts val="1200"/>
              </a:spcBef>
            </a:pPr>
            <a:r>
              <a:rPr lang="fa-IR" altLang="de-DE" sz="2400" dirty="0">
                <a:solidFill>
                  <a:srgbClr val="333333"/>
                </a:solidFill>
              </a:rPr>
              <a:t>به سختی می توان کسی را که احساس تهدید کرده است آرام کرد. بنابراین ، در قضاوت های خویش محتاط باشید و از دیگران درخواست مشورت و همفکری کنید.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C319693D-9226-4F42-B9A2-71763427DA6F}" type="slidenum">
              <a:rPr lang="de-DE" altLang="de-DE" smtClean="0">
                <a:latin typeface="+mn-lt"/>
              </a:rPr>
              <a:pPr>
                <a:defRPr/>
              </a:pPr>
              <a:t>66</a:t>
            </a:fld>
            <a:endParaRPr lang="de-DE" altLang="de-DE">
              <a:latin typeface="+mn-lt"/>
            </a:endParaRPr>
          </a:p>
        </p:txBody>
      </p:sp>
    </p:spTree>
    <p:extLst>
      <p:ext uri="{BB962C8B-B14F-4D97-AF65-F5344CB8AC3E}">
        <p14:creationId xmlns:p14="http://schemas.microsoft.com/office/powerpoint/2010/main" val="29238436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4" name="Slide Number Placeholder 3"/>
          <p:cNvSpPr>
            <a:spLocks noGrp="1"/>
          </p:cNvSpPr>
          <p:nvPr>
            <p:ph type="sldNum" sz="quarter" idx="12"/>
          </p:nvPr>
        </p:nvSpPr>
        <p:spPr/>
        <p:txBody>
          <a:bodyPr/>
          <a:lstStyle/>
          <a:p>
            <a:pPr>
              <a:defRPr/>
            </a:pPr>
            <a:fld id="{09436AC7-E3F3-41D4-B4B0-676AA789A10D}" type="slidenum">
              <a:rPr lang="de-DE" altLang="de-DE" smtClean="0">
                <a:latin typeface="+mn-lt"/>
              </a:rPr>
              <a:pPr>
                <a:defRPr/>
              </a:pPr>
              <a:t>67</a:t>
            </a:fld>
            <a:endParaRPr lang="de-DE" altLang="de-DE">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l" defTabSz="914400" rtl="1"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6"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37132156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3 – تغییر نظام باورها</a:t>
            </a:r>
            <a:endParaRPr lang="de-DE">
              <a:latin typeface="+mn-lt"/>
            </a:endParaRPr>
          </a:p>
        </p:txBody>
      </p:sp>
      <p:sp>
        <p:nvSpPr>
          <p:cNvPr id="5" name="Slide Number Placeholder 4"/>
          <p:cNvSpPr>
            <a:spLocks noGrp="1"/>
          </p:cNvSpPr>
          <p:nvPr>
            <p:ph type="sldNum" sz="quarter" idx="12"/>
          </p:nvPr>
        </p:nvSpPr>
        <p:spPr/>
        <p:txBody>
          <a:bodyPr/>
          <a:lstStyle/>
          <a:p>
            <a:pPr>
              <a:defRPr/>
            </a:pPr>
            <a:fld id="{C319693D-9226-4F42-B9A2-71763427DA6F}" type="slidenum">
              <a:rPr lang="de-DE" altLang="de-DE" smtClean="0">
                <a:latin typeface="+mn-lt"/>
              </a:rPr>
              <a:pPr>
                <a:defRPr/>
              </a:pPr>
              <a:t>68</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725184783"/>
              </p:ext>
            </p:extLst>
          </p:nvPr>
        </p:nvGraphicFramePr>
        <p:xfrm>
          <a:off x="408954" y="2011680"/>
          <a:ext cx="11375999" cy="173737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Benny-Kristin Fischer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Verschiedene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Bildersequenzen</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Haikopf</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Chor</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Wäscherei</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Überfall</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Regenwetter</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König</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Spielzeugauto</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Musiker</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Hausbau</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einige</a:t>
                      </a:r>
                      <a:r>
                        <a:rPr kumimoji="0" lang="en-GB" sz="1000" b="0" i="0" u="none" strike="noStrike" cap="none" normalizeH="0" baseline="0" dirty="0">
                          <a:ln>
                            <a:noFill/>
                          </a:ln>
                          <a:solidFill>
                            <a:srgbClr val="333333"/>
                          </a:solidFill>
                          <a:effectLst/>
                          <a:latin typeface="Calibri Light"/>
                          <a:ea typeface="ＭＳ Ｐゴシック" pitchFamily="34" charset="-128"/>
                        </a:rPr>
                        <a:t> Motive </a:t>
                      </a:r>
                      <a:r>
                        <a:rPr kumimoji="0" lang="en-GB" sz="1000" b="0" i="0" u="none" strike="noStrike" cap="none" normalizeH="0" baseline="0" dirty="0" err="1">
                          <a:ln>
                            <a:noFill/>
                          </a:ln>
                          <a:solidFill>
                            <a:srgbClr val="333333"/>
                          </a:solidFill>
                          <a:effectLst/>
                          <a:latin typeface="Calibri Light"/>
                          <a:ea typeface="ＭＳ Ｐゴシック" pitchFamily="34" charset="-128"/>
                        </a:rPr>
                        <a:t>sind</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6149</Words>
  <Application>Microsoft Office PowerPoint</Application>
  <PresentationFormat>Benutzerdefiniert</PresentationFormat>
  <Paragraphs>646</Paragraphs>
  <Slides>68</Slides>
  <Notes>68</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68</vt:i4>
      </vt:variant>
    </vt:vector>
  </HeadingPairs>
  <TitlesOfParts>
    <vt:vector size="74" baseType="lpstr">
      <vt:lpstr>Calibri Light</vt:lpstr>
      <vt:lpstr>Symbol</vt:lpstr>
      <vt:lpstr>Arial</vt:lpstr>
      <vt:lpstr>Wingdings</vt:lpstr>
      <vt:lpstr>UKE_PPT-Vorlage_16zu9</vt:lpstr>
      <vt:lpstr>1_UKE_PPT-Vorlage_16zu9</vt:lpstr>
      <vt:lpstr>بام :3 B تغییر نظام باورها</vt:lpstr>
      <vt:lpstr>تغییر نظام باورها</vt:lpstr>
      <vt:lpstr>تغییر نظام باورها</vt:lpstr>
      <vt:lpstr>تغییر نظام باورها</vt:lpstr>
      <vt:lpstr>تغییر نظام باورها</vt:lpstr>
      <vt:lpstr>جملاتی از کسانی که پیشگویی یشان نادرست بوده است.</vt:lpstr>
      <vt:lpstr>جملاتی از کسانی که پیشگویی یشان نادرست بوده است.</vt:lpstr>
      <vt:lpstr>نمونه هایی از قصور در، زیرسؤال بردن برخی باورها  (شیوه ی “ سر در گریبان بردن”)</vt:lpstr>
      <vt:lpstr>نمونه هایی از قصور در، زیرسؤال بردن برخی باورها  (شیوه ی “ سر در گریبان بردن”)</vt:lpstr>
      <vt:lpstr>نمونه هایی از قصور در، زیرسؤال بردن برخی باورها  (شیوه ی “ سر در گریبان بردن”)</vt:lpstr>
      <vt:lpstr>نمونه هایی از قصور در، زیرسؤال بردن برخی باورها  (شیوه ی “ سر در گریبان بردن”)</vt:lpstr>
      <vt:lpstr>چرا چنین اعمالی انجام می دهیم؟</vt:lpstr>
      <vt:lpstr>چگونه تغییر ناکافی باورها سبب تشدید سوء تفاهم در هنگام ابتلای به روانپریشی یا سایکوز می شود (چند مثال)</vt:lpstr>
      <vt:lpstr>سه تصویر زیر به یک طبقه تعلق دارند. آن طبقه کدام است؟</vt:lpstr>
      <vt:lpstr>طبقه: غذا</vt:lpstr>
      <vt:lpstr>تمرین</vt:lpstr>
      <vt:lpstr>تمرین</vt:lpstr>
      <vt:lpstr>تمرین</vt:lpstr>
      <vt:lpstr>تمرین</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اختیاری : کلیپ ویدئویی</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چقدر احتمال دارد كه هريك از گزينه ها را يافته باشيد؟</vt:lpstr>
      <vt:lpstr>آيا با ديدن تصاوير جديد ، قضاوت شما تغيير كرد؟</vt:lpstr>
      <vt:lpstr>لطفا احتمالات را دوباره برآورد كنيد!</vt:lpstr>
      <vt:lpstr>PowerPoint-Präsentation</vt:lpstr>
      <vt:lpstr>انتقال به زندگی روزمره</vt:lpstr>
      <vt:lpstr>انتقال به زندگی روزمره</vt:lpstr>
      <vt:lpstr>انتقال به زندگی روزمره</vt:lpstr>
      <vt:lpstr>در روانپریشی چگونه می توان باورها را تغییر داد؟</vt:lpstr>
      <vt:lpstr>در روانپریشی چگونه می توان باورها را تغییر داد؟</vt:lpstr>
      <vt:lpstr>در روانپریشی چگونه می توان باورها را تغییر داد؟</vt:lpstr>
      <vt:lpstr>از توجه و همکاری شما متشکریم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331</cp:revision>
  <dcterms:created xsi:type="dcterms:W3CDTF">2004-06-30T16:15:23Z</dcterms:created>
  <dcterms:modified xsi:type="dcterms:W3CDTF">2021-12-19T11:05:50Z</dcterms:modified>
</cp:coreProperties>
</file>