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17" r:id="rId1"/>
    <p:sldMasterId id="2147483730" r:id="rId2"/>
  </p:sldMasterIdLst>
  <p:notesMasterIdLst>
    <p:notesMasterId r:id="rId184"/>
  </p:notesMasterIdLst>
  <p:handoutMasterIdLst>
    <p:handoutMasterId r:id="rId185"/>
  </p:handoutMasterIdLst>
  <p:sldIdLst>
    <p:sldId id="850" r:id="rId3"/>
    <p:sldId id="581" r:id="rId4"/>
    <p:sldId id="834" r:id="rId5"/>
    <p:sldId id="833" r:id="rId6"/>
    <p:sldId id="832" r:id="rId7"/>
    <p:sldId id="831" r:id="rId8"/>
    <p:sldId id="782" r:id="rId9"/>
    <p:sldId id="783" r:id="rId10"/>
    <p:sldId id="691" r:id="rId11"/>
    <p:sldId id="861" r:id="rId12"/>
    <p:sldId id="862" r:id="rId13"/>
    <p:sldId id="860" r:id="rId14"/>
    <p:sldId id="837" r:id="rId15"/>
    <p:sldId id="840" r:id="rId16"/>
    <p:sldId id="839" r:id="rId17"/>
    <p:sldId id="803" r:id="rId18"/>
    <p:sldId id="724" r:id="rId19"/>
    <p:sldId id="723" r:id="rId20"/>
    <p:sldId id="780" r:id="rId21"/>
    <p:sldId id="590" r:id="rId22"/>
    <p:sldId id="841" r:id="rId23"/>
    <p:sldId id="769" r:id="rId24"/>
    <p:sldId id="591" r:id="rId25"/>
    <p:sldId id="843" r:id="rId26"/>
    <p:sldId id="842" r:id="rId27"/>
    <p:sldId id="594" r:id="rId28"/>
    <p:sldId id="425" r:id="rId29"/>
    <p:sldId id="426" r:id="rId30"/>
    <p:sldId id="427" r:id="rId31"/>
    <p:sldId id="428" r:id="rId32"/>
    <p:sldId id="429" r:id="rId33"/>
    <p:sldId id="430" r:id="rId34"/>
    <p:sldId id="431" r:id="rId35"/>
    <p:sldId id="432" r:id="rId36"/>
    <p:sldId id="863" r:id="rId37"/>
    <p:sldId id="593" r:id="rId38"/>
    <p:sldId id="595" r:id="rId39"/>
    <p:sldId id="596" r:id="rId40"/>
    <p:sldId id="597" r:id="rId41"/>
    <p:sldId id="598" r:id="rId42"/>
    <p:sldId id="599" r:id="rId43"/>
    <p:sldId id="600" r:id="rId44"/>
    <p:sldId id="601" r:id="rId45"/>
    <p:sldId id="602" r:id="rId46"/>
    <p:sldId id="776" r:id="rId47"/>
    <p:sldId id="864" r:id="rId48"/>
    <p:sldId id="865" r:id="rId49"/>
    <p:sldId id="866" r:id="rId50"/>
    <p:sldId id="867" r:id="rId51"/>
    <p:sldId id="868" r:id="rId52"/>
    <p:sldId id="869" r:id="rId53"/>
    <p:sldId id="870" r:id="rId54"/>
    <p:sldId id="871" r:id="rId55"/>
    <p:sldId id="873" r:id="rId56"/>
    <p:sldId id="872" r:id="rId57"/>
    <p:sldId id="821" r:id="rId58"/>
    <p:sldId id="822" r:id="rId59"/>
    <p:sldId id="823" r:id="rId60"/>
    <p:sldId id="824" r:id="rId61"/>
    <p:sldId id="825" r:id="rId62"/>
    <p:sldId id="826" r:id="rId63"/>
    <p:sldId id="827" r:id="rId64"/>
    <p:sldId id="828" r:id="rId65"/>
    <p:sldId id="874" r:id="rId66"/>
    <p:sldId id="829" r:id="rId67"/>
    <p:sldId id="441" r:id="rId68"/>
    <p:sldId id="700" r:id="rId69"/>
    <p:sldId id="701" r:id="rId70"/>
    <p:sldId id="702" r:id="rId71"/>
    <p:sldId id="703" r:id="rId72"/>
    <p:sldId id="704" r:id="rId73"/>
    <p:sldId id="705" r:id="rId74"/>
    <p:sldId id="706" r:id="rId75"/>
    <p:sldId id="875" r:id="rId76"/>
    <p:sldId id="450" r:id="rId77"/>
    <p:sldId id="754" r:id="rId78"/>
    <p:sldId id="755" r:id="rId79"/>
    <p:sldId id="756" r:id="rId80"/>
    <p:sldId id="757" r:id="rId81"/>
    <p:sldId id="758" r:id="rId82"/>
    <p:sldId id="759" r:id="rId83"/>
    <p:sldId id="760" r:id="rId84"/>
    <p:sldId id="876" r:id="rId85"/>
    <p:sldId id="877" r:id="rId86"/>
    <p:sldId id="878" r:id="rId87"/>
    <p:sldId id="879" r:id="rId88"/>
    <p:sldId id="880" r:id="rId89"/>
    <p:sldId id="881" r:id="rId90"/>
    <p:sldId id="882" r:id="rId91"/>
    <p:sldId id="883" r:id="rId92"/>
    <p:sldId id="884" r:id="rId93"/>
    <p:sldId id="885" r:id="rId94"/>
    <p:sldId id="819" r:id="rId95"/>
    <p:sldId id="708" r:id="rId96"/>
    <p:sldId id="709" r:id="rId97"/>
    <p:sldId id="711" r:id="rId98"/>
    <p:sldId id="712" r:id="rId99"/>
    <p:sldId id="713" r:id="rId100"/>
    <p:sldId id="714" r:id="rId101"/>
    <p:sldId id="715" r:id="rId102"/>
    <p:sldId id="710" r:id="rId103"/>
    <p:sldId id="886" r:id="rId104"/>
    <p:sldId id="716" r:id="rId105"/>
    <p:sldId id="651" r:id="rId106"/>
    <p:sldId id="652" r:id="rId107"/>
    <p:sldId id="653" r:id="rId108"/>
    <p:sldId id="654" r:id="rId109"/>
    <p:sldId id="655" r:id="rId110"/>
    <p:sldId id="656" r:id="rId111"/>
    <p:sldId id="657" r:id="rId112"/>
    <p:sldId id="658" r:id="rId113"/>
    <p:sldId id="887" r:id="rId114"/>
    <p:sldId id="667" r:id="rId115"/>
    <p:sldId id="618" r:id="rId116"/>
    <p:sldId id="619" r:id="rId117"/>
    <p:sldId id="620" r:id="rId118"/>
    <p:sldId id="621" r:id="rId119"/>
    <p:sldId id="622" r:id="rId120"/>
    <p:sldId id="623" r:id="rId121"/>
    <p:sldId id="624" r:id="rId122"/>
    <p:sldId id="625" r:id="rId123"/>
    <p:sldId id="888" r:id="rId124"/>
    <p:sldId id="468" r:id="rId125"/>
    <p:sldId id="626" r:id="rId126"/>
    <p:sldId id="627" r:id="rId127"/>
    <p:sldId id="628" r:id="rId128"/>
    <p:sldId id="629" r:id="rId129"/>
    <p:sldId id="630" r:id="rId130"/>
    <p:sldId id="631" r:id="rId131"/>
    <p:sldId id="632" r:id="rId132"/>
    <p:sldId id="633" r:id="rId133"/>
    <p:sldId id="889" r:id="rId134"/>
    <p:sldId id="742" r:id="rId135"/>
    <p:sldId id="734" r:id="rId136"/>
    <p:sldId id="735" r:id="rId137"/>
    <p:sldId id="736" r:id="rId138"/>
    <p:sldId id="737" r:id="rId139"/>
    <p:sldId id="738" r:id="rId140"/>
    <p:sldId id="739" r:id="rId141"/>
    <p:sldId id="740" r:id="rId142"/>
    <p:sldId id="741" r:id="rId143"/>
    <p:sldId id="890" r:id="rId144"/>
    <p:sldId id="556" r:id="rId145"/>
    <p:sldId id="557" r:id="rId146"/>
    <p:sldId id="558" r:id="rId147"/>
    <p:sldId id="669" r:id="rId148"/>
    <p:sldId id="668" r:id="rId149"/>
    <p:sldId id="696" r:id="rId150"/>
    <p:sldId id="844" r:id="rId151"/>
    <p:sldId id="670" r:id="rId152"/>
    <p:sldId id="671" r:id="rId153"/>
    <p:sldId id="763" r:id="rId154"/>
    <p:sldId id="764" r:id="rId155"/>
    <p:sldId id="677" r:id="rId156"/>
    <p:sldId id="678" r:id="rId157"/>
    <p:sldId id="679" r:id="rId158"/>
    <p:sldId id="680" r:id="rId159"/>
    <p:sldId id="681" r:id="rId160"/>
    <p:sldId id="765" r:id="rId161"/>
    <p:sldId id="766" r:id="rId162"/>
    <p:sldId id="767" r:id="rId163"/>
    <p:sldId id="721" r:id="rId164"/>
    <p:sldId id="768" r:id="rId165"/>
    <p:sldId id="815" r:id="rId166"/>
    <p:sldId id="848" r:id="rId167"/>
    <p:sldId id="847" r:id="rId168"/>
    <p:sldId id="846" r:id="rId169"/>
    <p:sldId id="845" r:id="rId170"/>
    <p:sldId id="646" r:id="rId171"/>
    <p:sldId id="851" r:id="rId172"/>
    <p:sldId id="849" r:id="rId173"/>
    <p:sldId id="820" r:id="rId174"/>
    <p:sldId id="787" r:id="rId175"/>
    <p:sldId id="852" r:id="rId176"/>
    <p:sldId id="853" r:id="rId177"/>
    <p:sldId id="854" r:id="rId178"/>
    <p:sldId id="855" r:id="rId179"/>
    <p:sldId id="856" r:id="rId180"/>
    <p:sldId id="857" r:id="rId181"/>
    <p:sldId id="858" r:id="rId182"/>
    <p:sldId id="859" r:id="rId183"/>
  </p:sldIdLst>
  <p:sldSz cx="12195175" cy="6858000"/>
  <p:notesSz cx="6781800" cy="9926638"/>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43" autoAdjust="0"/>
    <p:restoredTop sz="94677" autoAdjust="0"/>
  </p:normalViewPr>
  <p:slideViewPr>
    <p:cSldViewPr>
      <p:cViewPr varScale="1">
        <p:scale>
          <a:sx n="110" d="100"/>
          <a:sy n="110" d="100"/>
        </p:scale>
        <p:origin x="888" y="114"/>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1212"/>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notesMaster" Target="notesMasters/notesMaster1.xml"/><Relationship Id="rId189" Type="http://schemas.openxmlformats.org/officeDocument/2006/relationships/tableStyles" Target="tableStyle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presProps" Target="presProps.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viewProps" Target="viewProps.xml"/><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eaLnBrk="1" hangingPunct="1">
              <a:defRPr sz="1300"/>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eaLnBrk="1" hangingPunct="1">
              <a:defRPr sz="1300"/>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eaLnBrk="1" hangingPunct="1">
              <a:defRPr sz="1300"/>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eaLnBrk="1" hangingPunct="1">
              <a:defRPr sz="1300"/>
            </a:lvl1pPr>
          </a:lstStyle>
          <a:p>
            <a:fld id="{D6610163-423E-46F3-983E-D31678D8D883}" type="slidenum">
              <a:rPr lang="en-GB" altLang="de-DE"/>
              <a:pPr/>
              <a:t>‹#›</a:t>
            </a:fld>
            <a:endParaRPr lang="en-GB" altLang="de-DE"/>
          </a:p>
        </p:txBody>
      </p:sp>
    </p:spTree>
    <p:extLst>
      <p:ext uri="{BB962C8B-B14F-4D97-AF65-F5344CB8AC3E}">
        <p14:creationId xmlns:p14="http://schemas.microsoft.com/office/powerpoint/2010/main" val="6678411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eaLnBrk="1" hangingPunct="1">
              <a:defRPr sz="1300"/>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eaLnBrk="1" hangingPunct="1">
              <a:defRPr sz="1300"/>
            </a:lvl1pPr>
          </a:lstStyle>
          <a:p>
            <a:pPr>
              <a:defRPr/>
            </a:pPr>
            <a:endParaRPr lang="de-DE"/>
          </a:p>
        </p:txBody>
      </p:sp>
      <p:sp>
        <p:nvSpPr>
          <p:cNvPr id="151556"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eaLnBrk="1" hangingPunct="1">
              <a:defRPr sz="1300"/>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eaLnBrk="1" hangingPunct="1">
              <a:defRPr sz="1300"/>
            </a:lvl1pPr>
          </a:lstStyle>
          <a:p>
            <a:fld id="{C239CB6A-0349-4BBB-972F-F1484D8CD9D0}" type="slidenum">
              <a:rPr lang="de-DE" altLang="de-DE"/>
              <a:pPr/>
              <a:t>‹#›</a:t>
            </a:fld>
            <a:endParaRPr lang="de-DE" altLang="de-DE"/>
          </a:p>
        </p:txBody>
      </p:sp>
    </p:spTree>
    <p:extLst>
      <p:ext uri="{BB962C8B-B14F-4D97-AF65-F5344CB8AC3E}">
        <p14:creationId xmlns:p14="http://schemas.microsoft.com/office/powerpoint/2010/main" val="41891192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B117A4-309C-4D52-B00D-F84856D8726D}" type="slidenum">
              <a:rPr lang="de-DE" altLang="de-DE" sz="1300"/>
              <a:pPr>
                <a:spcBef>
                  <a:spcPct val="0"/>
                </a:spcBef>
              </a:pPr>
              <a:t>2</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955905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B117A4-309C-4D52-B00D-F84856D8726D}" type="slidenum">
              <a:rPr lang="de-DE" altLang="de-DE" sz="1300"/>
              <a:pPr>
                <a:spcBef>
                  <a:spcPct val="0"/>
                </a:spcBef>
              </a:pPr>
              <a:t>3</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955905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B117A4-309C-4D52-B00D-F84856D8726D}" type="slidenum">
              <a:rPr lang="de-DE" altLang="de-DE" sz="1300"/>
              <a:pPr>
                <a:spcBef>
                  <a:spcPct val="0"/>
                </a:spcBef>
              </a:pPr>
              <a:t>4</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955905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B117A4-309C-4D52-B00D-F84856D8726D}" type="slidenum">
              <a:rPr lang="de-DE" altLang="de-DE" sz="1300"/>
              <a:pPr>
                <a:spcBef>
                  <a:spcPct val="0"/>
                </a:spcBef>
              </a:pPr>
              <a:t>5</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955905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B117A4-309C-4D52-B00D-F84856D8726D}" type="slidenum">
              <a:rPr lang="de-DE" altLang="de-DE" sz="1300"/>
              <a:pPr>
                <a:spcBef>
                  <a:spcPct val="0"/>
                </a:spcBef>
              </a:pPr>
              <a:t>6</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955905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DA4A98-0626-468B-B16D-E2E55A0C2F2F}" type="slidenum">
              <a:rPr lang="de-DE" altLang="de-DE" sz="1300"/>
              <a:pPr>
                <a:spcBef>
                  <a:spcPct val="0"/>
                </a:spcBef>
              </a:pPr>
              <a:t>7</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082515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2B0F79C-68A6-47E3-98B2-7FE81A756AF9}" type="slidenum">
              <a:rPr lang="de-DE" altLang="de-DE" sz="1300"/>
              <a:pPr>
                <a:spcBef>
                  <a:spcPct val="0"/>
                </a:spcBef>
              </a:pPr>
              <a:t>8</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671405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A2B4CF-1DF8-47A1-AC7A-19804FCA229B}" type="slidenum">
              <a:rPr lang="de-DE" altLang="de-DE" sz="1300"/>
              <a:pPr>
                <a:spcBef>
                  <a:spcPct val="0"/>
                </a:spcBef>
              </a:pPr>
              <a:t>9</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565025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2D34C45-F2A7-4440-A2FF-A3B700FD58B0}" type="slidenum">
              <a:rPr lang="de-DE" altLang="de-DE" sz="1300"/>
              <a:pPr algn="r" eaLnBrk="1" hangingPunct="1">
                <a:spcBef>
                  <a:spcPct val="0"/>
                </a:spcBef>
              </a:pPr>
              <a:t>10</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1918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2D34C45-F2A7-4440-A2FF-A3B700FD58B0}" type="slidenum">
              <a:rPr lang="de-DE" altLang="de-DE" sz="1300"/>
              <a:pPr algn="r" eaLnBrk="1" hangingPunct="1">
                <a:spcBef>
                  <a:spcPct val="0"/>
                </a:spcBef>
              </a:pPr>
              <a:t>11</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9663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2D34C45-F2A7-4440-A2FF-A3B700FD58B0}" type="slidenum">
              <a:rPr lang="de-DE" altLang="de-DE" sz="1300"/>
              <a:pPr algn="r" eaLnBrk="1" hangingPunct="1">
                <a:spcBef>
                  <a:spcPct val="0"/>
                </a:spcBef>
              </a:pPr>
              <a:t>12</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819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BD763A4-B09A-4BD1-929D-AE0F25262597}" type="slidenum">
              <a:rPr lang="de-DE" altLang="de-DE" sz="1300"/>
              <a:pPr algn="r" eaLnBrk="1" hangingPunct="1">
                <a:spcBef>
                  <a:spcPct val="0"/>
                </a:spcBef>
              </a:pPr>
              <a:t>13</a:t>
            </a:fld>
            <a:endParaRPr lang="de-DE" altLang="de-DE" sz="1300"/>
          </a:p>
        </p:txBody>
      </p:sp>
      <p:sp>
        <p:nvSpPr>
          <p:cNvPr id="166915" name="Rectangle 2"/>
          <p:cNvSpPr>
            <a:spLocks noGrp="1" noRot="1" noChangeAspect="1" noChangeArrowheads="1" noTextEdit="1"/>
          </p:cNvSpPr>
          <p:nvPr>
            <p:ph type="sldImg"/>
          </p:nvPr>
        </p:nvSpPr>
        <p:spPr>
          <a:xfrm>
            <a:off x="82550" y="744538"/>
            <a:ext cx="6618288"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39388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BD763A4-B09A-4BD1-929D-AE0F25262597}" type="slidenum">
              <a:rPr lang="de-DE" altLang="de-DE" sz="1300"/>
              <a:pPr algn="r" eaLnBrk="1" hangingPunct="1">
                <a:spcBef>
                  <a:spcPct val="0"/>
                </a:spcBef>
              </a:pPr>
              <a:t>14</a:t>
            </a:fld>
            <a:endParaRPr lang="de-DE" altLang="de-DE" sz="1300"/>
          </a:p>
        </p:txBody>
      </p:sp>
      <p:sp>
        <p:nvSpPr>
          <p:cNvPr id="166915" name="Rectangle 2"/>
          <p:cNvSpPr>
            <a:spLocks noGrp="1" noRot="1" noChangeAspect="1" noChangeArrowheads="1" noTextEdit="1"/>
          </p:cNvSpPr>
          <p:nvPr>
            <p:ph type="sldImg"/>
          </p:nvPr>
        </p:nvSpPr>
        <p:spPr>
          <a:xfrm>
            <a:off x="82550" y="744538"/>
            <a:ext cx="6618288"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39388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BD763A4-B09A-4BD1-929D-AE0F25262597}" type="slidenum">
              <a:rPr lang="de-DE" altLang="de-DE" sz="1300"/>
              <a:pPr algn="r" eaLnBrk="1" hangingPunct="1">
                <a:spcBef>
                  <a:spcPct val="0"/>
                </a:spcBef>
              </a:pPr>
              <a:t>15</a:t>
            </a:fld>
            <a:endParaRPr lang="de-DE" altLang="de-DE" sz="1300"/>
          </a:p>
        </p:txBody>
      </p:sp>
      <p:sp>
        <p:nvSpPr>
          <p:cNvPr id="166915" name="Rectangle 2"/>
          <p:cNvSpPr>
            <a:spLocks noGrp="1" noRot="1" noChangeAspect="1" noChangeArrowheads="1" noTextEdit="1"/>
          </p:cNvSpPr>
          <p:nvPr>
            <p:ph type="sldImg"/>
          </p:nvPr>
        </p:nvSpPr>
        <p:spPr>
          <a:xfrm>
            <a:off x="82550" y="744538"/>
            <a:ext cx="6618288"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39388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21D81D7-9732-4E3E-BF01-584C53F3AC72}" type="slidenum">
              <a:rPr lang="de-DE" altLang="de-DE" sz="1300"/>
              <a:pPr algn="r" eaLnBrk="1" hangingPunct="1">
                <a:spcBef>
                  <a:spcPct val="0"/>
                </a:spcBef>
              </a:pPr>
              <a:t>16</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8466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AC2B850-7B99-4069-A7AE-B7BEFD02F489}" type="slidenum">
              <a:rPr lang="de-DE" altLang="de-DE" sz="1300"/>
              <a:pPr>
                <a:spcBef>
                  <a:spcPct val="0"/>
                </a:spcBef>
              </a:pPr>
              <a:t>17</a:t>
            </a:fld>
            <a:endParaRPr lang="de-DE" altLang="de-DE" sz="1300"/>
          </a:p>
        </p:txBody>
      </p:sp>
      <p:sp>
        <p:nvSpPr>
          <p:cNvPr id="168963" name="Rectangle 2"/>
          <p:cNvSpPr>
            <a:spLocks noGrp="1" noRot="1" noChangeAspect="1" noChangeArrowheads="1" noTextEdit="1"/>
          </p:cNvSpPr>
          <p:nvPr>
            <p:ph type="sldImg"/>
          </p:nvPr>
        </p:nvSpPr>
        <p:spPr>
          <a:xfrm>
            <a:off x="84138" y="744538"/>
            <a:ext cx="6618287"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00920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BD88D52-4C08-438E-ACE8-E3F68CF6DA4D}" type="slidenum">
              <a:rPr lang="de-DE" altLang="de-DE" sz="1300"/>
              <a:pPr>
                <a:spcBef>
                  <a:spcPct val="0"/>
                </a:spcBef>
              </a:pPr>
              <a:t>18</a:t>
            </a:fld>
            <a:endParaRPr lang="de-DE" altLang="de-DE" sz="1300"/>
          </a:p>
        </p:txBody>
      </p:sp>
      <p:sp>
        <p:nvSpPr>
          <p:cNvPr id="169987" name="Rectangle 2"/>
          <p:cNvSpPr>
            <a:spLocks noGrp="1" noRot="1" noChangeAspect="1" noChangeArrowheads="1" noTextEdit="1"/>
          </p:cNvSpPr>
          <p:nvPr>
            <p:ph type="sldImg"/>
          </p:nvPr>
        </p:nvSpPr>
        <p:spPr>
          <a:xfrm>
            <a:off x="8413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150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21826A2-191E-47DE-9BFF-52A352469323}" type="slidenum">
              <a:rPr lang="de-DE" altLang="de-DE" sz="1300"/>
              <a:pPr>
                <a:spcBef>
                  <a:spcPct val="0"/>
                </a:spcBef>
              </a:pPr>
              <a:t>19</a:t>
            </a:fld>
            <a:endParaRPr lang="de-DE" altLang="de-DE" sz="1300"/>
          </a:p>
        </p:txBody>
      </p:sp>
      <p:sp>
        <p:nvSpPr>
          <p:cNvPr id="171011" name="Rectangle 2"/>
          <p:cNvSpPr>
            <a:spLocks noGrp="1" noRot="1" noChangeAspect="1" noChangeArrowheads="1" noTextEdit="1"/>
          </p:cNvSpPr>
          <p:nvPr>
            <p:ph type="sldImg"/>
          </p:nvPr>
        </p:nvSpPr>
        <p:spPr>
          <a:xfrm>
            <a:off x="84138" y="744538"/>
            <a:ext cx="6618287"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42191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F1092AA-4E98-4E96-93C0-07B95FE155BD}" type="slidenum">
              <a:rPr lang="de-DE" altLang="de-DE" sz="1300"/>
              <a:pPr>
                <a:spcBef>
                  <a:spcPct val="0"/>
                </a:spcBef>
              </a:pPr>
              <a:t>20</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16610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F1092AA-4E98-4E96-93C0-07B95FE155BD}" type="slidenum">
              <a:rPr lang="de-DE" altLang="de-DE" sz="1300"/>
              <a:pPr>
                <a:spcBef>
                  <a:spcPct val="0"/>
                </a:spcBef>
              </a:pPr>
              <a:t>21</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16610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9834F9B-2883-46A4-A0CD-0A0057A8FE25}" type="slidenum">
              <a:rPr lang="de-DE" altLang="de-DE" sz="1300"/>
              <a:pPr>
                <a:spcBef>
                  <a:spcPct val="0"/>
                </a:spcBef>
              </a:pPr>
              <a:t>22</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87630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0D46438-31BA-4BCB-9BF8-87C7AC8D2B0B}" type="slidenum">
              <a:rPr lang="de-DE" altLang="de-DE" sz="1300"/>
              <a:pPr>
                <a:spcBef>
                  <a:spcPct val="0"/>
                </a:spcBef>
              </a:pPr>
              <a:t>23</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3483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0D46438-31BA-4BCB-9BF8-87C7AC8D2B0B}" type="slidenum">
              <a:rPr lang="de-DE" altLang="de-DE" sz="1300"/>
              <a:pPr>
                <a:spcBef>
                  <a:spcPct val="0"/>
                </a:spcBef>
              </a:pPr>
              <a:t>24</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3483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0D46438-31BA-4BCB-9BF8-87C7AC8D2B0B}" type="slidenum">
              <a:rPr lang="de-DE" altLang="de-DE" sz="1300"/>
              <a:pPr>
                <a:spcBef>
                  <a:spcPct val="0"/>
                </a:spcBef>
              </a:pPr>
              <a:t>25</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3483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3240A8E-2BA9-4059-978C-FEC020EA456E}" type="slidenum">
              <a:rPr lang="de-DE" altLang="de-DE" sz="1300"/>
              <a:pPr>
                <a:spcBef>
                  <a:spcPct val="0"/>
                </a:spcBef>
              </a:pPr>
              <a:t>26</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2098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FD4C01C-C8D1-41E3-9159-27B2CCCF3F81}" type="slidenum">
              <a:rPr lang="de-DE" altLang="de-DE" sz="1300"/>
              <a:pPr>
                <a:spcBef>
                  <a:spcPct val="0"/>
                </a:spcBef>
              </a:pPr>
              <a:t>27</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6416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1C791F7-10B0-4DC1-B483-FD0EFF16A3CC}" type="slidenum">
              <a:rPr lang="de-DE" altLang="de-DE" sz="1300"/>
              <a:pPr>
                <a:spcBef>
                  <a:spcPct val="0"/>
                </a:spcBef>
              </a:pPr>
              <a:t>28</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69287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DA454A3-2014-4B1B-8731-482E03BD0907}" type="slidenum">
              <a:rPr lang="de-DE" altLang="de-DE" sz="1300"/>
              <a:pPr>
                <a:spcBef>
                  <a:spcPct val="0"/>
                </a:spcBef>
              </a:pPr>
              <a:t>29</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1051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8C9E87C-A0AC-46B5-A9A9-6AAB9E2DCF0F}" type="slidenum">
              <a:rPr lang="de-DE" altLang="de-DE" sz="1300"/>
              <a:pPr>
                <a:spcBef>
                  <a:spcPct val="0"/>
                </a:spcBef>
              </a:pPr>
              <a:t>30</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16966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5AFFB5-85F7-464C-9BCB-90C6DA9FF107}" type="slidenum">
              <a:rPr lang="de-DE" altLang="de-DE" sz="1300"/>
              <a:pPr>
                <a:spcBef>
                  <a:spcPct val="0"/>
                </a:spcBef>
              </a:pPr>
              <a:t>31</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60061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DC0144A-8693-4F81-899B-E0D543115BD1}" type="slidenum">
              <a:rPr lang="de-DE" altLang="de-DE" sz="1300"/>
              <a:pPr>
                <a:spcBef>
                  <a:spcPct val="0"/>
                </a:spcBef>
              </a:pPr>
              <a:t>32</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25443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9E2DD49-C19E-46E8-A139-88C752AF5364}" type="slidenum">
              <a:rPr lang="de-DE" altLang="de-DE" sz="1300"/>
              <a:pPr>
                <a:spcBef>
                  <a:spcPct val="0"/>
                </a:spcBef>
              </a:pPr>
              <a:t>33</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96225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D802005-9707-4477-B73F-ED3B4A10705E}" type="slidenum">
              <a:rPr lang="de-DE" altLang="de-DE" sz="1300"/>
              <a:pPr>
                <a:spcBef>
                  <a:spcPct val="0"/>
                </a:spcBef>
              </a:pPr>
              <a:t>34</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34782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D802005-9707-4477-B73F-ED3B4A10705E}" type="slidenum">
              <a:rPr lang="de-DE" altLang="de-DE" sz="1300"/>
              <a:pPr>
                <a:spcBef>
                  <a:spcPct val="0"/>
                </a:spcBef>
              </a:pPr>
              <a:t>35</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34782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5CF107-1DCC-4563-94ED-1533C8BBEACB}" type="slidenum">
              <a:rPr lang="de-DE" altLang="de-DE" sz="1300"/>
              <a:pPr>
                <a:spcBef>
                  <a:spcPct val="0"/>
                </a:spcBef>
              </a:pPr>
              <a:t>36</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98300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A9BFE3-142D-4DE5-9CE4-9A0186B8ACB6}" type="slidenum">
              <a:rPr lang="de-DE" altLang="de-DE" sz="1300"/>
              <a:pPr>
                <a:spcBef>
                  <a:spcPct val="0"/>
                </a:spcBef>
              </a:pPr>
              <a:t>37</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13445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D4674DA-D00F-4BAE-8400-A8F257CE9240}" type="slidenum">
              <a:rPr lang="de-DE" altLang="de-DE" sz="1300"/>
              <a:pPr>
                <a:spcBef>
                  <a:spcPct val="0"/>
                </a:spcBef>
              </a:pPr>
              <a:t>38</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19105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6331B4-2233-418D-80F4-05185946AF33}" type="slidenum">
              <a:rPr lang="de-DE" altLang="de-DE" sz="1300"/>
              <a:pPr>
                <a:spcBef>
                  <a:spcPct val="0"/>
                </a:spcBef>
              </a:pPr>
              <a:t>39</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19689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FD0B65-0E77-4731-A107-2FC34083CA25}" type="slidenum">
              <a:rPr lang="de-DE" altLang="de-DE" sz="1300"/>
              <a:pPr>
                <a:spcBef>
                  <a:spcPct val="0"/>
                </a:spcBef>
              </a:pPr>
              <a:t>40</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17386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82E06DB-5D08-40C6-A1C5-D5C32A93FDE4}" type="slidenum">
              <a:rPr lang="de-DE" altLang="de-DE" sz="1300"/>
              <a:pPr>
                <a:spcBef>
                  <a:spcPct val="0"/>
                </a:spcBef>
              </a:pPr>
              <a:t>41</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26931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7BB500-59A6-4680-9B3B-F2892BB90B8A}" type="slidenum">
              <a:rPr lang="de-DE" altLang="de-DE" sz="1300"/>
              <a:pPr>
                <a:spcBef>
                  <a:spcPct val="0"/>
                </a:spcBef>
              </a:pPr>
              <a:t>42</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9779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73161E3-5074-4FFF-903B-925A81CF4CBF}" type="slidenum">
              <a:rPr lang="de-DE" altLang="de-DE" sz="1300"/>
              <a:pPr>
                <a:spcBef>
                  <a:spcPct val="0"/>
                </a:spcBef>
              </a:pPr>
              <a:t>43</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45666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9257B6-D4CE-4BDE-A417-98DE6FA6CFEA}" type="slidenum">
              <a:rPr lang="de-DE" altLang="de-DE" sz="1300"/>
              <a:pPr>
                <a:spcBef>
                  <a:spcPct val="0"/>
                </a:spcBef>
              </a:pPr>
              <a:t>44</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52575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64753F2-3294-4970-B884-DBCA5B52C0FB}" type="slidenum">
              <a:rPr lang="de-DE" altLang="de-DE" sz="1300"/>
              <a:pPr>
                <a:spcBef>
                  <a:spcPct val="0"/>
                </a:spcBef>
              </a:pPr>
              <a:t>45</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91783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42A22-7831-4676-8603-3282A00ACFA8}"/>
            </a:ext>
          </a:extLst>
        </p:cNvPr>
        <p:cNvGrpSpPr/>
        <p:nvPr/>
      </p:nvGrpSpPr>
      <p:grpSpPr>
        <a:xfrm>
          <a:off x="0" y="0"/>
          <a:ext cx="0" cy="0"/>
          <a:chOff x="0" y="0"/>
          <a:chExt cx="0" cy="0"/>
        </a:xfrm>
      </p:grpSpPr>
      <p:sp>
        <p:nvSpPr>
          <p:cNvPr id="188418" name="Rectangle 7">
            <a:extLst>
              <a:ext uri="{FF2B5EF4-FFF2-40B4-BE49-F238E27FC236}">
                <a16:creationId xmlns:a16="http://schemas.microsoft.com/office/drawing/2014/main" id="{BBA0D751-FAA4-EB35-51A5-0850D413C6A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A9BFE3-142D-4DE5-9CE4-9A0186B8ACB6}" type="slidenum">
              <a:rPr lang="de-DE" altLang="de-DE" sz="1300"/>
              <a:pPr>
                <a:spcBef>
                  <a:spcPct val="0"/>
                </a:spcBef>
              </a:pPr>
              <a:t>46</a:t>
            </a:fld>
            <a:endParaRPr lang="de-DE" altLang="de-DE" sz="1300"/>
          </a:p>
        </p:txBody>
      </p:sp>
      <p:sp>
        <p:nvSpPr>
          <p:cNvPr id="188419" name="Rectangle 2">
            <a:extLst>
              <a:ext uri="{FF2B5EF4-FFF2-40B4-BE49-F238E27FC236}">
                <a16:creationId xmlns:a16="http://schemas.microsoft.com/office/drawing/2014/main" id="{45E6413D-6FE8-3B12-9AA3-3A48D387BD67}"/>
              </a:ext>
            </a:extLst>
          </p:cNvPr>
          <p:cNvSpPr>
            <a:spLocks noGrp="1" noRot="1" noChangeAspect="1" noChangeArrowheads="1" noTextEdit="1"/>
          </p:cNvSpPr>
          <p:nvPr>
            <p:ph type="sldImg"/>
          </p:nvPr>
        </p:nvSpPr>
        <p:spPr>
          <a:xfrm>
            <a:off x="82550" y="744538"/>
            <a:ext cx="6618288" cy="3722687"/>
          </a:xfrm>
          <a:ln/>
        </p:spPr>
      </p:sp>
      <p:sp>
        <p:nvSpPr>
          <p:cNvPr id="188420" name="Rectangle 3">
            <a:extLst>
              <a:ext uri="{FF2B5EF4-FFF2-40B4-BE49-F238E27FC236}">
                <a16:creationId xmlns:a16="http://schemas.microsoft.com/office/drawing/2014/main" id="{BBE61292-3842-9B22-AA84-B96F3F93A7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90239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3C3D2-82A4-82D9-1B0C-F34A3740B3A7}"/>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F025F961-FC9F-C2EA-B535-DE08FB8255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D4674DA-D00F-4BAE-8400-A8F257CE9240}" type="slidenum">
              <a:rPr lang="de-DE" altLang="de-DE" sz="1300"/>
              <a:pPr>
                <a:spcBef>
                  <a:spcPct val="0"/>
                </a:spcBef>
              </a:pPr>
              <a:t>47</a:t>
            </a:fld>
            <a:endParaRPr lang="de-DE" altLang="de-DE" sz="1300"/>
          </a:p>
        </p:txBody>
      </p:sp>
      <p:sp>
        <p:nvSpPr>
          <p:cNvPr id="189443" name="Rectangle 2">
            <a:extLst>
              <a:ext uri="{FF2B5EF4-FFF2-40B4-BE49-F238E27FC236}">
                <a16:creationId xmlns:a16="http://schemas.microsoft.com/office/drawing/2014/main" id="{17648A93-5DFD-5536-7DA9-06A900BFDA03}"/>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7B8B08BB-0FFA-9719-0C81-4E36579669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26800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21B0B-3B8E-426D-5396-A8E2D56FA83E}"/>
            </a:ext>
          </a:extLst>
        </p:cNvPr>
        <p:cNvGrpSpPr/>
        <p:nvPr/>
      </p:nvGrpSpPr>
      <p:grpSpPr>
        <a:xfrm>
          <a:off x="0" y="0"/>
          <a:ext cx="0" cy="0"/>
          <a:chOff x="0" y="0"/>
          <a:chExt cx="0" cy="0"/>
        </a:xfrm>
      </p:grpSpPr>
      <p:sp>
        <p:nvSpPr>
          <p:cNvPr id="190466" name="Rectangle 7">
            <a:extLst>
              <a:ext uri="{FF2B5EF4-FFF2-40B4-BE49-F238E27FC236}">
                <a16:creationId xmlns:a16="http://schemas.microsoft.com/office/drawing/2014/main" id="{B08D0494-3C0A-0466-E304-67A6248571A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6331B4-2233-418D-80F4-05185946AF33}" type="slidenum">
              <a:rPr lang="de-DE" altLang="de-DE" sz="1300"/>
              <a:pPr>
                <a:spcBef>
                  <a:spcPct val="0"/>
                </a:spcBef>
              </a:pPr>
              <a:t>48</a:t>
            </a:fld>
            <a:endParaRPr lang="de-DE" altLang="de-DE" sz="1300"/>
          </a:p>
        </p:txBody>
      </p:sp>
      <p:sp>
        <p:nvSpPr>
          <p:cNvPr id="190467" name="Rectangle 2">
            <a:extLst>
              <a:ext uri="{FF2B5EF4-FFF2-40B4-BE49-F238E27FC236}">
                <a16:creationId xmlns:a16="http://schemas.microsoft.com/office/drawing/2014/main" id="{79DADF75-0AB6-7258-8CA0-EA7A11BF88B4}"/>
              </a:ext>
            </a:extLst>
          </p:cNvPr>
          <p:cNvSpPr>
            <a:spLocks noGrp="1" noRot="1" noChangeAspect="1" noChangeArrowheads="1" noTextEdit="1"/>
          </p:cNvSpPr>
          <p:nvPr>
            <p:ph type="sldImg"/>
          </p:nvPr>
        </p:nvSpPr>
        <p:spPr>
          <a:xfrm>
            <a:off x="82550" y="744538"/>
            <a:ext cx="6618288" cy="3722687"/>
          </a:xfrm>
          <a:ln/>
        </p:spPr>
      </p:sp>
      <p:sp>
        <p:nvSpPr>
          <p:cNvPr id="190468" name="Rectangle 3">
            <a:extLst>
              <a:ext uri="{FF2B5EF4-FFF2-40B4-BE49-F238E27FC236}">
                <a16:creationId xmlns:a16="http://schemas.microsoft.com/office/drawing/2014/main" id="{2B90B3D5-9206-3C54-6163-7958C5C5344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60608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07D68-6379-6F90-DA01-BBAD45061C76}"/>
            </a:ext>
          </a:extLst>
        </p:cNvPr>
        <p:cNvGrpSpPr/>
        <p:nvPr/>
      </p:nvGrpSpPr>
      <p:grpSpPr>
        <a:xfrm>
          <a:off x="0" y="0"/>
          <a:ext cx="0" cy="0"/>
          <a:chOff x="0" y="0"/>
          <a:chExt cx="0" cy="0"/>
        </a:xfrm>
      </p:grpSpPr>
      <p:sp>
        <p:nvSpPr>
          <p:cNvPr id="191490" name="Rectangle 7">
            <a:extLst>
              <a:ext uri="{FF2B5EF4-FFF2-40B4-BE49-F238E27FC236}">
                <a16:creationId xmlns:a16="http://schemas.microsoft.com/office/drawing/2014/main" id="{B1B65E40-297F-A73A-8E91-7C01983522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FD0B65-0E77-4731-A107-2FC34083CA25}" type="slidenum">
              <a:rPr lang="de-DE" altLang="de-DE" sz="1300"/>
              <a:pPr>
                <a:spcBef>
                  <a:spcPct val="0"/>
                </a:spcBef>
              </a:pPr>
              <a:t>49</a:t>
            </a:fld>
            <a:endParaRPr lang="de-DE" altLang="de-DE" sz="1300"/>
          </a:p>
        </p:txBody>
      </p:sp>
      <p:sp>
        <p:nvSpPr>
          <p:cNvPr id="191491" name="Rectangle 2">
            <a:extLst>
              <a:ext uri="{FF2B5EF4-FFF2-40B4-BE49-F238E27FC236}">
                <a16:creationId xmlns:a16="http://schemas.microsoft.com/office/drawing/2014/main" id="{D5458D5B-1A11-2DA9-3AD8-46B0019DFCAD}"/>
              </a:ext>
            </a:extLst>
          </p:cNvPr>
          <p:cNvSpPr>
            <a:spLocks noGrp="1" noRot="1" noChangeAspect="1" noChangeArrowheads="1" noTextEdit="1"/>
          </p:cNvSpPr>
          <p:nvPr>
            <p:ph type="sldImg"/>
          </p:nvPr>
        </p:nvSpPr>
        <p:spPr>
          <a:xfrm>
            <a:off x="82550" y="744538"/>
            <a:ext cx="6618288" cy="3722687"/>
          </a:xfrm>
          <a:ln/>
        </p:spPr>
      </p:sp>
      <p:sp>
        <p:nvSpPr>
          <p:cNvPr id="191492" name="Rectangle 3">
            <a:extLst>
              <a:ext uri="{FF2B5EF4-FFF2-40B4-BE49-F238E27FC236}">
                <a16:creationId xmlns:a16="http://schemas.microsoft.com/office/drawing/2014/main" id="{36AB73FE-B2A0-ADFC-75D5-879FC3BB75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50823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941E1-5399-59B3-0C0C-D2C7112A1BBA}"/>
            </a:ext>
          </a:extLst>
        </p:cNvPr>
        <p:cNvGrpSpPr/>
        <p:nvPr/>
      </p:nvGrpSpPr>
      <p:grpSpPr>
        <a:xfrm>
          <a:off x="0" y="0"/>
          <a:ext cx="0" cy="0"/>
          <a:chOff x="0" y="0"/>
          <a:chExt cx="0" cy="0"/>
        </a:xfrm>
      </p:grpSpPr>
      <p:sp>
        <p:nvSpPr>
          <p:cNvPr id="192514" name="Rectangle 7">
            <a:extLst>
              <a:ext uri="{FF2B5EF4-FFF2-40B4-BE49-F238E27FC236}">
                <a16:creationId xmlns:a16="http://schemas.microsoft.com/office/drawing/2014/main" id="{5D0851B6-36E4-9138-D58A-63DFBFB36B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82E06DB-5D08-40C6-A1C5-D5C32A93FDE4}" type="slidenum">
              <a:rPr lang="de-DE" altLang="de-DE" sz="1300"/>
              <a:pPr>
                <a:spcBef>
                  <a:spcPct val="0"/>
                </a:spcBef>
              </a:pPr>
              <a:t>50</a:t>
            </a:fld>
            <a:endParaRPr lang="de-DE" altLang="de-DE" sz="1300"/>
          </a:p>
        </p:txBody>
      </p:sp>
      <p:sp>
        <p:nvSpPr>
          <p:cNvPr id="192515" name="Rectangle 2">
            <a:extLst>
              <a:ext uri="{FF2B5EF4-FFF2-40B4-BE49-F238E27FC236}">
                <a16:creationId xmlns:a16="http://schemas.microsoft.com/office/drawing/2014/main" id="{F2631D5F-E173-450A-433C-68332300ABE5}"/>
              </a:ext>
            </a:extLst>
          </p:cNvPr>
          <p:cNvSpPr>
            <a:spLocks noGrp="1" noRot="1" noChangeAspect="1" noChangeArrowheads="1" noTextEdit="1"/>
          </p:cNvSpPr>
          <p:nvPr>
            <p:ph type="sldImg"/>
          </p:nvPr>
        </p:nvSpPr>
        <p:spPr>
          <a:xfrm>
            <a:off x="82550" y="744538"/>
            <a:ext cx="6618288" cy="3722687"/>
          </a:xfrm>
          <a:ln/>
        </p:spPr>
      </p:sp>
      <p:sp>
        <p:nvSpPr>
          <p:cNvPr id="192516" name="Rectangle 3">
            <a:extLst>
              <a:ext uri="{FF2B5EF4-FFF2-40B4-BE49-F238E27FC236}">
                <a16:creationId xmlns:a16="http://schemas.microsoft.com/office/drawing/2014/main" id="{40171226-8DB1-2A98-0A7D-2708240172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91172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21E1D-0010-EB15-9FE2-5F8BC576A95F}"/>
            </a:ext>
          </a:extLst>
        </p:cNvPr>
        <p:cNvGrpSpPr/>
        <p:nvPr/>
      </p:nvGrpSpPr>
      <p:grpSpPr>
        <a:xfrm>
          <a:off x="0" y="0"/>
          <a:ext cx="0" cy="0"/>
          <a:chOff x="0" y="0"/>
          <a:chExt cx="0" cy="0"/>
        </a:xfrm>
      </p:grpSpPr>
      <p:sp>
        <p:nvSpPr>
          <p:cNvPr id="193538" name="Rectangle 7">
            <a:extLst>
              <a:ext uri="{FF2B5EF4-FFF2-40B4-BE49-F238E27FC236}">
                <a16:creationId xmlns:a16="http://schemas.microsoft.com/office/drawing/2014/main" id="{81EC7BA4-66DC-564F-58FA-37586F5108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7BB500-59A6-4680-9B3B-F2892BB90B8A}" type="slidenum">
              <a:rPr lang="de-DE" altLang="de-DE" sz="1300"/>
              <a:pPr>
                <a:spcBef>
                  <a:spcPct val="0"/>
                </a:spcBef>
              </a:pPr>
              <a:t>51</a:t>
            </a:fld>
            <a:endParaRPr lang="de-DE" altLang="de-DE" sz="1300"/>
          </a:p>
        </p:txBody>
      </p:sp>
      <p:sp>
        <p:nvSpPr>
          <p:cNvPr id="193539" name="Rectangle 2">
            <a:extLst>
              <a:ext uri="{FF2B5EF4-FFF2-40B4-BE49-F238E27FC236}">
                <a16:creationId xmlns:a16="http://schemas.microsoft.com/office/drawing/2014/main" id="{44E14135-E984-3CD1-5DE4-E6BC49620832}"/>
              </a:ext>
            </a:extLst>
          </p:cNvPr>
          <p:cNvSpPr>
            <a:spLocks noGrp="1" noRot="1" noChangeAspect="1" noChangeArrowheads="1" noTextEdit="1"/>
          </p:cNvSpPr>
          <p:nvPr>
            <p:ph type="sldImg"/>
          </p:nvPr>
        </p:nvSpPr>
        <p:spPr>
          <a:xfrm>
            <a:off x="82550" y="744538"/>
            <a:ext cx="6618288" cy="3722687"/>
          </a:xfrm>
          <a:ln/>
        </p:spPr>
      </p:sp>
      <p:sp>
        <p:nvSpPr>
          <p:cNvPr id="193540" name="Rectangle 3">
            <a:extLst>
              <a:ext uri="{FF2B5EF4-FFF2-40B4-BE49-F238E27FC236}">
                <a16:creationId xmlns:a16="http://schemas.microsoft.com/office/drawing/2014/main" id="{C6AFEB59-4654-1E62-8CF9-2CB2C1DA5A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1165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CD156-E885-AF32-72FD-A8307B3475DE}"/>
            </a:ext>
          </a:extLst>
        </p:cNvPr>
        <p:cNvGrpSpPr/>
        <p:nvPr/>
      </p:nvGrpSpPr>
      <p:grpSpPr>
        <a:xfrm>
          <a:off x="0" y="0"/>
          <a:ext cx="0" cy="0"/>
          <a:chOff x="0" y="0"/>
          <a:chExt cx="0" cy="0"/>
        </a:xfrm>
      </p:grpSpPr>
      <p:sp>
        <p:nvSpPr>
          <p:cNvPr id="194562" name="Rectangle 7">
            <a:extLst>
              <a:ext uri="{FF2B5EF4-FFF2-40B4-BE49-F238E27FC236}">
                <a16:creationId xmlns:a16="http://schemas.microsoft.com/office/drawing/2014/main" id="{2D1C07D1-79EF-EC52-69B9-90F01CC82CB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73161E3-5074-4FFF-903B-925A81CF4CBF}" type="slidenum">
              <a:rPr lang="de-DE" altLang="de-DE" sz="1300"/>
              <a:pPr>
                <a:spcBef>
                  <a:spcPct val="0"/>
                </a:spcBef>
              </a:pPr>
              <a:t>52</a:t>
            </a:fld>
            <a:endParaRPr lang="de-DE" altLang="de-DE" sz="1300"/>
          </a:p>
        </p:txBody>
      </p:sp>
      <p:sp>
        <p:nvSpPr>
          <p:cNvPr id="194563" name="Rectangle 2">
            <a:extLst>
              <a:ext uri="{FF2B5EF4-FFF2-40B4-BE49-F238E27FC236}">
                <a16:creationId xmlns:a16="http://schemas.microsoft.com/office/drawing/2014/main" id="{62EEAF54-A34E-19F5-E75B-FAE6A1E70AB8}"/>
              </a:ext>
            </a:extLst>
          </p:cNvPr>
          <p:cNvSpPr>
            <a:spLocks noGrp="1" noRot="1" noChangeAspect="1" noChangeArrowheads="1" noTextEdit="1"/>
          </p:cNvSpPr>
          <p:nvPr>
            <p:ph type="sldImg"/>
          </p:nvPr>
        </p:nvSpPr>
        <p:spPr>
          <a:xfrm>
            <a:off x="82550" y="744538"/>
            <a:ext cx="6618288" cy="3722687"/>
          </a:xfrm>
          <a:ln/>
        </p:spPr>
      </p:sp>
      <p:sp>
        <p:nvSpPr>
          <p:cNvPr id="194564" name="Rectangle 3">
            <a:extLst>
              <a:ext uri="{FF2B5EF4-FFF2-40B4-BE49-F238E27FC236}">
                <a16:creationId xmlns:a16="http://schemas.microsoft.com/office/drawing/2014/main" id="{140F8B31-7FF6-0DBF-74F6-706924A7F6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36032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04132-8F92-D510-EF90-A4BDA0B1AF68}"/>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DA9C11C9-0767-B1E8-BD7E-9F02BEA554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9257B6-D4CE-4BDE-A417-98DE6FA6CFEA}" type="slidenum">
              <a:rPr lang="de-DE" altLang="de-DE" sz="1300"/>
              <a:pPr>
                <a:spcBef>
                  <a:spcPct val="0"/>
                </a:spcBef>
              </a:pPr>
              <a:t>53</a:t>
            </a:fld>
            <a:endParaRPr lang="de-DE" altLang="de-DE" sz="1300"/>
          </a:p>
        </p:txBody>
      </p:sp>
      <p:sp>
        <p:nvSpPr>
          <p:cNvPr id="195587" name="Rectangle 2">
            <a:extLst>
              <a:ext uri="{FF2B5EF4-FFF2-40B4-BE49-F238E27FC236}">
                <a16:creationId xmlns:a16="http://schemas.microsoft.com/office/drawing/2014/main" id="{D764EA5D-F84A-8BEF-C52E-093B430301F0}"/>
              </a:ext>
            </a:extLst>
          </p:cNvPr>
          <p:cNvSpPr>
            <a:spLocks noGrp="1" noRot="1" noChangeAspect="1" noChangeArrowheads="1" noTextEdit="1"/>
          </p:cNvSpPr>
          <p:nvPr>
            <p:ph type="sldImg"/>
          </p:nvPr>
        </p:nvSpPr>
        <p:spPr>
          <a:xfrm>
            <a:off x="82550" y="744538"/>
            <a:ext cx="6618288" cy="3722687"/>
          </a:xfrm>
          <a:ln/>
        </p:spPr>
      </p:sp>
      <p:sp>
        <p:nvSpPr>
          <p:cNvPr id="195588" name="Rectangle 3">
            <a:extLst>
              <a:ext uri="{FF2B5EF4-FFF2-40B4-BE49-F238E27FC236}">
                <a16:creationId xmlns:a16="http://schemas.microsoft.com/office/drawing/2014/main" id="{CC978519-1DC8-80F1-32FB-CCAB8B0CC70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73979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04132-8F92-D510-EF90-A4BDA0B1AF68}"/>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DA9C11C9-0767-B1E8-BD7E-9F02BEA554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9257B6-D4CE-4BDE-A417-98DE6FA6CFEA}" type="slidenum">
              <a:rPr lang="de-DE" altLang="de-DE" sz="1300"/>
              <a:pPr>
                <a:spcBef>
                  <a:spcPct val="0"/>
                </a:spcBef>
              </a:pPr>
              <a:t>54</a:t>
            </a:fld>
            <a:endParaRPr lang="de-DE" altLang="de-DE" sz="1300"/>
          </a:p>
        </p:txBody>
      </p:sp>
      <p:sp>
        <p:nvSpPr>
          <p:cNvPr id="195587" name="Rectangle 2">
            <a:extLst>
              <a:ext uri="{FF2B5EF4-FFF2-40B4-BE49-F238E27FC236}">
                <a16:creationId xmlns:a16="http://schemas.microsoft.com/office/drawing/2014/main" id="{D764EA5D-F84A-8BEF-C52E-093B430301F0}"/>
              </a:ext>
            </a:extLst>
          </p:cNvPr>
          <p:cNvSpPr>
            <a:spLocks noGrp="1" noRot="1" noChangeAspect="1" noChangeArrowheads="1" noTextEdit="1"/>
          </p:cNvSpPr>
          <p:nvPr>
            <p:ph type="sldImg"/>
          </p:nvPr>
        </p:nvSpPr>
        <p:spPr>
          <a:xfrm>
            <a:off x="82550" y="744538"/>
            <a:ext cx="6618288" cy="3722687"/>
          </a:xfrm>
          <a:ln/>
        </p:spPr>
      </p:sp>
      <p:sp>
        <p:nvSpPr>
          <p:cNvPr id="195588" name="Rectangle 3">
            <a:extLst>
              <a:ext uri="{FF2B5EF4-FFF2-40B4-BE49-F238E27FC236}">
                <a16:creationId xmlns:a16="http://schemas.microsoft.com/office/drawing/2014/main" id="{CC978519-1DC8-80F1-32FB-CCAB8B0CC70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73979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80BAA-6F70-4BE0-8A91-50EA77903643}"/>
            </a:ext>
          </a:extLst>
        </p:cNvPr>
        <p:cNvGrpSpPr/>
        <p:nvPr/>
      </p:nvGrpSpPr>
      <p:grpSpPr>
        <a:xfrm>
          <a:off x="0" y="0"/>
          <a:ext cx="0" cy="0"/>
          <a:chOff x="0" y="0"/>
          <a:chExt cx="0" cy="0"/>
        </a:xfrm>
      </p:grpSpPr>
      <p:sp>
        <p:nvSpPr>
          <p:cNvPr id="196610" name="Rectangle 7">
            <a:extLst>
              <a:ext uri="{FF2B5EF4-FFF2-40B4-BE49-F238E27FC236}">
                <a16:creationId xmlns:a16="http://schemas.microsoft.com/office/drawing/2014/main" id="{77BA7607-72A4-E908-B006-86734B1F78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64753F2-3294-4970-B884-DBCA5B52C0FB}" type="slidenum">
              <a:rPr lang="de-DE" altLang="de-DE" sz="1300"/>
              <a:pPr>
                <a:spcBef>
                  <a:spcPct val="0"/>
                </a:spcBef>
              </a:pPr>
              <a:t>55</a:t>
            </a:fld>
            <a:endParaRPr lang="de-DE" altLang="de-DE" sz="1300"/>
          </a:p>
        </p:txBody>
      </p:sp>
      <p:sp>
        <p:nvSpPr>
          <p:cNvPr id="196611" name="Rectangle 2">
            <a:extLst>
              <a:ext uri="{FF2B5EF4-FFF2-40B4-BE49-F238E27FC236}">
                <a16:creationId xmlns:a16="http://schemas.microsoft.com/office/drawing/2014/main" id="{80035BDA-D987-3CBB-D35D-E255B8763B36}"/>
              </a:ext>
            </a:extLst>
          </p:cNvPr>
          <p:cNvSpPr>
            <a:spLocks noGrp="1" noRot="1" noChangeAspect="1" noChangeArrowheads="1" noTextEdit="1"/>
          </p:cNvSpPr>
          <p:nvPr>
            <p:ph type="sldImg"/>
          </p:nvPr>
        </p:nvSpPr>
        <p:spPr>
          <a:xfrm>
            <a:off x="82550" y="744538"/>
            <a:ext cx="6618288" cy="3722687"/>
          </a:xfrm>
          <a:ln/>
        </p:spPr>
      </p:sp>
      <p:sp>
        <p:nvSpPr>
          <p:cNvPr id="196612" name="Rectangle 3">
            <a:extLst>
              <a:ext uri="{FF2B5EF4-FFF2-40B4-BE49-F238E27FC236}">
                <a16:creationId xmlns:a16="http://schemas.microsoft.com/office/drawing/2014/main" id="{053DFBC5-C14F-71EF-2967-3A3385B67D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0825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A9BFE3-142D-4DE5-9CE4-9A0186B8ACB6}" type="slidenum">
              <a:rPr lang="de-DE" altLang="de-DE" sz="1300"/>
              <a:pPr>
                <a:spcBef>
                  <a:spcPct val="0"/>
                </a:spcBef>
              </a:pPr>
              <a:t>56</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13445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D4674DA-D00F-4BAE-8400-A8F257CE9240}" type="slidenum">
              <a:rPr lang="de-DE" altLang="de-DE" sz="1300"/>
              <a:pPr>
                <a:spcBef>
                  <a:spcPct val="0"/>
                </a:spcBef>
              </a:pPr>
              <a:t>57</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19105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6331B4-2233-418D-80F4-05185946AF33}" type="slidenum">
              <a:rPr lang="de-DE" altLang="de-DE" sz="1300"/>
              <a:pPr>
                <a:spcBef>
                  <a:spcPct val="0"/>
                </a:spcBef>
              </a:pPr>
              <a:t>58</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19689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FD0B65-0E77-4731-A107-2FC34083CA25}" type="slidenum">
              <a:rPr lang="de-DE" altLang="de-DE" sz="1300"/>
              <a:pPr>
                <a:spcBef>
                  <a:spcPct val="0"/>
                </a:spcBef>
              </a:pPr>
              <a:t>59</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17386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82E06DB-5D08-40C6-A1C5-D5C32A93FDE4}" type="slidenum">
              <a:rPr lang="de-DE" altLang="de-DE" sz="1300"/>
              <a:pPr>
                <a:spcBef>
                  <a:spcPct val="0"/>
                </a:spcBef>
              </a:pPr>
              <a:t>60</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26931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7BB500-59A6-4680-9B3B-F2892BB90B8A}" type="slidenum">
              <a:rPr lang="de-DE" altLang="de-DE" sz="1300"/>
              <a:pPr>
                <a:spcBef>
                  <a:spcPct val="0"/>
                </a:spcBef>
              </a:pPr>
              <a:t>61</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97794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73161E3-5074-4FFF-903B-925A81CF4CBF}" type="slidenum">
              <a:rPr lang="de-DE" altLang="de-DE" sz="1300"/>
              <a:pPr>
                <a:spcBef>
                  <a:spcPct val="0"/>
                </a:spcBef>
              </a:pPr>
              <a:t>62</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45666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9257B6-D4CE-4BDE-A417-98DE6FA6CFEA}" type="slidenum">
              <a:rPr lang="de-DE" altLang="de-DE" sz="1300"/>
              <a:pPr>
                <a:spcBef>
                  <a:spcPct val="0"/>
                </a:spcBef>
              </a:pPr>
              <a:t>63</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525758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9257B6-D4CE-4BDE-A417-98DE6FA6CFEA}" type="slidenum">
              <a:rPr lang="de-DE" altLang="de-DE" sz="1300"/>
              <a:pPr>
                <a:spcBef>
                  <a:spcPct val="0"/>
                </a:spcBef>
              </a:pPr>
              <a:t>64</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525758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64753F2-3294-4970-B884-DBCA5B52C0FB}" type="slidenum">
              <a:rPr lang="de-DE" altLang="de-DE" sz="1300"/>
              <a:pPr>
                <a:spcBef>
                  <a:spcPct val="0"/>
                </a:spcBef>
              </a:pPr>
              <a:t>65</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91783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54437BF-910A-4882-AD86-6C129366375A}" type="slidenum">
              <a:rPr lang="de-DE" altLang="de-DE" sz="1300"/>
              <a:pPr>
                <a:spcBef>
                  <a:spcPct val="0"/>
                </a:spcBef>
              </a:pPr>
              <a:t>66</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24544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339E015-1D7F-4588-9F82-C60D00EF9A09}" type="slidenum">
              <a:rPr lang="de-DE" altLang="de-DE" sz="1300"/>
              <a:pPr>
                <a:spcBef>
                  <a:spcPct val="0"/>
                </a:spcBef>
              </a:pPr>
              <a:t>67</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24991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B667F35-D1FC-4518-91B5-4F8CFF31CB37}" type="slidenum">
              <a:rPr lang="de-DE" altLang="de-DE" sz="1300"/>
              <a:pPr>
                <a:spcBef>
                  <a:spcPct val="0"/>
                </a:spcBef>
              </a:pPr>
              <a:t>68</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05796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1EC0DD0-63A5-432B-8811-E964FDBCE894}" type="slidenum">
              <a:rPr lang="de-DE" altLang="de-DE" sz="1300"/>
              <a:pPr>
                <a:spcBef>
                  <a:spcPct val="0"/>
                </a:spcBef>
              </a:pPr>
              <a:t>69</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02437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E34E1CD-4458-4C2E-A0AC-3433DFD9446F}" type="slidenum">
              <a:rPr lang="de-DE" altLang="de-DE" sz="1300"/>
              <a:pPr>
                <a:spcBef>
                  <a:spcPct val="0"/>
                </a:spcBef>
              </a:pPr>
              <a:t>70</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765734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AA78BBA-9FFC-4E5D-824B-84791A84D87E}" type="slidenum">
              <a:rPr lang="de-DE" altLang="de-DE" sz="1300"/>
              <a:pPr>
                <a:spcBef>
                  <a:spcPct val="0"/>
                </a:spcBef>
              </a:pPr>
              <a:t>71</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6712255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69EDCB3-3E06-437B-8516-115745A52157}" type="slidenum">
              <a:rPr lang="de-DE" altLang="de-DE" sz="1300"/>
              <a:pPr>
                <a:spcBef>
                  <a:spcPct val="0"/>
                </a:spcBef>
              </a:pPr>
              <a:t>72</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006187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EFC3B90-B1EF-489D-B383-33D9628B9180}" type="slidenum">
              <a:rPr lang="de-DE" altLang="de-DE" sz="1300"/>
              <a:pPr>
                <a:spcBef>
                  <a:spcPct val="0"/>
                </a:spcBef>
              </a:pPr>
              <a:t>73</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397778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EFC3B90-B1EF-489D-B383-33D9628B9180}" type="slidenum">
              <a:rPr lang="de-DE" altLang="de-DE" sz="1300"/>
              <a:pPr>
                <a:spcBef>
                  <a:spcPct val="0"/>
                </a:spcBef>
              </a:pPr>
              <a:t>74</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397778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8179E5B-1EB8-4CE0-A303-AC8F252D4D21}" type="slidenum">
              <a:rPr lang="de-DE" altLang="de-DE" sz="1300"/>
              <a:pPr>
                <a:spcBef>
                  <a:spcPct val="0"/>
                </a:spcBef>
              </a:pPr>
              <a:t>75</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098234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1F6F611-E312-48E7-985D-7F0AC1651240}" type="slidenum">
              <a:rPr lang="de-DE" altLang="de-DE" sz="1300"/>
              <a:pPr>
                <a:spcBef>
                  <a:spcPct val="0"/>
                </a:spcBef>
              </a:pPr>
              <a:t>76</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116757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98E735A-BC0B-4F3F-8652-3EFD3D7BEB04}" type="slidenum">
              <a:rPr lang="de-DE" altLang="de-DE" sz="1300"/>
              <a:pPr>
                <a:spcBef>
                  <a:spcPct val="0"/>
                </a:spcBef>
              </a:pPr>
              <a:t>77</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17194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2CFB1A7-0D41-40B6-B469-43DA4B0D3ED9}" type="slidenum">
              <a:rPr lang="de-DE" altLang="de-DE" sz="1300"/>
              <a:pPr>
                <a:spcBef>
                  <a:spcPct val="0"/>
                </a:spcBef>
              </a:pPr>
              <a:t>78</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160640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9A57F91-7C5C-4CB1-A711-601C186D95F3}" type="slidenum">
              <a:rPr lang="de-DE" altLang="de-DE" sz="1300"/>
              <a:pPr>
                <a:spcBef>
                  <a:spcPct val="0"/>
                </a:spcBef>
              </a:pPr>
              <a:t>79</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292091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D2FAF37-6165-4699-BB38-EBEA5F4D57C2}" type="slidenum">
              <a:rPr lang="de-DE" altLang="de-DE" sz="1300"/>
              <a:pPr>
                <a:spcBef>
                  <a:spcPct val="0"/>
                </a:spcBef>
              </a:pPr>
              <a:t>80</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577309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61E8B1-7205-46C0-AE31-8DECCD9A3D80}" type="slidenum">
              <a:rPr lang="de-DE" altLang="de-DE" sz="1300"/>
              <a:pPr>
                <a:spcBef>
                  <a:spcPct val="0"/>
                </a:spcBef>
              </a:pPr>
              <a:t>81</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509353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7378A8B-F4B2-42CC-8D96-F715CCE193D8}" type="slidenum">
              <a:rPr lang="de-DE" altLang="de-DE" sz="1300"/>
              <a:pPr>
                <a:spcBef>
                  <a:spcPct val="0"/>
                </a:spcBef>
              </a:pPr>
              <a:t>82</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595871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D5C9B-7CCC-01F3-2222-E7EE39DFD4B8}"/>
            </a:ext>
          </a:extLst>
        </p:cNvPr>
        <p:cNvGrpSpPr/>
        <p:nvPr/>
      </p:nvGrpSpPr>
      <p:grpSpPr>
        <a:xfrm>
          <a:off x="0" y="0"/>
          <a:ext cx="0" cy="0"/>
          <a:chOff x="0" y="0"/>
          <a:chExt cx="0" cy="0"/>
        </a:xfrm>
      </p:grpSpPr>
      <p:sp>
        <p:nvSpPr>
          <p:cNvPr id="205826" name="Rectangle 7">
            <a:extLst>
              <a:ext uri="{FF2B5EF4-FFF2-40B4-BE49-F238E27FC236}">
                <a16:creationId xmlns:a16="http://schemas.microsoft.com/office/drawing/2014/main" id="{D24A84BA-6CF2-1070-D39E-17B1C67E6AB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8179E5B-1EB8-4CE0-A303-AC8F252D4D21}" type="slidenum">
              <a:rPr lang="de-DE" altLang="de-DE" sz="1300"/>
              <a:pPr>
                <a:spcBef>
                  <a:spcPct val="0"/>
                </a:spcBef>
              </a:pPr>
              <a:t>83</a:t>
            </a:fld>
            <a:endParaRPr lang="de-DE" altLang="de-DE" sz="1300"/>
          </a:p>
        </p:txBody>
      </p:sp>
      <p:sp>
        <p:nvSpPr>
          <p:cNvPr id="205827" name="Rectangle 2">
            <a:extLst>
              <a:ext uri="{FF2B5EF4-FFF2-40B4-BE49-F238E27FC236}">
                <a16:creationId xmlns:a16="http://schemas.microsoft.com/office/drawing/2014/main" id="{E3873CF5-9E61-FFBC-9A04-F1D92E36B5D9}"/>
              </a:ext>
            </a:extLst>
          </p:cNvPr>
          <p:cNvSpPr>
            <a:spLocks noGrp="1" noRot="1" noChangeAspect="1" noChangeArrowheads="1" noTextEdit="1"/>
          </p:cNvSpPr>
          <p:nvPr>
            <p:ph type="sldImg"/>
          </p:nvPr>
        </p:nvSpPr>
        <p:spPr>
          <a:xfrm>
            <a:off x="82550" y="744538"/>
            <a:ext cx="6618288" cy="3722687"/>
          </a:xfrm>
          <a:ln/>
        </p:spPr>
      </p:sp>
      <p:sp>
        <p:nvSpPr>
          <p:cNvPr id="205828" name="Rectangle 3">
            <a:extLst>
              <a:ext uri="{FF2B5EF4-FFF2-40B4-BE49-F238E27FC236}">
                <a16:creationId xmlns:a16="http://schemas.microsoft.com/office/drawing/2014/main" id="{C9A5A7F1-9439-80F2-5CA6-6F92642708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980714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4B65B-DF58-9DC5-E1D4-8578B5E759EA}"/>
            </a:ext>
          </a:extLst>
        </p:cNvPr>
        <p:cNvGrpSpPr/>
        <p:nvPr/>
      </p:nvGrpSpPr>
      <p:grpSpPr>
        <a:xfrm>
          <a:off x="0" y="0"/>
          <a:ext cx="0" cy="0"/>
          <a:chOff x="0" y="0"/>
          <a:chExt cx="0" cy="0"/>
        </a:xfrm>
      </p:grpSpPr>
      <p:sp>
        <p:nvSpPr>
          <p:cNvPr id="206850" name="Rectangle 7">
            <a:extLst>
              <a:ext uri="{FF2B5EF4-FFF2-40B4-BE49-F238E27FC236}">
                <a16:creationId xmlns:a16="http://schemas.microsoft.com/office/drawing/2014/main" id="{DA6C55AD-8BB1-71A7-9F67-CF879975E8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1F6F611-E312-48E7-985D-7F0AC1651240}" type="slidenum">
              <a:rPr lang="de-DE" altLang="de-DE" sz="1300"/>
              <a:pPr>
                <a:spcBef>
                  <a:spcPct val="0"/>
                </a:spcBef>
              </a:pPr>
              <a:t>84</a:t>
            </a:fld>
            <a:endParaRPr lang="de-DE" altLang="de-DE" sz="1300"/>
          </a:p>
        </p:txBody>
      </p:sp>
      <p:sp>
        <p:nvSpPr>
          <p:cNvPr id="206851" name="Rectangle 2">
            <a:extLst>
              <a:ext uri="{FF2B5EF4-FFF2-40B4-BE49-F238E27FC236}">
                <a16:creationId xmlns:a16="http://schemas.microsoft.com/office/drawing/2014/main" id="{A446ED0D-9484-25BA-75EE-29F93FBEB292}"/>
              </a:ext>
            </a:extLst>
          </p:cNvPr>
          <p:cNvSpPr>
            <a:spLocks noGrp="1" noRot="1" noChangeAspect="1" noChangeArrowheads="1" noTextEdit="1"/>
          </p:cNvSpPr>
          <p:nvPr>
            <p:ph type="sldImg"/>
          </p:nvPr>
        </p:nvSpPr>
        <p:spPr>
          <a:xfrm>
            <a:off x="82550" y="744538"/>
            <a:ext cx="6618288" cy="3722687"/>
          </a:xfrm>
          <a:ln/>
        </p:spPr>
      </p:sp>
      <p:sp>
        <p:nvSpPr>
          <p:cNvPr id="206852" name="Rectangle 3">
            <a:extLst>
              <a:ext uri="{FF2B5EF4-FFF2-40B4-BE49-F238E27FC236}">
                <a16:creationId xmlns:a16="http://schemas.microsoft.com/office/drawing/2014/main" id="{4A3B031C-12B9-B0B6-E21D-6568B28E86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548290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9B4B2-072F-A592-5837-2E985F13147E}"/>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17F23B24-CF60-8E2D-0454-47B0C08282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98E735A-BC0B-4F3F-8652-3EFD3D7BEB04}" type="slidenum">
              <a:rPr lang="de-DE" altLang="de-DE" sz="1300"/>
              <a:pPr>
                <a:spcBef>
                  <a:spcPct val="0"/>
                </a:spcBef>
              </a:pPr>
              <a:t>85</a:t>
            </a:fld>
            <a:endParaRPr lang="de-DE" altLang="de-DE" sz="1300"/>
          </a:p>
        </p:txBody>
      </p:sp>
      <p:sp>
        <p:nvSpPr>
          <p:cNvPr id="207875" name="Rectangle 2">
            <a:extLst>
              <a:ext uri="{FF2B5EF4-FFF2-40B4-BE49-F238E27FC236}">
                <a16:creationId xmlns:a16="http://schemas.microsoft.com/office/drawing/2014/main" id="{0E0E8C1E-39F3-8D65-8C42-C5BCB44764C0}"/>
              </a:ext>
            </a:extLst>
          </p:cNvPr>
          <p:cNvSpPr>
            <a:spLocks noGrp="1" noRot="1" noChangeAspect="1" noChangeArrowheads="1" noTextEdit="1"/>
          </p:cNvSpPr>
          <p:nvPr>
            <p:ph type="sldImg"/>
          </p:nvPr>
        </p:nvSpPr>
        <p:spPr>
          <a:xfrm>
            <a:off x="82550" y="744538"/>
            <a:ext cx="6618288" cy="3722687"/>
          </a:xfrm>
          <a:ln/>
        </p:spPr>
      </p:sp>
      <p:sp>
        <p:nvSpPr>
          <p:cNvPr id="207876" name="Rectangle 3">
            <a:extLst>
              <a:ext uri="{FF2B5EF4-FFF2-40B4-BE49-F238E27FC236}">
                <a16:creationId xmlns:a16="http://schemas.microsoft.com/office/drawing/2014/main" id="{97DE135B-9BF5-7AF4-C82D-22BD9556B8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785391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A5B0F-BB63-D203-8F8A-D2CD4F679B49}"/>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C868EEB9-A78A-55D7-986B-4973DF016BD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2CFB1A7-0D41-40B6-B469-43DA4B0D3ED9}" type="slidenum">
              <a:rPr lang="de-DE" altLang="de-DE" sz="1300"/>
              <a:pPr>
                <a:spcBef>
                  <a:spcPct val="0"/>
                </a:spcBef>
              </a:pPr>
              <a:t>86</a:t>
            </a:fld>
            <a:endParaRPr lang="de-DE" altLang="de-DE" sz="1300"/>
          </a:p>
        </p:txBody>
      </p:sp>
      <p:sp>
        <p:nvSpPr>
          <p:cNvPr id="208899" name="Rectangle 2">
            <a:extLst>
              <a:ext uri="{FF2B5EF4-FFF2-40B4-BE49-F238E27FC236}">
                <a16:creationId xmlns:a16="http://schemas.microsoft.com/office/drawing/2014/main" id="{38B2DFDB-F26B-4AF3-E537-45BB5349B315}"/>
              </a:ext>
            </a:extLst>
          </p:cNvPr>
          <p:cNvSpPr>
            <a:spLocks noGrp="1" noRot="1" noChangeAspect="1" noChangeArrowheads="1" noTextEdit="1"/>
          </p:cNvSpPr>
          <p:nvPr>
            <p:ph type="sldImg"/>
          </p:nvPr>
        </p:nvSpPr>
        <p:spPr>
          <a:xfrm>
            <a:off x="82550" y="744538"/>
            <a:ext cx="6618288" cy="3722687"/>
          </a:xfrm>
          <a:ln/>
        </p:spPr>
      </p:sp>
      <p:sp>
        <p:nvSpPr>
          <p:cNvPr id="208900" name="Rectangle 3">
            <a:extLst>
              <a:ext uri="{FF2B5EF4-FFF2-40B4-BE49-F238E27FC236}">
                <a16:creationId xmlns:a16="http://schemas.microsoft.com/office/drawing/2014/main" id="{F36F64D5-C12B-055F-FF3C-A4C4A0AEF6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059484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EAF1A-1A96-F920-7E12-7611A39E34FE}"/>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85B9CFD5-8E62-AF59-B895-E60EBC18100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9A57F91-7C5C-4CB1-A711-601C186D95F3}" type="slidenum">
              <a:rPr lang="de-DE" altLang="de-DE" sz="1300"/>
              <a:pPr>
                <a:spcBef>
                  <a:spcPct val="0"/>
                </a:spcBef>
              </a:pPr>
              <a:t>87</a:t>
            </a:fld>
            <a:endParaRPr lang="de-DE" altLang="de-DE" sz="1300"/>
          </a:p>
        </p:txBody>
      </p:sp>
      <p:sp>
        <p:nvSpPr>
          <p:cNvPr id="209923" name="Rectangle 2">
            <a:extLst>
              <a:ext uri="{FF2B5EF4-FFF2-40B4-BE49-F238E27FC236}">
                <a16:creationId xmlns:a16="http://schemas.microsoft.com/office/drawing/2014/main" id="{6B94EA4F-BB30-8A02-6B36-B0A7FD8FEB09}"/>
              </a:ext>
            </a:extLst>
          </p:cNvPr>
          <p:cNvSpPr>
            <a:spLocks noGrp="1" noRot="1" noChangeAspect="1" noChangeArrowheads="1" noTextEdit="1"/>
          </p:cNvSpPr>
          <p:nvPr>
            <p:ph type="sldImg"/>
          </p:nvPr>
        </p:nvSpPr>
        <p:spPr>
          <a:xfrm>
            <a:off x="82550" y="744538"/>
            <a:ext cx="6618288" cy="3722687"/>
          </a:xfrm>
          <a:ln/>
        </p:spPr>
      </p:sp>
      <p:sp>
        <p:nvSpPr>
          <p:cNvPr id="209924" name="Rectangle 3">
            <a:extLst>
              <a:ext uri="{FF2B5EF4-FFF2-40B4-BE49-F238E27FC236}">
                <a16:creationId xmlns:a16="http://schemas.microsoft.com/office/drawing/2014/main" id="{F0620E8A-A43C-8BAF-DFF2-8F79A4D394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250650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BD363-39DC-BBC3-01CA-1B8BB73E8534}"/>
            </a:ext>
          </a:extLst>
        </p:cNvPr>
        <p:cNvGrpSpPr/>
        <p:nvPr/>
      </p:nvGrpSpPr>
      <p:grpSpPr>
        <a:xfrm>
          <a:off x="0" y="0"/>
          <a:ext cx="0" cy="0"/>
          <a:chOff x="0" y="0"/>
          <a:chExt cx="0" cy="0"/>
        </a:xfrm>
      </p:grpSpPr>
      <p:sp>
        <p:nvSpPr>
          <p:cNvPr id="210946" name="Rectangle 7">
            <a:extLst>
              <a:ext uri="{FF2B5EF4-FFF2-40B4-BE49-F238E27FC236}">
                <a16:creationId xmlns:a16="http://schemas.microsoft.com/office/drawing/2014/main" id="{02558CC9-D6A3-2B6D-FDB6-FBBE96AB2A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D2FAF37-6165-4699-BB38-EBEA5F4D57C2}" type="slidenum">
              <a:rPr lang="de-DE" altLang="de-DE" sz="1300"/>
              <a:pPr>
                <a:spcBef>
                  <a:spcPct val="0"/>
                </a:spcBef>
              </a:pPr>
              <a:t>88</a:t>
            </a:fld>
            <a:endParaRPr lang="de-DE" altLang="de-DE" sz="1300"/>
          </a:p>
        </p:txBody>
      </p:sp>
      <p:sp>
        <p:nvSpPr>
          <p:cNvPr id="210947" name="Rectangle 2">
            <a:extLst>
              <a:ext uri="{FF2B5EF4-FFF2-40B4-BE49-F238E27FC236}">
                <a16:creationId xmlns:a16="http://schemas.microsoft.com/office/drawing/2014/main" id="{A896AE79-A92B-AC78-ECDF-BA86357E0D97}"/>
              </a:ext>
            </a:extLst>
          </p:cNvPr>
          <p:cNvSpPr>
            <a:spLocks noGrp="1" noRot="1" noChangeAspect="1" noChangeArrowheads="1" noTextEdit="1"/>
          </p:cNvSpPr>
          <p:nvPr>
            <p:ph type="sldImg"/>
          </p:nvPr>
        </p:nvSpPr>
        <p:spPr>
          <a:xfrm>
            <a:off x="82550" y="744538"/>
            <a:ext cx="6618288" cy="3722687"/>
          </a:xfrm>
          <a:ln/>
        </p:spPr>
      </p:sp>
      <p:sp>
        <p:nvSpPr>
          <p:cNvPr id="210948" name="Rectangle 3">
            <a:extLst>
              <a:ext uri="{FF2B5EF4-FFF2-40B4-BE49-F238E27FC236}">
                <a16:creationId xmlns:a16="http://schemas.microsoft.com/office/drawing/2014/main" id="{C932A2A8-08AA-C4F6-D286-38C9043AF3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186000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A03C9-A824-8CB0-351C-6D7E4713C653}"/>
            </a:ext>
          </a:extLst>
        </p:cNvPr>
        <p:cNvGrpSpPr/>
        <p:nvPr/>
      </p:nvGrpSpPr>
      <p:grpSpPr>
        <a:xfrm>
          <a:off x="0" y="0"/>
          <a:ext cx="0" cy="0"/>
          <a:chOff x="0" y="0"/>
          <a:chExt cx="0" cy="0"/>
        </a:xfrm>
      </p:grpSpPr>
      <p:sp>
        <p:nvSpPr>
          <p:cNvPr id="211970" name="Rectangle 7">
            <a:extLst>
              <a:ext uri="{FF2B5EF4-FFF2-40B4-BE49-F238E27FC236}">
                <a16:creationId xmlns:a16="http://schemas.microsoft.com/office/drawing/2014/main" id="{02F833F7-0FA1-538F-F913-0B754EA3794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61E8B1-7205-46C0-AE31-8DECCD9A3D80}" type="slidenum">
              <a:rPr lang="de-DE" altLang="de-DE" sz="1300"/>
              <a:pPr>
                <a:spcBef>
                  <a:spcPct val="0"/>
                </a:spcBef>
              </a:pPr>
              <a:t>89</a:t>
            </a:fld>
            <a:endParaRPr lang="de-DE" altLang="de-DE" sz="1300"/>
          </a:p>
        </p:txBody>
      </p:sp>
      <p:sp>
        <p:nvSpPr>
          <p:cNvPr id="211971" name="Rectangle 2">
            <a:extLst>
              <a:ext uri="{FF2B5EF4-FFF2-40B4-BE49-F238E27FC236}">
                <a16:creationId xmlns:a16="http://schemas.microsoft.com/office/drawing/2014/main" id="{44424C23-C791-1022-95FD-631A3BDD95F9}"/>
              </a:ext>
            </a:extLst>
          </p:cNvPr>
          <p:cNvSpPr>
            <a:spLocks noGrp="1" noRot="1" noChangeAspect="1" noChangeArrowheads="1" noTextEdit="1"/>
          </p:cNvSpPr>
          <p:nvPr>
            <p:ph type="sldImg"/>
          </p:nvPr>
        </p:nvSpPr>
        <p:spPr>
          <a:xfrm>
            <a:off x="82550" y="744538"/>
            <a:ext cx="6618288" cy="3722687"/>
          </a:xfrm>
          <a:ln/>
        </p:spPr>
      </p:sp>
      <p:sp>
        <p:nvSpPr>
          <p:cNvPr id="211972" name="Rectangle 3">
            <a:extLst>
              <a:ext uri="{FF2B5EF4-FFF2-40B4-BE49-F238E27FC236}">
                <a16:creationId xmlns:a16="http://schemas.microsoft.com/office/drawing/2014/main" id="{69AAACD5-627A-9BFA-595F-9215FE8B0E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683331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B7C39-9F11-AD9D-35E6-EAFEA54C4C8B}"/>
            </a:ext>
          </a:extLst>
        </p:cNvPr>
        <p:cNvGrpSpPr/>
        <p:nvPr/>
      </p:nvGrpSpPr>
      <p:grpSpPr>
        <a:xfrm>
          <a:off x="0" y="0"/>
          <a:ext cx="0" cy="0"/>
          <a:chOff x="0" y="0"/>
          <a:chExt cx="0" cy="0"/>
        </a:xfrm>
      </p:grpSpPr>
      <p:sp>
        <p:nvSpPr>
          <p:cNvPr id="212994" name="Rectangle 7">
            <a:extLst>
              <a:ext uri="{FF2B5EF4-FFF2-40B4-BE49-F238E27FC236}">
                <a16:creationId xmlns:a16="http://schemas.microsoft.com/office/drawing/2014/main" id="{DCBF0EC5-3FDA-30AA-E7FD-3AFDC3AFDE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7378A8B-F4B2-42CC-8D96-F715CCE193D8}" type="slidenum">
              <a:rPr lang="de-DE" altLang="de-DE" sz="1300"/>
              <a:pPr>
                <a:spcBef>
                  <a:spcPct val="0"/>
                </a:spcBef>
              </a:pPr>
              <a:t>90</a:t>
            </a:fld>
            <a:endParaRPr lang="de-DE" altLang="de-DE" sz="1300"/>
          </a:p>
        </p:txBody>
      </p:sp>
      <p:sp>
        <p:nvSpPr>
          <p:cNvPr id="212995" name="Rectangle 2">
            <a:extLst>
              <a:ext uri="{FF2B5EF4-FFF2-40B4-BE49-F238E27FC236}">
                <a16:creationId xmlns:a16="http://schemas.microsoft.com/office/drawing/2014/main" id="{D8095269-1524-D947-BFD1-B1B62E58E843}"/>
              </a:ext>
            </a:extLst>
          </p:cNvPr>
          <p:cNvSpPr>
            <a:spLocks noGrp="1" noRot="1" noChangeAspect="1" noChangeArrowheads="1" noTextEdit="1"/>
          </p:cNvSpPr>
          <p:nvPr>
            <p:ph type="sldImg"/>
          </p:nvPr>
        </p:nvSpPr>
        <p:spPr>
          <a:xfrm>
            <a:off x="82550" y="744538"/>
            <a:ext cx="6618288" cy="3722687"/>
          </a:xfrm>
          <a:ln/>
        </p:spPr>
      </p:sp>
      <p:sp>
        <p:nvSpPr>
          <p:cNvPr id="212996" name="Rectangle 3">
            <a:extLst>
              <a:ext uri="{FF2B5EF4-FFF2-40B4-BE49-F238E27FC236}">
                <a16:creationId xmlns:a16="http://schemas.microsoft.com/office/drawing/2014/main" id="{4D6771BD-B7C3-6DF5-C81B-611D8C76E97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429211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3BD98-AC2E-2EAD-5250-0B5AE1E0A8C7}"/>
            </a:ext>
          </a:extLst>
        </p:cNvPr>
        <p:cNvGrpSpPr/>
        <p:nvPr/>
      </p:nvGrpSpPr>
      <p:grpSpPr>
        <a:xfrm>
          <a:off x="0" y="0"/>
          <a:ext cx="0" cy="0"/>
          <a:chOff x="0" y="0"/>
          <a:chExt cx="0" cy="0"/>
        </a:xfrm>
      </p:grpSpPr>
      <p:sp>
        <p:nvSpPr>
          <p:cNvPr id="214018" name="Rectangle 7">
            <a:extLst>
              <a:ext uri="{FF2B5EF4-FFF2-40B4-BE49-F238E27FC236}">
                <a16:creationId xmlns:a16="http://schemas.microsoft.com/office/drawing/2014/main" id="{FA2872E7-EFA9-13B4-6BD1-5D8EFC11D4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D36D82C-5857-4814-8103-57728DB4F3C7}" type="slidenum">
              <a:rPr lang="de-DE" altLang="de-DE" sz="1300"/>
              <a:pPr>
                <a:spcBef>
                  <a:spcPct val="0"/>
                </a:spcBef>
              </a:pPr>
              <a:t>91</a:t>
            </a:fld>
            <a:endParaRPr lang="de-DE" altLang="de-DE" sz="1300"/>
          </a:p>
        </p:txBody>
      </p:sp>
      <p:sp>
        <p:nvSpPr>
          <p:cNvPr id="214019" name="Rectangle 2">
            <a:extLst>
              <a:ext uri="{FF2B5EF4-FFF2-40B4-BE49-F238E27FC236}">
                <a16:creationId xmlns:a16="http://schemas.microsoft.com/office/drawing/2014/main" id="{0390C3DF-DDD4-7E84-5B1F-EC5B471AE092}"/>
              </a:ext>
            </a:extLst>
          </p:cNvPr>
          <p:cNvSpPr>
            <a:spLocks noGrp="1" noRot="1" noChangeAspect="1" noChangeArrowheads="1" noTextEdit="1"/>
          </p:cNvSpPr>
          <p:nvPr>
            <p:ph type="sldImg"/>
          </p:nvPr>
        </p:nvSpPr>
        <p:spPr>
          <a:xfrm>
            <a:off x="82550" y="744538"/>
            <a:ext cx="6618288" cy="3722687"/>
          </a:xfrm>
          <a:ln/>
        </p:spPr>
      </p:sp>
      <p:sp>
        <p:nvSpPr>
          <p:cNvPr id="214020" name="Rectangle 3">
            <a:extLst>
              <a:ext uri="{FF2B5EF4-FFF2-40B4-BE49-F238E27FC236}">
                <a16:creationId xmlns:a16="http://schemas.microsoft.com/office/drawing/2014/main" id="{89E0711E-4D69-8F08-8CED-1485BF4668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53140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3BD98-AC2E-2EAD-5250-0B5AE1E0A8C7}"/>
            </a:ext>
          </a:extLst>
        </p:cNvPr>
        <p:cNvGrpSpPr/>
        <p:nvPr/>
      </p:nvGrpSpPr>
      <p:grpSpPr>
        <a:xfrm>
          <a:off x="0" y="0"/>
          <a:ext cx="0" cy="0"/>
          <a:chOff x="0" y="0"/>
          <a:chExt cx="0" cy="0"/>
        </a:xfrm>
      </p:grpSpPr>
      <p:sp>
        <p:nvSpPr>
          <p:cNvPr id="214018" name="Rectangle 7">
            <a:extLst>
              <a:ext uri="{FF2B5EF4-FFF2-40B4-BE49-F238E27FC236}">
                <a16:creationId xmlns:a16="http://schemas.microsoft.com/office/drawing/2014/main" id="{FA2872E7-EFA9-13B4-6BD1-5D8EFC11D4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D36D82C-5857-4814-8103-57728DB4F3C7}" type="slidenum">
              <a:rPr lang="de-DE" altLang="de-DE" sz="1300"/>
              <a:pPr>
                <a:spcBef>
                  <a:spcPct val="0"/>
                </a:spcBef>
              </a:pPr>
              <a:t>92</a:t>
            </a:fld>
            <a:endParaRPr lang="de-DE" altLang="de-DE" sz="1300"/>
          </a:p>
        </p:txBody>
      </p:sp>
      <p:sp>
        <p:nvSpPr>
          <p:cNvPr id="214019" name="Rectangle 2">
            <a:extLst>
              <a:ext uri="{FF2B5EF4-FFF2-40B4-BE49-F238E27FC236}">
                <a16:creationId xmlns:a16="http://schemas.microsoft.com/office/drawing/2014/main" id="{0390C3DF-DDD4-7E84-5B1F-EC5B471AE092}"/>
              </a:ext>
            </a:extLst>
          </p:cNvPr>
          <p:cNvSpPr>
            <a:spLocks noGrp="1" noRot="1" noChangeAspect="1" noChangeArrowheads="1" noTextEdit="1"/>
          </p:cNvSpPr>
          <p:nvPr>
            <p:ph type="sldImg"/>
          </p:nvPr>
        </p:nvSpPr>
        <p:spPr>
          <a:xfrm>
            <a:off x="82550" y="744538"/>
            <a:ext cx="6618288" cy="3722687"/>
          </a:xfrm>
          <a:ln/>
        </p:spPr>
      </p:sp>
      <p:sp>
        <p:nvSpPr>
          <p:cNvPr id="214020" name="Rectangle 3">
            <a:extLst>
              <a:ext uri="{FF2B5EF4-FFF2-40B4-BE49-F238E27FC236}">
                <a16:creationId xmlns:a16="http://schemas.microsoft.com/office/drawing/2014/main" id="{89E0711E-4D69-8F08-8CED-1485BF4668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53140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C210712-BA61-4FCD-BCB5-28D224D19748}" type="slidenum">
              <a:rPr lang="de-DE" altLang="de-DE" sz="1300"/>
              <a:pPr>
                <a:spcBef>
                  <a:spcPct val="0"/>
                </a:spcBef>
              </a:pPr>
              <a:t>94</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640781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F8DAC4F-5BF4-452A-AE9B-E71325C83BCD}" type="slidenum">
              <a:rPr lang="de-DE" altLang="de-DE" sz="1300"/>
              <a:pPr>
                <a:spcBef>
                  <a:spcPct val="0"/>
                </a:spcBef>
              </a:pPr>
              <a:t>95</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410499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1E30DE8-6D91-471F-9C05-1E95C52799D6}" type="slidenum">
              <a:rPr lang="de-DE" altLang="de-DE" sz="1300"/>
              <a:pPr>
                <a:spcBef>
                  <a:spcPct val="0"/>
                </a:spcBef>
              </a:pPr>
              <a:t>96</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909592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87290E1-C5AF-46E7-94EB-38F90DB299F0}" type="slidenum">
              <a:rPr lang="de-DE" altLang="de-DE" sz="1300"/>
              <a:pPr>
                <a:spcBef>
                  <a:spcPct val="0"/>
                </a:spcBef>
              </a:pPr>
              <a:t>97</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606479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C0B2F4-D6D0-43C3-988C-A1505B4804F0}" type="slidenum">
              <a:rPr lang="de-DE" altLang="de-DE" sz="1300"/>
              <a:pPr>
                <a:spcBef>
                  <a:spcPct val="0"/>
                </a:spcBef>
              </a:pPr>
              <a:t>98</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193537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CF85D2-321E-43D7-9070-4EDA0882716A}" type="slidenum">
              <a:rPr lang="de-DE" altLang="de-DE" sz="1300"/>
              <a:pPr>
                <a:spcBef>
                  <a:spcPct val="0"/>
                </a:spcBef>
              </a:pPr>
              <a:t>99</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532598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E312EC2-7BBD-4910-850C-7DB50DBFA50C}" type="slidenum">
              <a:rPr lang="de-DE" altLang="de-DE" sz="1300"/>
              <a:pPr>
                <a:spcBef>
                  <a:spcPct val="0"/>
                </a:spcBef>
              </a:pPr>
              <a:t>100</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920172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7B128B4-F0D1-4C00-B82D-EC848CE702C4}" type="slidenum">
              <a:rPr lang="de-DE" altLang="de-DE" sz="1300"/>
              <a:pPr>
                <a:spcBef>
                  <a:spcPct val="0"/>
                </a:spcBef>
              </a:pPr>
              <a:t>101</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832996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7B128B4-F0D1-4C00-B82D-EC848CE702C4}" type="slidenum">
              <a:rPr lang="de-DE" altLang="de-DE" sz="1300"/>
              <a:pPr>
                <a:spcBef>
                  <a:spcPct val="0"/>
                </a:spcBef>
              </a:pPr>
              <a:t>102</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832996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D09B299-44EA-4E86-99F6-0C644BFF9B5E}" type="slidenum">
              <a:rPr lang="de-DE" altLang="de-DE" sz="1300"/>
              <a:pPr>
                <a:spcBef>
                  <a:spcPct val="0"/>
                </a:spcBef>
              </a:pPr>
              <a:t>103</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825730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CA15BE7-F475-489A-B92F-011D47051E2E}" type="slidenum">
              <a:rPr lang="de-DE" altLang="de-DE" sz="1300"/>
              <a:pPr>
                <a:spcBef>
                  <a:spcPct val="0"/>
                </a:spcBef>
              </a:pPr>
              <a:t>104</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392882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3280B90-5B5C-445D-A364-C55850C48CFA}" type="slidenum">
              <a:rPr lang="de-DE" altLang="de-DE" sz="1300"/>
              <a:pPr>
                <a:spcBef>
                  <a:spcPct val="0"/>
                </a:spcBef>
              </a:pPr>
              <a:t>105</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495399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9F20A37-9D06-4793-A676-CCEBC1550290}" type="slidenum">
              <a:rPr lang="de-DE" altLang="de-DE" sz="1300"/>
              <a:pPr>
                <a:spcBef>
                  <a:spcPct val="0"/>
                </a:spcBef>
              </a:pPr>
              <a:t>106</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555192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8B9E12B-9DE8-448B-8C39-86A18041B726}" type="slidenum">
              <a:rPr lang="de-DE" altLang="de-DE" sz="1300"/>
              <a:pPr>
                <a:spcBef>
                  <a:spcPct val="0"/>
                </a:spcBef>
              </a:pPr>
              <a:t>107</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207661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7D04768-A759-4B03-A5B2-707F5D0EE6BB}" type="slidenum">
              <a:rPr lang="de-DE" altLang="de-DE" sz="1300"/>
              <a:pPr>
                <a:spcBef>
                  <a:spcPct val="0"/>
                </a:spcBef>
              </a:pPr>
              <a:t>108</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8901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C242BFC-D75C-44CD-8B2D-3165E3E0ADC5}" type="slidenum">
              <a:rPr lang="de-DE" altLang="de-DE" sz="1300"/>
              <a:pPr>
                <a:spcBef>
                  <a:spcPct val="0"/>
                </a:spcBef>
              </a:pPr>
              <a:t>109</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850559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4CA98CF-B840-43E3-84B9-B863AA3656FE}" type="slidenum">
              <a:rPr lang="de-DE" altLang="de-DE" sz="1300"/>
              <a:pPr>
                <a:spcBef>
                  <a:spcPct val="0"/>
                </a:spcBef>
              </a:pPr>
              <a:t>110</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709135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511A86-C035-4DCE-99E1-14695AD9FAF5}" type="slidenum">
              <a:rPr lang="de-DE" altLang="de-DE" sz="1300"/>
              <a:pPr>
                <a:spcBef>
                  <a:spcPct val="0"/>
                </a:spcBef>
              </a:pPr>
              <a:t>111</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245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74107087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511A86-C035-4DCE-99E1-14695AD9FAF5}" type="slidenum">
              <a:rPr lang="de-DE" altLang="de-DE" sz="1300"/>
              <a:pPr>
                <a:spcBef>
                  <a:spcPct val="0"/>
                </a:spcBef>
              </a:pPr>
              <a:t>112</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245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74107087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3121E9D-2D01-4B10-814B-FA63A9E6DE8E}" type="slidenum">
              <a:rPr lang="de-DE" altLang="de-DE" sz="1300"/>
              <a:pPr>
                <a:spcBef>
                  <a:spcPct val="0"/>
                </a:spcBef>
              </a:pPr>
              <a:t>113</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522490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4A1A80-5EF0-42EE-8CAE-BDAE12DDE50B}" type="slidenum">
              <a:rPr lang="de-DE" altLang="de-DE" sz="1300"/>
              <a:pPr>
                <a:spcBef>
                  <a:spcPct val="0"/>
                </a:spcBef>
              </a:pPr>
              <a:t>114</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804723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0C91B02-A027-4F9A-AD3A-C7DA9DDA0A7C}" type="slidenum">
              <a:rPr lang="de-DE" altLang="de-DE" sz="1300"/>
              <a:pPr>
                <a:spcBef>
                  <a:spcPct val="0"/>
                </a:spcBef>
              </a:pPr>
              <a:t>115</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992942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773427F-B6DE-4AE8-AA13-306A868A4F39}" type="slidenum">
              <a:rPr lang="de-DE" altLang="de-DE" sz="1300"/>
              <a:pPr>
                <a:spcBef>
                  <a:spcPct val="0"/>
                </a:spcBef>
              </a:pPr>
              <a:t>116</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568159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D9DCF32-EB4A-40C2-8C9F-FB0AC8ED10BB}" type="slidenum">
              <a:rPr lang="de-DE" altLang="de-DE" sz="1300"/>
              <a:pPr>
                <a:spcBef>
                  <a:spcPct val="0"/>
                </a:spcBef>
              </a:pPr>
              <a:t>117</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01842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5DFC5E8-AF31-45CF-B98A-7743437FADB3}" type="slidenum">
              <a:rPr lang="de-DE" altLang="de-DE" sz="1300"/>
              <a:pPr>
                <a:spcBef>
                  <a:spcPct val="0"/>
                </a:spcBef>
              </a:pPr>
              <a:t>118</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383355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F0A75EB-70EA-4C53-AECD-80238751D43B}" type="slidenum">
              <a:rPr lang="de-DE" altLang="de-DE" sz="1300"/>
              <a:pPr>
                <a:spcBef>
                  <a:spcPct val="0"/>
                </a:spcBef>
              </a:pPr>
              <a:t>119</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516012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3C6738C-4EB7-4AE4-BC32-B3A0DEFD8F53}" type="slidenum">
              <a:rPr lang="de-DE" altLang="de-DE" sz="1300"/>
              <a:pPr>
                <a:spcBef>
                  <a:spcPct val="0"/>
                </a:spcBef>
              </a:pPr>
              <a:t>120</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351303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70FEEE4-5D45-4827-A97D-8D90E2E182C7}" type="slidenum">
              <a:rPr lang="de-DE" altLang="de-DE" sz="1300"/>
              <a:pPr>
                <a:spcBef>
                  <a:spcPct val="0"/>
                </a:spcBef>
              </a:pPr>
              <a:t>121</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3566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70FEEE4-5D45-4827-A97D-8D90E2E182C7}" type="slidenum">
              <a:rPr lang="de-DE" altLang="de-DE" sz="1300"/>
              <a:pPr>
                <a:spcBef>
                  <a:spcPct val="0"/>
                </a:spcBef>
              </a:pPr>
              <a:t>122</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3566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1D98D08-6694-49C3-8297-DD4FAE0F88B0}" type="slidenum">
              <a:rPr lang="de-DE" altLang="de-DE" sz="1300"/>
              <a:pPr>
                <a:spcBef>
                  <a:spcPct val="0"/>
                </a:spcBef>
              </a:pPr>
              <a:t>123</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568258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845F221-70CF-4BE3-A212-858FA03A48A0}" type="slidenum">
              <a:rPr lang="de-DE" altLang="de-DE" sz="1300"/>
              <a:pPr>
                <a:spcBef>
                  <a:spcPct val="0"/>
                </a:spcBef>
              </a:pPr>
              <a:t>124</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726052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75D803-97E0-4446-8AAB-7D4F2D5D9246}" type="slidenum">
              <a:rPr lang="de-DE" altLang="de-DE" sz="1300"/>
              <a:pPr>
                <a:spcBef>
                  <a:spcPct val="0"/>
                </a:spcBef>
              </a:pPr>
              <a:t>125</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130434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C3D0DBD-37CC-4040-BBE4-7F0DF31F3298}" type="slidenum">
              <a:rPr lang="de-DE" altLang="de-DE" sz="1300"/>
              <a:pPr>
                <a:spcBef>
                  <a:spcPct val="0"/>
                </a:spcBef>
              </a:pPr>
              <a:t>126</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553900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8FC5850-E8BF-425C-A630-997C4342FA29}" type="slidenum">
              <a:rPr lang="de-DE" altLang="de-DE" sz="1300"/>
              <a:pPr>
                <a:spcBef>
                  <a:spcPct val="0"/>
                </a:spcBef>
              </a:pPr>
              <a:t>127</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681070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BB335C-29E3-41D1-89D9-C0E40723AA4B}" type="slidenum">
              <a:rPr lang="de-DE" altLang="de-DE" sz="1300"/>
              <a:pPr>
                <a:spcBef>
                  <a:spcPct val="0"/>
                </a:spcBef>
              </a:pPr>
              <a:t>128</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18021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BD8D098-F649-4D6A-A797-AE10DEE44A5C}" type="slidenum">
              <a:rPr lang="de-DE" altLang="de-DE" sz="1300"/>
              <a:pPr>
                <a:spcBef>
                  <a:spcPct val="0"/>
                </a:spcBef>
              </a:pPr>
              <a:t>129</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090616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F78ADA1-C2C2-4035-8CE1-2A0F6AD6C89A}" type="slidenum">
              <a:rPr lang="de-DE" altLang="de-DE" sz="1300"/>
              <a:pPr>
                <a:spcBef>
                  <a:spcPct val="0"/>
                </a:spcBef>
              </a:pPr>
              <a:t>130</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800732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59BE3F2-AF09-40C5-AFA8-98F42FF0AA3E}" type="slidenum">
              <a:rPr lang="de-DE" altLang="de-DE" sz="1300"/>
              <a:pPr>
                <a:spcBef>
                  <a:spcPct val="0"/>
                </a:spcBef>
              </a:pPr>
              <a:t>131</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982901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59BE3F2-AF09-40C5-AFA8-98F42FF0AA3E}" type="slidenum">
              <a:rPr lang="de-DE" altLang="de-DE" sz="1300"/>
              <a:pPr>
                <a:spcBef>
                  <a:spcPct val="0"/>
                </a:spcBef>
              </a:pPr>
              <a:t>132</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982901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9D0B75F-69A9-4F08-BCD3-EE352C333461}" type="slidenum">
              <a:rPr lang="de-DE" altLang="de-DE" sz="1300"/>
              <a:pPr>
                <a:spcBef>
                  <a:spcPct val="0"/>
                </a:spcBef>
              </a:pPr>
              <a:t>133</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412000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4662A22-6F01-48CA-AF9E-F288A758ACCC}" type="slidenum">
              <a:rPr lang="de-DE" altLang="de-DE" sz="1300"/>
              <a:pPr>
                <a:spcBef>
                  <a:spcPct val="0"/>
                </a:spcBef>
              </a:pPr>
              <a:t>134</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650442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68A9789-1B17-498A-8D0D-7E9159429361}" type="slidenum">
              <a:rPr lang="de-DE" altLang="de-DE" sz="1300"/>
              <a:pPr>
                <a:spcBef>
                  <a:spcPct val="0"/>
                </a:spcBef>
              </a:pPr>
              <a:t>135</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712742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B98824A-9A8A-4088-878E-B2693897B326}" type="slidenum">
              <a:rPr lang="de-DE" altLang="de-DE" sz="1300"/>
              <a:pPr>
                <a:spcBef>
                  <a:spcPct val="0"/>
                </a:spcBef>
              </a:pPr>
              <a:t>136</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071204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C1B2849-C4B8-4E4C-B61F-C69F578C59D0}" type="slidenum">
              <a:rPr lang="de-DE" altLang="de-DE" sz="1300"/>
              <a:pPr>
                <a:spcBef>
                  <a:spcPct val="0"/>
                </a:spcBef>
              </a:pPr>
              <a:t>137</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106427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06E9D97-7399-4A90-B7A0-F454DE47C000}" type="slidenum">
              <a:rPr lang="de-DE" altLang="de-DE" sz="1300"/>
              <a:pPr>
                <a:spcBef>
                  <a:spcPct val="0"/>
                </a:spcBef>
              </a:pPr>
              <a:t>138</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861447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F7E9923-7351-4C7C-B2A8-D5735F6CA52D}" type="slidenum">
              <a:rPr lang="de-DE" altLang="de-DE" sz="1300"/>
              <a:pPr>
                <a:spcBef>
                  <a:spcPct val="0"/>
                </a:spcBef>
              </a:pPr>
              <a:t>139</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698482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F1BA693-E95D-4B7C-AC28-05387E022D60}" type="slidenum">
              <a:rPr lang="de-DE" altLang="de-DE" sz="1300"/>
              <a:pPr>
                <a:spcBef>
                  <a:spcPct val="0"/>
                </a:spcBef>
              </a:pPr>
              <a:t>140</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2544887"/>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404F51C-3374-4003-BC7C-305A46E916FF}" type="slidenum">
              <a:rPr lang="de-DE" altLang="de-DE" sz="1300"/>
              <a:pPr>
                <a:spcBef>
                  <a:spcPct val="0"/>
                </a:spcBef>
              </a:pPr>
              <a:t>141</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555070"/>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404F51C-3374-4003-BC7C-305A46E916FF}" type="slidenum">
              <a:rPr lang="de-DE" altLang="de-DE" sz="1300"/>
              <a:pPr>
                <a:spcBef>
                  <a:spcPct val="0"/>
                </a:spcBef>
              </a:pPr>
              <a:t>142</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55507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8060999-7B01-4EDC-A786-25F13984FF3B}" type="slidenum">
              <a:rPr lang="de-DE" altLang="de-DE" sz="1300"/>
              <a:pPr>
                <a:spcBef>
                  <a:spcPct val="0"/>
                </a:spcBef>
              </a:pPr>
              <a:t>143</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639090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898C3E9-ACDB-400E-8807-5B827AD1A4CB}" type="slidenum">
              <a:rPr lang="de-DE" altLang="de-DE" sz="1300"/>
              <a:pPr>
                <a:spcBef>
                  <a:spcPct val="0"/>
                </a:spcBef>
              </a:pPr>
              <a:t>144</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478236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2B71986-3F06-4E70-8567-1E53F600CF6E}" type="slidenum">
              <a:rPr lang="de-DE" altLang="de-DE" sz="1300"/>
              <a:pPr>
                <a:spcBef>
                  <a:spcPct val="0"/>
                </a:spcBef>
              </a:pPr>
              <a:t>145</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393069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156A286-B6F6-4FEE-85C2-CD70FF80F941}" type="slidenum">
              <a:rPr lang="de-DE" altLang="de-DE" sz="1300"/>
              <a:pPr>
                <a:spcBef>
                  <a:spcPct val="0"/>
                </a:spcBef>
              </a:pPr>
              <a:t>146</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28194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F7CB8A3-5C2B-463C-9827-57916DBECDE4}" type="slidenum">
              <a:rPr lang="de-DE" altLang="de-DE" sz="1300"/>
              <a:pPr>
                <a:spcBef>
                  <a:spcPct val="0"/>
                </a:spcBef>
              </a:pPr>
              <a:t>147</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204578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019C27C-C77E-468C-A12A-6B2A3495CC0F}" type="slidenum">
              <a:rPr lang="de-DE" altLang="de-DE" sz="1300"/>
              <a:pPr>
                <a:spcBef>
                  <a:spcPct val="0"/>
                </a:spcBef>
              </a:pPr>
              <a:t>148</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13488282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019C27C-C77E-468C-A12A-6B2A3495CC0F}" type="slidenum">
              <a:rPr lang="de-DE" altLang="de-DE" sz="1300"/>
              <a:pPr>
                <a:spcBef>
                  <a:spcPct val="0"/>
                </a:spcBef>
              </a:pPr>
              <a:t>149</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13488282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FBAF1D2-F35C-4D41-A060-C0BFD1F0790E}" type="slidenum">
              <a:rPr lang="de-DE" altLang="de-DE" sz="1300"/>
              <a:pPr>
                <a:spcBef>
                  <a:spcPct val="0"/>
                </a:spcBef>
              </a:pPr>
              <a:t>150</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696702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49762BD-C5DA-4804-B5F2-D43B2CC835E1}" type="slidenum">
              <a:rPr lang="de-DE" altLang="de-DE" sz="1300"/>
              <a:pPr>
                <a:spcBef>
                  <a:spcPct val="0"/>
                </a:spcBef>
              </a:pPr>
              <a:t>151</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6687453"/>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92AEFA4-11A6-44BD-8C5A-2B0421FE011E}" type="slidenum">
              <a:rPr lang="de-DE" altLang="de-DE" sz="1300"/>
              <a:pPr>
                <a:spcBef>
                  <a:spcPct val="0"/>
                </a:spcBef>
              </a:pPr>
              <a:t>152</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083470"/>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0FFA6AC-AD0B-44C5-8ABB-EB32700EF42A}" type="slidenum">
              <a:rPr lang="de-DE" altLang="de-DE" sz="1300"/>
              <a:pPr>
                <a:spcBef>
                  <a:spcPct val="0"/>
                </a:spcBef>
              </a:pPr>
              <a:t>153</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6285145"/>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FDFA299-E590-4206-B0E8-DE472532F809}" type="slidenum">
              <a:rPr lang="de-DE" altLang="de-DE" sz="1300"/>
              <a:pPr>
                <a:spcBef>
                  <a:spcPct val="0"/>
                </a:spcBef>
              </a:pPr>
              <a:t>154</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5820143"/>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657471-4152-421E-A19D-876561F99529}" type="slidenum">
              <a:rPr lang="de-DE" altLang="de-DE" sz="1300"/>
              <a:pPr>
                <a:spcBef>
                  <a:spcPct val="0"/>
                </a:spcBef>
              </a:pPr>
              <a:t>155</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1705215"/>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068E47B-6976-47AE-927D-B8F0CA3237B5}" type="slidenum">
              <a:rPr lang="de-DE" altLang="de-DE" sz="1300"/>
              <a:pPr>
                <a:spcBef>
                  <a:spcPct val="0"/>
                </a:spcBef>
              </a:pPr>
              <a:t>156</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517666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BF065D3-E841-462B-AD6E-EC37D4AE1676}" type="slidenum">
              <a:rPr lang="de-DE" altLang="de-DE" sz="1300"/>
              <a:pPr>
                <a:spcBef>
                  <a:spcPct val="0"/>
                </a:spcBef>
              </a:pPr>
              <a:t>157</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069925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B62551F-6F5A-4434-9831-E1FED2B6F4E4}" type="slidenum">
              <a:rPr lang="de-DE" altLang="de-DE" sz="1300"/>
              <a:pPr>
                <a:spcBef>
                  <a:spcPct val="0"/>
                </a:spcBef>
              </a:pPr>
              <a:t>158</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0721969"/>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1B8216-F45D-4A8A-A3B2-264EFED0B0BF}" type="slidenum">
              <a:rPr lang="de-DE" altLang="de-DE" sz="1300"/>
              <a:pPr>
                <a:spcBef>
                  <a:spcPct val="0"/>
                </a:spcBef>
              </a:pPr>
              <a:t>159</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9251286"/>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ED1C334-D894-463C-99FD-857F46F1E92E}" type="slidenum">
              <a:rPr lang="de-DE" altLang="de-DE" sz="1300"/>
              <a:pPr>
                <a:spcBef>
                  <a:spcPct val="0"/>
                </a:spcBef>
              </a:pPr>
              <a:t>160</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2737457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98B17F2-A98A-4D04-A94A-D0C9228CCC87}" type="slidenum">
              <a:rPr lang="de-DE" altLang="de-DE" sz="1300"/>
              <a:pPr>
                <a:spcBef>
                  <a:spcPct val="0"/>
                </a:spcBef>
              </a:pPr>
              <a:t>161</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890130"/>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0F8F8CD-4E3C-4309-B82E-EEFFA3C197C8}" type="slidenum">
              <a:rPr lang="de-DE" altLang="de-DE" sz="1300"/>
              <a:pPr>
                <a:spcBef>
                  <a:spcPct val="0"/>
                </a:spcBef>
              </a:pPr>
              <a:t>162</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038655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B22E16C-5A1C-4D9E-9CE9-2AED9355D219}" type="slidenum">
              <a:rPr lang="de-DE" altLang="de-DE" sz="1300"/>
              <a:pPr>
                <a:spcBef>
                  <a:spcPct val="0"/>
                </a:spcBef>
              </a:pPr>
              <a:t>163</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1898892"/>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4F13929-C09D-4B7C-AE79-DDDAD589E515}" type="slidenum">
              <a:rPr lang="de-DE" altLang="de-DE" sz="1300"/>
              <a:pPr>
                <a:spcBef>
                  <a:spcPct val="0"/>
                </a:spcBef>
              </a:pPr>
              <a:t>164</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7452293"/>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4F13929-C09D-4B7C-AE79-DDDAD589E515}" type="slidenum">
              <a:rPr lang="de-DE" altLang="de-DE" sz="1300"/>
              <a:pPr>
                <a:spcBef>
                  <a:spcPct val="0"/>
                </a:spcBef>
              </a:pPr>
              <a:t>165</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7452293"/>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4F13929-C09D-4B7C-AE79-DDDAD589E515}" type="slidenum">
              <a:rPr lang="de-DE" altLang="de-DE" sz="1300"/>
              <a:pPr>
                <a:spcBef>
                  <a:spcPct val="0"/>
                </a:spcBef>
              </a:pPr>
              <a:t>166</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7452293"/>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4F13929-C09D-4B7C-AE79-DDDAD589E515}" type="slidenum">
              <a:rPr lang="de-DE" altLang="de-DE" sz="1300"/>
              <a:pPr>
                <a:spcBef>
                  <a:spcPct val="0"/>
                </a:spcBef>
              </a:pPr>
              <a:t>167</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7452293"/>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4F13929-C09D-4B7C-AE79-DDDAD589E515}" type="slidenum">
              <a:rPr lang="de-DE" altLang="de-DE" sz="1300"/>
              <a:pPr>
                <a:spcBef>
                  <a:spcPct val="0"/>
                </a:spcBef>
              </a:pPr>
              <a:t>168</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7452293"/>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44D83AA-078C-4635-96B2-932D8C511B6E}" type="slidenum">
              <a:rPr lang="de-DE" altLang="de-DE" sz="1300"/>
              <a:pPr>
                <a:spcBef>
                  <a:spcPct val="0"/>
                </a:spcBef>
              </a:pPr>
              <a:t>169</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6798119"/>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44D83AA-078C-4635-96B2-932D8C511B6E}" type="slidenum">
              <a:rPr lang="de-DE" altLang="de-DE" sz="1300"/>
              <a:pPr>
                <a:spcBef>
                  <a:spcPct val="0"/>
                </a:spcBef>
              </a:pPr>
              <a:t>170</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6798119"/>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44D83AA-078C-4635-96B2-932D8C511B6E}" type="slidenum">
              <a:rPr lang="de-DE" altLang="de-DE" sz="1300"/>
              <a:pPr>
                <a:spcBef>
                  <a:spcPct val="0"/>
                </a:spcBef>
              </a:pPr>
              <a:t>171</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6798119"/>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03F10E1-0818-4A6E-AC7A-E3E83739E8F0}" type="slidenum">
              <a:rPr lang="de-DE" altLang="de-DE" sz="1300"/>
              <a:pPr>
                <a:spcBef>
                  <a:spcPct val="0"/>
                </a:spcBef>
              </a:pPr>
              <a:t>173</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2717138"/>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40">
              <a:spcBef>
                <a:spcPct val="30000"/>
              </a:spcBef>
              <a:defRPr sz="1200">
                <a:solidFill>
                  <a:schemeClr val="tx1"/>
                </a:solidFill>
                <a:latin typeface="Times New Roman" panose="02020603050405020304" pitchFamily="18" charset="0"/>
              </a:defRPr>
            </a:lvl1pPr>
            <a:lvl2pPr marL="742912" indent="-285736" defTabSz="954040">
              <a:spcBef>
                <a:spcPct val="30000"/>
              </a:spcBef>
              <a:defRPr sz="1200">
                <a:solidFill>
                  <a:schemeClr val="tx1"/>
                </a:solidFill>
                <a:latin typeface="Times New Roman" panose="02020603050405020304" pitchFamily="18" charset="0"/>
              </a:defRPr>
            </a:lvl2pPr>
            <a:lvl3pPr marL="1142942" indent="-228589" defTabSz="954040">
              <a:spcBef>
                <a:spcPct val="30000"/>
              </a:spcBef>
              <a:defRPr sz="1200">
                <a:solidFill>
                  <a:schemeClr val="tx1"/>
                </a:solidFill>
                <a:latin typeface="Times New Roman" panose="02020603050405020304" pitchFamily="18" charset="0"/>
              </a:defRPr>
            </a:lvl3pPr>
            <a:lvl4pPr marL="1600119" indent="-228589" defTabSz="954040">
              <a:spcBef>
                <a:spcPct val="30000"/>
              </a:spcBef>
              <a:defRPr sz="1200">
                <a:solidFill>
                  <a:schemeClr val="tx1"/>
                </a:solidFill>
                <a:latin typeface="Times New Roman" panose="02020603050405020304" pitchFamily="18" charset="0"/>
              </a:defRPr>
            </a:lvl4pPr>
            <a:lvl5pPr marL="2057297" indent="-228589" defTabSz="954040">
              <a:spcBef>
                <a:spcPct val="30000"/>
              </a:spcBef>
              <a:defRPr sz="1200">
                <a:solidFill>
                  <a:schemeClr val="tx1"/>
                </a:solidFill>
                <a:latin typeface="Times New Roman" panose="02020603050405020304" pitchFamily="18" charset="0"/>
              </a:defRPr>
            </a:lvl5pPr>
            <a:lvl6pPr marL="2514474" indent="-228589" defTabSz="954040" eaLnBrk="0" fontAlgn="base" hangingPunct="0">
              <a:spcBef>
                <a:spcPct val="30000"/>
              </a:spcBef>
              <a:spcAft>
                <a:spcPct val="0"/>
              </a:spcAft>
              <a:defRPr sz="1200">
                <a:solidFill>
                  <a:schemeClr val="tx1"/>
                </a:solidFill>
                <a:latin typeface="Times New Roman" panose="02020603050405020304" pitchFamily="18" charset="0"/>
              </a:defRPr>
            </a:lvl6pPr>
            <a:lvl7pPr marL="2971651" indent="-228589" defTabSz="954040" eaLnBrk="0" fontAlgn="base" hangingPunct="0">
              <a:spcBef>
                <a:spcPct val="30000"/>
              </a:spcBef>
              <a:spcAft>
                <a:spcPct val="0"/>
              </a:spcAft>
              <a:defRPr sz="1200">
                <a:solidFill>
                  <a:schemeClr val="tx1"/>
                </a:solidFill>
                <a:latin typeface="Times New Roman" panose="02020603050405020304" pitchFamily="18" charset="0"/>
              </a:defRPr>
            </a:lvl7pPr>
            <a:lvl8pPr marL="3428828" indent="-228589" defTabSz="954040" eaLnBrk="0" fontAlgn="base" hangingPunct="0">
              <a:spcBef>
                <a:spcPct val="30000"/>
              </a:spcBef>
              <a:spcAft>
                <a:spcPct val="0"/>
              </a:spcAft>
              <a:defRPr sz="1200">
                <a:solidFill>
                  <a:schemeClr val="tx1"/>
                </a:solidFill>
                <a:latin typeface="Times New Roman" panose="02020603050405020304" pitchFamily="18" charset="0"/>
              </a:defRPr>
            </a:lvl8pPr>
            <a:lvl9pPr marL="3886005" indent="-228589" defTabSz="95404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F8684F2-FC91-45DB-A6F8-3FEAADA8A17F}" type="slidenum">
              <a:rPr lang="de-DE" altLang="de-DE" sz="1300"/>
              <a:pPr>
                <a:spcBef>
                  <a:spcPct val="0"/>
                </a:spcBef>
              </a:pPr>
              <a:t>174</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884959"/>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40">
              <a:spcBef>
                <a:spcPct val="30000"/>
              </a:spcBef>
              <a:defRPr sz="1200">
                <a:solidFill>
                  <a:schemeClr val="tx1"/>
                </a:solidFill>
                <a:latin typeface="Times New Roman" panose="02020603050405020304" pitchFamily="18" charset="0"/>
              </a:defRPr>
            </a:lvl1pPr>
            <a:lvl2pPr marL="742912" indent="-285736" defTabSz="954040">
              <a:spcBef>
                <a:spcPct val="30000"/>
              </a:spcBef>
              <a:defRPr sz="1200">
                <a:solidFill>
                  <a:schemeClr val="tx1"/>
                </a:solidFill>
                <a:latin typeface="Times New Roman" panose="02020603050405020304" pitchFamily="18" charset="0"/>
              </a:defRPr>
            </a:lvl2pPr>
            <a:lvl3pPr marL="1142942" indent="-228589" defTabSz="954040">
              <a:spcBef>
                <a:spcPct val="30000"/>
              </a:spcBef>
              <a:defRPr sz="1200">
                <a:solidFill>
                  <a:schemeClr val="tx1"/>
                </a:solidFill>
                <a:latin typeface="Times New Roman" panose="02020603050405020304" pitchFamily="18" charset="0"/>
              </a:defRPr>
            </a:lvl3pPr>
            <a:lvl4pPr marL="1600119" indent="-228589" defTabSz="954040">
              <a:spcBef>
                <a:spcPct val="30000"/>
              </a:spcBef>
              <a:defRPr sz="1200">
                <a:solidFill>
                  <a:schemeClr val="tx1"/>
                </a:solidFill>
                <a:latin typeface="Times New Roman" panose="02020603050405020304" pitchFamily="18" charset="0"/>
              </a:defRPr>
            </a:lvl4pPr>
            <a:lvl5pPr marL="2057297" indent="-228589" defTabSz="954040">
              <a:spcBef>
                <a:spcPct val="30000"/>
              </a:spcBef>
              <a:defRPr sz="1200">
                <a:solidFill>
                  <a:schemeClr val="tx1"/>
                </a:solidFill>
                <a:latin typeface="Times New Roman" panose="02020603050405020304" pitchFamily="18" charset="0"/>
              </a:defRPr>
            </a:lvl5pPr>
            <a:lvl6pPr marL="2514474" indent="-228589" defTabSz="954040" eaLnBrk="0" fontAlgn="base" hangingPunct="0">
              <a:spcBef>
                <a:spcPct val="30000"/>
              </a:spcBef>
              <a:spcAft>
                <a:spcPct val="0"/>
              </a:spcAft>
              <a:defRPr sz="1200">
                <a:solidFill>
                  <a:schemeClr val="tx1"/>
                </a:solidFill>
                <a:latin typeface="Times New Roman" panose="02020603050405020304" pitchFamily="18" charset="0"/>
              </a:defRPr>
            </a:lvl6pPr>
            <a:lvl7pPr marL="2971651" indent="-228589" defTabSz="954040" eaLnBrk="0" fontAlgn="base" hangingPunct="0">
              <a:spcBef>
                <a:spcPct val="30000"/>
              </a:spcBef>
              <a:spcAft>
                <a:spcPct val="0"/>
              </a:spcAft>
              <a:defRPr sz="1200">
                <a:solidFill>
                  <a:schemeClr val="tx1"/>
                </a:solidFill>
                <a:latin typeface="Times New Roman" panose="02020603050405020304" pitchFamily="18" charset="0"/>
              </a:defRPr>
            </a:lvl7pPr>
            <a:lvl8pPr marL="3428828" indent="-228589" defTabSz="954040" eaLnBrk="0" fontAlgn="base" hangingPunct="0">
              <a:spcBef>
                <a:spcPct val="30000"/>
              </a:spcBef>
              <a:spcAft>
                <a:spcPct val="0"/>
              </a:spcAft>
              <a:defRPr sz="1200">
                <a:solidFill>
                  <a:schemeClr val="tx1"/>
                </a:solidFill>
                <a:latin typeface="Times New Roman" panose="02020603050405020304" pitchFamily="18" charset="0"/>
              </a:defRPr>
            </a:lvl8pPr>
            <a:lvl9pPr marL="3886005" indent="-228589" defTabSz="95404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9F9CECD-A38F-486B-BB1D-A0844CC391A4}" type="slidenum">
              <a:rPr lang="de-DE" altLang="de-DE" sz="1300"/>
              <a:pPr>
                <a:spcBef>
                  <a:spcPct val="0"/>
                </a:spcBef>
              </a:pPr>
              <a:t>175</a:t>
            </a:fld>
            <a:endParaRPr lang="de-DE" altLang="de-DE" sz="1300"/>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1315081"/>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40">
              <a:spcBef>
                <a:spcPct val="30000"/>
              </a:spcBef>
              <a:defRPr sz="1200">
                <a:solidFill>
                  <a:schemeClr val="tx1"/>
                </a:solidFill>
                <a:latin typeface="Times New Roman" panose="02020603050405020304" pitchFamily="18" charset="0"/>
              </a:defRPr>
            </a:lvl1pPr>
            <a:lvl2pPr marL="742912" indent="-285736" defTabSz="954040">
              <a:spcBef>
                <a:spcPct val="30000"/>
              </a:spcBef>
              <a:defRPr sz="1200">
                <a:solidFill>
                  <a:schemeClr val="tx1"/>
                </a:solidFill>
                <a:latin typeface="Times New Roman" panose="02020603050405020304" pitchFamily="18" charset="0"/>
              </a:defRPr>
            </a:lvl2pPr>
            <a:lvl3pPr marL="1142942" indent="-228589" defTabSz="954040">
              <a:spcBef>
                <a:spcPct val="30000"/>
              </a:spcBef>
              <a:defRPr sz="1200">
                <a:solidFill>
                  <a:schemeClr val="tx1"/>
                </a:solidFill>
                <a:latin typeface="Times New Roman" panose="02020603050405020304" pitchFamily="18" charset="0"/>
              </a:defRPr>
            </a:lvl3pPr>
            <a:lvl4pPr marL="1600119" indent="-228589" defTabSz="954040">
              <a:spcBef>
                <a:spcPct val="30000"/>
              </a:spcBef>
              <a:defRPr sz="1200">
                <a:solidFill>
                  <a:schemeClr val="tx1"/>
                </a:solidFill>
                <a:latin typeface="Times New Roman" panose="02020603050405020304" pitchFamily="18" charset="0"/>
              </a:defRPr>
            </a:lvl4pPr>
            <a:lvl5pPr marL="2057297" indent="-228589" defTabSz="954040">
              <a:spcBef>
                <a:spcPct val="30000"/>
              </a:spcBef>
              <a:defRPr sz="1200">
                <a:solidFill>
                  <a:schemeClr val="tx1"/>
                </a:solidFill>
                <a:latin typeface="Times New Roman" panose="02020603050405020304" pitchFamily="18" charset="0"/>
              </a:defRPr>
            </a:lvl5pPr>
            <a:lvl6pPr marL="2514474" indent="-228589" defTabSz="954040" eaLnBrk="0" fontAlgn="base" hangingPunct="0">
              <a:spcBef>
                <a:spcPct val="30000"/>
              </a:spcBef>
              <a:spcAft>
                <a:spcPct val="0"/>
              </a:spcAft>
              <a:defRPr sz="1200">
                <a:solidFill>
                  <a:schemeClr val="tx1"/>
                </a:solidFill>
                <a:latin typeface="Times New Roman" panose="02020603050405020304" pitchFamily="18" charset="0"/>
              </a:defRPr>
            </a:lvl6pPr>
            <a:lvl7pPr marL="2971651" indent="-228589" defTabSz="954040" eaLnBrk="0" fontAlgn="base" hangingPunct="0">
              <a:spcBef>
                <a:spcPct val="30000"/>
              </a:spcBef>
              <a:spcAft>
                <a:spcPct val="0"/>
              </a:spcAft>
              <a:defRPr sz="1200">
                <a:solidFill>
                  <a:schemeClr val="tx1"/>
                </a:solidFill>
                <a:latin typeface="Times New Roman" panose="02020603050405020304" pitchFamily="18" charset="0"/>
              </a:defRPr>
            </a:lvl7pPr>
            <a:lvl8pPr marL="3428828" indent="-228589" defTabSz="954040" eaLnBrk="0" fontAlgn="base" hangingPunct="0">
              <a:spcBef>
                <a:spcPct val="30000"/>
              </a:spcBef>
              <a:spcAft>
                <a:spcPct val="0"/>
              </a:spcAft>
              <a:defRPr sz="1200">
                <a:solidFill>
                  <a:schemeClr val="tx1"/>
                </a:solidFill>
                <a:latin typeface="Times New Roman" panose="02020603050405020304" pitchFamily="18" charset="0"/>
              </a:defRPr>
            </a:lvl8pPr>
            <a:lvl9pPr marL="3886005" indent="-228589" defTabSz="95404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1E0645D-E929-4FA3-AC12-61B4CAD585D1}" type="slidenum">
              <a:rPr lang="de-DE" altLang="de-DE" sz="1300"/>
              <a:pPr>
                <a:spcBef>
                  <a:spcPct val="0"/>
                </a:spcBef>
              </a:pPr>
              <a:t>176</a:t>
            </a:fld>
            <a:endParaRPr lang="de-DE" altLang="de-DE"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2690773"/>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FAA387F-97AD-45E7-8525-C9138069B5F5}" type="slidenum">
              <a:rPr lang="de-DE" altLang="de-DE" sz="1300"/>
              <a:pPr algn="r" eaLnBrk="1" hangingPunct="1">
                <a:spcBef>
                  <a:spcPct val="0"/>
                </a:spcBef>
              </a:pPr>
              <a:t>177</a:t>
            </a:fld>
            <a:endParaRPr lang="de-DE" altLang="de-DE" sz="1300"/>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1287938"/>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2340ADD-7ED5-4B80-AD11-8D80394C9E6F}" type="slidenum">
              <a:rPr lang="de-DE" altLang="de-DE" sz="1300"/>
              <a:pPr algn="r" eaLnBrk="1" hangingPunct="1">
                <a:spcBef>
                  <a:spcPct val="0"/>
                </a:spcBef>
              </a:pPr>
              <a:t>178</a:t>
            </a:fld>
            <a:endParaRPr lang="de-DE" altLang="de-DE" sz="1300"/>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634686"/>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40">
              <a:spcBef>
                <a:spcPct val="30000"/>
              </a:spcBef>
              <a:defRPr sz="1200">
                <a:solidFill>
                  <a:schemeClr val="tx1"/>
                </a:solidFill>
                <a:latin typeface="Times New Roman" panose="02020603050405020304" pitchFamily="18" charset="0"/>
              </a:defRPr>
            </a:lvl1pPr>
            <a:lvl2pPr marL="742912" indent="-285736" defTabSz="954040">
              <a:spcBef>
                <a:spcPct val="30000"/>
              </a:spcBef>
              <a:defRPr sz="1200">
                <a:solidFill>
                  <a:schemeClr val="tx1"/>
                </a:solidFill>
                <a:latin typeface="Times New Roman" panose="02020603050405020304" pitchFamily="18" charset="0"/>
              </a:defRPr>
            </a:lvl2pPr>
            <a:lvl3pPr marL="1142942" indent="-228589" defTabSz="954040">
              <a:spcBef>
                <a:spcPct val="30000"/>
              </a:spcBef>
              <a:defRPr sz="1200">
                <a:solidFill>
                  <a:schemeClr val="tx1"/>
                </a:solidFill>
                <a:latin typeface="Times New Roman" panose="02020603050405020304" pitchFamily="18" charset="0"/>
              </a:defRPr>
            </a:lvl3pPr>
            <a:lvl4pPr marL="1600119" indent="-228589" defTabSz="954040">
              <a:spcBef>
                <a:spcPct val="30000"/>
              </a:spcBef>
              <a:defRPr sz="1200">
                <a:solidFill>
                  <a:schemeClr val="tx1"/>
                </a:solidFill>
                <a:latin typeface="Times New Roman" panose="02020603050405020304" pitchFamily="18" charset="0"/>
              </a:defRPr>
            </a:lvl4pPr>
            <a:lvl5pPr marL="2057297" indent="-228589" defTabSz="954040">
              <a:spcBef>
                <a:spcPct val="30000"/>
              </a:spcBef>
              <a:defRPr sz="1200">
                <a:solidFill>
                  <a:schemeClr val="tx1"/>
                </a:solidFill>
                <a:latin typeface="Times New Roman" panose="02020603050405020304" pitchFamily="18" charset="0"/>
              </a:defRPr>
            </a:lvl5pPr>
            <a:lvl6pPr marL="2514474" indent="-228589" defTabSz="954040" eaLnBrk="0" fontAlgn="base" hangingPunct="0">
              <a:spcBef>
                <a:spcPct val="30000"/>
              </a:spcBef>
              <a:spcAft>
                <a:spcPct val="0"/>
              </a:spcAft>
              <a:defRPr sz="1200">
                <a:solidFill>
                  <a:schemeClr val="tx1"/>
                </a:solidFill>
                <a:latin typeface="Times New Roman" panose="02020603050405020304" pitchFamily="18" charset="0"/>
              </a:defRPr>
            </a:lvl6pPr>
            <a:lvl7pPr marL="2971651" indent="-228589" defTabSz="954040" eaLnBrk="0" fontAlgn="base" hangingPunct="0">
              <a:spcBef>
                <a:spcPct val="30000"/>
              </a:spcBef>
              <a:spcAft>
                <a:spcPct val="0"/>
              </a:spcAft>
              <a:defRPr sz="1200">
                <a:solidFill>
                  <a:schemeClr val="tx1"/>
                </a:solidFill>
                <a:latin typeface="Times New Roman" panose="02020603050405020304" pitchFamily="18" charset="0"/>
              </a:defRPr>
            </a:lvl7pPr>
            <a:lvl8pPr marL="3428828" indent="-228589" defTabSz="954040" eaLnBrk="0" fontAlgn="base" hangingPunct="0">
              <a:spcBef>
                <a:spcPct val="30000"/>
              </a:spcBef>
              <a:spcAft>
                <a:spcPct val="0"/>
              </a:spcAft>
              <a:defRPr sz="1200">
                <a:solidFill>
                  <a:schemeClr val="tx1"/>
                </a:solidFill>
                <a:latin typeface="Times New Roman" panose="02020603050405020304" pitchFamily="18" charset="0"/>
              </a:defRPr>
            </a:lvl8pPr>
            <a:lvl9pPr marL="3886005" indent="-228589" defTabSz="95404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D59E38-3C66-4227-9961-7509E6F23899}" type="slidenum">
              <a:rPr lang="de-DE" altLang="de-DE" sz="1300"/>
              <a:pPr>
                <a:spcBef>
                  <a:spcPct val="0"/>
                </a:spcBef>
              </a:pPr>
              <a:t>179</a:t>
            </a:fld>
            <a:endParaRPr lang="de-DE" altLang="de-DE" sz="1300"/>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3450170"/>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C239CB6A-0349-4BBB-972F-F1484D8CD9D0}" type="slidenum">
              <a:rPr lang="de-DE" altLang="de-DE" smtClean="0"/>
              <a:pPr/>
              <a:t>180</a:t>
            </a:fld>
            <a:endParaRPr lang="de-DE" altLang="de-DE"/>
          </a:p>
        </p:txBody>
      </p:sp>
    </p:spTree>
    <p:extLst>
      <p:ext uri="{BB962C8B-B14F-4D97-AF65-F5344CB8AC3E}">
        <p14:creationId xmlns:p14="http://schemas.microsoft.com/office/powerpoint/2010/main" val="176452313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C239CB6A-0349-4BBB-972F-F1484D8CD9D0}" type="slidenum">
              <a:rPr lang="de-DE" altLang="de-DE" smtClean="0"/>
              <a:pPr/>
              <a:t>181</a:t>
            </a:fld>
            <a:endParaRPr lang="de-DE" altLang="de-DE"/>
          </a:p>
        </p:txBody>
      </p:sp>
    </p:spTree>
    <p:extLst>
      <p:ext uri="{BB962C8B-B14F-4D97-AF65-F5344CB8AC3E}">
        <p14:creationId xmlns:p14="http://schemas.microsoft.com/office/powerpoint/2010/main" val="12436368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4" name="Slide Number Placeholder 3"/>
          <p:cNvSpPr>
            <a:spLocks noGrp="1"/>
          </p:cNvSpPr>
          <p:nvPr>
            <p:ph type="sldNum" sz="quarter" idx="12"/>
          </p:nvPr>
        </p:nvSpPr>
        <p:spPr bwMode="gray"/>
        <p:txBody>
          <a:bodyPr/>
          <a:lstStyle>
            <a:lvl1pPr>
              <a:defRPr b="0"/>
            </a:lvl1pPr>
          </a:lstStyle>
          <a:p>
            <a:fld id="{E476F587-D79B-47A9-ABF6-D7350EF6B96F}"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r-AE"/>
              <a:t>آموزش فراشناخت 2 – قسمت اوّل: نتیجه گیری زودهنگام</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E476F587-D79B-47A9-ABF6-D7350EF6B96F}"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7" name="Slide Number Placeholder 6"/>
          <p:cNvSpPr>
            <a:spLocks noGrp="1"/>
          </p:cNvSpPr>
          <p:nvPr>
            <p:ph type="sldNum" sz="quarter" idx="12"/>
          </p:nvPr>
        </p:nvSpPr>
        <p:spPr bwMode="gray"/>
        <p:txBody>
          <a:bodyPr/>
          <a:lstStyle>
            <a:lvl1pPr>
              <a:defRPr b="0"/>
            </a:lvl1pPr>
          </a:lstStyle>
          <a:p>
            <a:fld id="{E476F587-D79B-47A9-ABF6-D7350EF6B96F}"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7" name="Slide Number Placeholder 6"/>
          <p:cNvSpPr>
            <a:spLocks noGrp="1"/>
          </p:cNvSpPr>
          <p:nvPr>
            <p:ph type="sldNum" sz="quarter" idx="12"/>
          </p:nvPr>
        </p:nvSpPr>
        <p:spPr bwMode="gray"/>
        <p:txBody>
          <a:bodyPr/>
          <a:lstStyle>
            <a:lvl1pPr>
              <a:defRPr b="0"/>
            </a:lvl1pPr>
          </a:lstStyle>
          <a:p>
            <a:fld id="{E476F587-D79B-47A9-ABF6-D7350EF6B96F}"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7" name="Slide Number Placeholder 6"/>
          <p:cNvSpPr>
            <a:spLocks noGrp="1"/>
          </p:cNvSpPr>
          <p:nvPr>
            <p:ph type="sldNum" sz="quarter" idx="12"/>
          </p:nvPr>
        </p:nvSpPr>
        <p:spPr bwMode="gray"/>
        <p:txBody>
          <a:bodyPr/>
          <a:lstStyle>
            <a:lvl1pPr>
              <a:defRPr b="0"/>
            </a:lvl1pPr>
          </a:lstStyle>
          <a:p>
            <a:fld id="{E476F587-D79B-47A9-ABF6-D7350EF6B96F}"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5" name="Slide Number Placeholder 4"/>
          <p:cNvSpPr>
            <a:spLocks noGrp="1"/>
          </p:cNvSpPr>
          <p:nvPr>
            <p:ph type="sldNum" sz="quarter" idx="12"/>
          </p:nvPr>
        </p:nvSpPr>
        <p:spPr bwMode="gray"/>
        <p:txBody>
          <a:bodyPr/>
          <a:lstStyle>
            <a:lvl1pPr>
              <a:defRPr b="0"/>
            </a:lvl1pPr>
          </a:lstStyle>
          <a:p>
            <a:fld id="{E476F587-D79B-47A9-ABF6-D7350EF6B96F}"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2 – قسمت اوّل: نتیجه گیری زودهنگام</a:t>
            </a:r>
            <a:endParaRPr lang="de-DE"/>
          </a:p>
        </p:txBody>
      </p:sp>
      <p:sp>
        <p:nvSpPr>
          <p:cNvPr id="4" name="Slide Number Placeholder 3"/>
          <p:cNvSpPr>
            <a:spLocks noGrp="1"/>
          </p:cNvSpPr>
          <p:nvPr>
            <p:ph type="sldNum" sz="quarter" idx="12"/>
          </p:nvPr>
        </p:nvSpPr>
        <p:spPr bwMode="gray"/>
        <p:txBody>
          <a:bodyPr/>
          <a:lstStyle>
            <a:lvl1pPr>
              <a:defRPr b="0"/>
            </a:lvl1pPr>
          </a:lstStyle>
          <a:p>
            <a:fld id="{E476F587-D79B-47A9-ABF6-D7350EF6B96F}"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347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00208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14585760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22940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9656691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9071145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7205563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6761167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1459778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5684813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5218249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1105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2 – قسمت اوّل: نتیجه گیری زودهنگام</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fld id="{E476F587-D79B-47A9-ABF6-D7350EF6B96F}"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4290687"/>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1.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5.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t>بام</a:t>
            </a:r>
            <a:r>
              <a:rPr lang="en-US" altLang="de-DE" dirty="0"/>
              <a:t> :2 A </a:t>
            </a:r>
            <a:r>
              <a:rPr lang="ar-SA" altLang="de-DE" dirty="0"/>
              <a:t>قسمت اوّل: نتیجه گیری زودهنگام</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a:t>
            </a:r>
            <a:r>
              <a:rPr lang="en-US" sz="1600" dirty="0">
                <a:solidFill>
                  <a:srgbClr val="004992"/>
                </a:solidFill>
              </a:rPr>
              <a:t>8</a:t>
            </a:r>
            <a:r>
              <a:rPr lang="nl-NL" sz="1600" dirty="0">
                <a:solidFill>
                  <a:srgbClr val="004992"/>
                </a:solidFill>
              </a:rPr>
              <a:t>|22)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022170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fa-IR" altLang="de-DE" sz="2400" dirty="0">
                <a:solidFill>
                  <a:srgbClr val="333333"/>
                </a:solidFill>
              </a:rPr>
              <a:t>در اغلب مواقع بر اساس اطلاعات درهم و برهم و بسیار پیچیده در محیط پیرامون خود ، قضاوت و نتیجه گیری می کنیم.</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fa-IR" altLang="de-DE" sz="2400" dirty="0">
                <a:solidFill>
                  <a:srgbClr val="333333"/>
                </a:solidFill>
              </a:rPr>
              <a:t>در اغلب مواقع بر اساس اطلاعات درهم و برهم و بسیار پیچیده در محیط پیرامون خود ، قضاوت و نتیجه گیری می کنیم.</a:t>
            </a:r>
            <a:endParaRPr lang="de-DE" altLang="de-DE" sz="2400" dirty="0">
              <a:solidFill>
                <a:srgbClr val="333333"/>
              </a:solidFill>
            </a:endParaRPr>
          </a:p>
          <a:p>
            <a:pPr marL="342900" indent="-342900" eaLnBrk="1" hangingPunct="1">
              <a:buClr>
                <a:srgbClr val="333333"/>
              </a:buClr>
              <a:buFont typeface="WingDings"/>
              <a:buChar char=""/>
              <a:defRPr/>
            </a:pPr>
            <a:r>
              <a:rPr lang="fa-IR" altLang="de-DE" sz="2400" dirty="0">
                <a:solidFill>
                  <a:srgbClr val="333333"/>
                </a:solidFill>
              </a:rPr>
              <a:t>گاهی اوقات قبل از حصول اطمینان (100%) قضاوت و نتیجه گیری می </a:t>
            </a:r>
            <a:r>
              <a:rPr lang="fa-IR" altLang="de-DE" sz="2400">
                <a:solidFill>
                  <a:srgbClr val="333333"/>
                </a:solidFill>
              </a:rPr>
              <a:t>کنیم.</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392274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fa-IR" altLang="de-DE" sz="2400" dirty="0">
                <a:solidFill>
                  <a:srgbClr val="333333"/>
                </a:solidFill>
              </a:rPr>
              <a:t>در اغلب مواقع بر اساس اطلاعات درهم و برهم و بسیار پیچیده در محیط پیرامون خود ، قضاوت و نتیجه گیری می کنیم.</a:t>
            </a:r>
            <a:endParaRPr lang="de-DE" altLang="de-DE" sz="2400" dirty="0">
              <a:solidFill>
                <a:srgbClr val="333333"/>
              </a:solidFill>
            </a:endParaRPr>
          </a:p>
          <a:p>
            <a:pPr marL="342900" indent="-342900" eaLnBrk="1" hangingPunct="1">
              <a:buClr>
                <a:srgbClr val="333333"/>
              </a:buClr>
              <a:buFont typeface="WingDings"/>
              <a:buChar char=""/>
              <a:defRPr/>
            </a:pPr>
            <a:r>
              <a:rPr lang="fa-IR" altLang="de-DE" sz="2400" dirty="0">
                <a:solidFill>
                  <a:srgbClr val="333333"/>
                </a:solidFill>
              </a:rPr>
              <a:t>گاهی اوقات قبل از حصول اطمینان (100%) قضاوت و نتیجه گیری می کنیم.</a:t>
            </a:r>
            <a:endParaRPr lang="de-DE" altLang="de-DE" sz="2400" dirty="0">
              <a:solidFill>
                <a:srgbClr val="333333"/>
              </a:solidFill>
            </a:endParaRPr>
          </a:p>
          <a:p>
            <a:pPr marL="342900" indent="-342900" eaLnBrk="1" hangingPunct="1">
              <a:buClr>
                <a:srgbClr val="333333"/>
              </a:buClr>
              <a:buFont typeface="WingDings"/>
              <a:buChar char=""/>
              <a:defRPr/>
            </a:pPr>
            <a:r>
              <a:rPr lang="fa-IR" altLang="de-DE" sz="2400" dirty="0">
                <a:solidFill>
                  <a:srgbClr val="333333"/>
                </a:solidFill>
              </a:rPr>
              <a:t>حدِّ اعتدال را بین موارد زیر می توان </a:t>
            </a:r>
            <a:r>
              <a:rPr lang="fa-IR" altLang="de-DE" sz="2400">
                <a:solidFill>
                  <a:srgbClr val="333333"/>
                </a:solidFill>
              </a:rPr>
              <a:t>یافت:</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199268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fa-IR" altLang="de-DE" sz="2400" dirty="0">
                <a:solidFill>
                  <a:srgbClr val="333333"/>
                </a:solidFill>
              </a:rPr>
              <a:t>در اغلب مواقع بر اساس اطلاعات درهم و برهم و بسیار پیچیده در محیط پیرامون خود ، قضاوت و نتیجه گیری می کنیم.</a:t>
            </a:r>
            <a:endParaRPr lang="de-DE" altLang="de-DE" sz="2400" dirty="0">
              <a:solidFill>
                <a:srgbClr val="333333"/>
              </a:solidFill>
            </a:endParaRPr>
          </a:p>
          <a:p>
            <a:pPr marL="342900" indent="-342900" eaLnBrk="1" hangingPunct="1">
              <a:buClr>
                <a:srgbClr val="333333"/>
              </a:buClr>
              <a:buFont typeface="WingDings"/>
              <a:buChar char=""/>
              <a:defRPr/>
            </a:pPr>
            <a:r>
              <a:rPr lang="fa-IR" altLang="de-DE" sz="2400" dirty="0">
                <a:solidFill>
                  <a:srgbClr val="333333"/>
                </a:solidFill>
              </a:rPr>
              <a:t>گاهی اوقات قبل از حصول اطمینان (100%) قضاوت و نتیجه گیری می کنیم.</a:t>
            </a:r>
            <a:endParaRPr lang="de-DE" altLang="de-DE" sz="2400" dirty="0">
              <a:solidFill>
                <a:srgbClr val="333333"/>
              </a:solidFill>
            </a:endParaRPr>
          </a:p>
          <a:p>
            <a:pPr marL="342900" indent="-342900" eaLnBrk="1" hangingPunct="1">
              <a:buClr>
                <a:srgbClr val="333333"/>
              </a:buClr>
              <a:buFont typeface="WingDings"/>
              <a:buChar char=""/>
              <a:defRPr/>
            </a:pPr>
            <a:r>
              <a:rPr lang="fa-IR" altLang="de-DE" sz="2400" dirty="0">
                <a:solidFill>
                  <a:srgbClr val="333333"/>
                </a:solidFill>
              </a:rPr>
              <a:t>حدِّ اعتدال را بین موارد زیر می توان یافت:</a:t>
            </a:r>
            <a:endParaRPr lang="de-DE" altLang="de-DE" sz="2400" dirty="0">
              <a:solidFill>
                <a:srgbClr val="333333"/>
              </a:solidFill>
            </a:endParaRPr>
          </a:p>
          <a:p>
            <a:pPr marL="774827" lvl="3" indent="-342900">
              <a:spcBef>
                <a:spcPts val="1999"/>
              </a:spcBef>
              <a:buClr>
                <a:srgbClr val="333333"/>
              </a:buClr>
              <a:buFont typeface="WingDings"/>
              <a:buChar char=""/>
              <a:defRPr/>
            </a:pPr>
            <a:r>
              <a:rPr lang="fa-IR" altLang="de-DE" sz="2400" dirty="0">
                <a:solidFill>
                  <a:srgbClr val="333333"/>
                </a:solidFill>
                <a:latin typeface="+mn-lt"/>
              </a:rPr>
              <a:t>تصمیم گیری شتابزده و عجولانه (</a:t>
            </a:r>
            <a:r>
              <a:rPr lang="fa-IR" altLang="de-DE" sz="2400" dirty="0">
                <a:solidFill>
                  <a:srgbClr val="004992"/>
                </a:solidFill>
                <a:latin typeface="+mn-lt"/>
              </a:rPr>
              <a:t>که خطر: </a:t>
            </a:r>
            <a:r>
              <a:rPr lang="fa-IR" altLang="de-DE" sz="2400" dirty="0">
                <a:solidFill>
                  <a:srgbClr val="333333"/>
                </a:solidFill>
                <a:latin typeface="+mn-lt"/>
              </a:rPr>
              <a:t>اتخاذ تصمیم های غلط یا ناپخته را به همراه </a:t>
            </a:r>
            <a:r>
              <a:rPr lang="fa-IR" altLang="de-DE" sz="2400">
                <a:solidFill>
                  <a:srgbClr val="333333"/>
                </a:solidFill>
                <a:latin typeface="+mn-lt"/>
              </a:rPr>
              <a:t>دارد)</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1294170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fa-IR" altLang="de-DE" sz="2400" dirty="0">
                <a:solidFill>
                  <a:srgbClr val="333333"/>
                </a:solidFill>
              </a:rPr>
              <a:t>در اغلب مواقع بر اساس اطلاعات درهم و برهم و بسیار پیچیده در محیط پیرامون خود ، قضاوت و نتیجه گیری می کنیم.</a:t>
            </a:r>
            <a:endParaRPr lang="de-DE" altLang="de-DE" sz="2400" dirty="0">
              <a:solidFill>
                <a:srgbClr val="333333"/>
              </a:solidFill>
            </a:endParaRPr>
          </a:p>
          <a:p>
            <a:pPr marL="342900" indent="-342900" eaLnBrk="1" hangingPunct="1">
              <a:buClr>
                <a:srgbClr val="333333"/>
              </a:buClr>
              <a:buFont typeface="WingDings"/>
              <a:buChar char=""/>
              <a:defRPr/>
            </a:pPr>
            <a:r>
              <a:rPr lang="fa-IR" altLang="de-DE" sz="2400" dirty="0">
                <a:solidFill>
                  <a:srgbClr val="333333"/>
                </a:solidFill>
              </a:rPr>
              <a:t>گاهی اوقات قبل از حصول اطمینان (100%) قضاوت و نتیجه گیری می کنیم.</a:t>
            </a:r>
            <a:endParaRPr lang="de-DE" altLang="de-DE" sz="2400" dirty="0">
              <a:solidFill>
                <a:srgbClr val="333333"/>
              </a:solidFill>
            </a:endParaRPr>
          </a:p>
          <a:p>
            <a:pPr marL="342900" indent="-342900" eaLnBrk="1" hangingPunct="1">
              <a:buClr>
                <a:srgbClr val="333333"/>
              </a:buClr>
              <a:buFont typeface="WingDings"/>
              <a:buChar char=""/>
              <a:defRPr/>
            </a:pPr>
            <a:r>
              <a:rPr lang="fa-IR" altLang="de-DE" sz="2400" dirty="0">
                <a:solidFill>
                  <a:srgbClr val="333333"/>
                </a:solidFill>
              </a:rPr>
              <a:t>حدِّ اعتدال را بین موارد زیر می توان یافت:</a:t>
            </a:r>
            <a:endParaRPr lang="de-DE" altLang="de-DE" sz="2400" dirty="0">
              <a:solidFill>
                <a:srgbClr val="333333"/>
              </a:solidFill>
            </a:endParaRPr>
          </a:p>
          <a:p>
            <a:pPr marL="774827" lvl="3" indent="-342900">
              <a:spcBef>
                <a:spcPts val="1999"/>
              </a:spcBef>
              <a:buClr>
                <a:srgbClr val="333333"/>
              </a:buClr>
              <a:buFont typeface="WingDings"/>
              <a:buChar char=""/>
              <a:defRPr/>
            </a:pPr>
            <a:r>
              <a:rPr lang="fa-IR" altLang="de-DE" sz="2400" dirty="0">
                <a:solidFill>
                  <a:srgbClr val="333333"/>
                </a:solidFill>
                <a:latin typeface="+mn-lt"/>
              </a:rPr>
              <a:t>تصمیم گیری شتابزده و عجولانه (</a:t>
            </a:r>
            <a:r>
              <a:rPr lang="fa-IR" altLang="de-DE" sz="2400" dirty="0">
                <a:solidFill>
                  <a:srgbClr val="004992"/>
                </a:solidFill>
                <a:latin typeface="+mn-lt"/>
              </a:rPr>
              <a:t>که خطر: </a:t>
            </a:r>
            <a:r>
              <a:rPr lang="fa-IR" altLang="de-DE" sz="2400" dirty="0">
                <a:solidFill>
                  <a:srgbClr val="333333"/>
                </a:solidFill>
                <a:latin typeface="+mn-lt"/>
              </a:rPr>
              <a:t>اتخاذ تصمیم های غلط یا ناپخته را به همراه دارد)</a:t>
            </a:r>
            <a:endParaRPr lang="de-DE" altLang="de-DE" sz="2400" dirty="0">
              <a:solidFill>
                <a:srgbClr val="333333"/>
              </a:solidFill>
              <a:latin typeface="+mn-lt"/>
            </a:endParaRPr>
          </a:p>
          <a:p>
            <a:pPr marL="774827" lvl="3" indent="-342900">
              <a:spcBef>
                <a:spcPts val="1999"/>
              </a:spcBef>
              <a:buClr>
                <a:srgbClr val="333333"/>
              </a:buClr>
              <a:buFont typeface="WingDings"/>
              <a:buChar char=""/>
              <a:defRPr/>
            </a:pPr>
            <a:r>
              <a:rPr lang="fa-IR" altLang="de-DE" sz="2400" dirty="0">
                <a:solidFill>
                  <a:srgbClr val="333333"/>
                </a:solidFill>
                <a:latin typeface="+mn-lt"/>
              </a:rPr>
              <a:t>بیش از حد دقیق بودن (</a:t>
            </a:r>
            <a:r>
              <a:rPr lang="fa-IR" altLang="de-DE" sz="2400" dirty="0">
                <a:solidFill>
                  <a:srgbClr val="004992"/>
                </a:solidFill>
                <a:latin typeface="+mn-lt"/>
              </a:rPr>
              <a:t>و زیان آن: </a:t>
            </a:r>
            <a:r>
              <a:rPr lang="fa-IR" altLang="de-DE" sz="2400" dirty="0">
                <a:solidFill>
                  <a:srgbClr val="333333"/>
                </a:solidFill>
                <a:latin typeface="+mn-lt"/>
              </a:rPr>
              <a:t>به هدر رفتن وقت و زمان است)</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3752836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نتیجه گیری بدون اطمینان 100%</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3" name="Slide Number Placeholder 2"/>
          <p:cNvSpPr>
            <a:spLocks noGrp="1"/>
          </p:cNvSpPr>
          <p:nvPr>
            <p:ph type="sldNum" sz="quarter" idx="12"/>
          </p:nvPr>
        </p:nvSpPr>
        <p:spPr/>
        <p:txBody>
          <a:bodyPr/>
          <a:lstStyle/>
          <a:p>
            <a:fld id="{E476F587-D79B-47A9-ABF6-D7350EF6B96F}" type="slidenum">
              <a:rPr lang="de-DE" altLang="de-DE" smtClean="0">
                <a:latin typeface="+mn-lt"/>
              </a:rPr>
              <a:pPr/>
              <a:t>7</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1670331234"/>
              </p:ext>
            </p:extLst>
          </p:nvPr>
        </p:nvGraphicFramePr>
        <p:xfrm>
          <a:off x="408955" y="2033264"/>
          <a:ext cx="11376000" cy="4480560"/>
        </p:xfrm>
        <a:graphic>
          <a:graphicData uri="http://schemas.openxmlformats.org/drawingml/2006/table">
            <a:tbl>
              <a:tblPr rtl="1">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rPr>
                        <a:t>حادثه (واقعه)</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شرح</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توجیه </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از پنجره ای دود خارج می شود</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آتش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pPr>
                      <a:r>
                        <a:rPr kumimoji="0" lang="fa-IR" sz="2400" b="1" i="0" u="none" strike="noStrike" cap="none" normalizeH="0" baseline="0" dirty="0">
                          <a:ln>
                            <a:noFill/>
                          </a:ln>
                          <a:solidFill>
                            <a:srgbClr val="333333"/>
                          </a:solidFill>
                          <a:effectLst/>
                          <a:latin typeface="Calibri Light"/>
                        </a:rPr>
                        <a:t>شما چه می کردید؟</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شخصی زبان اش بند می آید و نامفهوم سخن می گوید</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مست یا معتاد است</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نتیجه گیری بدون اطمینان 100%</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3" name="Slide Number Placeholder 2"/>
          <p:cNvSpPr>
            <a:spLocks noGrp="1"/>
          </p:cNvSpPr>
          <p:nvPr>
            <p:ph type="sldNum" sz="quarter" idx="12"/>
          </p:nvPr>
        </p:nvSpPr>
        <p:spPr/>
        <p:txBody>
          <a:bodyPr/>
          <a:lstStyle/>
          <a:p>
            <a:fld id="{E476F587-D79B-47A9-ABF6-D7350EF6B96F}" type="slidenum">
              <a:rPr lang="de-DE" altLang="de-DE" smtClean="0">
                <a:latin typeface="+mn-lt"/>
              </a:rPr>
              <a:pPr/>
              <a:t>8</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962001686"/>
              </p:ext>
            </p:extLst>
          </p:nvPr>
        </p:nvGraphicFramePr>
        <p:xfrm>
          <a:off x="408955" y="2033264"/>
          <a:ext cx="11376000" cy="4480560"/>
        </p:xfrm>
        <a:graphic>
          <a:graphicData uri="http://schemas.openxmlformats.org/drawingml/2006/table">
            <a:tbl>
              <a:tblPr rtl="1">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rPr>
                        <a:t>حادثه (واقعه)</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شرح</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توجیه </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از پنجره ای دود خارج می شود</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آتش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1" i="0" u="none" strike="noStrike" cap="none" normalizeH="0" baseline="0" dirty="0">
                          <a:ln>
                            <a:noFill/>
                          </a:ln>
                          <a:solidFill>
                            <a:srgbClr val="333333"/>
                          </a:solidFill>
                          <a:effectLst/>
                          <a:latin typeface="Calibri Light"/>
                        </a:rPr>
                        <a:t>احتمالاً</a:t>
                      </a:r>
                    </a:p>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rPr>
                        <a:t>می گفتید: دود نشانه ی آتش است! اگر شک کنید که آتش سوزی است ، به آتش نشانی اطلاع می دهید . چرا که ضرر ناشی از بی توجهی و غفلت بیش از یک تلفن اشتباه است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شخصی زبان اش بند می آید و نامفهوم سخن می گوید</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مست یا معتاد است</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نتیجه گیری بدون اطمینان 100%</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3" name="Slide Number Placeholder 2"/>
          <p:cNvSpPr>
            <a:spLocks noGrp="1"/>
          </p:cNvSpPr>
          <p:nvPr>
            <p:ph type="sldNum" sz="quarter" idx="12"/>
          </p:nvPr>
        </p:nvSpPr>
        <p:spPr/>
        <p:txBody>
          <a:bodyPr/>
          <a:lstStyle/>
          <a:p>
            <a:fld id="{E476F587-D79B-47A9-ABF6-D7350EF6B96F}" type="slidenum">
              <a:rPr lang="de-DE" altLang="de-DE" smtClean="0">
                <a:latin typeface="+mn-lt"/>
              </a:rPr>
              <a:pPr/>
              <a:t>9</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900187939"/>
              </p:ext>
            </p:extLst>
          </p:nvPr>
        </p:nvGraphicFramePr>
        <p:xfrm>
          <a:off x="408955" y="2033264"/>
          <a:ext cx="11376000" cy="4480560"/>
        </p:xfrm>
        <a:graphic>
          <a:graphicData uri="http://schemas.openxmlformats.org/drawingml/2006/table">
            <a:tbl>
              <a:tblPr rtl="1">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حادثه (واقعه)</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شرح</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توجیه </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از پنجره ای دود خارج می شود</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آتش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1" i="0" u="none" strike="noStrike" cap="none" normalizeH="0" baseline="0" dirty="0">
                          <a:ln>
                            <a:noFill/>
                          </a:ln>
                          <a:solidFill>
                            <a:srgbClr val="333333"/>
                          </a:solidFill>
                          <a:effectLst/>
                          <a:latin typeface="Calibri Light"/>
                        </a:rPr>
                        <a:t>احتمالاً</a:t>
                      </a:r>
                    </a:p>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rPr>
                        <a:t>می گفتید: دود نشانه ی آتش است! اگر شک کنید که آتش سوزی است ، به آتش نشانی اطلاع می دهید . چرا که ضرر ناشی از بی توجهی و غفلت بیش از یک تلفن اشتباه است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شخصی زبان اش بند می آید و نامفهوم سخن می گوید</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a:ln>
                            <a:noFill/>
                          </a:ln>
                          <a:solidFill>
                            <a:srgbClr val="333333"/>
                          </a:solidFill>
                          <a:effectLst/>
                          <a:latin typeface="Calibri Light"/>
                        </a:rPr>
                        <a:t>مست یا معتاد است</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fa-IR" sz="2400" b="0" i="0" u="none" strike="noStrike" cap="none" normalizeH="0" baseline="0" dirty="0">
                          <a:ln>
                            <a:noFill/>
                          </a:ln>
                          <a:solidFill>
                            <a:srgbClr val="333333"/>
                          </a:solidFill>
                          <a:effectLst/>
                          <a:latin typeface="Calibri Light"/>
                        </a:rPr>
                        <a:t>ممکن است مست یا معتاد باشد ؛ ولی احتمالات دیگر نیز همانند (ضربات مغزی یا سردرگمی و اغتشاش) نیز وجود دارند. اگر به سایر احتمالات توجه نکنید ، ممکن است که واکنش نامناسبی (نظیر احساس نفرت) به او نشان دهید</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 « در عمل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2812404290"/>
              </p:ext>
            </p:extLst>
          </p:nvPr>
        </p:nvGraphicFramePr>
        <p:xfrm>
          <a:off x="408955" y="2029968"/>
          <a:ext cx="11376000" cy="4572008"/>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در زمینه ی </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a:ln>
                            <a:noFill/>
                          </a:ln>
                          <a:solidFill>
                            <a:srgbClr val="333333"/>
                          </a:solidFill>
                          <a:effectLst/>
                          <a:latin typeface="Calibri Light"/>
                        </a:rPr>
                        <a:t>مثال</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6224">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سیاست </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245" rtl="1" eaLnBrk="1" fontAlgn="auto" latinLnBrk="0" hangingPunct="1">
                        <a:lnSpc>
                          <a:spcPct val="100000"/>
                        </a:lnSpc>
                        <a:spcBef>
                          <a:spcPts val="0"/>
                        </a:spcBef>
                        <a:spcAft>
                          <a:spcPts val="0"/>
                        </a:spcAft>
                        <a:buClrTx/>
                        <a:buSzTx/>
                        <a:buFontTx/>
                        <a:buNone/>
                        <a:tabLst/>
                        <a:defRPr/>
                      </a:pPr>
                      <a:r>
                        <a:rPr kumimoji="0" lang="fa-IR" sz="1800" b="0" i="0" u="none" strike="noStrike" cap="none" normalizeH="0" baseline="0" dirty="0">
                          <a:ln>
                            <a:noFill/>
                          </a:ln>
                          <a:solidFill>
                            <a:srgbClr val="004992"/>
                          </a:solidFill>
                          <a:effectLst/>
                          <a:latin typeface="+mn-lt"/>
                        </a:rPr>
                        <a:t>؟؟؟</a:t>
                      </a:r>
                      <a:r>
                        <a:rPr kumimoji="0" lang="de-DE" sz="1800" b="0" i="0" u="none" strike="noStrike" cap="none" normalizeH="0" baseline="0" dirty="0">
                          <a:ln>
                            <a:noFill/>
                          </a:ln>
                          <a:solidFill>
                            <a:srgbClr val="004992"/>
                          </a:solidFill>
                          <a:effectLst/>
                          <a:latin typeface="+mn-lt"/>
                        </a:rPr>
                        <a:t> </a:t>
                      </a:r>
                      <a:r>
                        <a:rPr lang="ar-AE" sz="1800" b="0" i="0" u="none" strike="noStrike" kern="1200" dirty="0">
                          <a:solidFill>
                            <a:schemeClr val="bg1"/>
                          </a:solidFill>
                          <a:effectLst/>
                          <a:latin typeface="+mn-lt"/>
                          <a:ea typeface="+mn-ea"/>
                          <a:cs typeface="+mn-cs"/>
                        </a:rPr>
                        <a:t>لب مواقع وقتی مردم یک خبر جنایی را در رسانه ها می خوانند ، سریع نتیجه گیری می کنند. بسته به گرایش سیاسی که هر خواننده دارد ، می کوشد تا انگیزه های خاصی را به فرد مهاجم نسبت دهد. </a:t>
                      </a:r>
                      <a:endParaRPr lang="ar-AE" b="0" dirty="0">
                        <a:solidFill>
                          <a:schemeClr val="bg1"/>
                        </a:solidFill>
                        <a:effectLst/>
                      </a:endParaRPr>
                    </a:p>
                    <a:p>
                      <a:pPr algn="r" rtl="1"/>
                      <a:br>
                        <a:rPr lang="ar-AE" b="0" dirty="0">
                          <a:solidFill>
                            <a:schemeClr val="bg1"/>
                          </a:solidFill>
                          <a:effectLst/>
                        </a:rPr>
                      </a:br>
                      <a:r>
                        <a:rPr lang="ar-AE" sz="1800" b="0" i="0" u="none" strike="noStrike" kern="1200" dirty="0">
                          <a:solidFill>
                            <a:schemeClr val="bg1"/>
                          </a:solidFill>
                          <a:effectLst/>
                          <a:latin typeface="+mn-lt"/>
                          <a:ea typeface="+mn-ea"/>
                          <a:cs typeface="+mn-cs"/>
                        </a:rPr>
                        <a:t>بعنوان مثال : اگر نژاد یا مذهب مهاجم و قربانی تفاوت داشته باشد بسیاری از مردم بر این باور می آیند که انگیزه اصلی جرم ، نژادپرستی یا افراطی گری مذهبی است. </a:t>
                      </a:r>
                      <a:endParaRPr lang="ar-AE" b="0" dirty="0">
                        <a:solidFill>
                          <a:schemeClr val="bg1"/>
                        </a:solidFill>
                        <a:effectLst/>
                      </a:endParaRPr>
                    </a:p>
                    <a:p>
                      <a:pPr algn="r" rtl="1"/>
                      <a:br>
                        <a:rPr lang="ar-AE" b="0" dirty="0">
                          <a:solidFill>
                            <a:schemeClr val="bg1"/>
                          </a:solidFill>
                          <a:effectLst/>
                        </a:rPr>
                      </a:br>
                      <a:r>
                        <a:rPr lang="ar-AE" sz="1800" b="0" i="0" u="none" strike="noStrike" kern="1200" dirty="0">
                          <a:solidFill>
                            <a:schemeClr val="bg1"/>
                          </a:solidFill>
                          <a:effectLst/>
                          <a:latin typeface="+mn-lt"/>
                          <a:ea typeface="+mn-ea"/>
                          <a:cs typeface="+mn-cs"/>
                        </a:rPr>
                        <a:t>برخی اوقات ممکن است این استدلال درست باشد . با این وجود ، حتی در مباحثات عموم مردم ، ممکن است فرضیات بصورت شتابزده و عجولانه ساخته شوند و دیدگاه ها و برداشت های متفاوت کمتر مورد توجه قرار گیرند. </a:t>
                      </a:r>
                      <a:endParaRPr lang="ar-AE" b="0" dirty="0">
                        <a:solidFill>
                          <a:schemeClr val="bg1"/>
                        </a:solidFill>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a:ln>
                            <a:noFill/>
                          </a:ln>
                          <a:solidFill>
                            <a:srgbClr val="333333"/>
                          </a:solidFill>
                          <a:effectLst/>
                          <a:latin typeface="Calibri Light"/>
                        </a:rPr>
                        <a:t>پزشکی </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defRPr/>
                      </a:pPr>
                      <a:r>
                        <a:rPr kumimoji="0" lang="fa-IR" sz="1800" b="0" i="0" u="none" strike="noStrike" cap="none" normalizeH="0" baseline="0" dirty="0">
                          <a:ln>
                            <a:noFill/>
                          </a:ln>
                          <a:solidFill>
                            <a:srgbClr val="004992"/>
                          </a:solidFill>
                          <a:effectLst/>
                          <a:latin typeface="+mn-lt"/>
                        </a:rPr>
                        <a:t>؟؟؟</a:t>
                      </a:r>
                      <a:endParaRPr kumimoji="0" lang="de-DE" sz="1800" b="0" i="0" u="none" strike="noStrike" cap="none" normalizeH="0" baseline="0" dirty="0">
                        <a:ln>
                          <a:noFill/>
                        </a:ln>
                        <a:solidFill>
                          <a:srgbClr val="004992"/>
                        </a:solidFill>
                        <a:effectLst/>
                        <a:latin typeface="+mn-lt"/>
                      </a:endParaRPr>
                    </a:p>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277820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 « در عمل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a:t>
            </a:fld>
            <a:endParaRPr lang="de-DE" altLang="de-DE">
              <a:latin typeface="+mn-lt"/>
            </a:endParaRPr>
          </a:p>
        </p:txBody>
      </p:sp>
      <p:graphicFrame>
        <p:nvGraphicFramePr>
          <p:cNvPr id="6" name="Group 111"/>
          <p:cNvGraphicFramePr>
            <a:graphicFrameLocks noGrp="1"/>
          </p:cNvGraphicFramePr>
          <p:nvPr/>
        </p:nvGraphicFramePr>
        <p:xfrm>
          <a:off x="408955" y="2029968"/>
          <a:ext cx="11376000" cy="4572008"/>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در زمینه ی </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a:ln>
                            <a:noFill/>
                          </a:ln>
                          <a:solidFill>
                            <a:srgbClr val="333333"/>
                          </a:solidFill>
                          <a:effectLst/>
                          <a:latin typeface="Calibri Light"/>
                        </a:rPr>
                        <a:t>مثال</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6224">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سیاست </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r>
                        <a:rPr lang="ar-AE" sz="1800" b="0" i="0" u="none" strike="noStrike" kern="1200" dirty="0">
                          <a:solidFill>
                            <a:schemeClr val="dk1"/>
                          </a:solidFill>
                          <a:effectLst/>
                          <a:latin typeface="+mn-lt"/>
                          <a:ea typeface="+mn-ea"/>
                          <a:cs typeface="+mn-cs"/>
                        </a:rPr>
                        <a:t>در اغلب مواقع وقتی مردم یک خبر جنایی را در رسانه ها می خوانند ، سریع نتیجه گیری می کنند. بسته به گرایش سیاسی که هر خواننده دارد ، می کوشد تا انگیزه های خاصی را به فرد مهاجم نسبت دهد. </a:t>
                      </a:r>
                      <a:endParaRPr lang="ar-AE" b="0" dirty="0">
                        <a:effectLst/>
                      </a:endParaRPr>
                    </a:p>
                    <a:p>
                      <a:pPr algn="r" rtl="1"/>
                      <a:br>
                        <a:rPr lang="ar-AE" b="0" dirty="0">
                          <a:effectLst/>
                        </a:rPr>
                      </a:br>
                      <a:r>
                        <a:rPr lang="ar-AE" sz="1800" b="0" i="0" u="none" strike="noStrike" kern="1200" dirty="0">
                          <a:solidFill>
                            <a:schemeClr val="dk1"/>
                          </a:solidFill>
                          <a:effectLst/>
                          <a:latin typeface="+mn-lt"/>
                          <a:ea typeface="+mn-ea"/>
                          <a:cs typeface="+mn-cs"/>
                        </a:rPr>
                        <a:t>بعنوان مثال : اگر نژاد یا مذهب مهاجم و قربانی تفاوت داشته باشد بسیاری از مردم بر این باور می آیند که انگیزه اصلی جرم ، نژادپرستی یا افراطی گری مذهبی است. </a:t>
                      </a:r>
                      <a:endParaRPr lang="ar-AE" b="0" dirty="0">
                        <a:effectLst/>
                      </a:endParaRPr>
                    </a:p>
                    <a:p>
                      <a:pPr algn="r" rtl="1"/>
                      <a:br>
                        <a:rPr lang="ar-AE" b="0" dirty="0">
                          <a:effectLst/>
                        </a:rPr>
                      </a:br>
                      <a:r>
                        <a:rPr lang="ar-AE" sz="1800" b="0" i="0" u="none" strike="noStrike" kern="1200" dirty="0">
                          <a:solidFill>
                            <a:schemeClr val="dk1"/>
                          </a:solidFill>
                          <a:effectLst/>
                          <a:latin typeface="+mn-lt"/>
                          <a:ea typeface="+mn-ea"/>
                          <a:cs typeface="+mn-cs"/>
                        </a:rPr>
                        <a:t>برخی اوقات ممکن است این استدلال درست باشد . با این وجود ، حتی در مباحثات عموم مردم ، ممکن است فرضیات بصورت شتابزده و عجولانه ساخته شوند و دیدگاه ها و برداشت های متفاوت کمتر مورد توجه قرار گیرند. </a:t>
                      </a:r>
                      <a:endParaRPr lang="ar-AE"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a:ln>
                            <a:noFill/>
                          </a:ln>
                          <a:solidFill>
                            <a:srgbClr val="333333"/>
                          </a:solidFill>
                          <a:effectLst/>
                          <a:latin typeface="Calibri Light"/>
                        </a:rPr>
                        <a:t>پزشکی </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defRPr/>
                      </a:pPr>
                      <a:r>
                        <a:rPr kumimoji="0" lang="fa-IR" sz="1800" b="0" i="0" u="none" strike="noStrike" cap="none" normalizeH="0" baseline="0" dirty="0">
                          <a:ln>
                            <a:noFill/>
                          </a:ln>
                          <a:solidFill>
                            <a:srgbClr val="004992"/>
                          </a:solidFill>
                          <a:effectLst/>
                          <a:latin typeface="+mn-lt"/>
                        </a:rPr>
                        <a:t>؟؟؟</a:t>
                      </a:r>
                      <a:endParaRPr kumimoji="0" lang="de-DE" sz="1800" b="0" i="0" u="none" strike="noStrike" cap="none" normalizeH="0" baseline="0" dirty="0">
                        <a:ln>
                          <a:noFill/>
                        </a:ln>
                        <a:solidFill>
                          <a:srgbClr val="004992"/>
                        </a:solidFill>
                        <a:effectLst/>
                        <a:latin typeface="+mn-lt"/>
                      </a:endParaRPr>
                    </a:p>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42578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 « در عمل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2430381170"/>
              </p:ext>
            </p:extLst>
          </p:nvPr>
        </p:nvGraphicFramePr>
        <p:xfrm>
          <a:off x="408955" y="2029968"/>
          <a:ext cx="11376000" cy="4572008"/>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در زمینه ی </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a:ln>
                            <a:noFill/>
                          </a:ln>
                          <a:solidFill>
                            <a:srgbClr val="333333"/>
                          </a:solidFill>
                          <a:effectLst/>
                          <a:latin typeface="Calibri Light"/>
                        </a:rPr>
                        <a:t>مثال</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سیاست </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r>
                        <a:rPr kumimoji="0" lang="ar-AE" sz="1800" b="0" i="0" u="none" strike="noStrike" kern="1200" cap="none" normalizeH="0" baseline="0" dirty="0">
                          <a:ln>
                            <a:noFill/>
                          </a:ln>
                          <a:solidFill>
                            <a:srgbClr val="333333"/>
                          </a:solidFill>
                          <a:effectLst/>
                          <a:latin typeface="Calibri Light"/>
                          <a:ea typeface="+mn-ea"/>
                          <a:cs typeface="+mn-cs"/>
                        </a:rPr>
                        <a:t>در اغلب مواقع وقتی مردم یک خبر جنایی را در رسانه ها می خوانند ، سریع نتیجه گیری می کنند. بسته به گرایش سیاسی که هر خواننده دارد ، می کوشد تا انگیزه های خاصی را به فرد مهاجم نسبت دهد. </a:t>
                      </a:r>
                    </a:p>
                    <a:p>
                      <a:pPr algn="r" rtl="1"/>
                      <a:br>
                        <a:rPr kumimoji="0" lang="ar-AE" sz="1800" b="0" i="0" u="none" strike="noStrike" kern="1200" cap="none" normalizeH="0" baseline="0" dirty="0">
                          <a:ln>
                            <a:noFill/>
                          </a:ln>
                          <a:solidFill>
                            <a:srgbClr val="333333"/>
                          </a:solidFill>
                          <a:effectLst/>
                          <a:latin typeface="Calibri Light"/>
                          <a:ea typeface="+mn-ea"/>
                          <a:cs typeface="+mn-cs"/>
                        </a:rPr>
                      </a:br>
                      <a:r>
                        <a:rPr kumimoji="0" lang="ar-AE" sz="1800" b="0" i="0" u="none" strike="noStrike" kern="1200" cap="none" normalizeH="0" baseline="0" dirty="0">
                          <a:ln>
                            <a:noFill/>
                          </a:ln>
                          <a:solidFill>
                            <a:srgbClr val="333333"/>
                          </a:solidFill>
                          <a:effectLst/>
                          <a:latin typeface="Calibri Light"/>
                          <a:ea typeface="+mn-ea"/>
                          <a:cs typeface="+mn-cs"/>
                        </a:rPr>
                        <a:t>بعنوان مثال : اگر نژاد یا مذهب مهاجم و قربانی تفاوت داشته باشد بسیاری از مردم بر این باور می آیند که انگیزه اصلی جرم ، نژادپرستی یا افراطی گری مذهبی است. </a:t>
                      </a:r>
                    </a:p>
                    <a:p>
                      <a:pPr algn="r" rtl="1"/>
                      <a:br>
                        <a:rPr kumimoji="0" lang="ar-AE" sz="1800" b="0" i="0" u="none" strike="noStrike" kern="1200" cap="none" normalizeH="0" baseline="0" dirty="0">
                          <a:ln>
                            <a:noFill/>
                          </a:ln>
                          <a:solidFill>
                            <a:srgbClr val="333333"/>
                          </a:solidFill>
                          <a:effectLst/>
                          <a:latin typeface="Calibri Light"/>
                          <a:ea typeface="+mn-ea"/>
                          <a:cs typeface="+mn-cs"/>
                        </a:rPr>
                      </a:br>
                      <a:r>
                        <a:rPr kumimoji="0" lang="ar-AE" sz="1800" b="0" i="0" u="none" strike="noStrike" kern="1200" cap="none" normalizeH="0" baseline="0" dirty="0">
                          <a:ln>
                            <a:noFill/>
                          </a:ln>
                          <a:solidFill>
                            <a:srgbClr val="333333"/>
                          </a:solidFill>
                          <a:effectLst/>
                          <a:latin typeface="Calibri Light"/>
                          <a:ea typeface="+mn-ea"/>
                          <a:cs typeface="+mn-cs"/>
                        </a:rPr>
                        <a:t>برخی اوقات ممکن است این استدلال درست باشد . با این وجود ، حتی در مباحثات عموم مردم ، ممکن است فرضیات بصورت شتابزده و عجولانه ساخته شوند و دیدگاه ها و برداشت های متفاوت کمتر مورد توجه قرار گیرند. </a:t>
                      </a:r>
                      <a:r>
                        <a:rPr kumimoji="0" lang="fa-IR" sz="1800" b="0" i="0" u="none" strike="noStrike" kern="1200" cap="none" normalizeH="0" baseline="0" dirty="0">
                          <a:ln>
                            <a:noFill/>
                          </a:ln>
                          <a:solidFill>
                            <a:srgbClr val="333333"/>
                          </a:solidFill>
                          <a:effectLst/>
                          <a:latin typeface="Calibri Light"/>
                          <a:ea typeface="+mn-ea"/>
                          <a:cs typeface="+mn-cs"/>
                        </a:rPr>
                        <a:t> </a:t>
                      </a:r>
                      <a:endParaRPr kumimoji="0" lang="de-DE" sz="18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پزشکی </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fa-IR" sz="1800" b="0" i="0" u="none" strike="noStrike" cap="none" normalizeH="0" baseline="0" dirty="0">
                          <a:ln>
                            <a:noFill/>
                          </a:ln>
                          <a:solidFill>
                            <a:srgbClr val="004992"/>
                          </a:solidFill>
                          <a:effectLst/>
                          <a:latin typeface="Calibri Light"/>
                        </a:rPr>
                        <a:t> یک علامت » تشخیص</a:t>
                      </a:r>
                    </a:p>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گاهی اوقات یک حمله ی تشنج ، به اشتباه بیماری صرع تلقی می شود. (حملات تشنجی ممکن است پس از مصرف نکردن برخی داروها یا الکل یا بهنگام تب شدید ایجاد شوند).</a:t>
                      </a:r>
                    </a:p>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از طرف دیگر ، گاهی اوقات بعلت ارزیابی تشخیصی ناکامل ، تشخیص بیماری (نظیر سرطان) داده نمی شود (غفلت می شود). </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186469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نتیجه گیری زودهنگام « در عمل</a:t>
            </a:r>
            <a:br>
              <a:rPr lang="fa-IR" sz="3600">
                <a:solidFill>
                  <a:srgbClr val="004992"/>
                </a:solidFill>
                <a:latin typeface="+mn-lt"/>
                <a:ea typeface="+mn-ea"/>
                <a:cs typeface="+mn-cs"/>
              </a:rPr>
            </a:br>
            <a:r>
              <a:rPr lang="fa-IR">
                <a:solidFill>
                  <a:srgbClr val="004992"/>
                </a:solidFill>
                <a:latin typeface="+mn-lt"/>
                <a:ea typeface="+mn-ea"/>
                <a:cs typeface="+mn-cs"/>
              </a:rPr>
              <a:t>حوادث اخیر</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3795677906"/>
              </p:ext>
            </p:extLst>
          </p:nvPr>
        </p:nvGraphicFramePr>
        <p:xfrm>
          <a:off x="408955" y="2443688"/>
          <a:ext cx="11376000" cy="4297680"/>
        </p:xfrm>
        <a:graphic>
          <a:graphicData uri="http://schemas.openxmlformats.org/drawingml/2006/table">
            <a:tbl>
              <a:tblPr rtl="1">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حادثه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بخاطر و درمقابل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شواهد و مدارک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a:ln>
                            <a:noFill/>
                          </a:ln>
                          <a:solidFill>
                            <a:srgbClr val="333333"/>
                          </a:solidFill>
                          <a:effectLst/>
                          <a:latin typeface="Calibri Light"/>
                        </a:rPr>
                        <a:t>در سال 1966 ، پاول مک کارتنی در اثر یک سانحه درگذشت و شخصی شبیه به او، خود را پاول معرفی کرد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1" i="0" u="none" strike="noStrike" cap="none" normalizeH="0" baseline="0" dirty="0">
                          <a:ln>
                            <a:noFill/>
                          </a:ln>
                          <a:solidFill>
                            <a:srgbClr val="333333"/>
                          </a:solidFill>
                          <a:effectLst/>
                          <a:latin typeface="Calibri Light"/>
                        </a:rPr>
                        <a:t>بخاطر </a:t>
                      </a:r>
                    </a:p>
                    <a:p>
                      <a:pPr marL="0" marR="0" lvl="0" indent="0" algn="r" defTabSz="914400" rtl="1" eaLnBrk="1" fontAlgn="base" latinLnBrk="0" hangingPunct="1">
                        <a:lnSpc>
                          <a:spcPct val="100000"/>
                        </a:lnSpc>
                        <a:spcBef>
                          <a:spcPct val="20000"/>
                        </a:spcBef>
                        <a:spcAft>
                          <a:spcPct val="0"/>
                        </a:spcAft>
                        <a:buClr>
                          <a:srgbClr val="FFFFFF"/>
                        </a:buClr>
                        <a:buSzTx/>
                        <a:buFontTx/>
                        <a:buNone/>
                        <a:tabLst/>
                      </a:pPr>
                      <a:r>
                        <a:rPr kumimoji="0" lang="fa-IR" sz="1800" b="0" i="0" u="none" strike="noStrike" cap="none" normalizeH="0" baseline="0" dirty="0">
                          <a:ln>
                            <a:noFill/>
                          </a:ln>
                          <a:solidFill>
                            <a:srgbClr val="004992"/>
                          </a:solidFill>
                          <a:effectLst/>
                          <a:latin typeface="Calibri Light"/>
                        </a:rPr>
                        <a:t>؟؟؟</a:t>
                      </a:r>
                      <a:r>
                        <a:rPr kumimoji="0" lang="fa-IR" sz="1800" b="0" i="0" u="none" strike="noStrike" cap="none" normalizeH="0" baseline="0" dirty="0">
                          <a:ln>
                            <a:noFill/>
                          </a:ln>
                          <a:solidFill>
                            <a:srgbClr val="333333"/>
                          </a:solidFill>
                          <a:effectLst/>
                          <a:latin typeface="Calibri Light"/>
                        </a:rPr>
                        <a:t> </a:t>
                      </a:r>
                      <a:r>
                        <a:rPr kumimoji="0" lang="fa-IR" sz="1800" b="0" i="0" u="none" strike="noStrike" cap="none" normalizeH="0" baseline="0" dirty="0">
                          <a:ln>
                            <a:noFill/>
                          </a:ln>
                          <a:solidFill>
                            <a:srgbClr val="FFFFFF"/>
                          </a:solidFill>
                          <a:effectLst/>
                          <a:latin typeface="Calibri Light"/>
                        </a:rPr>
                        <a:t>در تصویر سمت چپ بیش از 70 مدرک وجود دارد </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fa-IR" sz="1800" b="0" i="0" u="none" strike="noStrike" cap="none" normalizeH="0" baseline="0" dirty="0">
                          <a:ln>
                            <a:noFill/>
                          </a:ln>
                          <a:solidFill>
                            <a:srgbClr val="FFFFFF"/>
                          </a:solidFill>
                          <a:effectLst/>
                          <a:latin typeface="Calibri Light"/>
                        </a:rPr>
                        <a:t>پاول پابرهنه و رنگ پریده بود </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fa-IR" sz="1800" b="0" i="0" u="none" strike="noStrike" cap="none" normalizeH="0" baseline="0" dirty="0">
                          <a:ln>
                            <a:noFill/>
                          </a:ln>
                          <a:solidFill>
                            <a:srgbClr val="FFFFFF"/>
                          </a:solidFill>
                          <a:effectLst/>
                          <a:latin typeface="Calibri Light"/>
                        </a:rPr>
                        <a:t>او چپ دست بود ولی سیگارش در دست راست اش قرار داشت</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fa-IR" sz="1800" b="0" i="0" u="none" strike="noStrike" cap="none" normalizeH="0" baseline="0" dirty="0">
                          <a:ln>
                            <a:noFill/>
                          </a:ln>
                          <a:solidFill>
                            <a:srgbClr val="FFFFFF"/>
                          </a:solidFill>
                          <a:effectLst/>
                          <a:latin typeface="Calibri Light"/>
                        </a:rPr>
                        <a:t>پلاک خودروی او ”</a:t>
                      </a:r>
                      <a:r>
                        <a:rPr kumimoji="0" lang="en-US" sz="1800" b="0" i="0" u="none" strike="noStrike" cap="none" normalizeH="0" baseline="0" dirty="0">
                          <a:ln>
                            <a:noFill/>
                          </a:ln>
                          <a:solidFill>
                            <a:srgbClr val="FFFFFF"/>
                          </a:solidFill>
                          <a:effectLst/>
                          <a:latin typeface="Calibri Light"/>
                        </a:rPr>
                        <a:t>LMW“ </a:t>
                      </a:r>
                      <a:r>
                        <a:rPr kumimoji="0" lang="fa-IR" sz="1800" b="0" i="0" u="none" strike="noStrike" cap="none" normalizeH="0" baseline="0" dirty="0">
                          <a:ln>
                            <a:noFill/>
                          </a:ln>
                          <a:solidFill>
                            <a:srgbClr val="FFFFFF"/>
                          </a:solidFill>
                          <a:effectLst/>
                          <a:latin typeface="Calibri Light"/>
                        </a:rPr>
                        <a:t>بود</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fa-IR" sz="1800" b="0" i="0" u="none" strike="noStrike" cap="none" normalizeH="0" baseline="0" dirty="0">
                          <a:ln>
                            <a:noFill/>
                          </a:ln>
                          <a:solidFill>
                            <a:srgbClr val="FFFFFF"/>
                          </a:solidFill>
                          <a:effectLst/>
                          <a:latin typeface="Calibri Light"/>
                        </a:rPr>
                        <a:t>و همچنین گفته می شد که از سال 1966 صدای او برای آواز خواندن تغییر کرده بود </a:t>
                      </a:r>
                    </a:p>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fa-IR" sz="1800" b="1" i="0" u="none" strike="noStrike" cap="none" normalizeH="0" baseline="0" dirty="0">
                          <a:ln>
                            <a:noFill/>
                          </a:ln>
                          <a:solidFill>
                            <a:srgbClr val="333333"/>
                          </a:solidFill>
                          <a:effectLst/>
                          <a:latin typeface="Calibri Light"/>
                        </a:rPr>
                        <a:t>در مقابل</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800" b="0" i="0" u="none" strike="noStrike" cap="none" normalizeH="0" baseline="0" dirty="0">
                          <a:ln>
                            <a:noFill/>
                          </a:ln>
                          <a:solidFill>
                            <a:srgbClr val="004992"/>
                          </a:solidFill>
                          <a:effectLst/>
                          <a:latin typeface="+mn-lt"/>
                        </a:rPr>
                        <a:t>؟؟؟</a:t>
                      </a:r>
                      <a:r>
                        <a:rPr kumimoji="0" lang="fa-IR" sz="1800" b="0" i="0" u="none" strike="noStrike" cap="none" normalizeH="0" baseline="0" dirty="0">
                          <a:ln>
                            <a:noFill/>
                          </a:ln>
                          <a:solidFill>
                            <a:srgbClr val="333333"/>
                          </a:solidFill>
                          <a:effectLst/>
                          <a:latin typeface="+mn-lt"/>
                        </a:rPr>
                        <a:t> </a:t>
                      </a:r>
                      <a:r>
                        <a:rPr kumimoji="0" lang="fa-IR" sz="1800" b="0" i="0" u="none" strike="noStrike" cap="none" normalizeH="0" baseline="0" dirty="0">
                          <a:ln>
                            <a:noFill/>
                          </a:ln>
                          <a:solidFill>
                            <a:srgbClr val="004992"/>
                          </a:solidFill>
                          <a:effectLst/>
                          <a:latin typeface="Calibri Light"/>
                        </a:rPr>
                        <a:t> </a:t>
                      </a:r>
                      <a:r>
                        <a:rPr kumimoji="0" lang="fa-IR" sz="1800" b="0" i="0" u="none" strike="noStrike" cap="none" normalizeH="0" baseline="0" dirty="0">
                          <a:ln>
                            <a:noFill/>
                          </a:ln>
                          <a:solidFill>
                            <a:srgbClr val="FFFFFF"/>
                          </a:solidFill>
                          <a:effectLst/>
                          <a:latin typeface="Calibri Light"/>
                        </a:rPr>
                        <a:t> شباهت بسیار از جهت ظاهر و صدا </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800" b="0" i="0" u="none" strike="noStrike" cap="none" normalizeH="0" baseline="0" dirty="0">
                          <a:ln>
                            <a:noFill/>
                          </a:ln>
                          <a:solidFill>
                            <a:srgbClr val="FFFFFF"/>
                          </a:solidFill>
                          <a:effectLst/>
                          <a:latin typeface="Calibri Light"/>
                        </a:rPr>
                        <a:t>به نظر می رسد که مدارک فوق ، یعنی پلاک خودرو ،  تصنعی  باشند</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800" b="0" i="0" u="none" strike="noStrike" cap="none" normalizeH="0" baseline="0" dirty="0">
                          <a:ln>
                            <a:noFill/>
                          </a:ln>
                          <a:solidFill>
                            <a:srgbClr val="FFFFFF"/>
                          </a:solidFill>
                          <a:effectLst/>
                          <a:latin typeface="Calibri Light"/>
                        </a:rPr>
                        <a:t>این داستان در سال 1969 در یک روزنامه طنز و بی اعتبار منتشر شد</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940"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1048"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4"/>
          <p:cNvSpPr>
            <a:spLocks noChangeShapeType="1"/>
          </p:cNvSpPr>
          <p:nvPr/>
        </p:nvSpPr>
        <p:spPr bwMode="auto">
          <a:xfrm>
            <a:off x="1108367"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Tree>
    <p:extLst>
      <p:ext uri="{BB962C8B-B14F-4D97-AF65-F5344CB8AC3E}">
        <p14:creationId xmlns:p14="http://schemas.microsoft.com/office/powerpoint/2010/main" val="2355221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نتیجه گیری زودهنگام « در عمل</a:t>
            </a:r>
            <a:br>
              <a:rPr lang="fa-IR" sz="3600">
                <a:solidFill>
                  <a:srgbClr val="004992"/>
                </a:solidFill>
                <a:latin typeface="+mn-lt"/>
                <a:ea typeface="+mn-ea"/>
                <a:cs typeface="+mn-cs"/>
              </a:rPr>
            </a:br>
            <a:r>
              <a:rPr lang="fa-IR">
                <a:solidFill>
                  <a:srgbClr val="004992"/>
                </a:solidFill>
                <a:latin typeface="+mn-lt"/>
                <a:ea typeface="+mn-ea"/>
                <a:cs typeface="+mn-cs"/>
              </a:rPr>
              <a:t>حوادث اخیر</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533742818"/>
              </p:ext>
            </p:extLst>
          </p:nvPr>
        </p:nvGraphicFramePr>
        <p:xfrm>
          <a:off x="408955" y="2443688"/>
          <a:ext cx="11376000" cy="4297680"/>
        </p:xfrm>
        <a:graphic>
          <a:graphicData uri="http://schemas.openxmlformats.org/drawingml/2006/table">
            <a:tbl>
              <a:tblPr rtl="1">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حادثه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بخاطر و درمقابل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شواهد و مدارک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a:ln>
                            <a:noFill/>
                          </a:ln>
                          <a:solidFill>
                            <a:srgbClr val="333333"/>
                          </a:solidFill>
                          <a:effectLst/>
                          <a:latin typeface="Calibri Light"/>
                        </a:rPr>
                        <a:t>در سال 1966 ، پاول مک کارتنی در اثر یک سانحه درگذشت و شخصی شبیه به او، خود را پاول معرفی کرد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1" i="0" u="none" strike="noStrike" cap="none" normalizeH="0" baseline="0" dirty="0">
                          <a:ln>
                            <a:noFill/>
                          </a:ln>
                          <a:solidFill>
                            <a:srgbClr val="333333"/>
                          </a:solidFill>
                          <a:effectLst/>
                          <a:latin typeface="Calibri Light"/>
                        </a:rPr>
                        <a:t>بخاطر </a:t>
                      </a:r>
                    </a:p>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در تصویر سمت چپ بیش از 70 مدرک وجود دارد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پاول پابرهنه و رنگ پریده بود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او چپ دست بود ولی سیگارش در دست راست اش قرار داشت</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پلاک خودروی او </a:t>
                      </a:r>
                      <a:r>
                        <a:rPr kumimoji="0" lang="en-US" sz="1800" b="0" i="0" u="none" strike="noStrike" cap="none" normalizeH="0" baseline="0" dirty="0">
                          <a:ln>
                            <a:noFill/>
                          </a:ln>
                          <a:solidFill>
                            <a:srgbClr val="333333"/>
                          </a:solidFill>
                          <a:effectLst/>
                          <a:latin typeface="+mn-lt"/>
                        </a:rPr>
                        <a:t>“LMW</a:t>
                      </a:r>
                      <a:r>
                        <a:rPr kumimoji="0" lang="en-US" sz="1800" b="0" i="0" u="none" strike="noStrike" cap="none" normalizeH="0" baseline="0" dirty="0">
                          <a:ln>
                            <a:noFill/>
                          </a:ln>
                          <a:solidFill>
                            <a:srgbClr val="333333"/>
                          </a:solidFill>
                          <a:effectLst/>
                          <a:latin typeface="Calibri Light"/>
                        </a:rPr>
                        <a:t>“ </a:t>
                      </a:r>
                      <a:r>
                        <a:rPr kumimoji="0" lang="fa-IR" sz="1800" b="0" i="0" u="none" strike="noStrike" cap="none" normalizeH="0" baseline="0" dirty="0">
                          <a:ln>
                            <a:noFill/>
                          </a:ln>
                          <a:solidFill>
                            <a:srgbClr val="333333"/>
                          </a:solidFill>
                          <a:effectLst/>
                          <a:latin typeface="Calibri Light"/>
                        </a:rPr>
                        <a:t>بود</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و همچنین گفته می شد که از سال 1966 صدای او برای آواز خواندن تغییر کرده بود </a:t>
                      </a:r>
                    </a:p>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fa-IR" sz="1800" b="1" i="0" u="none" strike="noStrike" cap="none" normalizeH="0" baseline="0" dirty="0">
                          <a:ln>
                            <a:noFill/>
                          </a:ln>
                          <a:solidFill>
                            <a:srgbClr val="333333"/>
                          </a:solidFill>
                          <a:effectLst/>
                          <a:latin typeface="+mn-lt"/>
                        </a:rPr>
                        <a:t>در مقابل</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800" b="0" i="0" u="none" strike="noStrike" cap="none" normalizeH="0" baseline="0" dirty="0">
                          <a:ln>
                            <a:noFill/>
                          </a:ln>
                          <a:solidFill>
                            <a:srgbClr val="004992"/>
                          </a:solidFill>
                          <a:effectLst/>
                          <a:latin typeface="+mn-lt"/>
                        </a:rPr>
                        <a:t>؟؟؟</a:t>
                      </a:r>
                      <a:r>
                        <a:rPr kumimoji="0" lang="fa-IR" sz="1800" b="0" i="0" u="none" strike="noStrike" cap="none" normalizeH="0" baseline="0" dirty="0">
                          <a:ln>
                            <a:noFill/>
                          </a:ln>
                          <a:solidFill>
                            <a:srgbClr val="333333"/>
                          </a:solidFill>
                          <a:effectLst/>
                          <a:latin typeface="+mn-lt"/>
                        </a:rPr>
                        <a:t> </a:t>
                      </a:r>
                      <a:r>
                        <a:rPr kumimoji="0" lang="fa-IR" sz="1800" b="0" i="0" u="none" strike="noStrike" cap="none" normalizeH="0" baseline="0" dirty="0">
                          <a:ln>
                            <a:noFill/>
                          </a:ln>
                          <a:solidFill>
                            <a:srgbClr val="004992"/>
                          </a:solidFill>
                          <a:effectLst/>
                          <a:latin typeface="+mn-lt"/>
                        </a:rPr>
                        <a:t> </a:t>
                      </a:r>
                      <a:r>
                        <a:rPr kumimoji="0" lang="fa-IR" sz="1800" b="0" i="0" u="none" strike="noStrike" cap="none" normalizeH="0" baseline="0" dirty="0">
                          <a:ln>
                            <a:noFill/>
                          </a:ln>
                          <a:solidFill>
                            <a:srgbClr val="FFFFFF"/>
                          </a:solidFill>
                          <a:effectLst/>
                          <a:latin typeface="+mn-lt"/>
                        </a:rPr>
                        <a:t> شباهت بسیار از جهت ظاهر و صدا </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800" b="0" i="0" u="none" strike="noStrike" cap="none" normalizeH="0" baseline="0" dirty="0">
                          <a:ln>
                            <a:noFill/>
                          </a:ln>
                          <a:solidFill>
                            <a:srgbClr val="FFFFFF"/>
                          </a:solidFill>
                          <a:effectLst/>
                          <a:latin typeface="+mn-lt"/>
                        </a:rPr>
                        <a:t>به نظر می رسد که مدارک فوق ، یعنی پلاک خودرو ،  تصنعی  باشند</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800" b="0" i="0" u="none" strike="noStrike" cap="none" normalizeH="0" baseline="0" dirty="0">
                          <a:ln>
                            <a:noFill/>
                          </a:ln>
                          <a:solidFill>
                            <a:srgbClr val="FFFFFF"/>
                          </a:solidFill>
                          <a:effectLst/>
                          <a:latin typeface="+mn-lt"/>
                        </a:rPr>
                        <a:t>این داستان در سال 1969 در یک روزنامه طنز و بی اعتبار منتشر شد</a:t>
                      </a:r>
                      <a:endParaRPr kumimoji="0" lang="de-DE" sz="1600" b="0" i="0" u="none" strike="noStrike" cap="none" normalizeH="0" baseline="0" dirty="0">
                        <a:ln>
                          <a:noFill/>
                        </a:ln>
                        <a:solidFill>
                          <a:srgbClr val="FFFFFF"/>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940"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1048"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4"/>
          <p:cNvSpPr>
            <a:spLocks noChangeShapeType="1"/>
          </p:cNvSpPr>
          <p:nvPr/>
        </p:nvSpPr>
        <p:spPr bwMode="auto">
          <a:xfrm>
            <a:off x="1108367"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Tree>
    <p:extLst>
      <p:ext uri="{BB962C8B-B14F-4D97-AF65-F5344CB8AC3E}">
        <p14:creationId xmlns:p14="http://schemas.microsoft.com/office/powerpoint/2010/main" val="384800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نتیجه گیری زودهنگام « در عمل</a:t>
            </a:r>
            <a:br>
              <a:rPr lang="fa-IR" sz="3600">
                <a:solidFill>
                  <a:srgbClr val="004992"/>
                </a:solidFill>
                <a:latin typeface="+mn-lt"/>
                <a:ea typeface="+mn-ea"/>
                <a:cs typeface="+mn-cs"/>
              </a:rPr>
            </a:br>
            <a:r>
              <a:rPr lang="fa-IR">
                <a:solidFill>
                  <a:srgbClr val="004992"/>
                </a:solidFill>
                <a:latin typeface="+mn-lt"/>
                <a:ea typeface="+mn-ea"/>
                <a:cs typeface="+mn-cs"/>
              </a:rPr>
              <a:t>حوادث اخیر</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15</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3523028438"/>
              </p:ext>
            </p:extLst>
          </p:nvPr>
        </p:nvGraphicFramePr>
        <p:xfrm>
          <a:off x="408955" y="2443688"/>
          <a:ext cx="11376000" cy="4297680"/>
        </p:xfrm>
        <a:graphic>
          <a:graphicData uri="http://schemas.openxmlformats.org/drawingml/2006/table">
            <a:tbl>
              <a:tblPr rtl="1">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حادثه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بخاطر و درمقابل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شواهد و مدارک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a:ln>
                            <a:noFill/>
                          </a:ln>
                          <a:solidFill>
                            <a:srgbClr val="333333"/>
                          </a:solidFill>
                          <a:effectLst/>
                          <a:latin typeface="Calibri Light"/>
                        </a:rPr>
                        <a:t>در سال 1966 ، پاول مک کارتنی در اثر یک سانحه درگذشت و شخصی شبیه به او، خود را پاول معرفی کرد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1" i="0" u="none" strike="noStrike" cap="none" normalizeH="0" baseline="0" dirty="0">
                          <a:ln>
                            <a:noFill/>
                          </a:ln>
                          <a:solidFill>
                            <a:srgbClr val="333333"/>
                          </a:solidFill>
                          <a:effectLst/>
                          <a:latin typeface="Calibri Light"/>
                        </a:rPr>
                        <a:t>بخاطر </a:t>
                      </a:r>
                    </a:p>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1800" b="0" i="0" u="none" strike="noStrike" cap="none" normalizeH="0" baseline="0" dirty="0">
                          <a:ln>
                            <a:noFill/>
                          </a:ln>
                          <a:solidFill>
                            <a:srgbClr val="333333"/>
                          </a:solidFill>
                          <a:effectLst/>
                          <a:latin typeface="Calibri Light"/>
                        </a:rPr>
                        <a:t>در تصویر سمت چپ بیش از 70 مدرک وجود دارد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پاول پابرهنه و رنگ پریده بود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او چپ دست بود ولی سیگارش در دست راست اش قرار داشت</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پلاک خودروی او </a:t>
                      </a:r>
                      <a:r>
                        <a:rPr kumimoji="0" lang="en-US" sz="1800" b="0" i="0" u="none" strike="noStrike" cap="none" normalizeH="0" baseline="0" dirty="0">
                          <a:ln>
                            <a:noFill/>
                          </a:ln>
                          <a:solidFill>
                            <a:srgbClr val="333333"/>
                          </a:solidFill>
                          <a:effectLst/>
                          <a:latin typeface="+mn-lt"/>
                        </a:rPr>
                        <a:t>“LMW“ </a:t>
                      </a:r>
                      <a:r>
                        <a:rPr kumimoji="0" lang="fa-IR" sz="1800" b="0" i="0" u="none" strike="noStrike" cap="none" normalizeH="0" baseline="0" dirty="0">
                          <a:ln>
                            <a:noFill/>
                          </a:ln>
                          <a:solidFill>
                            <a:srgbClr val="333333"/>
                          </a:solidFill>
                          <a:effectLst/>
                          <a:latin typeface="Calibri Light"/>
                        </a:rPr>
                        <a:t>بود</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و همچنین گفته می شد که از سال 1966 صدای او برای آواز خواندن تغییر کرده بود </a:t>
                      </a:r>
                    </a:p>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fa-IR" sz="1800" b="1" i="0" u="none" strike="noStrike" cap="none" normalizeH="0" baseline="0" dirty="0">
                          <a:ln>
                            <a:noFill/>
                          </a:ln>
                          <a:solidFill>
                            <a:srgbClr val="333333"/>
                          </a:solidFill>
                          <a:effectLst/>
                          <a:latin typeface="Calibri Light"/>
                        </a:rPr>
                        <a:t>در مقابل</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شباهت بسیار از جهت ظاهر و صدا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به نظر می رسد که مدارک فوق ، یعنی پلاک خودرو </a:t>
                      </a:r>
                      <a:r>
                        <a:rPr kumimoji="0" lang="fa-IR" sz="1800" b="0" i="0" u="none" strike="noStrike" cap="none" normalizeH="0" baseline="0">
                          <a:ln>
                            <a:noFill/>
                          </a:ln>
                          <a:solidFill>
                            <a:srgbClr val="333333"/>
                          </a:solidFill>
                          <a:effectLst/>
                          <a:latin typeface="Calibri Light"/>
                        </a:rPr>
                        <a:t>، تصنعی باشند</a:t>
                      </a:r>
                      <a:endParaRPr kumimoji="0" lang="fa-IR" sz="1800" b="0" i="0" u="none" strike="noStrike" cap="none" normalizeH="0" baseline="0" dirty="0">
                        <a:ln>
                          <a:noFill/>
                        </a:ln>
                        <a:solidFill>
                          <a:srgbClr val="333333"/>
                        </a:solidFill>
                        <a:effectLst/>
                        <a:latin typeface="Calibri Light"/>
                      </a:endParaRP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800" b="0" i="0" u="none" strike="noStrike" cap="none" normalizeH="0" baseline="0" dirty="0">
                          <a:ln>
                            <a:noFill/>
                          </a:ln>
                          <a:solidFill>
                            <a:srgbClr val="333333"/>
                          </a:solidFill>
                          <a:effectLst/>
                          <a:latin typeface="Calibri Light"/>
                        </a:rPr>
                        <a:t>این داستان در سال 1969 در یک روزنامه طنز و بی اعتبار منتشر شد</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940"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1048"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4"/>
          <p:cNvSpPr>
            <a:spLocks noChangeShapeType="1"/>
          </p:cNvSpPr>
          <p:nvPr/>
        </p:nvSpPr>
        <p:spPr bwMode="auto">
          <a:xfrm>
            <a:off x="1108367"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Tree>
    <p:extLst>
      <p:ext uri="{BB962C8B-B14F-4D97-AF65-F5344CB8AC3E}">
        <p14:creationId xmlns:p14="http://schemas.microsoft.com/office/powerpoint/2010/main" val="2016344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16</a:t>
            </a:fld>
            <a:endParaRPr lang="de-DE" altLang="de-DE">
              <a:latin typeface="+mn-l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0852"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82621"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82621"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0"/>
              </a:spcBef>
              <a:buClrTx/>
              <a:buFontTx/>
              <a:buNone/>
            </a:pPr>
            <a:r>
              <a:rPr lang="fa-IR" altLang="de-DE" sz="4000">
                <a:solidFill>
                  <a:srgbClr val="FF0000"/>
                </a:solidFill>
                <a:latin typeface="Calibri Light"/>
              </a:rPr>
              <a:t>نه</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fontAlgn="base" hangingPunct="1">
              <a:spcBef>
                <a:spcPct val="0"/>
              </a:spcBef>
              <a:spcAft>
                <a:spcPct val="0"/>
              </a:spcAft>
              <a:buClrTx/>
              <a:buFontTx/>
              <a:buNone/>
            </a:pPr>
            <a:r>
              <a:rPr lang="fa-IR" altLang="de-DE" sz="2400">
                <a:solidFill>
                  <a:srgbClr val="333333"/>
                </a:solidFill>
                <a:latin typeface="Calibri Light"/>
              </a:rPr>
              <a:t>آیا کسی خود را بجای پاول مک کارتنی معرفی کرده (جازده) بود؟</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719853"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buClrTx/>
              <a:buFontTx/>
              <a:buNone/>
            </a:pPr>
            <a:r>
              <a:rPr lang="fa-IR" altLang="de-DE" sz="2400" dirty="0">
                <a:solidFill>
                  <a:srgbClr val="333333"/>
                </a:solidFill>
                <a:latin typeface="Calibri Light"/>
              </a:rPr>
              <a:t>داستان طنزآمیز مک کارتنی ، پاسخی است به شایعات مربوط به مرگ وی: در اینجا تصویری را ملاحضه می کنید که بالای آن نوشته شده است</a:t>
            </a:r>
            <a:r>
              <a:rPr lang="de-DE" altLang="de-DE" sz="2400" dirty="0">
                <a:solidFill>
                  <a:srgbClr val="333333"/>
                </a:solidFill>
                <a:latin typeface="Calibri Light"/>
              </a:rPr>
              <a:t>“ </a:t>
            </a:r>
            <a:r>
              <a:rPr lang="fa-IR" altLang="de-DE" sz="2400" dirty="0">
                <a:solidFill>
                  <a:srgbClr val="333333"/>
                </a:solidFill>
                <a:latin typeface="Calibri Light"/>
              </a:rPr>
              <a:t>پاول زنده است</a:t>
            </a:r>
            <a:r>
              <a:rPr lang="de-DE" altLang="de-DE" sz="2400" dirty="0">
                <a:solidFill>
                  <a:srgbClr val="333333"/>
                </a:solidFill>
                <a:latin typeface="Calibri Light"/>
              </a:rPr>
              <a:t>“</a:t>
            </a:r>
            <a:r>
              <a:rPr lang="fa-IR" altLang="de-DE" sz="2400" dirty="0">
                <a:solidFill>
                  <a:srgbClr val="333333"/>
                </a:solidFill>
                <a:latin typeface="Calibri Light"/>
              </a:rPr>
              <a:t>. توجه کنید که این تصویر شبیه به تصویری است که در اسلاید قبلی دیده اید. </a:t>
            </a:r>
            <a:endParaRPr lang="de-DE" altLang="de-DE" sz="2400" dirty="0">
              <a:solidFill>
                <a:srgbClr val="333333"/>
              </a:solidFill>
              <a:latin typeface="Calibri Light"/>
            </a:endParaRPr>
          </a:p>
        </p:txBody>
      </p:sp>
      <p:sp>
        <p:nvSpPr>
          <p:cNvPr id="5" name="Title 4"/>
          <p:cNvSpPr>
            <a:spLocks noGrp="1"/>
          </p:cNvSpPr>
          <p:nvPr>
            <p:ph type="title"/>
          </p:nvPr>
        </p:nvSpPr>
        <p:spPr/>
        <p:txBody>
          <a:bodyPr/>
          <a:lstStyle/>
          <a:p>
            <a:r>
              <a:rPr lang="fa-IR" sz="3600">
                <a:solidFill>
                  <a:srgbClr val="004992"/>
                </a:solidFill>
                <a:latin typeface="+mn-lt"/>
                <a:ea typeface="+mn-ea"/>
                <a:cs typeface="+mn-cs"/>
              </a:rPr>
              <a:t>نتیجه گیری زودهنگام « در عمل</a:t>
            </a:r>
            <a:br>
              <a:rPr lang="fa-IR" sz="3600">
                <a:solidFill>
                  <a:srgbClr val="004992"/>
                </a:solidFill>
                <a:latin typeface="+mn-lt"/>
                <a:ea typeface="+mn-ea"/>
                <a:cs typeface="+mn-cs"/>
              </a:rPr>
            </a:br>
            <a:r>
              <a:rPr lang="fa-IR">
                <a:solidFill>
                  <a:srgbClr val="004992"/>
                </a:solidFill>
                <a:latin typeface="+mn-lt"/>
                <a:ea typeface="+mn-ea"/>
                <a:cs typeface="+mn-cs"/>
              </a:rPr>
              <a:t>حوادث اخیر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این نظریه که دیگران درحال دسیسه چینی و توطئه علیه من هستند چگونه پدید آمده اند؟</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fa-IR" altLang="de-DE" sz="2400">
                <a:solidFill>
                  <a:srgbClr val="333333"/>
                </a:solidFill>
              </a:rPr>
              <a:t>؟؟؟</a:t>
            </a:r>
            <a:endParaRPr lang="fa-IR" sz="240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این نظریه که دیگران درحال دسیسه چینی و توطئه علیه من هستند چگونه پدید آمده اند؟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fa-IR" sz="2400" dirty="0">
                <a:solidFill>
                  <a:srgbClr val="333333"/>
                </a:solidFill>
              </a:rPr>
              <a:t>این نظریات بیش از آنکه واقعی باشند ، هیجان آور هستند!</a:t>
            </a:r>
          </a:p>
          <a:p>
            <a:pPr marL="342900" lvl="1" indent="-342900" defTabSz="914400" fontAlgn="base">
              <a:spcBef>
                <a:spcPts val="1999"/>
              </a:spcBef>
              <a:spcAft>
                <a:spcPts val="0"/>
              </a:spcAft>
              <a:buClr>
                <a:srgbClr val="333333"/>
              </a:buClr>
              <a:buFont typeface="WingDings"/>
              <a:buChar char=""/>
              <a:defRPr/>
            </a:pPr>
            <a:r>
              <a:rPr lang="fa-IR" sz="2400" dirty="0">
                <a:solidFill>
                  <a:srgbClr val="333333"/>
                </a:solidFill>
                <a:latin typeface="+mn-lt"/>
              </a:rPr>
              <a:t>جملات و ادعاهایی که در این داستان آورده شده ، قابل تأئید و مستندسازی نیستند.</a:t>
            </a:r>
            <a:r>
              <a:rPr lang="de-DE" sz="2400" dirty="0">
                <a:solidFill>
                  <a:srgbClr val="333333"/>
                </a:solidFill>
                <a:latin typeface="+mn-lt"/>
              </a:rPr>
              <a:t> </a:t>
            </a:r>
            <a:r>
              <a:rPr lang="fa-IR" sz="2400" dirty="0">
                <a:solidFill>
                  <a:srgbClr val="333333"/>
                </a:solidFill>
                <a:latin typeface="+mn-lt"/>
              </a:rPr>
              <a:t>(بعنوان نمونه ، نحوه ی ترانه خوانی پاول مک کارتنی تغییر کرده) و فقط اشخاص ساده و ناپخته آن را باور می کنند.</a:t>
            </a:r>
          </a:p>
          <a:p>
            <a:pPr marL="342900" lvl="1" indent="-342900" defTabSz="914400" fontAlgn="base">
              <a:spcBef>
                <a:spcPts val="1999"/>
              </a:spcBef>
              <a:spcAft>
                <a:spcPts val="0"/>
              </a:spcAft>
              <a:buClr>
                <a:srgbClr val="333333"/>
              </a:buClr>
              <a:buFont typeface="WingDings"/>
              <a:buChar char=""/>
              <a:defRPr/>
            </a:pPr>
            <a:r>
              <a:rPr lang="fa-IR" sz="2400" dirty="0">
                <a:solidFill>
                  <a:srgbClr val="333333"/>
                </a:solidFill>
                <a:latin typeface="+mn-lt"/>
              </a:rPr>
              <a:t>نویسنده ی داستان ، توجیه های مختلف را کتمان کرده بود.</a:t>
            </a:r>
            <a:r>
              <a:rPr lang="de-DE" sz="2400" dirty="0">
                <a:solidFill>
                  <a:srgbClr val="333333"/>
                </a:solidFill>
                <a:latin typeface="+mn-lt"/>
              </a:rPr>
              <a:t> </a:t>
            </a:r>
            <a:r>
              <a:rPr lang="fa-IR" sz="2400" dirty="0">
                <a:solidFill>
                  <a:srgbClr val="333333"/>
                </a:solidFill>
                <a:latin typeface="+mn-lt"/>
              </a:rPr>
              <a:t>(بعنوان مثال ، پلاک ماشین می تواند تعابیر مختلفی داشته باشد).</a:t>
            </a:r>
          </a:p>
          <a:p>
            <a:pPr marL="342900" lvl="1" indent="-342900" defTabSz="914400" fontAlgn="base">
              <a:spcBef>
                <a:spcPts val="1999"/>
              </a:spcBef>
              <a:spcAft>
                <a:spcPts val="0"/>
              </a:spcAft>
              <a:buClr>
                <a:srgbClr val="333333"/>
              </a:buClr>
              <a:buFont typeface="WingDings"/>
              <a:buChar char=""/>
              <a:defRPr/>
            </a:pPr>
            <a:r>
              <a:rPr lang="fa-IR" sz="2400" dirty="0">
                <a:solidFill>
                  <a:srgbClr val="333333"/>
                </a:solidFill>
                <a:latin typeface="+mn-lt"/>
              </a:rPr>
              <a:t>گاهی اوقات افسانه ها براساس حقایقی حاشیه ای ساخته می شوند و در اهمیت این جزئیات اغراق می شود. (واقعاً مک کارتنی چپ دست بود و فقط بخاطر درخواست عکاس سیگارش را در دست راست نگه داشته بود).</a:t>
            </a:r>
            <a:endParaRPr lang="fa-IR" sz="2400" dirty="0">
              <a:latin typeface="+mn-lt"/>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این نظریه که دیگران درحال دسیسه چینی و توطئه علیه من هستند چگونه پدید آمده اند؟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fa-IR" sz="2400">
                <a:solidFill>
                  <a:srgbClr val="333333"/>
                </a:solidFill>
              </a:rPr>
              <a:t>نمونه های بسیاری در تاریخ وجود دارد که نشان می دهند اقلیّت ها و رانده شدگان ، به دفعات ، و به اشتباه ، بخاطر وقایع غیرقابل کنترل و فجایع مجازات شده اند. </a:t>
            </a:r>
            <a:r>
              <a:rPr lang="fa-IR" sz="2400" dirty="0">
                <a:solidFill>
                  <a:srgbClr val="333333"/>
                </a:solidFill>
              </a:rPr>
              <a:t>بعنوان مثال، در قرون وسطی ، اقلیّت های مذهبی بخاطر ادعای جادوگران وکاهش محصولات کشاورزی مجازات می شدند.</a:t>
            </a:r>
          </a:p>
          <a:p>
            <a:pPr marL="342900" lvl="0" indent="-342900" defTabSz="914400" fontAlgn="base">
              <a:buClr>
                <a:srgbClr val="333333"/>
              </a:buClr>
              <a:buFont typeface="WingDings"/>
              <a:buChar char=""/>
              <a:defRPr/>
            </a:pPr>
            <a:r>
              <a:rPr lang="fa-IR" sz="2400" dirty="0">
                <a:solidFill>
                  <a:srgbClr val="333333"/>
                </a:solidFill>
              </a:rPr>
              <a:t>این توجیه های ساده انگارانه سبب کاهش تنش و ترس شده و تصور نادرست اعمال کنترل را ایجاد می کنند.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a:solidFill>
                  <a:srgbClr val="004992"/>
                </a:solidFill>
                <a:latin typeface="+mn-lt"/>
                <a:ea typeface="+mn-ea"/>
                <a:cs typeface="+mn-cs"/>
              </a:rPr>
              <a:t>چرا این اعمال را انجام می دهیم؟</a:t>
            </a: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fa-IR" altLang="de-DE" sz="2400">
                <a:solidFill>
                  <a:srgbClr val="333333"/>
                </a:solidFill>
              </a:rPr>
              <a:t>مطالعات نشان داده اند که برخی بیماران سایکوتیک (روانپریش) و نه همه ی آن ها ، بر اساس اطلاعات محدود و ناچیز نتیجه گیری و تصمیم اتخاذ می کنند.</a:t>
            </a:r>
            <a:endParaRPr lang="fa-IR" sz="2400" dirty="0">
              <a:solidFill>
                <a:srgbClr val="333333"/>
              </a:solidFill>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3" name="Slide Number Placeholder 2"/>
          <p:cNvSpPr>
            <a:spLocks noGrp="1"/>
          </p:cNvSpPr>
          <p:nvPr>
            <p:ph type="sldNum" sz="quarter" idx="12"/>
          </p:nvPr>
        </p:nvSpPr>
        <p:spPr/>
        <p:txBody>
          <a:bodyPr/>
          <a:lstStyle/>
          <a:p>
            <a:fld id="{E476F587-D79B-47A9-ABF6-D7350EF6B96F}" type="slidenum">
              <a:rPr lang="de-DE" altLang="de-DE" smtClean="0">
                <a:latin typeface="+mn-lt"/>
              </a: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a:solidFill>
                  <a:srgbClr val="004992"/>
                </a:solidFill>
                <a:latin typeface="+mn-lt"/>
                <a:ea typeface="+mn-ea"/>
                <a:cs typeface="+mn-cs"/>
              </a:rPr>
              <a:t>چرا این اعمال را انجام می دهیم؟</a:t>
            </a: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fa-IR" altLang="de-DE" sz="2400">
                <a:solidFill>
                  <a:srgbClr val="333333"/>
                </a:solidFill>
              </a:rPr>
              <a:t>مطالعات نشان داده اند که برخی بیماران سایکوتیک (روانپریش) و نه همه ی آن ها ، بر اساس اطلاعات محدود و ناچیز نتیجه گیری و تصمیم اتخاذ می کنند.</a:t>
            </a:r>
          </a:p>
          <a:p>
            <a:pPr marL="342900" lvl="0" indent="-342900" defTabSz="914377">
              <a:buClr>
                <a:srgbClr val="333333"/>
              </a:buClr>
              <a:buFont typeface="WingDings"/>
              <a:buChar char=""/>
            </a:pPr>
            <a:r>
              <a:rPr lang="fa-IR" altLang="de-DE" sz="2400" dirty="0">
                <a:solidFill>
                  <a:srgbClr val="333333"/>
                </a:solidFill>
              </a:rPr>
              <a:t>این شیوه ی تصمیم گیری به آسانی و سریع دچار خطا می شود. بنابراین ، برای تصمیم گیری همراه با قصد و اراده باید تمام اطلاعات را مدِّ نظر قرار داد.</a:t>
            </a:r>
            <a:endParaRPr lang="fa-IR" sz="2400" dirty="0">
              <a:solidFill>
                <a:srgbClr val="333333"/>
              </a:solidFill>
            </a:endParaRPr>
          </a:p>
        </p:txBody>
      </p:sp>
      <p:sp>
        <p:nvSpPr>
          <p:cNvPr id="2" name="Footer Placeholder 1"/>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3" name="Slide Number Placeholder 2"/>
          <p:cNvSpPr>
            <a:spLocks noGrp="1"/>
          </p:cNvSpPr>
          <p:nvPr>
            <p:ph type="sldNum" sz="quarter" idx="12"/>
          </p:nvPr>
        </p:nvSpPr>
        <p:spPr/>
        <p:txBody>
          <a:bodyPr/>
          <a:lstStyle/>
          <a:p>
            <a:fld id="{E476F587-D79B-47A9-ABF6-D7350EF6B96F}" type="slidenum">
              <a:rPr lang="de-DE" altLang="de-DE" smtClean="0">
                <a:latin typeface="+mn-lt"/>
              </a:rPr>
              <a:pPr/>
              <a:t>21</a:t>
            </a:fld>
            <a:endParaRPr lang="de-DE" altLang="de-DE">
              <a:latin typeface="+mn-lt"/>
            </a:endParaRPr>
          </a:p>
        </p:txBody>
      </p:sp>
    </p:spTree>
    <p:extLst>
      <p:ext uri="{BB962C8B-B14F-4D97-AF65-F5344CB8AC3E}">
        <p14:creationId xmlns:p14="http://schemas.microsoft.com/office/powerpoint/2010/main" val="1009744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چگونه نتیجه گیری های زودهنگام و عجولانه سبب تشدید سوء تفاهم ها و تعابیر نادرست می شوند؟ به نمونه های زیر توجه فرمائید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22</a:t>
            </a:fld>
            <a:endParaRPr lang="de-DE" altLang="de-DE">
              <a:latin typeface="+mn-lt"/>
            </a:endParaRPr>
          </a:p>
        </p:txBody>
      </p:sp>
      <p:sp>
        <p:nvSpPr>
          <p:cNvPr id="24602" name="Rechteck 1"/>
          <p:cNvSpPr>
            <a:spLocks noChangeArrowheads="1"/>
          </p:cNvSpPr>
          <p:nvPr/>
        </p:nvSpPr>
        <p:spPr bwMode="auto">
          <a:xfrm>
            <a:off x="408955" y="5949280"/>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0"/>
              </a:spcBef>
              <a:buClrTx/>
              <a:buFontTx/>
              <a:buNone/>
            </a:pPr>
            <a:r>
              <a:rPr lang="fa-IR" altLang="de-DE" sz="2000" dirty="0">
                <a:solidFill>
                  <a:srgbClr val="004992"/>
                </a:solidFill>
                <a:latin typeface="+mn-lt"/>
              </a:rPr>
              <a:t>شما هم می توانید یک تجربه شخصی در این زمینه بیان کنید؟</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3650810967"/>
              </p:ext>
            </p:extLst>
          </p:nvPr>
        </p:nvGraphicFramePr>
        <p:xfrm>
          <a:off x="408954" y="2295017"/>
          <a:ext cx="11376000" cy="3413646"/>
        </p:xfrm>
        <a:graphic>
          <a:graphicData uri="http://schemas.openxmlformats.org/drawingml/2006/table">
            <a:tbl>
              <a:tblPr rtl="1" firstRow="1" bandRow="1">
                <a:tableStyleId>{21E4AEA4-8DFA-4A89-87EB-49C32662AFE0}</a:tableStyleId>
              </a:tblPr>
              <a:tblGrid>
                <a:gridCol w="3016219">
                  <a:extLst>
                    <a:ext uri="{9D8B030D-6E8A-4147-A177-3AD203B41FA5}">
                      <a16:colId xmlns:a16="http://schemas.microsoft.com/office/drawing/2014/main" val="20000"/>
                    </a:ext>
                  </a:extLst>
                </a:gridCol>
                <a:gridCol w="4117790">
                  <a:extLst>
                    <a:ext uri="{9D8B030D-6E8A-4147-A177-3AD203B41FA5}">
                      <a16:colId xmlns:a16="http://schemas.microsoft.com/office/drawing/2014/main" val="20001"/>
                    </a:ext>
                  </a:extLst>
                </a:gridCol>
                <a:gridCol w="4241991">
                  <a:extLst>
                    <a:ext uri="{9D8B030D-6E8A-4147-A177-3AD203B41FA5}">
                      <a16:colId xmlns:a16="http://schemas.microsoft.com/office/drawing/2014/main" val="20002"/>
                    </a:ext>
                  </a:extLst>
                </a:gridCol>
              </a:tblGrid>
              <a:tr h="370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واقعه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توجیه بیمار روانپریش (سایکوتیک)</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 سایر توجیه ها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Calibri Light"/>
                        </a:rPr>
                        <a:t>شما در گوشی تلفن صداهایی شبیه به انفجار وشکستن می شنوید.</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Calibri Light"/>
                        </a:rPr>
                        <a:t>مأمورین اطلاعاتی و جاسوس ها در حال استراق سمع هستند.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اتصالی برق ، صداهای اضافی متداول در خطوط تلفن ، نقاط کور در آنتن دهی تلفن های سیّار (همراه).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Calibri Light"/>
                        </a:rPr>
                        <a:t>رادیو ، ترانه ای با نام” سمّی “ را پخش می کند.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نشانه های اسرارآمیزی که خبر از یک حمله ی شیمیایی برای مسموم کردن انسان ها می دهد.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شبکه ی رادیویی در حال پخش موسیقی می باشد.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Calibri Light"/>
                        </a:rPr>
                        <a:t>گرده های سفید رنگی روی میز آشپزخانه دیده می شود که قبلاً نبوده است.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شخصی می خواسته شما را مسموم کند . یا اینکه کسی با قرار دادن مواد مخدردر آنجا برای شما دسیسه کرده تا توسط پلیس دستگیر شوید.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Calibri Light"/>
                        </a:rPr>
                        <a:t>دراینجا کیک پخته شده و کسی آردهای ریخته شده را پاک نکرده است. یا اینکه مدتی خانه بدون سکنه بوده و آشپزخانه گردگیری نشده است.</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تکالیف شماره 1</a:t>
            </a:r>
            <a:endParaRPr lang="en-US" sz="3600">
              <a:latin typeface="+mn-lt"/>
              <a:ea typeface="+mn-ea"/>
              <a:cs typeface="+mn-cs"/>
            </a:endParaRPr>
          </a:p>
        </p:txBody>
      </p:sp>
      <p:sp>
        <p:nvSpPr>
          <p:cNvPr id="27650"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fa-IR" altLang="de-DE" sz="2400" dirty="0">
                <a:solidFill>
                  <a:srgbClr val="333333"/>
                </a:solidFill>
              </a:rPr>
              <a:t>در ادامه شما تصاویر مختلفی را مشاهده خواهید کرد. ابتدا یکی از اجزای هر تصویر نشان داده می شود. سپس جزء دیگر به تصویر اضافه می شود. این روند تا زمانی ادامه می یابد که تصویر بطور کامل نشان داده </a:t>
            </a:r>
            <a:r>
              <a:rPr lang="fa-IR" altLang="de-DE" sz="2400">
                <a:solidFill>
                  <a:srgbClr val="333333"/>
                </a:solidFill>
              </a:rPr>
              <a:t>شود.</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تکالیف شماره 1</a:t>
            </a:r>
            <a:endParaRPr lang="en-US" sz="3600">
              <a:latin typeface="+mn-lt"/>
              <a:ea typeface="+mn-ea"/>
              <a:cs typeface="+mn-cs"/>
            </a:endParaRPr>
          </a:p>
        </p:txBody>
      </p:sp>
      <p:sp>
        <p:nvSpPr>
          <p:cNvPr id="27650"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fa-IR" altLang="de-DE" sz="2400" dirty="0">
                <a:solidFill>
                  <a:srgbClr val="333333"/>
                </a:solidFill>
              </a:rPr>
              <a:t>در ادامه شما تصاویر مختلفی را مشاهده خواهید کرد. ابتدا یکی از اجزای هر تصویر نشان داده می شود. سپس جزء دیگر به تصویر اضافه می شود. این روند تا زمانی ادامه می یابد که تصویر بطور کامل نشان داده شود.</a:t>
            </a:r>
          </a:p>
          <a:p>
            <a:pPr marL="342900" indent="-342900" eaLnBrk="1" hangingPunct="1">
              <a:buClr>
                <a:srgbClr val="333333"/>
              </a:buClr>
              <a:buFont typeface="WingDings"/>
              <a:buChar char=""/>
            </a:pPr>
            <a:r>
              <a:rPr lang="fa-IR" altLang="de-DE" sz="2400" dirty="0">
                <a:solidFill>
                  <a:srgbClr val="333333"/>
                </a:solidFill>
              </a:rPr>
              <a:t>شما باید شیء مورد نظر (تصویر نهایی) را حدس زده و آن را شناسایی </a:t>
            </a:r>
            <a:r>
              <a:rPr lang="fa-IR" altLang="de-DE" sz="2400">
                <a:solidFill>
                  <a:srgbClr val="333333"/>
                </a:solidFill>
              </a:rPr>
              <a:t>کنید.</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24</a:t>
            </a:fld>
            <a:endParaRPr lang="de-DE" altLang="de-DE">
              <a:latin typeface="+mn-lt"/>
            </a:endParaRPr>
          </a:p>
        </p:txBody>
      </p:sp>
    </p:spTree>
    <p:extLst>
      <p:ext uri="{BB962C8B-B14F-4D97-AF65-F5344CB8AC3E}">
        <p14:creationId xmlns:p14="http://schemas.microsoft.com/office/powerpoint/2010/main" val="2743184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تکالیف شماره 1</a:t>
            </a:r>
            <a:endParaRPr lang="en-US" sz="3600">
              <a:latin typeface="+mn-lt"/>
              <a:ea typeface="+mn-ea"/>
              <a:cs typeface="+mn-cs"/>
            </a:endParaRPr>
          </a:p>
        </p:txBody>
      </p:sp>
      <p:sp>
        <p:nvSpPr>
          <p:cNvPr id="27650" name="Rectangle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fa-IR" altLang="de-DE" sz="2400" dirty="0">
                <a:solidFill>
                  <a:srgbClr val="333333"/>
                </a:solidFill>
              </a:rPr>
              <a:t>در ادامه شما تصاویر مختلفی را مشاهده خواهید کرد. ابتدا یکی از اجزای هر تصویر نشان داده می شود. سپس جزء دیگر به تصویر اضافه می شود. این روند تا زمانی ادامه می یابد که تصویر بطور کامل نشان داده شود.</a:t>
            </a:r>
          </a:p>
          <a:p>
            <a:pPr marL="342900" indent="-342900" eaLnBrk="1" hangingPunct="1">
              <a:buClr>
                <a:srgbClr val="333333"/>
              </a:buClr>
              <a:buFont typeface="WingDings"/>
              <a:buChar char=""/>
            </a:pPr>
            <a:r>
              <a:rPr lang="fa-IR" altLang="de-DE" sz="2400" dirty="0">
                <a:solidFill>
                  <a:srgbClr val="333333"/>
                </a:solidFill>
              </a:rPr>
              <a:t>شما باید شیء مورد نظر (تصویر نهایی) را حدس زده و آن را شناسایی کنید.</a:t>
            </a:r>
          </a:p>
          <a:p>
            <a:pPr marL="342900" indent="-342900" eaLnBrk="1" hangingPunct="1">
              <a:buClr>
                <a:srgbClr val="333333"/>
              </a:buClr>
              <a:buFont typeface="WingDings"/>
              <a:buChar char=""/>
            </a:pPr>
            <a:r>
              <a:rPr lang="fa-IR" altLang="de-DE" sz="2400" dirty="0">
                <a:solidFill>
                  <a:srgbClr val="333333"/>
                </a:solidFill>
              </a:rPr>
              <a:t>سعی کنید عجولانه و یا با تأخیر تصمیم نگیرید. تأمل کنید و به پاسخ های احتمالی و متفاوت بیاندیشید.</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25</a:t>
            </a:fld>
            <a:endParaRPr lang="de-DE" altLang="de-DE">
              <a:latin typeface="+mn-lt"/>
            </a:endParaRPr>
          </a:p>
        </p:txBody>
      </p:sp>
    </p:spTree>
    <p:extLst>
      <p:ext uri="{BB962C8B-B14F-4D97-AF65-F5344CB8AC3E}">
        <p14:creationId xmlns:p14="http://schemas.microsoft.com/office/powerpoint/2010/main" val="3009206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a:solidFill>
                  <a:srgbClr val="333333"/>
                </a:solidFill>
              </a:rPr>
              <a:t>تعبیر و تفسیرهای مختلف را در نظر آورید. </a:t>
            </a:r>
            <a:r>
              <a:rPr lang="ar-SA" altLang="de-DE" sz="2400" dirty="0">
                <a:solidFill>
                  <a:srgbClr val="333333"/>
                </a:solidFill>
              </a:rPr>
              <a:t>با گروه خود مشورت كنيد كه چقدر احتمال دارد كه هريك از گزينه ها را يافته باشيد و آيا به اندازه كافي از انتخاب خود اطمينان داريد.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a:extLst>
              <a:ext uri="{FF2B5EF4-FFF2-40B4-BE49-F238E27FC236}">
                <a16:creationId xmlns:a16="http://schemas.microsoft.com/office/drawing/2014/main" id="{B011E467-A985-4BFA-4FE2-55602AB36EB2}"/>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27</a:t>
            </a:fld>
            <a:endParaRPr lang="de-DE" altLang="de-DE">
              <a:latin typeface="+mn-l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چهره ی خندان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مدفوع</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سورتمه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صندلی متحرک</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سر فیل</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a:extLst>
              <a:ext uri="{FF2B5EF4-FFF2-40B4-BE49-F238E27FC236}">
                <a16:creationId xmlns:a16="http://schemas.microsoft.com/office/drawing/2014/main" id="{3E872CF2-D628-944D-B65E-2F6D4A8E4F54}"/>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28</a:t>
            </a:fld>
            <a:endParaRPr lang="de-DE" altLang="de-DE">
              <a:latin typeface="+mn-lt"/>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چهره ی خندان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مدفوع</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سورتمه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صندلی متحرک</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سر فیل</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extLst>
              <a:ext uri="{FF2B5EF4-FFF2-40B4-BE49-F238E27FC236}">
                <a16:creationId xmlns:a16="http://schemas.microsoft.com/office/drawing/2014/main" id="{8A04493F-64F3-CB3D-58D0-C866F2316374}"/>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29</a:t>
            </a:fld>
            <a:endParaRPr lang="de-DE" altLang="de-DE">
              <a:latin typeface="+mn-lt"/>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چهره ی خندان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مدفوع</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سورتمه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صندلی متحرک</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سر فیل</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a:extLst>
              <a:ext uri="{FF2B5EF4-FFF2-40B4-BE49-F238E27FC236}">
                <a16:creationId xmlns:a16="http://schemas.microsoft.com/office/drawing/2014/main" id="{346C49A0-CE4C-4270-EE02-71A8EAF03702}"/>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30</a:t>
            </a:fld>
            <a:endParaRPr lang="de-DE" altLang="de-DE">
              <a:latin typeface="+mn-lt"/>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چهره ی خندان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مدفوع</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سورتمه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صندلی متحرک</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سر فیل</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
            <a:extLst>
              <a:ext uri="{FF2B5EF4-FFF2-40B4-BE49-F238E27FC236}">
                <a16:creationId xmlns:a16="http://schemas.microsoft.com/office/drawing/2014/main" id="{D1743569-D5F4-2A7E-725B-5B41BD382742}"/>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31</a:t>
            </a:fld>
            <a:endParaRPr lang="de-DE" altLang="de-DE">
              <a:latin typeface="+mn-lt"/>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چهره ی خندان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مدفوع</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سورتمه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صندلی متحرک</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سر فیل</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
            <a:extLst>
              <a:ext uri="{FF2B5EF4-FFF2-40B4-BE49-F238E27FC236}">
                <a16:creationId xmlns:a16="http://schemas.microsoft.com/office/drawing/2014/main" id="{2DA53F53-B6C5-6E7A-D9D7-B9CA01CCDEFB}"/>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32</a:t>
            </a:fld>
            <a:endParaRPr lang="de-DE" altLang="de-DE">
              <a:latin typeface="+mn-lt"/>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چهره ی خندان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مدفوع</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سورتمه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صندلی متحرک</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سر فیل</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
            <a:extLst>
              <a:ext uri="{FF2B5EF4-FFF2-40B4-BE49-F238E27FC236}">
                <a16:creationId xmlns:a16="http://schemas.microsoft.com/office/drawing/2014/main" id="{4D022DF4-63D2-4604-4283-BE952EEDB565}"/>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33</a:t>
            </a:fld>
            <a:endParaRPr lang="de-DE" altLang="de-DE">
              <a:latin typeface="+mn-lt"/>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چهره ی خندان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مدفوع</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سورتمه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صندلی متحرک</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سر فیل</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
            <a:extLst>
              <a:ext uri="{FF2B5EF4-FFF2-40B4-BE49-F238E27FC236}">
                <a16:creationId xmlns:a16="http://schemas.microsoft.com/office/drawing/2014/main" id="{4A363609-1B1E-51E9-ED75-5E796BFF43C4}"/>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34</a:t>
            </a:fld>
            <a:endParaRPr lang="de-DE" altLang="de-DE">
              <a:latin typeface="+mn-lt"/>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چهره ی خندان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مدفوع</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سورتمه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صندلی متحرک</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سر فیل</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a:extLst>
              <a:ext uri="{FF2B5EF4-FFF2-40B4-BE49-F238E27FC236}">
                <a16:creationId xmlns:a16="http://schemas.microsoft.com/office/drawing/2014/main" id="{138ADFC5-07CE-2804-C702-5E0E2AB4FB0E}"/>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35</a:t>
            </a:fld>
            <a:endParaRPr lang="de-DE" altLang="de-DE">
              <a:latin typeface="+mn-lt"/>
            </a:endParaRPr>
          </a:p>
        </p:txBody>
      </p:sp>
      <p:sp>
        <p:nvSpPr>
          <p:cNvPr id="10"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چهره ی خندان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مدفوع</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قایق</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سورتمه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صندلی متحرک</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سر فیل</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9220155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2</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a:solidFill>
                  <a:srgbClr val="333333"/>
                </a:solidFill>
              </a:rPr>
              <a:t>در این مرحله ، پاسخ های احتمالی در اختیار شما قرار داده نمی شود. </a:t>
            </a:r>
            <a:r>
              <a:rPr lang="fa-IR" altLang="de-DE" sz="2400" dirty="0">
                <a:solidFill>
                  <a:srgbClr val="333333"/>
                </a:solidFill>
              </a:rPr>
              <a:t>شما باید از تصورات و حدسیات خود استفاده کنید. برای ابراز هر تصورّی که به ذهن شما می آید ، راحت باشید. می توانید ذهنیت خود را با دیگران هم درمیان گذارید.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36</a:t>
            </a:fld>
            <a:endParaRPr lang="de-DE" altLang="de-DE">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a:extLst>
              <a:ext uri="{FF2B5EF4-FFF2-40B4-BE49-F238E27FC236}">
                <a16:creationId xmlns:a16="http://schemas.microsoft.com/office/drawing/2014/main" id="{F98F948F-FF2A-0AD9-2DC5-3AB4575DA6A0}"/>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
            <a:extLst>
              <a:ext uri="{FF2B5EF4-FFF2-40B4-BE49-F238E27FC236}">
                <a16:creationId xmlns:a16="http://schemas.microsoft.com/office/drawing/2014/main" id="{48DB29C4-C4F8-92FB-159A-1318589DCDC3}"/>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a:extLst>
              <a:ext uri="{FF2B5EF4-FFF2-40B4-BE49-F238E27FC236}">
                <a16:creationId xmlns:a16="http://schemas.microsoft.com/office/drawing/2014/main" id="{BC2D9F69-4E23-689C-0F40-241CF8EFEB29}"/>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39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
            <a:extLst>
              <a:ext uri="{FF2B5EF4-FFF2-40B4-BE49-F238E27FC236}">
                <a16:creationId xmlns:a16="http://schemas.microsoft.com/office/drawing/2014/main" id="{29CBFA40-DD91-EB46-B48D-C4ABB2FC0724}"/>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40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
            <a:extLst>
              <a:ext uri="{FF2B5EF4-FFF2-40B4-BE49-F238E27FC236}">
                <a16:creationId xmlns:a16="http://schemas.microsoft.com/office/drawing/2014/main" id="{789904BE-EA5D-8DE4-A9DC-D3F610E6FD87}"/>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41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
            <a:extLst>
              <a:ext uri="{FF2B5EF4-FFF2-40B4-BE49-F238E27FC236}">
                <a16:creationId xmlns:a16="http://schemas.microsoft.com/office/drawing/2014/main" id="{A0F41727-9124-C611-311F-AF5A1D10943E}"/>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42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
            <a:extLst>
              <a:ext uri="{FF2B5EF4-FFF2-40B4-BE49-F238E27FC236}">
                <a16:creationId xmlns:a16="http://schemas.microsoft.com/office/drawing/2014/main" id="{23AB990B-90FF-F9F8-DD5B-7606F5202A04}"/>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43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8">
            <a:extLst>
              <a:ext uri="{FF2B5EF4-FFF2-40B4-BE49-F238E27FC236}">
                <a16:creationId xmlns:a16="http://schemas.microsoft.com/office/drawing/2014/main" id="{81F8896B-ECDD-C2C2-4232-C1ED9C14963F}"/>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44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45</a:t>
            </a:fld>
            <a:endParaRPr lang="de-DE" altLang="de-DE">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0C28D-4F46-374E-3AEB-279BA03E1BF3}"/>
            </a:ext>
          </a:extLst>
        </p:cNvPr>
        <p:cNvGrpSpPr/>
        <p:nvPr/>
      </p:nvGrpSpPr>
      <p:grpSpPr>
        <a:xfrm>
          <a:off x="0" y="0"/>
          <a:ext cx="0" cy="0"/>
          <a:chOff x="0" y="0"/>
          <a:chExt cx="0" cy="0"/>
        </a:xfrm>
      </p:grpSpPr>
      <p:sp>
        <p:nvSpPr>
          <p:cNvPr id="5" name="19">
            <a:extLst>
              <a:ext uri="{FF2B5EF4-FFF2-40B4-BE49-F238E27FC236}">
                <a16:creationId xmlns:a16="http://schemas.microsoft.com/office/drawing/2014/main" id="{71342FF5-6A8E-7018-11D5-6E4D0F363425}"/>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A08146F-8CCA-55E3-6A87-419C9FBC7C9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9F0A26E1-1572-6675-36E8-EFA4DE1B111B}"/>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F9C50DF2-9CA4-E4BF-77A5-45050DDEA5CB}"/>
              </a:ext>
            </a:extLst>
          </p:cNvPr>
          <p:cNvSpPr>
            <a:spLocks noGrp="1"/>
          </p:cNvSpPr>
          <p:nvPr>
            <p:ph type="sldNum" sz="quarter" idx="12"/>
          </p:nvPr>
        </p:nvSpPr>
        <p:spPr/>
        <p:txBody>
          <a:bodyPr/>
          <a:lstStyle/>
          <a:p>
            <a:fld id="{E476F587-D79B-47A9-ABF6-D7350EF6B96F}" type="slidenum">
              <a:rPr lang="de-DE" altLang="de-DE" smtClean="0">
                <a:latin typeface="+mn-lt"/>
              </a:rPr>
              <a:pPr/>
              <a:t>46</a:t>
            </a:fld>
            <a:endParaRPr lang="de-DE" altLang="de-DE">
              <a:latin typeface="+mn-lt"/>
            </a:endParaRPr>
          </a:p>
        </p:txBody>
      </p:sp>
      <p:sp>
        <p:nvSpPr>
          <p:cNvPr id="9" name="Text Box 9">
            <a:extLst>
              <a:ext uri="{FF2B5EF4-FFF2-40B4-BE49-F238E27FC236}">
                <a16:creationId xmlns:a16="http://schemas.microsoft.com/office/drawing/2014/main" id="{E872DEA4-5B58-721A-C7CE-A7AFD2A650A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8836260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03FC8-DFDE-9ED1-B9FB-BC71F483E229}"/>
            </a:ext>
          </a:extLst>
        </p:cNvPr>
        <p:cNvGrpSpPr/>
        <p:nvPr/>
      </p:nvGrpSpPr>
      <p:grpSpPr>
        <a:xfrm>
          <a:off x="0" y="0"/>
          <a:ext cx="0" cy="0"/>
          <a:chOff x="0" y="0"/>
          <a:chExt cx="0" cy="0"/>
        </a:xfrm>
      </p:grpSpPr>
      <p:sp>
        <p:nvSpPr>
          <p:cNvPr id="5" name="20">
            <a:extLst>
              <a:ext uri="{FF2B5EF4-FFF2-40B4-BE49-F238E27FC236}">
                <a16:creationId xmlns:a16="http://schemas.microsoft.com/office/drawing/2014/main" id="{9E194275-1987-C358-29F3-5E9E8EC9824A}"/>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F36A164-022B-474A-28B2-5497F5D7627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348B4E73-7B1C-4025-D693-421772D230E4}"/>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FC813710-C19B-6038-230E-3B4C6BFFA9BC}"/>
              </a:ext>
            </a:extLst>
          </p:cNvPr>
          <p:cNvSpPr>
            <a:spLocks noGrp="1"/>
          </p:cNvSpPr>
          <p:nvPr>
            <p:ph type="sldNum" sz="quarter" idx="12"/>
          </p:nvPr>
        </p:nvSpPr>
        <p:spPr/>
        <p:txBody>
          <a:bodyPr/>
          <a:lstStyle/>
          <a:p>
            <a:fld id="{E476F587-D79B-47A9-ABF6-D7350EF6B96F}" type="slidenum">
              <a:rPr lang="de-DE" altLang="de-DE" smtClean="0">
                <a:latin typeface="+mn-lt"/>
              </a:rPr>
              <a:pPr/>
              <a:t>47</a:t>
            </a:fld>
            <a:endParaRPr lang="de-DE" altLang="de-DE">
              <a:latin typeface="+mn-lt"/>
            </a:endParaRPr>
          </a:p>
        </p:txBody>
      </p:sp>
      <p:sp>
        <p:nvSpPr>
          <p:cNvPr id="9" name="Text Box 9">
            <a:extLst>
              <a:ext uri="{FF2B5EF4-FFF2-40B4-BE49-F238E27FC236}">
                <a16:creationId xmlns:a16="http://schemas.microsoft.com/office/drawing/2014/main" id="{AC7F4898-7BE2-2E74-88F8-8E3F1952AA1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3158891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53AA9-DE86-8D68-9DC7-37BEFEB2CE9D}"/>
            </a:ext>
          </a:extLst>
        </p:cNvPr>
        <p:cNvGrpSpPr/>
        <p:nvPr/>
      </p:nvGrpSpPr>
      <p:grpSpPr>
        <a:xfrm>
          <a:off x="0" y="0"/>
          <a:ext cx="0" cy="0"/>
          <a:chOff x="0" y="0"/>
          <a:chExt cx="0" cy="0"/>
        </a:xfrm>
      </p:grpSpPr>
      <p:sp>
        <p:nvSpPr>
          <p:cNvPr id="5" name="21">
            <a:extLst>
              <a:ext uri="{FF2B5EF4-FFF2-40B4-BE49-F238E27FC236}">
                <a16:creationId xmlns:a16="http://schemas.microsoft.com/office/drawing/2014/main" id="{F25412B9-6778-11E5-1F9A-391894BE20A6}"/>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B5D19EF-BC0B-9617-7949-8C06C423BE6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18853F29-D499-9CE3-119C-DAC41E4BAE8F}"/>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E4BFE565-87F8-FF0A-D1C9-C62F1BD58AC4}"/>
              </a:ext>
            </a:extLst>
          </p:cNvPr>
          <p:cNvSpPr>
            <a:spLocks noGrp="1"/>
          </p:cNvSpPr>
          <p:nvPr>
            <p:ph type="sldNum" sz="quarter" idx="12"/>
          </p:nvPr>
        </p:nvSpPr>
        <p:spPr/>
        <p:txBody>
          <a:bodyPr/>
          <a:lstStyle/>
          <a:p>
            <a:fld id="{E476F587-D79B-47A9-ABF6-D7350EF6B96F}" type="slidenum">
              <a:rPr lang="de-DE" altLang="de-DE" smtClean="0">
                <a:latin typeface="+mn-lt"/>
              </a:rPr>
              <a:pPr/>
              <a:t>48</a:t>
            </a:fld>
            <a:endParaRPr lang="de-DE" altLang="de-DE">
              <a:latin typeface="+mn-lt"/>
            </a:endParaRPr>
          </a:p>
        </p:txBody>
      </p:sp>
      <p:sp>
        <p:nvSpPr>
          <p:cNvPr id="9" name="Text Box 9">
            <a:extLst>
              <a:ext uri="{FF2B5EF4-FFF2-40B4-BE49-F238E27FC236}">
                <a16:creationId xmlns:a16="http://schemas.microsoft.com/office/drawing/2014/main" id="{06A4F450-5EB9-C051-4538-DA678ED898D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7829659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64D1E-C9B3-0428-A967-A1FADEA69FDC}"/>
            </a:ext>
          </a:extLst>
        </p:cNvPr>
        <p:cNvGrpSpPr/>
        <p:nvPr/>
      </p:nvGrpSpPr>
      <p:grpSpPr>
        <a:xfrm>
          <a:off x="0" y="0"/>
          <a:ext cx="0" cy="0"/>
          <a:chOff x="0" y="0"/>
          <a:chExt cx="0" cy="0"/>
        </a:xfrm>
      </p:grpSpPr>
      <p:sp>
        <p:nvSpPr>
          <p:cNvPr id="5" name="22">
            <a:extLst>
              <a:ext uri="{FF2B5EF4-FFF2-40B4-BE49-F238E27FC236}">
                <a16:creationId xmlns:a16="http://schemas.microsoft.com/office/drawing/2014/main" id="{8E75B8C1-610D-8F1F-CBEC-4686300253B5}"/>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789771A-307B-5617-34E4-1420ECBBF7C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145D0356-875B-F08E-956F-FDB716910B35}"/>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3190C017-36E8-18F4-1A95-C9089143DA8C}"/>
              </a:ext>
            </a:extLst>
          </p:cNvPr>
          <p:cNvSpPr>
            <a:spLocks noGrp="1"/>
          </p:cNvSpPr>
          <p:nvPr>
            <p:ph type="sldNum" sz="quarter" idx="12"/>
          </p:nvPr>
        </p:nvSpPr>
        <p:spPr/>
        <p:txBody>
          <a:bodyPr/>
          <a:lstStyle/>
          <a:p>
            <a:fld id="{E476F587-D79B-47A9-ABF6-D7350EF6B96F}" type="slidenum">
              <a:rPr lang="de-DE" altLang="de-DE" smtClean="0">
                <a:latin typeface="+mn-lt"/>
              </a:rPr>
              <a:pPr/>
              <a:t>49</a:t>
            </a:fld>
            <a:endParaRPr lang="de-DE" altLang="de-DE">
              <a:latin typeface="+mn-lt"/>
            </a:endParaRPr>
          </a:p>
        </p:txBody>
      </p:sp>
      <p:sp>
        <p:nvSpPr>
          <p:cNvPr id="9" name="Text Box 9">
            <a:extLst>
              <a:ext uri="{FF2B5EF4-FFF2-40B4-BE49-F238E27FC236}">
                <a16:creationId xmlns:a16="http://schemas.microsoft.com/office/drawing/2014/main" id="{7AB98513-9F23-F180-7819-869F4ED0C8C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7620096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EE742-A44D-908A-7DE6-6502733166D6}"/>
            </a:ext>
          </a:extLst>
        </p:cNvPr>
        <p:cNvGrpSpPr/>
        <p:nvPr/>
      </p:nvGrpSpPr>
      <p:grpSpPr>
        <a:xfrm>
          <a:off x="0" y="0"/>
          <a:ext cx="0" cy="0"/>
          <a:chOff x="0" y="0"/>
          <a:chExt cx="0" cy="0"/>
        </a:xfrm>
      </p:grpSpPr>
      <p:sp>
        <p:nvSpPr>
          <p:cNvPr id="5" name="23">
            <a:extLst>
              <a:ext uri="{FF2B5EF4-FFF2-40B4-BE49-F238E27FC236}">
                <a16:creationId xmlns:a16="http://schemas.microsoft.com/office/drawing/2014/main" id="{4ADB7D1C-B66F-7A0A-FFDD-03860201B0CE}"/>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5C4BB4D-A08E-1F9B-EBEB-1E5628EC9AB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A59CE46C-0D7F-5DCF-3874-1039367D034E}"/>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10FA75A4-BDA4-383D-71DC-2D0BCBD4DCD9}"/>
              </a:ext>
            </a:extLst>
          </p:cNvPr>
          <p:cNvSpPr>
            <a:spLocks noGrp="1"/>
          </p:cNvSpPr>
          <p:nvPr>
            <p:ph type="sldNum" sz="quarter" idx="12"/>
          </p:nvPr>
        </p:nvSpPr>
        <p:spPr/>
        <p:txBody>
          <a:bodyPr/>
          <a:lstStyle/>
          <a:p>
            <a:fld id="{E476F587-D79B-47A9-ABF6-D7350EF6B96F}" type="slidenum">
              <a:rPr lang="de-DE" altLang="de-DE" smtClean="0">
                <a:latin typeface="+mn-lt"/>
              </a:rPr>
              <a:pPr/>
              <a:t>50</a:t>
            </a:fld>
            <a:endParaRPr lang="de-DE" altLang="de-DE">
              <a:latin typeface="+mn-lt"/>
            </a:endParaRPr>
          </a:p>
        </p:txBody>
      </p:sp>
      <p:sp>
        <p:nvSpPr>
          <p:cNvPr id="9" name="Text Box 9">
            <a:extLst>
              <a:ext uri="{FF2B5EF4-FFF2-40B4-BE49-F238E27FC236}">
                <a16:creationId xmlns:a16="http://schemas.microsoft.com/office/drawing/2014/main" id="{9F48944E-91F9-59D7-94BC-157863F7ADF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8154691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B9A76-BC22-7E4D-6A41-AEF7F8C5F578}"/>
            </a:ext>
          </a:extLst>
        </p:cNvPr>
        <p:cNvGrpSpPr/>
        <p:nvPr/>
      </p:nvGrpSpPr>
      <p:grpSpPr>
        <a:xfrm>
          <a:off x="0" y="0"/>
          <a:ext cx="0" cy="0"/>
          <a:chOff x="0" y="0"/>
          <a:chExt cx="0" cy="0"/>
        </a:xfrm>
      </p:grpSpPr>
      <p:sp>
        <p:nvSpPr>
          <p:cNvPr id="5" name="24">
            <a:extLst>
              <a:ext uri="{FF2B5EF4-FFF2-40B4-BE49-F238E27FC236}">
                <a16:creationId xmlns:a16="http://schemas.microsoft.com/office/drawing/2014/main" id="{B10A839F-F35B-8679-6BB2-EE0DB6679C89}"/>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8C15158-53DE-60FF-E112-642BF6B0237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86EE2706-4C27-65E4-04D3-244E35A73EAF}"/>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E8F8CAB9-B424-507D-1515-21B05EBD5237}"/>
              </a:ext>
            </a:extLst>
          </p:cNvPr>
          <p:cNvSpPr>
            <a:spLocks noGrp="1"/>
          </p:cNvSpPr>
          <p:nvPr>
            <p:ph type="sldNum" sz="quarter" idx="12"/>
          </p:nvPr>
        </p:nvSpPr>
        <p:spPr/>
        <p:txBody>
          <a:bodyPr/>
          <a:lstStyle/>
          <a:p>
            <a:fld id="{E476F587-D79B-47A9-ABF6-D7350EF6B96F}" type="slidenum">
              <a:rPr lang="de-DE" altLang="de-DE" smtClean="0">
                <a:latin typeface="+mn-lt"/>
              </a:rPr>
              <a:pPr/>
              <a:t>51</a:t>
            </a:fld>
            <a:endParaRPr lang="de-DE" altLang="de-DE">
              <a:latin typeface="+mn-lt"/>
            </a:endParaRPr>
          </a:p>
        </p:txBody>
      </p:sp>
      <p:sp>
        <p:nvSpPr>
          <p:cNvPr id="9" name="Text Box 9">
            <a:extLst>
              <a:ext uri="{FF2B5EF4-FFF2-40B4-BE49-F238E27FC236}">
                <a16:creationId xmlns:a16="http://schemas.microsoft.com/office/drawing/2014/main" id="{D9CFDDF3-4732-648D-1655-E2267CE36C9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987124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9AD6F-36C2-E34E-FBAA-A63A99D2E929}"/>
            </a:ext>
          </a:extLst>
        </p:cNvPr>
        <p:cNvGrpSpPr/>
        <p:nvPr/>
      </p:nvGrpSpPr>
      <p:grpSpPr>
        <a:xfrm>
          <a:off x="0" y="0"/>
          <a:ext cx="0" cy="0"/>
          <a:chOff x="0" y="0"/>
          <a:chExt cx="0" cy="0"/>
        </a:xfrm>
      </p:grpSpPr>
      <p:sp>
        <p:nvSpPr>
          <p:cNvPr id="5" name="25">
            <a:extLst>
              <a:ext uri="{FF2B5EF4-FFF2-40B4-BE49-F238E27FC236}">
                <a16:creationId xmlns:a16="http://schemas.microsoft.com/office/drawing/2014/main" id="{A39CC6E0-501E-6495-4154-A9D95E7CDB35}"/>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DD22B68-E5C6-CE54-3F6F-0C162148C99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8638EA4C-87DC-4587-1692-922BE3CC4D67}"/>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F5803661-6210-7DE8-6800-5B52D11FF9A2}"/>
              </a:ext>
            </a:extLst>
          </p:cNvPr>
          <p:cNvSpPr>
            <a:spLocks noGrp="1"/>
          </p:cNvSpPr>
          <p:nvPr>
            <p:ph type="sldNum" sz="quarter" idx="12"/>
          </p:nvPr>
        </p:nvSpPr>
        <p:spPr/>
        <p:txBody>
          <a:bodyPr/>
          <a:lstStyle/>
          <a:p>
            <a:fld id="{E476F587-D79B-47A9-ABF6-D7350EF6B96F}" type="slidenum">
              <a:rPr lang="de-DE" altLang="de-DE" smtClean="0">
                <a:latin typeface="+mn-lt"/>
              </a:rPr>
              <a:pPr/>
              <a:t>52</a:t>
            </a:fld>
            <a:endParaRPr lang="de-DE" altLang="de-DE">
              <a:latin typeface="+mn-lt"/>
            </a:endParaRPr>
          </a:p>
        </p:txBody>
      </p:sp>
      <p:sp>
        <p:nvSpPr>
          <p:cNvPr id="9" name="Text Box 9">
            <a:extLst>
              <a:ext uri="{FF2B5EF4-FFF2-40B4-BE49-F238E27FC236}">
                <a16:creationId xmlns:a16="http://schemas.microsoft.com/office/drawing/2014/main" id="{21EA26DB-C85C-D5A3-D79E-1F3D12D129E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9192610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ECA86-65A0-F042-3F8C-E679DAFA72A8}"/>
            </a:ext>
          </a:extLst>
        </p:cNvPr>
        <p:cNvGrpSpPr/>
        <p:nvPr/>
      </p:nvGrpSpPr>
      <p:grpSpPr>
        <a:xfrm>
          <a:off x="0" y="0"/>
          <a:ext cx="0" cy="0"/>
          <a:chOff x="0" y="0"/>
          <a:chExt cx="0" cy="0"/>
        </a:xfrm>
      </p:grpSpPr>
      <p:sp>
        <p:nvSpPr>
          <p:cNvPr id="5" name="26">
            <a:extLst>
              <a:ext uri="{FF2B5EF4-FFF2-40B4-BE49-F238E27FC236}">
                <a16:creationId xmlns:a16="http://schemas.microsoft.com/office/drawing/2014/main" id="{ACBBBBE3-580B-5C49-A125-CBD8F7676D8D}"/>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9CD5DF0-1A52-0538-B005-88759259AA6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C6965030-46DC-2CE6-C0F1-CF2B0A6AE5B1}"/>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669C2049-2E51-C0CF-7B41-BF0E19F82047}"/>
              </a:ext>
            </a:extLst>
          </p:cNvPr>
          <p:cNvSpPr>
            <a:spLocks noGrp="1"/>
          </p:cNvSpPr>
          <p:nvPr>
            <p:ph type="sldNum" sz="quarter" idx="12"/>
          </p:nvPr>
        </p:nvSpPr>
        <p:spPr/>
        <p:txBody>
          <a:bodyPr/>
          <a:lstStyle/>
          <a:p>
            <a:fld id="{E476F587-D79B-47A9-ABF6-D7350EF6B96F}" type="slidenum">
              <a:rPr lang="de-DE" altLang="de-DE" smtClean="0">
                <a:latin typeface="+mn-lt"/>
              </a:rPr>
              <a:pPr/>
              <a:t>53</a:t>
            </a:fld>
            <a:endParaRPr lang="de-DE" altLang="de-DE">
              <a:latin typeface="+mn-lt"/>
            </a:endParaRPr>
          </a:p>
        </p:txBody>
      </p:sp>
      <p:sp>
        <p:nvSpPr>
          <p:cNvPr id="9" name="Text Box 9">
            <a:extLst>
              <a:ext uri="{FF2B5EF4-FFF2-40B4-BE49-F238E27FC236}">
                <a16:creationId xmlns:a16="http://schemas.microsoft.com/office/drawing/2014/main" id="{426C0FF8-DDEE-F51C-5018-6FB41448868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6316734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ECA86-65A0-F042-3F8C-E679DAFA72A8}"/>
            </a:ext>
          </a:extLst>
        </p:cNvPr>
        <p:cNvGrpSpPr/>
        <p:nvPr/>
      </p:nvGrpSpPr>
      <p:grpSpPr>
        <a:xfrm>
          <a:off x="0" y="0"/>
          <a:ext cx="0" cy="0"/>
          <a:chOff x="0" y="0"/>
          <a:chExt cx="0" cy="0"/>
        </a:xfrm>
      </p:grpSpPr>
      <p:sp>
        <p:nvSpPr>
          <p:cNvPr id="5" name="27">
            <a:extLst>
              <a:ext uri="{FF2B5EF4-FFF2-40B4-BE49-F238E27FC236}">
                <a16:creationId xmlns:a16="http://schemas.microsoft.com/office/drawing/2014/main" id="{A8D60CEA-8A6B-F39A-7559-BED014852731}"/>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9CD5DF0-1A52-0538-B005-88759259AA6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C6965030-46DC-2CE6-C0F1-CF2B0A6AE5B1}"/>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669C2049-2E51-C0CF-7B41-BF0E19F82047}"/>
              </a:ext>
            </a:extLst>
          </p:cNvPr>
          <p:cNvSpPr>
            <a:spLocks noGrp="1"/>
          </p:cNvSpPr>
          <p:nvPr>
            <p:ph type="sldNum" sz="quarter" idx="12"/>
          </p:nvPr>
        </p:nvSpPr>
        <p:spPr/>
        <p:txBody>
          <a:bodyPr/>
          <a:lstStyle/>
          <a:p>
            <a:fld id="{E476F587-D79B-47A9-ABF6-D7350EF6B96F}" type="slidenum">
              <a:rPr lang="de-DE" altLang="de-DE" smtClean="0">
                <a:latin typeface="+mn-lt"/>
              </a:rPr>
              <a:pPr/>
              <a:t>54</a:t>
            </a:fld>
            <a:endParaRPr lang="de-DE" altLang="de-DE">
              <a:latin typeface="+mn-lt"/>
            </a:endParaRPr>
          </a:p>
        </p:txBody>
      </p:sp>
      <p:sp>
        <p:nvSpPr>
          <p:cNvPr id="9" name="Text Box 9">
            <a:extLst>
              <a:ext uri="{FF2B5EF4-FFF2-40B4-BE49-F238E27FC236}">
                <a16:creationId xmlns:a16="http://schemas.microsoft.com/office/drawing/2014/main" id="{426C0FF8-DDEE-F51C-5018-6FB41448868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3158037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D830F-4E02-A5C5-8174-FBA047337C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DA755C-D32F-37B3-8986-EDF3EE038EC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4</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59C4F64C-6569-9231-44E5-542131ADC364}"/>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6D74808A-9F7D-6CAB-7680-0514D7F27A48}"/>
              </a:ext>
            </a:extLst>
          </p:cNvPr>
          <p:cNvSpPr>
            <a:spLocks noGrp="1"/>
          </p:cNvSpPr>
          <p:nvPr>
            <p:ph type="sldNum" sz="quarter" idx="12"/>
          </p:nvPr>
        </p:nvSpPr>
        <p:spPr/>
        <p:txBody>
          <a:bodyPr/>
          <a:lstStyle/>
          <a:p>
            <a:fld id="{E476F587-D79B-47A9-ABF6-D7350EF6B96F}" type="slidenum">
              <a:rPr lang="de-DE" altLang="de-DE" smtClean="0">
                <a:latin typeface="+mn-lt"/>
              </a:rPr>
              <a:pPr/>
              <a:t>55</a:t>
            </a:fld>
            <a:endParaRPr lang="de-DE" altLang="de-DE">
              <a:latin typeface="+mn-lt"/>
            </a:endParaRPr>
          </a:p>
        </p:txBody>
      </p:sp>
    </p:spTree>
    <p:extLst>
      <p:ext uri="{BB962C8B-B14F-4D97-AF65-F5344CB8AC3E}">
        <p14:creationId xmlns:p14="http://schemas.microsoft.com/office/powerpoint/2010/main" val="8247393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8">
            <a:extLst>
              <a:ext uri="{FF2B5EF4-FFF2-40B4-BE49-F238E27FC236}">
                <a16:creationId xmlns:a16="http://schemas.microsoft.com/office/drawing/2014/main" id="{BEFEB36F-0B55-1310-E0BD-B8F9E9EFBAD9}"/>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56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3808808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9">
            <a:extLst>
              <a:ext uri="{FF2B5EF4-FFF2-40B4-BE49-F238E27FC236}">
                <a16:creationId xmlns:a16="http://schemas.microsoft.com/office/drawing/2014/main" id="{D5C1224C-4BCD-ACE5-BC96-14A2091764D9}"/>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57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7732692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0">
            <a:extLst>
              <a:ext uri="{FF2B5EF4-FFF2-40B4-BE49-F238E27FC236}">
                <a16:creationId xmlns:a16="http://schemas.microsoft.com/office/drawing/2014/main" id="{71AA91FD-0FC6-5E09-20D9-A1FE5660E88A}"/>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58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2551186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1">
            <a:extLst>
              <a:ext uri="{FF2B5EF4-FFF2-40B4-BE49-F238E27FC236}">
                <a16:creationId xmlns:a16="http://schemas.microsoft.com/office/drawing/2014/main" id="{54ADF749-1226-4F5A-1F8B-3F9CFC33F1BD}"/>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59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0541585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2">
            <a:extLst>
              <a:ext uri="{FF2B5EF4-FFF2-40B4-BE49-F238E27FC236}">
                <a16:creationId xmlns:a16="http://schemas.microsoft.com/office/drawing/2014/main" id="{E120F50E-41CC-4FC3-F910-506B62EE957C}"/>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5248484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3">
            <a:extLst>
              <a:ext uri="{FF2B5EF4-FFF2-40B4-BE49-F238E27FC236}">
                <a16:creationId xmlns:a16="http://schemas.microsoft.com/office/drawing/2014/main" id="{071E055E-BF07-D170-09FB-7E051871714B}"/>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6783214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4">
            <a:extLst>
              <a:ext uri="{FF2B5EF4-FFF2-40B4-BE49-F238E27FC236}">
                <a16:creationId xmlns:a16="http://schemas.microsoft.com/office/drawing/2014/main" id="{1A928A86-B64D-2F48-7D7D-EE96F57EB65D}"/>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2019685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5">
            <a:extLst>
              <a:ext uri="{FF2B5EF4-FFF2-40B4-BE49-F238E27FC236}">
                <a16:creationId xmlns:a16="http://schemas.microsoft.com/office/drawing/2014/main" id="{BC8A059A-CCA7-3504-4FC9-317CA81D4C91}"/>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7041109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6">
            <a:extLst>
              <a:ext uri="{FF2B5EF4-FFF2-40B4-BE49-F238E27FC236}">
                <a16:creationId xmlns:a16="http://schemas.microsoft.com/office/drawing/2014/main" id="{2CBC6C34-FA39-2BF0-495B-B5C296126BB3}"/>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9301718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5</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65</a:t>
            </a:fld>
            <a:endParaRPr lang="de-DE" altLang="de-DE">
              <a:latin typeface="+mn-lt"/>
            </a:endParaRPr>
          </a:p>
        </p:txBody>
      </p:sp>
    </p:spTree>
    <p:extLst>
      <p:ext uri="{BB962C8B-B14F-4D97-AF65-F5344CB8AC3E}">
        <p14:creationId xmlns:p14="http://schemas.microsoft.com/office/powerpoint/2010/main" val="17937847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7">
            <a:extLst>
              <a:ext uri="{FF2B5EF4-FFF2-40B4-BE49-F238E27FC236}">
                <a16:creationId xmlns:a16="http://schemas.microsoft.com/office/drawing/2014/main" id="{AEC17817-23BD-41CC-195F-69B18F2DD7F0}"/>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8">
            <a:extLst>
              <a:ext uri="{FF2B5EF4-FFF2-40B4-BE49-F238E27FC236}">
                <a16:creationId xmlns:a16="http://schemas.microsoft.com/office/drawing/2014/main" id="{6932126B-2055-8EEB-B924-222E7BE21837}"/>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9">
            <a:extLst>
              <a:ext uri="{FF2B5EF4-FFF2-40B4-BE49-F238E27FC236}">
                <a16:creationId xmlns:a16="http://schemas.microsoft.com/office/drawing/2014/main" id="{53DFDDF3-A262-F145-EA60-29B64176D16B}"/>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0">
            <a:extLst>
              <a:ext uri="{FF2B5EF4-FFF2-40B4-BE49-F238E27FC236}">
                <a16:creationId xmlns:a16="http://schemas.microsoft.com/office/drawing/2014/main" id="{7D571D7B-4EDD-CA11-A032-AA91737ABDC8}"/>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69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1">
            <a:extLst>
              <a:ext uri="{FF2B5EF4-FFF2-40B4-BE49-F238E27FC236}">
                <a16:creationId xmlns:a16="http://schemas.microsoft.com/office/drawing/2014/main" id="{B7E577E6-4FE9-55D1-CC5D-105D02A15E45}"/>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70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2">
            <a:extLst>
              <a:ext uri="{FF2B5EF4-FFF2-40B4-BE49-F238E27FC236}">
                <a16:creationId xmlns:a16="http://schemas.microsoft.com/office/drawing/2014/main" id="{C7647407-5093-FF8D-D313-0CAF41855E16}"/>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71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3">
            <a:extLst>
              <a:ext uri="{FF2B5EF4-FFF2-40B4-BE49-F238E27FC236}">
                <a16:creationId xmlns:a16="http://schemas.microsoft.com/office/drawing/2014/main" id="{36D14AEB-4ADF-BE08-3FE2-21F5E91A2C93}"/>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72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4">
            <a:extLst>
              <a:ext uri="{FF2B5EF4-FFF2-40B4-BE49-F238E27FC236}">
                <a16:creationId xmlns:a16="http://schemas.microsoft.com/office/drawing/2014/main" id="{812DD69B-A6C5-1E04-2960-4C4460B353F2}"/>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73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5">
            <a:extLst>
              <a:ext uri="{FF2B5EF4-FFF2-40B4-BE49-F238E27FC236}">
                <a16:creationId xmlns:a16="http://schemas.microsoft.com/office/drawing/2014/main" id="{ADB40EC0-EC4A-9746-9E78-A5F9819BE2C7}"/>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74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3697232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6</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75</a:t>
            </a:fld>
            <a:endParaRPr lang="de-DE" altLang="de-DE">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6">
            <a:extLst>
              <a:ext uri="{FF2B5EF4-FFF2-40B4-BE49-F238E27FC236}">
                <a16:creationId xmlns:a16="http://schemas.microsoft.com/office/drawing/2014/main" id="{8F739C41-788E-AC61-9419-2096619DA802}"/>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76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7">
            <a:extLst>
              <a:ext uri="{FF2B5EF4-FFF2-40B4-BE49-F238E27FC236}">
                <a16:creationId xmlns:a16="http://schemas.microsoft.com/office/drawing/2014/main" id="{AA2449FF-C6B1-E9AB-0A13-75BAF1A396AF}"/>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77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8">
            <a:extLst>
              <a:ext uri="{FF2B5EF4-FFF2-40B4-BE49-F238E27FC236}">
                <a16:creationId xmlns:a16="http://schemas.microsoft.com/office/drawing/2014/main" id="{8234F645-86BD-A842-0CFD-C88FD33E60BC}"/>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78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9">
            <a:extLst>
              <a:ext uri="{FF2B5EF4-FFF2-40B4-BE49-F238E27FC236}">
                <a16:creationId xmlns:a16="http://schemas.microsoft.com/office/drawing/2014/main" id="{FA8F2B70-F8D8-5716-261F-C0655B967363}"/>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79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0">
            <a:extLst>
              <a:ext uri="{FF2B5EF4-FFF2-40B4-BE49-F238E27FC236}">
                <a16:creationId xmlns:a16="http://schemas.microsoft.com/office/drawing/2014/main" id="{D39374A7-7144-4947-1421-5DC5869DB8BA}"/>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80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1">
            <a:extLst>
              <a:ext uri="{FF2B5EF4-FFF2-40B4-BE49-F238E27FC236}">
                <a16:creationId xmlns:a16="http://schemas.microsoft.com/office/drawing/2014/main" id="{70E132E5-63F1-CBC6-D5FC-6A614F5BB293}"/>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81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2">
            <a:extLst>
              <a:ext uri="{FF2B5EF4-FFF2-40B4-BE49-F238E27FC236}">
                <a16:creationId xmlns:a16="http://schemas.microsoft.com/office/drawing/2014/main" id="{32E80E19-5E2B-9C7A-AC5A-5441DEFA4076}"/>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82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07458-2602-3DE9-EF42-943D0C30F3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6CB70D-80DC-834D-E1BE-6FC0F595F25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7</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E51E82B9-8436-4923-53A8-5A771CA2B6F1}"/>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16B8C634-0CAF-FF72-9387-652B60B3934D}"/>
              </a:ext>
            </a:extLst>
          </p:cNvPr>
          <p:cNvSpPr>
            <a:spLocks noGrp="1"/>
          </p:cNvSpPr>
          <p:nvPr>
            <p:ph type="sldNum" sz="quarter" idx="12"/>
          </p:nvPr>
        </p:nvSpPr>
        <p:spPr/>
        <p:txBody>
          <a:bodyPr/>
          <a:lstStyle/>
          <a:p>
            <a:fld id="{E476F587-D79B-47A9-ABF6-D7350EF6B96F}" type="slidenum">
              <a:rPr lang="de-DE" altLang="de-DE" smtClean="0">
                <a:latin typeface="+mn-lt"/>
              </a:rPr>
              <a:pPr/>
              <a:t>83</a:t>
            </a:fld>
            <a:endParaRPr lang="de-DE" altLang="de-DE">
              <a:latin typeface="+mn-lt"/>
            </a:endParaRPr>
          </a:p>
        </p:txBody>
      </p:sp>
    </p:spTree>
    <p:extLst>
      <p:ext uri="{BB962C8B-B14F-4D97-AF65-F5344CB8AC3E}">
        <p14:creationId xmlns:p14="http://schemas.microsoft.com/office/powerpoint/2010/main" val="3474670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C7EEC-5156-7B1E-4F83-C541F1EF8C4D}"/>
            </a:ext>
          </a:extLst>
        </p:cNvPr>
        <p:cNvGrpSpPr/>
        <p:nvPr/>
      </p:nvGrpSpPr>
      <p:grpSpPr>
        <a:xfrm>
          <a:off x="0" y="0"/>
          <a:ext cx="0" cy="0"/>
          <a:chOff x="0" y="0"/>
          <a:chExt cx="0" cy="0"/>
        </a:xfrm>
      </p:grpSpPr>
      <p:sp>
        <p:nvSpPr>
          <p:cNvPr id="5" name="53">
            <a:extLst>
              <a:ext uri="{FF2B5EF4-FFF2-40B4-BE49-F238E27FC236}">
                <a16:creationId xmlns:a16="http://schemas.microsoft.com/office/drawing/2014/main" id="{66CF0C8B-A590-63EC-DD7B-39CD19671669}"/>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E85960B-D2EF-1A0C-6595-B4D8A58B340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A0098589-F800-DD02-14CA-E76A93C8EA8A}"/>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9E2B2BB0-BC5E-7433-4E70-C8AAB7260014}"/>
              </a:ext>
            </a:extLst>
          </p:cNvPr>
          <p:cNvSpPr>
            <a:spLocks noGrp="1"/>
          </p:cNvSpPr>
          <p:nvPr>
            <p:ph type="sldNum" sz="quarter" idx="12"/>
          </p:nvPr>
        </p:nvSpPr>
        <p:spPr/>
        <p:txBody>
          <a:bodyPr/>
          <a:lstStyle/>
          <a:p>
            <a:fld id="{E476F587-D79B-47A9-ABF6-D7350EF6B96F}" type="slidenum">
              <a:rPr lang="de-DE" altLang="de-DE" smtClean="0">
                <a:latin typeface="+mn-lt"/>
              </a:rPr>
              <a:pPr/>
              <a:t>84</a:t>
            </a:fld>
            <a:endParaRPr lang="de-DE" altLang="de-DE">
              <a:latin typeface="+mn-lt"/>
            </a:endParaRPr>
          </a:p>
        </p:txBody>
      </p:sp>
      <p:sp>
        <p:nvSpPr>
          <p:cNvPr id="9" name="Text Box 9">
            <a:extLst>
              <a:ext uri="{FF2B5EF4-FFF2-40B4-BE49-F238E27FC236}">
                <a16:creationId xmlns:a16="http://schemas.microsoft.com/office/drawing/2014/main" id="{B554AC6A-4CF2-16FF-AB40-C9BDB056E37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8065808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C8412-6CDF-5E69-36CF-BA56D86BA9AF}"/>
            </a:ext>
          </a:extLst>
        </p:cNvPr>
        <p:cNvGrpSpPr/>
        <p:nvPr/>
      </p:nvGrpSpPr>
      <p:grpSpPr>
        <a:xfrm>
          <a:off x="0" y="0"/>
          <a:ext cx="0" cy="0"/>
          <a:chOff x="0" y="0"/>
          <a:chExt cx="0" cy="0"/>
        </a:xfrm>
      </p:grpSpPr>
      <p:sp>
        <p:nvSpPr>
          <p:cNvPr id="5" name="54">
            <a:extLst>
              <a:ext uri="{FF2B5EF4-FFF2-40B4-BE49-F238E27FC236}">
                <a16:creationId xmlns:a16="http://schemas.microsoft.com/office/drawing/2014/main" id="{E467701D-445B-9031-63EF-57BEB8395A51}"/>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A843A10-A20C-B7E8-66DD-93709A85417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1A5FD8C5-FE36-4E3E-DE1E-8D9E8E09B794}"/>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85418AF3-CE9B-F86C-B5D6-7A0AA105F1DE}"/>
              </a:ext>
            </a:extLst>
          </p:cNvPr>
          <p:cNvSpPr>
            <a:spLocks noGrp="1"/>
          </p:cNvSpPr>
          <p:nvPr>
            <p:ph type="sldNum" sz="quarter" idx="12"/>
          </p:nvPr>
        </p:nvSpPr>
        <p:spPr/>
        <p:txBody>
          <a:bodyPr/>
          <a:lstStyle/>
          <a:p>
            <a:fld id="{E476F587-D79B-47A9-ABF6-D7350EF6B96F}" type="slidenum">
              <a:rPr lang="de-DE" altLang="de-DE" smtClean="0">
                <a:latin typeface="+mn-lt"/>
              </a:rPr>
              <a:pPr/>
              <a:t>85</a:t>
            </a:fld>
            <a:endParaRPr lang="de-DE" altLang="de-DE">
              <a:latin typeface="+mn-lt"/>
            </a:endParaRPr>
          </a:p>
        </p:txBody>
      </p:sp>
      <p:sp>
        <p:nvSpPr>
          <p:cNvPr id="9" name="Text Box 9">
            <a:extLst>
              <a:ext uri="{FF2B5EF4-FFF2-40B4-BE49-F238E27FC236}">
                <a16:creationId xmlns:a16="http://schemas.microsoft.com/office/drawing/2014/main" id="{F6A6E8B7-A507-C3DC-E998-8A5498E131A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03509555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DC8DA-61F5-C7E6-C144-E8FBCC5231B3}"/>
            </a:ext>
          </a:extLst>
        </p:cNvPr>
        <p:cNvGrpSpPr/>
        <p:nvPr/>
      </p:nvGrpSpPr>
      <p:grpSpPr>
        <a:xfrm>
          <a:off x="0" y="0"/>
          <a:ext cx="0" cy="0"/>
          <a:chOff x="0" y="0"/>
          <a:chExt cx="0" cy="0"/>
        </a:xfrm>
      </p:grpSpPr>
      <p:sp>
        <p:nvSpPr>
          <p:cNvPr id="5" name="55">
            <a:extLst>
              <a:ext uri="{FF2B5EF4-FFF2-40B4-BE49-F238E27FC236}">
                <a16:creationId xmlns:a16="http://schemas.microsoft.com/office/drawing/2014/main" id="{1FDDDAD1-C584-0ADD-C001-4ECD7E3A2314}"/>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193C53E-62CA-3B85-0C29-E36A7303C4E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56902933-C0E7-B1AB-B63B-91CCE67E87F5}"/>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B10BCF13-C83E-7F50-1E49-195D3FEC3D07}"/>
              </a:ext>
            </a:extLst>
          </p:cNvPr>
          <p:cNvSpPr>
            <a:spLocks noGrp="1"/>
          </p:cNvSpPr>
          <p:nvPr>
            <p:ph type="sldNum" sz="quarter" idx="12"/>
          </p:nvPr>
        </p:nvSpPr>
        <p:spPr/>
        <p:txBody>
          <a:bodyPr/>
          <a:lstStyle/>
          <a:p>
            <a:fld id="{E476F587-D79B-47A9-ABF6-D7350EF6B96F}" type="slidenum">
              <a:rPr lang="de-DE" altLang="de-DE" smtClean="0">
                <a:latin typeface="+mn-lt"/>
              </a:rPr>
              <a:pPr/>
              <a:t>86</a:t>
            </a:fld>
            <a:endParaRPr lang="de-DE" altLang="de-DE">
              <a:latin typeface="+mn-lt"/>
            </a:endParaRPr>
          </a:p>
        </p:txBody>
      </p:sp>
      <p:sp>
        <p:nvSpPr>
          <p:cNvPr id="9" name="Text Box 9">
            <a:extLst>
              <a:ext uri="{FF2B5EF4-FFF2-40B4-BE49-F238E27FC236}">
                <a16:creationId xmlns:a16="http://schemas.microsoft.com/office/drawing/2014/main" id="{C02D92DD-EDFE-6101-FF9F-B76D6A9CE79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8798241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DA1F0-085F-44E6-3D53-6A0E6ACD6858}"/>
            </a:ext>
          </a:extLst>
        </p:cNvPr>
        <p:cNvGrpSpPr/>
        <p:nvPr/>
      </p:nvGrpSpPr>
      <p:grpSpPr>
        <a:xfrm>
          <a:off x="0" y="0"/>
          <a:ext cx="0" cy="0"/>
          <a:chOff x="0" y="0"/>
          <a:chExt cx="0" cy="0"/>
        </a:xfrm>
      </p:grpSpPr>
      <p:sp>
        <p:nvSpPr>
          <p:cNvPr id="5" name="56">
            <a:extLst>
              <a:ext uri="{FF2B5EF4-FFF2-40B4-BE49-F238E27FC236}">
                <a16:creationId xmlns:a16="http://schemas.microsoft.com/office/drawing/2014/main" id="{A65FBDB1-7772-9191-7FB9-47E83A181579}"/>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8152C3A-D851-7C2E-EA38-ED26FB5ED5E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7D74CEA1-0CF6-EFF3-4EA3-2B7D519BF79B}"/>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6173531F-723F-84E4-4FD8-EB236CC24E0D}"/>
              </a:ext>
            </a:extLst>
          </p:cNvPr>
          <p:cNvSpPr>
            <a:spLocks noGrp="1"/>
          </p:cNvSpPr>
          <p:nvPr>
            <p:ph type="sldNum" sz="quarter" idx="12"/>
          </p:nvPr>
        </p:nvSpPr>
        <p:spPr/>
        <p:txBody>
          <a:bodyPr/>
          <a:lstStyle/>
          <a:p>
            <a:fld id="{E476F587-D79B-47A9-ABF6-D7350EF6B96F}" type="slidenum">
              <a:rPr lang="de-DE" altLang="de-DE" smtClean="0">
                <a:latin typeface="+mn-lt"/>
              </a:rPr>
              <a:pPr/>
              <a:t>87</a:t>
            </a:fld>
            <a:endParaRPr lang="de-DE" altLang="de-DE">
              <a:latin typeface="+mn-lt"/>
            </a:endParaRPr>
          </a:p>
        </p:txBody>
      </p:sp>
      <p:sp>
        <p:nvSpPr>
          <p:cNvPr id="9" name="Text Box 9">
            <a:extLst>
              <a:ext uri="{FF2B5EF4-FFF2-40B4-BE49-F238E27FC236}">
                <a16:creationId xmlns:a16="http://schemas.microsoft.com/office/drawing/2014/main" id="{BDD259D0-B21E-370C-7719-1A890B191A1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43941525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CD0C5-DF2C-734E-1787-4746943A8643}"/>
            </a:ext>
          </a:extLst>
        </p:cNvPr>
        <p:cNvGrpSpPr/>
        <p:nvPr/>
      </p:nvGrpSpPr>
      <p:grpSpPr>
        <a:xfrm>
          <a:off x="0" y="0"/>
          <a:ext cx="0" cy="0"/>
          <a:chOff x="0" y="0"/>
          <a:chExt cx="0" cy="0"/>
        </a:xfrm>
      </p:grpSpPr>
      <p:sp>
        <p:nvSpPr>
          <p:cNvPr id="5" name="57">
            <a:extLst>
              <a:ext uri="{FF2B5EF4-FFF2-40B4-BE49-F238E27FC236}">
                <a16:creationId xmlns:a16="http://schemas.microsoft.com/office/drawing/2014/main" id="{D4A3CFE2-AA73-799B-DF09-49A4986F96D0}"/>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1021946-CB88-1FBA-12EA-F5657A283E7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2A852FC9-F476-E587-9615-0DD4BB529D78}"/>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E75E52C1-5607-9B05-F1B5-AE17C23BECE6}"/>
              </a:ext>
            </a:extLst>
          </p:cNvPr>
          <p:cNvSpPr>
            <a:spLocks noGrp="1"/>
          </p:cNvSpPr>
          <p:nvPr>
            <p:ph type="sldNum" sz="quarter" idx="12"/>
          </p:nvPr>
        </p:nvSpPr>
        <p:spPr/>
        <p:txBody>
          <a:bodyPr/>
          <a:lstStyle/>
          <a:p>
            <a:fld id="{E476F587-D79B-47A9-ABF6-D7350EF6B96F}" type="slidenum">
              <a:rPr lang="de-DE" altLang="de-DE" smtClean="0">
                <a:latin typeface="+mn-lt"/>
              </a:rPr>
              <a:pPr/>
              <a:t>88</a:t>
            </a:fld>
            <a:endParaRPr lang="de-DE" altLang="de-DE">
              <a:latin typeface="+mn-lt"/>
            </a:endParaRPr>
          </a:p>
        </p:txBody>
      </p:sp>
      <p:sp>
        <p:nvSpPr>
          <p:cNvPr id="9" name="Text Box 9">
            <a:extLst>
              <a:ext uri="{FF2B5EF4-FFF2-40B4-BE49-F238E27FC236}">
                <a16:creationId xmlns:a16="http://schemas.microsoft.com/office/drawing/2014/main" id="{94C373BB-3A12-E92F-C3C6-B77A14094FF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2896620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9ED59-5874-8CE5-46ED-8922B844901D}"/>
            </a:ext>
          </a:extLst>
        </p:cNvPr>
        <p:cNvGrpSpPr/>
        <p:nvPr/>
      </p:nvGrpSpPr>
      <p:grpSpPr>
        <a:xfrm>
          <a:off x="0" y="0"/>
          <a:ext cx="0" cy="0"/>
          <a:chOff x="0" y="0"/>
          <a:chExt cx="0" cy="0"/>
        </a:xfrm>
      </p:grpSpPr>
      <p:sp>
        <p:nvSpPr>
          <p:cNvPr id="5" name="58">
            <a:extLst>
              <a:ext uri="{FF2B5EF4-FFF2-40B4-BE49-F238E27FC236}">
                <a16:creationId xmlns:a16="http://schemas.microsoft.com/office/drawing/2014/main" id="{0EDA6FA0-E235-5506-E1D7-F2885D4E47C6}"/>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551C063-9A4D-2E39-9DF1-67B3B2428BA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0BCD9ED6-43B4-E601-745C-C8D170F501E1}"/>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D8F98CAB-AEF0-D69E-16F6-A85CBEA39421}"/>
              </a:ext>
            </a:extLst>
          </p:cNvPr>
          <p:cNvSpPr>
            <a:spLocks noGrp="1"/>
          </p:cNvSpPr>
          <p:nvPr>
            <p:ph type="sldNum" sz="quarter" idx="12"/>
          </p:nvPr>
        </p:nvSpPr>
        <p:spPr/>
        <p:txBody>
          <a:bodyPr/>
          <a:lstStyle/>
          <a:p>
            <a:fld id="{E476F587-D79B-47A9-ABF6-D7350EF6B96F}" type="slidenum">
              <a:rPr lang="de-DE" altLang="de-DE" smtClean="0">
                <a:latin typeface="+mn-lt"/>
              </a:rPr>
              <a:pPr/>
              <a:t>89</a:t>
            </a:fld>
            <a:endParaRPr lang="de-DE" altLang="de-DE">
              <a:latin typeface="+mn-lt"/>
            </a:endParaRPr>
          </a:p>
        </p:txBody>
      </p:sp>
      <p:sp>
        <p:nvSpPr>
          <p:cNvPr id="9" name="Text Box 9">
            <a:extLst>
              <a:ext uri="{FF2B5EF4-FFF2-40B4-BE49-F238E27FC236}">
                <a16:creationId xmlns:a16="http://schemas.microsoft.com/office/drawing/2014/main" id="{6AFF6B9A-404F-CB3A-3258-12B8A33A6AD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3960354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8887F-070A-FB2D-39FF-FA2657C7F906}"/>
            </a:ext>
          </a:extLst>
        </p:cNvPr>
        <p:cNvGrpSpPr/>
        <p:nvPr/>
      </p:nvGrpSpPr>
      <p:grpSpPr>
        <a:xfrm>
          <a:off x="0" y="0"/>
          <a:ext cx="0" cy="0"/>
          <a:chOff x="0" y="0"/>
          <a:chExt cx="0" cy="0"/>
        </a:xfrm>
      </p:grpSpPr>
      <p:sp>
        <p:nvSpPr>
          <p:cNvPr id="5" name="59">
            <a:extLst>
              <a:ext uri="{FF2B5EF4-FFF2-40B4-BE49-F238E27FC236}">
                <a16:creationId xmlns:a16="http://schemas.microsoft.com/office/drawing/2014/main" id="{4439239F-B335-2AAB-7EBE-CC6F72D92AD6}"/>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A0E7739-0978-21DD-0D51-EE354F35451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9E3CC449-E2B8-8257-0217-0E72BEAD5A29}"/>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B754EA31-8765-D690-18BA-2682EB1A5536}"/>
              </a:ext>
            </a:extLst>
          </p:cNvPr>
          <p:cNvSpPr>
            <a:spLocks noGrp="1"/>
          </p:cNvSpPr>
          <p:nvPr>
            <p:ph type="sldNum" sz="quarter" idx="12"/>
          </p:nvPr>
        </p:nvSpPr>
        <p:spPr/>
        <p:txBody>
          <a:bodyPr/>
          <a:lstStyle/>
          <a:p>
            <a:fld id="{E476F587-D79B-47A9-ABF6-D7350EF6B96F}" type="slidenum">
              <a:rPr lang="de-DE" altLang="de-DE" smtClean="0">
                <a:latin typeface="+mn-lt"/>
              </a:rPr>
              <a:pPr/>
              <a:t>90</a:t>
            </a:fld>
            <a:endParaRPr lang="de-DE" altLang="de-DE">
              <a:latin typeface="+mn-lt"/>
            </a:endParaRPr>
          </a:p>
        </p:txBody>
      </p:sp>
      <p:sp>
        <p:nvSpPr>
          <p:cNvPr id="9" name="Text Box 9">
            <a:extLst>
              <a:ext uri="{FF2B5EF4-FFF2-40B4-BE49-F238E27FC236}">
                <a16:creationId xmlns:a16="http://schemas.microsoft.com/office/drawing/2014/main" id="{186EB0F2-E765-EC4F-1EA7-61023EC4A5F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5611444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D3971-DE87-4BFA-D4C3-DAE2CC7F141F}"/>
            </a:ext>
          </a:extLst>
        </p:cNvPr>
        <p:cNvGrpSpPr/>
        <p:nvPr/>
      </p:nvGrpSpPr>
      <p:grpSpPr>
        <a:xfrm>
          <a:off x="0" y="0"/>
          <a:ext cx="0" cy="0"/>
          <a:chOff x="0" y="0"/>
          <a:chExt cx="0" cy="0"/>
        </a:xfrm>
      </p:grpSpPr>
      <p:sp>
        <p:nvSpPr>
          <p:cNvPr id="5" name="60">
            <a:extLst>
              <a:ext uri="{FF2B5EF4-FFF2-40B4-BE49-F238E27FC236}">
                <a16:creationId xmlns:a16="http://schemas.microsoft.com/office/drawing/2014/main" id="{B9F34DC9-3340-5315-4538-CAFE75FC59CC}"/>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C322F94-CDAA-B742-E450-AD2832D9DFF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5F1064C6-42AF-1A66-E5DA-23B024D89B19}"/>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682E613B-9E25-CE6A-F434-E4EAB0166A86}"/>
              </a:ext>
            </a:extLst>
          </p:cNvPr>
          <p:cNvSpPr>
            <a:spLocks noGrp="1"/>
          </p:cNvSpPr>
          <p:nvPr>
            <p:ph type="sldNum" sz="quarter" idx="12"/>
          </p:nvPr>
        </p:nvSpPr>
        <p:spPr/>
        <p:txBody>
          <a:bodyPr/>
          <a:lstStyle/>
          <a:p>
            <a:fld id="{E476F587-D79B-47A9-ABF6-D7350EF6B96F}" type="slidenum">
              <a:rPr lang="de-DE" altLang="de-DE" smtClean="0">
                <a:latin typeface="+mn-lt"/>
              </a:rPr>
              <a:pPr/>
              <a:t>91</a:t>
            </a:fld>
            <a:endParaRPr lang="de-DE" altLang="de-DE">
              <a:latin typeface="+mn-lt"/>
            </a:endParaRPr>
          </a:p>
        </p:txBody>
      </p:sp>
      <p:sp>
        <p:nvSpPr>
          <p:cNvPr id="9" name="Text Box 9">
            <a:extLst>
              <a:ext uri="{FF2B5EF4-FFF2-40B4-BE49-F238E27FC236}">
                <a16:creationId xmlns:a16="http://schemas.microsoft.com/office/drawing/2014/main" id="{9562CB08-8AFB-5EF3-B7B0-DCBA7F8EA7E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6367381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D3971-DE87-4BFA-D4C3-DAE2CC7F141F}"/>
            </a:ext>
          </a:extLst>
        </p:cNvPr>
        <p:cNvGrpSpPr/>
        <p:nvPr/>
      </p:nvGrpSpPr>
      <p:grpSpPr>
        <a:xfrm>
          <a:off x="0" y="0"/>
          <a:ext cx="0" cy="0"/>
          <a:chOff x="0" y="0"/>
          <a:chExt cx="0" cy="0"/>
        </a:xfrm>
      </p:grpSpPr>
      <p:sp>
        <p:nvSpPr>
          <p:cNvPr id="5" name="61">
            <a:extLst>
              <a:ext uri="{FF2B5EF4-FFF2-40B4-BE49-F238E27FC236}">
                <a16:creationId xmlns:a16="http://schemas.microsoft.com/office/drawing/2014/main" id="{E199E06E-0B3B-6189-3099-EFB357436D1D}"/>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C322F94-CDAA-B742-E450-AD2832D9DFF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5F1064C6-42AF-1A66-E5DA-23B024D89B19}"/>
              </a:ext>
            </a:extLst>
          </p:cNvPr>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a:extLst>
              <a:ext uri="{FF2B5EF4-FFF2-40B4-BE49-F238E27FC236}">
                <a16:creationId xmlns:a16="http://schemas.microsoft.com/office/drawing/2014/main" id="{682E613B-9E25-CE6A-F434-E4EAB0166A86}"/>
              </a:ext>
            </a:extLst>
          </p:cNvPr>
          <p:cNvSpPr>
            <a:spLocks noGrp="1"/>
          </p:cNvSpPr>
          <p:nvPr>
            <p:ph type="sldNum" sz="quarter" idx="12"/>
          </p:nvPr>
        </p:nvSpPr>
        <p:spPr/>
        <p:txBody>
          <a:bodyPr/>
          <a:lstStyle/>
          <a:p>
            <a:fld id="{E476F587-D79B-47A9-ABF6-D7350EF6B96F}" type="slidenum">
              <a:rPr lang="de-DE" altLang="de-DE" smtClean="0">
                <a:latin typeface="+mn-lt"/>
              </a:rPr>
              <a:pPr/>
              <a:t>92</a:t>
            </a:fld>
            <a:endParaRPr lang="de-DE" altLang="de-DE">
              <a:latin typeface="+mn-lt"/>
            </a:endParaRPr>
          </a:p>
        </p:txBody>
      </p:sp>
      <p:sp>
        <p:nvSpPr>
          <p:cNvPr id="9" name="Text Box 9">
            <a:extLst>
              <a:ext uri="{FF2B5EF4-FFF2-40B4-BE49-F238E27FC236}">
                <a16:creationId xmlns:a16="http://schemas.microsoft.com/office/drawing/2014/main" id="{9562CB08-8AFB-5EF3-B7B0-DCBA7F8EA7E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6460952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r-SA" altLang="ko-KR" sz="3600" spc="-5" dirty="0">
                <a:latin typeface="+mn-lt"/>
                <a:ea typeface="+mn-ea"/>
                <a:cs typeface="+mn-cs"/>
              </a:rPr>
              <a:t>اختیاری : کلیپ ویدئویی</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ar-SA" altLang="ko-KR" sz="2400" dirty="0">
                <a:solidFill>
                  <a:srgbClr val="004992"/>
                </a:solidFill>
              </a:rPr>
              <a:t>اختیاری: کلیپ هاي ویدئویی نمایش داده شده مرتبط با موضوع امروز در وب سایت زیر قابل دسترس می باشندپس از نمایش ویدئو، شما می توانید در مورد چگونگی</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ar-SA" altLang="ko-KR" sz="2400" dirty="0">
                <a:solidFill>
                  <a:srgbClr val="333333"/>
                </a:solidFill>
              </a:rPr>
              <a:t>ارتباط آن با موضوع امروز بحث کنید.</a:t>
            </a:r>
          </a:p>
        </p:txBody>
      </p:sp>
      <p:sp>
        <p:nvSpPr>
          <p:cNvPr id="4" name="Footer Placeholder 3"/>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5" name="Slide Number Placeholder 4"/>
          <p:cNvSpPr>
            <a:spLocks noGrp="1"/>
          </p:cNvSpPr>
          <p:nvPr>
            <p:ph type="sldNum" sz="quarter" idx="12"/>
          </p:nvPr>
        </p:nvSpPr>
        <p:spPr/>
        <p:txBody>
          <a:bodyPr/>
          <a:lstStyle/>
          <a:p>
            <a:fld id="{E476F587-D79B-47A9-ABF6-D7350EF6B96F}" type="slidenum">
              <a:rPr lang="de-DE" altLang="de-DE" smtClean="0">
                <a:latin typeface="+mn-lt"/>
              </a:rPr>
              <a:pPr/>
              <a:t>93</a:t>
            </a:fld>
            <a:endParaRPr lang="de-DE" altLang="de-DE">
              <a:latin typeface="+mn-lt"/>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sz="1800" spc="-5">
                <a:solidFill>
                  <a:srgbClr val="333333"/>
                </a:solidFill>
                <a:latin typeface="+mn-lt"/>
              </a:rPr>
              <a:t>]</a:t>
            </a:r>
            <a:r>
              <a:rPr lang="ar-SA" altLang="ko-KR" sz="1800" i="1" spc="-5" dirty="0">
                <a:solidFill>
                  <a:srgbClr val="333333"/>
                </a:solidFill>
                <a:latin typeface="+mn-lt"/>
              </a:rPr>
              <a:t>برای مربیان:</a:t>
            </a:r>
            <a:endParaRPr lang="" altLang="ko-KR" sz="1800" i="1" spc="-5">
              <a:solidFill>
                <a:srgbClr val="333333"/>
              </a:solidFill>
              <a:latin typeface="+mn-lt"/>
            </a:endParaRPr>
          </a:p>
          <a:p>
            <a:pPr marL="635" algn="r" defTabSz="914400" rtl="1" eaLnBrk="0" fontAlgn="base" hangingPunct="0">
              <a:spcBef>
                <a:spcPts val="894"/>
              </a:spcBef>
              <a:spcAft>
                <a:spcPct val="0"/>
              </a:spcAft>
            </a:pPr>
            <a:r>
              <a:rPr lang="ar-SA" altLang="ko-KR" sz="1800" dirty="0">
                <a:solidFill>
                  <a:srgbClr val="333333"/>
                </a:solidFill>
                <a:latin typeface="+mn-lt"/>
              </a:rPr>
              <a:t>برخی از کلیپ ها حاوی حرف هایی است که ممکن</a:t>
            </a:r>
            <a:r>
              <a:rPr lang="" altLang="ko-KR" sz="1800">
                <a:solidFill>
                  <a:srgbClr val="333333"/>
                </a:solidFill>
                <a:latin typeface="+mn-lt"/>
              </a:rPr>
              <a:t> </a:t>
            </a:r>
            <a:r>
              <a:rPr lang="ar-SA" altLang="ko-KR" sz="1800" dirty="0">
                <a:solidFill>
                  <a:srgbClr val="333333"/>
                </a:solidFill>
                <a:latin typeface="+mn-lt"/>
              </a:rPr>
              <a:t>است برای همه مخاطبان و در تمام فرهنگ ها مناسب نباشد. لطفا با دقت فیلم ها را قبل از نشان دادن روی صفحه نمایش خودتان ببینید.]</a:t>
            </a:r>
          </a:p>
        </p:txBody>
      </p:sp>
      <p:sp>
        <p:nvSpPr>
          <p:cNvPr id="15" name="object 2"/>
          <p:cNvSpPr/>
          <p:nvPr/>
        </p:nvSpPr>
        <p:spPr>
          <a:xfrm>
            <a:off x="481720"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7" name="object 3"/>
          <p:cNvSpPr/>
          <p:nvPr/>
        </p:nvSpPr>
        <p:spPr>
          <a:xfrm>
            <a:off x="893647"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8" name="object 4"/>
          <p:cNvSpPr/>
          <p:nvPr/>
        </p:nvSpPr>
        <p:spPr>
          <a:xfrm>
            <a:off x="1239521"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9" name="object 5"/>
          <p:cNvSpPr/>
          <p:nvPr/>
        </p:nvSpPr>
        <p:spPr>
          <a:xfrm>
            <a:off x="1018419"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0" name="object 6"/>
          <p:cNvSpPr/>
          <p:nvPr/>
        </p:nvSpPr>
        <p:spPr>
          <a:xfrm>
            <a:off x="1464293"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2" name="object 7"/>
          <p:cNvSpPr/>
          <p:nvPr/>
        </p:nvSpPr>
        <p:spPr>
          <a:xfrm>
            <a:off x="1680805"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3" name="object 8"/>
          <p:cNvSpPr/>
          <p:nvPr/>
        </p:nvSpPr>
        <p:spPr>
          <a:xfrm>
            <a:off x="1902826"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4" name="object 9"/>
          <p:cNvSpPr/>
          <p:nvPr/>
        </p:nvSpPr>
        <p:spPr>
          <a:xfrm>
            <a:off x="833098"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5" name="object 10"/>
          <p:cNvSpPr/>
          <p:nvPr/>
        </p:nvSpPr>
        <p:spPr>
          <a:xfrm>
            <a:off x="776216"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Tree>
    <p:extLst>
      <p:ext uri="{BB962C8B-B14F-4D97-AF65-F5344CB8AC3E}">
        <p14:creationId xmlns:p14="http://schemas.microsoft.com/office/powerpoint/2010/main" val="21210686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94</a:t>
            </a:fld>
            <a:endParaRPr lang="de-DE" altLang="de-DE">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2">
            <a:extLst>
              <a:ext uri="{FF2B5EF4-FFF2-40B4-BE49-F238E27FC236}">
                <a16:creationId xmlns:a16="http://schemas.microsoft.com/office/drawing/2014/main" id="{6FCC512F-80AC-23ED-57D8-195830726C3F}"/>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95</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ارّه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پل قدیمی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خارپشته یا پرچین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علف زار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اژدها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حصار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کوهپایه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 یا جوجه تیغی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گوش</a:t>
            </a:r>
            <a:endParaRPr lang="de-DE" altLang="de-DE" sz="2000">
              <a:solidFill>
                <a:srgbClr val="333333"/>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3">
            <a:extLst>
              <a:ext uri="{FF2B5EF4-FFF2-40B4-BE49-F238E27FC236}">
                <a16:creationId xmlns:a16="http://schemas.microsoft.com/office/drawing/2014/main" id="{0BFB13F0-C94B-3F10-FB29-4A084D46F404}"/>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96</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ارّه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پل قدیمی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خارپشته یا پرچین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علف زار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اژدها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حصار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کوهپایه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 یا جوجه تیغی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گوش</a:t>
            </a:r>
            <a:endParaRPr lang="de-DE" altLang="de-DE" sz="2000">
              <a:solidFill>
                <a:srgbClr val="333333"/>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4">
            <a:extLst>
              <a:ext uri="{FF2B5EF4-FFF2-40B4-BE49-F238E27FC236}">
                <a16:creationId xmlns:a16="http://schemas.microsoft.com/office/drawing/2014/main" id="{3AFB8174-4372-AA94-B028-816998AD5B62}"/>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97</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ارّه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پل قدیمی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خارپشته یا پرچین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علف زار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اژدها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حصار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کوهپایه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 یا جوجه تیغی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گوش</a:t>
            </a:r>
            <a:endParaRPr lang="de-DE" altLang="de-DE" sz="2000">
              <a:solidFill>
                <a:srgbClr val="333333"/>
              </a:solidFill>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5">
            <a:extLst>
              <a:ext uri="{FF2B5EF4-FFF2-40B4-BE49-F238E27FC236}">
                <a16:creationId xmlns:a16="http://schemas.microsoft.com/office/drawing/2014/main" id="{70D812CF-84BB-35DF-5035-5DED58EF48CF}"/>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98</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ارّه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پل قدیمی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خارپشته یا پرچین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علف زار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اژدها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حصار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کوهپایه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 یا جوجه تیغی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گوش</a:t>
            </a:r>
            <a:endParaRPr lang="de-DE" altLang="de-DE" sz="2000">
              <a:solidFill>
                <a:srgbClr val="333333"/>
              </a:solidFill>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6">
            <a:extLst>
              <a:ext uri="{FF2B5EF4-FFF2-40B4-BE49-F238E27FC236}">
                <a16:creationId xmlns:a16="http://schemas.microsoft.com/office/drawing/2014/main" id="{2080E1D5-23B3-9B3C-7B63-55E3777F386C}"/>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99</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ارّه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پل قدیمی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خارپشته یا پرچین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علف زار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اژدها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حصار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کوهپایه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 یا جوجه تیغی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گوش</a:t>
            </a:r>
            <a:endParaRPr lang="de-DE" altLang="de-DE" sz="2000">
              <a:solidFill>
                <a:srgbClr val="333333"/>
              </a:solidFill>
              <a:latin typeface="+mn-l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7">
            <a:extLst>
              <a:ext uri="{FF2B5EF4-FFF2-40B4-BE49-F238E27FC236}">
                <a16:creationId xmlns:a16="http://schemas.microsoft.com/office/drawing/2014/main" id="{0548BEBB-337B-6B40-2631-3B5DF0A52358}"/>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100</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ارّه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پل قدیمی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خارپشته یا پرچین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علف زار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اژدها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حصار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کوهپایه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 یا جوجه تیغی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گوش</a:t>
            </a:r>
            <a:endParaRPr lang="de-DE" altLang="de-DE" sz="2000">
              <a:solidFill>
                <a:srgbClr val="333333"/>
              </a:solidFill>
              <a:latin typeface="+mn-l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8">
            <a:extLst>
              <a:ext uri="{FF2B5EF4-FFF2-40B4-BE49-F238E27FC236}">
                <a16:creationId xmlns:a16="http://schemas.microsoft.com/office/drawing/2014/main" id="{66FC613A-B856-C5FD-0A65-A5F6091C88E9}"/>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101</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ارّه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پل قدیمی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خارپشته یا پرچین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علف زار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اژدها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حصار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کوهپایه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 یا جوجه تیغی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گوش</a:t>
            </a:r>
            <a:endParaRPr lang="de-DE" altLang="de-DE" sz="2000">
              <a:solidFill>
                <a:srgbClr val="333333"/>
              </a:solidFill>
              <a:latin typeface="+mn-l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9">
            <a:extLst>
              <a:ext uri="{FF2B5EF4-FFF2-40B4-BE49-F238E27FC236}">
                <a16:creationId xmlns:a16="http://schemas.microsoft.com/office/drawing/2014/main" id="{A82CD391-F821-9DE1-0B33-35A676F34C25}"/>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102</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ارّه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پل قدیمی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خارپشته یا پرچین</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علف زار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اژدها</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حصار</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کوهپایه</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خارپشت یا جوجه تیغی</a:t>
            </a:r>
          </a:p>
          <a:p>
            <a:pPr marL="342900" indent="-342900" algn="r" rtl="1" eaLnBrk="1" hangingPunct="1">
              <a:spcBef>
                <a:spcPts val="1200"/>
              </a:spcBef>
              <a:spcAft>
                <a:spcPts val="0"/>
              </a:spcAft>
              <a:buClr>
                <a:srgbClr val="333333"/>
              </a:buClr>
              <a:buFont typeface="WingDings"/>
              <a:buChar char=""/>
            </a:pPr>
            <a:r>
              <a:rPr lang="fa-IR" altLang="de-DE" sz="2000">
                <a:solidFill>
                  <a:srgbClr val="333333"/>
                </a:solidFill>
                <a:latin typeface="+mn-lt"/>
              </a:rPr>
              <a:t>گوش</a:t>
            </a:r>
            <a:endParaRPr lang="de-DE" altLang="de-DE" sz="2000">
              <a:solidFill>
                <a:srgbClr val="333333"/>
              </a:solidFill>
              <a:latin typeface="+mn-lt"/>
            </a:endParaRPr>
          </a:p>
        </p:txBody>
      </p:sp>
    </p:spTree>
    <p:extLst>
      <p:ext uri="{BB962C8B-B14F-4D97-AF65-F5344CB8AC3E}">
        <p14:creationId xmlns:p14="http://schemas.microsoft.com/office/powerpoint/2010/main" val="349358581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9</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103</a:t>
            </a:fld>
            <a:endParaRPr lang="de-DE" altLang="de-DE">
              <a:latin typeface="+mn-l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0">
            <a:extLst>
              <a:ext uri="{FF2B5EF4-FFF2-40B4-BE49-F238E27FC236}">
                <a16:creationId xmlns:a16="http://schemas.microsoft.com/office/drawing/2014/main" id="{6CAD886E-529F-0D5E-FAB9-A14A2E5F68B9}"/>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1">
            <a:extLst>
              <a:ext uri="{FF2B5EF4-FFF2-40B4-BE49-F238E27FC236}">
                <a16:creationId xmlns:a16="http://schemas.microsoft.com/office/drawing/2014/main" id="{7EAD777E-C9D6-BEED-8752-A4A18E037963}"/>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105</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2">
            <a:extLst>
              <a:ext uri="{FF2B5EF4-FFF2-40B4-BE49-F238E27FC236}">
                <a16:creationId xmlns:a16="http://schemas.microsoft.com/office/drawing/2014/main" id="{1FF356FB-A951-F425-6766-4374A874A93F}"/>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3">
            <a:extLst>
              <a:ext uri="{FF2B5EF4-FFF2-40B4-BE49-F238E27FC236}">
                <a16:creationId xmlns:a16="http://schemas.microsoft.com/office/drawing/2014/main" id="{D12CF579-F9E5-A8F9-329C-6E09015A0C60}"/>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4">
            <a:extLst>
              <a:ext uri="{FF2B5EF4-FFF2-40B4-BE49-F238E27FC236}">
                <a16:creationId xmlns:a16="http://schemas.microsoft.com/office/drawing/2014/main" id="{F54B1D2D-712B-1EA9-9970-97612EA42A1D}"/>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5">
            <a:extLst>
              <a:ext uri="{FF2B5EF4-FFF2-40B4-BE49-F238E27FC236}">
                <a16:creationId xmlns:a16="http://schemas.microsoft.com/office/drawing/2014/main" id="{F247B394-AE52-50B2-1E38-D0B7EDDAC7AC}"/>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109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6">
            <a:extLst>
              <a:ext uri="{FF2B5EF4-FFF2-40B4-BE49-F238E27FC236}">
                <a16:creationId xmlns:a16="http://schemas.microsoft.com/office/drawing/2014/main" id="{4236C69C-0D3E-47C5-7120-68CB377353FF}"/>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7">
            <a:extLst>
              <a:ext uri="{FF2B5EF4-FFF2-40B4-BE49-F238E27FC236}">
                <a16:creationId xmlns:a16="http://schemas.microsoft.com/office/drawing/2014/main" id="{A10CF622-F0D7-A20F-EF2E-69B4440A54A4}"/>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8">
            <a:extLst>
              <a:ext uri="{FF2B5EF4-FFF2-40B4-BE49-F238E27FC236}">
                <a16:creationId xmlns:a16="http://schemas.microsoft.com/office/drawing/2014/main" id="{24E68031-43D9-A9F9-9CC7-B660D100A6E6}"/>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10958960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10</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113</a:t>
            </a:fld>
            <a:endParaRPr lang="de-DE" altLang="de-DE">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9">
            <a:extLst>
              <a:ext uri="{FF2B5EF4-FFF2-40B4-BE49-F238E27FC236}">
                <a16:creationId xmlns:a16="http://schemas.microsoft.com/office/drawing/2014/main" id="{03F3046C-5A98-4F4A-C21A-5E9C60B756AD}"/>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114</a:t>
            </a:fld>
            <a:endParaRPr lang="de-DE" altLang="de-DE">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ریسمان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لنگر کشتی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گردن بند آویخته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مار</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طوطی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رشته فرنگی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ساقه ی لوبیا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بزرگراه</a:t>
            </a:r>
            <a:endParaRPr lang="de-DE" altLang="de-DE" sz="2000" dirty="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0">
            <a:extLst>
              <a:ext uri="{FF2B5EF4-FFF2-40B4-BE49-F238E27FC236}">
                <a16:creationId xmlns:a16="http://schemas.microsoft.com/office/drawing/2014/main" id="{BF8AE99B-9DD1-7A39-71BA-ECE824559150}"/>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115</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ریسمان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لنگر کشتی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گردن بند آویخته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مار</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طوطی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رشته فرنگی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ساقه ی لوبیا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بزرگراه</a:t>
            </a:r>
            <a:endParaRPr lang="de-DE" altLang="de-DE" sz="2000" dirty="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1">
            <a:extLst>
              <a:ext uri="{FF2B5EF4-FFF2-40B4-BE49-F238E27FC236}">
                <a16:creationId xmlns:a16="http://schemas.microsoft.com/office/drawing/2014/main" id="{EE1BC7AE-CF32-2C25-593C-0A21E8477F48}"/>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116</a:t>
            </a:fld>
            <a:endParaRPr lang="de-DE" altLang="de-DE">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ریسمان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لنگر کشتی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گردن بند آویخته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مار</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طوطی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رشته فرنگی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ساقه ی لوبیا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بزرگراه</a:t>
            </a:r>
            <a:endParaRPr lang="de-DE" altLang="de-DE" sz="2000" dirty="0">
              <a:solidFill>
                <a:srgbClr val="333333"/>
              </a:solidFill>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2">
            <a:extLst>
              <a:ext uri="{FF2B5EF4-FFF2-40B4-BE49-F238E27FC236}">
                <a16:creationId xmlns:a16="http://schemas.microsoft.com/office/drawing/2014/main" id="{2AE2C034-CD3E-A552-9273-B252DF3E6F83}"/>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117</a:t>
            </a:fld>
            <a:endParaRPr lang="de-DE" altLang="de-DE">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ریسمان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لنگر کشتی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گردن بند آویخته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مار</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طوطی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رشته فرنگی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ساقه ی لوبیا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بزرگراه</a:t>
            </a:r>
            <a:endParaRPr lang="de-DE" altLang="de-DE" sz="2000" dirty="0">
              <a:solidFill>
                <a:srgbClr val="333333"/>
              </a:solidFill>
              <a:latin typeface="+mn-l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3">
            <a:extLst>
              <a:ext uri="{FF2B5EF4-FFF2-40B4-BE49-F238E27FC236}">
                <a16:creationId xmlns:a16="http://schemas.microsoft.com/office/drawing/2014/main" id="{8A9CEDCF-1C6E-C43E-55F4-4A1BEA9F637A}"/>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118</a:t>
            </a:fld>
            <a:endParaRPr lang="de-DE" altLang="de-DE">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ریسمان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لنگر کشتی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گردن بند آویخته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مار</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طوطی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رشته فرنگی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ساقه ی لوبیا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بزرگراه</a:t>
            </a:r>
            <a:endParaRPr lang="de-DE" altLang="de-DE" sz="2000" dirty="0">
              <a:solidFill>
                <a:srgbClr val="333333"/>
              </a:solidFill>
              <a:latin typeface="+mn-l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4">
            <a:extLst>
              <a:ext uri="{FF2B5EF4-FFF2-40B4-BE49-F238E27FC236}">
                <a16:creationId xmlns:a16="http://schemas.microsoft.com/office/drawing/2014/main" id="{07D540D5-0C14-B49B-5706-01BA1BEC2EBD}"/>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119</a:t>
            </a:fld>
            <a:endParaRPr lang="de-DE" altLang="de-DE">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ریسمان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لنگر کشتی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گردن بند آویخته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مار</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طوطی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رشته فرنگی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ساقه ی لوبیا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بزرگراه</a:t>
            </a:r>
            <a:endParaRPr lang="de-DE" altLang="de-DE" sz="2000" dirty="0">
              <a:solidFill>
                <a:srgbClr val="333333"/>
              </a:solidFill>
              <a:latin typeface="+mn-l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5">
            <a:extLst>
              <a:ext uri="{FF2B5EF4-FFF2-40B4-BE49-F238E27FC236}">
                <a16:creationId xmlns:a16="http://schemas.microsoft.com/office/drawing/2014/main" id="{94CDD9EE-5266-AAC5-ED58-ABE3947A1CA7}"/>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120</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ریسمان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لنگر کشتی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گردن بند آویخته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مار</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طوطی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رشته فرنگی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ساقه ی لوبیا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بزرگراه</a:t>
            </a:r>
            <a:endParaRPr lang="de-DE" altLang="de-DE" sz="2000" dirty="0">
              <a:solidFill>
                <a:srgbClr val="333333"/>
              </a:solidFill>
              <a:latin typeface="+mn-l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6">
            <a:extLst>
              <a:ext uri="{FF2B5EF4-FFF2-40B4-BE49-F238E27FC236}">
                <a16:creationId xmlns:a16="http://schemas.microsoft.com/office/drawing/2014/main" id="{E7AE1C7F-A5A8-5A85-4732-3BCBCD5D3A6E}"/>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121</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ریسمان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لنگر کشتی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گردن بند آویخته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مار</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طوطی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رشته فرنگی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ساقه ی لوبیا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بزرگراه</a:t>
            </a:r>
            <a:endParaRPr lang="de-DE" altLang="de-DE" sz="2000" dirty="0">
              <a:solidFill>
                <a:srgbClr val="333333"/>
              </a:solidFill>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7">
            <a:extLst>
              <a:ext uri="{FF2B5EF4-FFF2-40B4-BE49-F238E27FC236}">
                <a16:creationId xmlns:a16="http://schemas.microsoft.com/office/drawing/2014/main" id="{DD3F3090-075D-0DA4-D6CF-F49D95422BB9}"/>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122</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ریسمان</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لنگر کشتی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گردن بند آویخته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مار</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طوطی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رشته فرنگی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ساقه ی لوبیا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بزرگراه</a:t>
            </a:r>
            <a:endParaRPr lang="de-DE" altLang="de-DE" sz="2000" dirty="0">
              <a:solidFill>
                <a:srgbClr val="333333"/>
              </a:solidFill>
              <a:latin typeface="+mn-lt"/>
            </a:endParaRPr>
          </a:p>
        </p:txBody>
      </p:sp>
    </p:spTree>
    <p:extLst>
      <p:ext uri="{BB962C8B-B14F-4D97-AF65-F5344CB8AC3E}">
        <p14:creationId xmlns:p14="http://schemas.microsoft.com/office/powerpoint/2010/main" val="122104574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تصویر شماره 11</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123</a:t>
            </a:fld>
            <a:endParaRPr lang="de-DE" altLang="de-DE">
              <a:latin typeface="+mn-l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8">
            <a:extLst>
              <a:ext uri="{FF2B5EF4-FFF2-40B4-BE49-F238E27FC236}">
                <a16:creationId xmlns:a16="http://schemas.microsoft.com/office/drawing/2014/main" id="{DA67231E-779E-E798-EF3C-C588DD0555FD}"/>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9">
            <a:extLst>
              <a:ext uri="{FF2B5EF4-FFF2-40B4-BE49-F238E27FC236}">
                <a16:creationId xmlns:a16="http://schemas.microsoft.com/office/drawing/2014/main" id="{B959B30F-DDD8-7F49-D22C-2EB6033257C7}"/>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125</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0">
            <a:extLst>
              <a:ext uri="{FF2B5EF4-FFF2-40B4-BE49-F238E27FC236}">
                <a16:creationId xmlns:a16="http://schemas.microsoft.com/office/drawing/2014/main" id="{4146531D-E25F-CA86-D68B-918717CD1D08}"/>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1">
            <a:extLst>
              <a:ext uri="{FF2B5EF4-FFF2-40B4-BE49-F238E27FC236}">
                <a16:creationId xmlns:a16="http://schemas.microsoft.com/office/drawing/2014/main" id="{1BDBA5E5-FF80-69B0-FB4C-08695FA1102B}"/>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2">
            <a:extLst>
              <a:ext uri="{FF2B5EF4-FFF2-40B4-BE49-F238E27FC236}">
                <a16:creationId xmlns:a16="http://schemas.microsoft.com/office/drawing/2014/main" id="{8857F395-CADD-30AE-9CF5-332A03850405}"/>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3">
            <a:extLst>
              <a:ext uri="{FF2B5EF4-FFF2-40B4-BE49-F238E27FC236}">
                <a16:creationId xmlns:a16="http://schemas.microsoft.com/office/drawing/2014/main" id="{6A42FD8F-445B-FBF7-05B9-8BC5E30D3A44}"/>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129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4">
            <a:extLst>
              <a:ext uri="{FF2B5EF4-FFF2-40B4-BE49-F238E27FC236}">
                <a16:creationId xmlns:a16="http://schemas.microsoft.com/office/drawing/2014/main" id="{F3684910-9782-0C9C-61A2-10AB68AA6ED6}"/>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5">
            <a:extLst>
              <a:ext uri="{FF2B5EF4-FFF2-40B4-BE49-F238E27FC236}">
                <a16:creationId xmlns:a16="http://schemas.microsoft.com/office/drawing/2014/main" id="{0DAF30F3-A6DF-6A54-0259-7026B962747F}"/>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6">
            <a:extLst>
              <a:ext uri="{FF2B5EF4-FFF2-40B4-BE49-F238E27FC236}">
                <a16:creationId xmlns:a16="http://schemas.microsoft.com/office/drawing/2014/main" id="{979E4881-3DE8-DC08-CFCD-E39D1DEEA40A}"/>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64249994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تصویر شماره 12</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133</a:t>
            </a:fld>
            <a:endParaRPr lang="de-DE" altLang="de-DE">
              <a:latin typeface="+mn-lt"/>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7">
            <a:extLst>
              <a:ext uri="{FF2B5EF4-FFF2-40B4-BE49-F238E27FC236}">
                <a16:creationId xmlns:a16="http://schemas.microsoft.com/office/drawing/2014/main" id="{F985BDDC-B8EC-7BF1-4A89-F7872D8F6F44}"/>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134</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خوک آبی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مردی با لباس زمستانه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منظره ی یک رودخانه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حوری دریایی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آلت موسیقی چنگ</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صدف</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ماهی</a:t>
            </a:r>
            <a:endParaRPr lang="de-DE" altLang="de-DE" sz="2000" dirty="0">
              <a:solidFill>
                <a:srgbClr val="333333"/>
              </a:solidFill>
              <a:latin typeface="+mn-l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8">
            <a:extLst>
              <a:ext uri="{FF2B5EF4-FFF2-40B4-BE49-F238E27FC236}">
                <a16:creationId xmlns:a16="http://schemas.microsoft.com/office/drawing/2014/main" id="{47A7355C-6636-565B-7001-EA7A8FBA5BBE}"/>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135</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خوک آبی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مردی با لباس زمستانه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منظره ی یک رودخانه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حوری دریایی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آلت موسیقی چنگ</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صدف</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ماهی</a:t>
            </a:r>
            <a:endParaRPr lang="de-DE" altLang="de-DE" sz="2000" dirty="0">
              <a:solidFill>
                <a:srgbClr val="333333"/>
              </a:solidFill>
              <a:latin typeface="+mn-lt"/>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9">
            <a:extLst>
              <a:ext uri="{FF2B5EF4-FFF2-40B4-BE49-F238E27FC236}">
                <a16:creationId xmlns:a16="http://schemas.microsoft.com/office/drawing/2014/main" id="{545681C3-B766-9AE3-D7A0-32755F5DB1CB}"/>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136</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خوک آبی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مردی با لباس زمستانه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منظره ی یک رودخانه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حوری دریایی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آلت موسیقی چنگ</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صدف</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ماهی</a:t>
            </a:r>
            <a:endParaRPr lang="de-DE" altLang="de-DE" sz="2000" dirty="0">
              <a:solidFill>
                <a:srgbClr val="333333"/>
              </a:solidFill>
              <a:latin typeface="+mn-l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0">
            <a:extLst>
              <a:ext uri="{FF2B5EF4-FFF2-40B4-BE49-F238E27FC236}">
                <a16:creationId xmlns:a16="http://schemas.microsoft.com/office/drawing/2014/main" id="{B8E26B86-7DC7-8C7C-048A-143D69585423}"/>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137</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خوک آبی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مردی با لباس زمستانه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منظره ی یک رودخانه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حوری دریایی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آلت موسیقی چنگ</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صدف</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ماهی</a:t>
            </a:r>
            <a:endParaRPr lang="de-DE" altLang="de-DE" sz="2000" dirty="0">
              <a:solidFill>
                <a:srgbClr val="333333"/>
              </a:solidFill>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1">
            <a:extLst>
              <a:ext uri="{FF2B5EF4-FFF2-40B4-BE49-F238E27FC236}">
                <a16:creationId xmlns:a16="http://schemas.microsoft.com/office/drawing/2014/main" id="{6441E951-E255-497C-7508-D82F29392658}"/>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138</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خوک آبی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مردی با لباس زمستانه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منظره ی یک رودخانه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حوری دریایی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آلت موسیقی چنگ</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صدف</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ماهی</a:t>
            </a:r>
            <a:endParaRPr lang="de-DE" altLang="de-DE" sz="2000" dirty="0">
              <a:solidFill>
                <a:srgbClr val="333333"/>
              </a:solidFill>
              <a:latin typeface="+mn-l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2">
            <a:extLst>
              <a:ext uri="{FF2B5EF4-FFF2-40B4-BE49-F238E27FC236}">
                <a16:creationId xmlns:a16="http://schemas.microsoft.com/office/drawing/2014/main" id="{BB45C247-A392-17A8-353D-978B0EC8E360}"/>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139</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خوک آبی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مردی با لباس زمستانه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منظره ی یک رودخانه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حوری دریایی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آلت موسیقی چنگ</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صدف</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ماهی</a:t>
            </a:r>
            <a:endParaRPr lang="de-DE" altLang="de-DE" sz="2000" dirty="0">
              <a:solidFill>
                <a:srgbClr val="333333"/>
              </a:solidFill>
              <a:latin typeface="+mn-l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3">
            <a:extLst>
              <a:ext uri="{FF2B5EF4-FFF2-40B4-BE49-F238E27FC236}">
                <a16:creationId xmlns:a16="http://schemas.microsoft.com/office/drawing/2014/main" id="{430FCC94-738C-4821-4F8C-F23B943C84A6}"/>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140</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خوک آبی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مردی با لباس زمستانه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منظره ی یک رودخانه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حوری دریایی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آلت موسیقی چنگ</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صدف</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ماهی</a:t>
            </a:r>
            <a:endParaRPr lang="de-DE" altLang="de-DE" sz="2000" dirty="0">
              <a:solidFill>
                <a:srgbClr val="333333"/>
              </a:solidFill>
              <a:latin typeface="+mn-l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4">
            <a:extLst>
              <a:ext uri="{FF2B5EF4-FFF2-40B4-BE49-F238E27FC236}">
                <a16:creationId xmlns:a16="http://schemas.microsoft.com/office/drawing/2014/main" id="{6221A0E1-FD3B-B786-E21B-DB62145E0E72}"/>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141</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خوک آبی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مردی با لباس زمستانه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منظره ی یک رودخانه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حوری دریایی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آلت موسیقی چنگ</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صدف</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ماهی</a:t>
            </a:r>
            <a:endParaRPr lang="de-DE" altLang="de-DE" sz="2000" dirty="0">
              <a:solidFill>
                <a:srgbClr val="333333"/>
              </a:solidFill>
              <a:latin typeface="+mn-lt"/>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5">
            <a:extLst>
              <a:ext uri="{FF2B5EF4-FFF2-40B4-BE49-F238E27FC236}">
                <a16:creationId xmlns:a16="http://schemas.microsoft.com/office/drawing/2014/main" id="{75C8B495-99DD-CD12-A2A3-EDE0C0D2919F}"/>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چيزي مي تواند در اين تصوير ارايه شده باشد؟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142</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چقدر شما اطمينان داريد ؟</a:t>
            </a:r>
            <a:endParaRPr lang="fa-IR" altLang="de-DE" sz="2000" dirty="0">
              <a:solidFill>
                <a:srgbClr val="004992"/>
              </a:solidFill>
              <a:latin typeface="+mn-lt"/>
              <a:ea typeface="+mn-ea"/>
            </a:endParaRPr>
          </a:p>
          <a:p>
            <a:pPr algn="ctr" rtl="1" eaLnBrk="1" hangingPunct="1">
              <a:lnSpc>
                <a:spcPct val="150000"/>
              </a:lnSpc>
              <a:spcBef>
                <a:spcPts val="0"/>
              </a:spcBef>
              <a:spcAft>
                <a:spcPts val="0"/>
              </a:spcAft>
              <a:buClrTx/>
              <a:buNone/>
            </a:pPr>
            <a:r>
              <a:rPr lang="ar-SA" altLang="de-DE" sz="2000" dirty="0">
                <a:solidFill>
                  <a:srgbClr val="004992"/>
                </a:solidFill>
                <a:latin typeface="+mn-lt"/>
                <a:ea typeface="+mn-ea"/>
              </a:rPr>
              <a:t>آيا مي خواهيد حالا تصميم بگيريد؟ </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خوک آبی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مردی با لباس زمستانه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گل</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منظره ی یک رودخانه</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حوری دریایی</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هشت پا</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آلت موسیقی چنگ</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صدف</a:t>
            </a:r>
          </a:p>
          <a:p>
            <a:pPr marL="342900" indent="-342900" algn="r" rtl="1" eaLnBrk="1" hangingPunct="1">
              <a:spcBef>
                <a:spcPts val="1200"/>
              </a:spcBef>
              <a:spcAft>
                <a:spcPts val="0"/>
              </a:spcAft>
              <a:buClr>
                <a:srgbClr val="333333"/>
              </a:buClr>
              <a:buFont typeface="WingDings"/>
              <a:buChar char=""/>
            </a:pPr>
            <a:r>
              <a:rPr lang="fa-IR" altLang="de-DE" sz="2000" dirty="0">
                <a:solidFill>
                  <a:srgbClr val="333333"/>
                </a:solidFill>
                <a:latin typeface="+mn-lt"/>
              </a:rPr>
              <a:t>ماهی</a:t>
            </a:r>
            <a:endParaRPr lang="de-DE" altLang="de-DE" sz="2000" dirty="0">
              <a:solidFill>
                <a:srgbClr val="333333"/>
              </a:solidFill>
              <a:latin typeface="+mn-lt"/>
            </a:endParaRPr>
          </a:p>
        </p:txBody>
      </p:sp>
    </p:spTree>
    <p:extLst>
      <p:ext uri="{BB962C8B-B14F-4D97-AF65-F5344CB8AC3E}">
        <p14:creationId xmlns:p14="http://schemas.microsoft.com/office/powerpoint/2010/main" val="100959600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تکالیف شماره 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143</a:t>
            </a:fld>
            <a:endParaRPr lang="de-DE" altLang="de-DE">
              <a:latin typeface="+mn-lt"/>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می بینید؟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144</a:t>
            </a:fld>
            <a:endParaRPr lang="de-DE" altLang="de-DE">
              <a:latin typeface="+mn-lt"/>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می بینید؟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145</a:t>
            </a:fld>
            <a:endParaRPr lang="de-DE" altLang="de-DE">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یک زوج ، جام یا...؟</a:t>
            </a:r>
            <a:endParaRPr lang="en-US" sz="2400" dirty="0">
              <a:solidFill>
                <a:srgbClr val="333333"/>
              </a:solidFill>
              <a:latin typeface="Calibri Light"/>
              <a:ea typeface="+mj-ea"/>
              <a:cs typeface="+mj-cs"/>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می بینید؟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146</a:t>
            </a:fld>
            <a:endParaRPr lang="de-DE" altLang="de-DE">
              <a:latin typeface="+mn-lt"/>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می بینید؟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147</a:t>
            </a:fld>
            <a:endParaRPr lang="de-DE" altLang="de-DE">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377"/>
            <a:r>
              <a:rPr lang="ar-AE" sz="2400" dirty="0">
                <a:solidFill>
                  <a:srgbClr val="333333"/>
                </a:solidFill>
              </a:rPr>
              <a:t>همیشه تصمیم گیری زودهنگام منجر به خطا نمی شود ؛ ولی گاهی اوقات سبب می شود که بخشی از حقیقت دیده شود.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148</a:t>
            </a:fld>
            <a:endParaRPr lang="de-DE" altLang="de-DE">
              <a:latin typeface="+mn-lt"/>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377"/>
            <a:r>
              <a:rPr lang="ar-AE" sz="2400" dirty="0">
                <a:solidFill>
                  <a:srgbClr val="333333"/>
                </a:solidFill>
              </a:rPr>
              <a:t>همیشه تصمیم گیری زودهنگام منجر به خطا نمی شود ؛ ولی گاهی اوقات سبب می شود که بخشی از حقیقت دیده شود.</a:t>
            </a:r>
          </a:p>
          <a:p>
            <a:pPr lvl="0" algn="ctr" defTabSz="914377"/>
            <a:r>
              <a:rPr lang="ar-AE" sz="2400" dirty="0">
                <a:solidFill>
                  <a:srgbClr val="004992"/>
                </a:solidFill>
              </a:rPr>
              <a:t>سعی کنید تمام جزئیات / تصاویر را کشف کنید!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149</a:t>
            </a:fld>
            <a:endParaRPr lang="de-DE" altLang="de-DE">
              <a:latin typeface="+mn-lt"/>
            </a:endParaRPr>
          </a:p>
        </p:txBody>
      </p:sp>
    </p:spTree>
    <p:extLst>
      <p:ext uri="{BB962C8B-B14F-4D97-AF65-F5344CB8AC3E}">
        <p14:creationId xmlns:p14="http://schemas.microsoft.com/office/powerpoint/2010/main" val="353368002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150</a:t>
            </a:fld>
            <a:endParaRPr lang="de-DE" altLang="de-DE">
              <a:latin typeface="+mn-lt"/>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151</a:t>
            </a:fld>
            <a:endParaRPr lang="de-DE" altLang="de-DE">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پیرزن ، زن جوان ، مردی با سبیل</a:t>
            </a:r>
            <a:endParaRPr lang="en-US" sz="2400" dirty="0">
              <a:solidFill>
                <a:srgbClr val="333333"/>
              </a:solidFill>
              <a:latin typeface="Calibri Light"/>
              <a:ea typeface="+mj-ea"/>
              <a:cs typeface="+mj-cs"/>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152</a:t>
            </a:fld>
            <a:endParaRPr lang="de-DE" altLang="de-DE">
              <a:latin typeface="+mn-lt"/>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153</a:t>
            </a:fld>
            <a:endParaRPr lang="de-DE" altLang="de-DE">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پیرمرد یا سوارکار؟</a:t>
            </a:r>
            <a:endParaRPr lang="en-US" sz="2400" dirty="0">
              <a:solidFill>
                <a:srgbClr val="333333"/>
              </a:solidFill>
              <a:latin typeface="Calibri Light"/>
              <a:ea typeface="+mj-ea"/>
              <a:cs typeface="+mj-cs"/>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154</a:t>
            </a:fld>
            <a:endParaRPr lang="de-DE" altLang="de-DE">
              <a:latin typeface="+mn-lt"/>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155</a:t>
            </a:fld>
            <a:endParaRPr lang="de-DE" altLang="de-DE">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اردک یا خرگوش؟</a:t>
            </a:r>
            <a:endParaRPr lang="en-US" sz="2400" dirty="0">
              <a:solidFill>
                <a:srgbClr val="333333"/>
              </a:solidFill>
              <a:latin typeface="Calibri Light"/>
              <a:ea typeface="+mj-ea"/>
              <a:cs typeface="+mj-cs"/>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156</a:t>
            </a:fld>
            <a:endParaRPr lang="de-DE" altLang="de-DE">
              <a:latin typeface="+mn-lt"/>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157</a:t>
            </a:fld>
            <a:endParaRPr lang="de-DE" altLang="de-DE">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اگر تصویر را وارونه کنید ، چه می بینید؟</a:t>
            </a:r>
            <a:endParaRPr lang="en-US" sz="2400" dirty="0">
              <a:solidFill>
                <a:srgbClr val="333333"/>
              </a:solidFill>
              <a:latin typeface="Calibri Light"/>
              <a:ea typeface="+mj-ea"/>
              <a:cs typeface="+mj-cs"/>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158</a:t>
            </a:fld>
            <a:endParaRPr lang="de-DE" altLang="de-DE">
              <a:latin typeface="+mn-lt"/>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اسب یا سوارکار؟</a:t>
            </a:r>
            <a:endParaRPr lang="en-US" sz="2400" dirty="0">
              <a:solidFill>
                <a:srgbClr val="333333"/>
              </a:solidFill>
              <a:latin typeface="Calibri Light"/>
              <a:ea typeface="+mj-ea"/>
              <a:cs typeface="+mj-cs"/>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159</a:t>
            </a:fld>
            <a:endParaRPr lang="de-DE" altLang="de-DE">
              <a:latin typeface="+mn-lt"/>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160</a:t>
            </a:fld>
            <a:endParaRPr lang="de-DE" altLang="de-DE">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fa-IR" sz="2400">
                <a:solidFill>
                  <a:srgbClr val="333333"/>
                </a:solidFill>
                <a:latin typeface="Calibri Light"/>
                <a:ea typeface="+mj-ea"/>
                <a:cs typeface="+mj-cs"/>
              </a:rPr>
              <a:t>جمجمه یا نان فروش؟</a:t>
            </a:r>
            <a:endParaRPr lang="en-US" sz="2400" dirty="0">
              <a:solidFill>
                <a:srgbClr val="333333"/>
              </a:solidFill>
              <a:latin typeface="Calibri Light"/>
              <a:ea typeface="+mj-ea"/>
              <a:cs typeface="+mj-cs"/>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چه می بینید؟</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161</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سعی کنید تمام جزئیات را پیدا کنید!</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162</a:t>
            </a:fld>
            <a:endParaRPr lang="de-DE" altLang="de-DE">
              <a:latin typeface="+mn-lt"/>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163</a:t>
            </a:fld>
            <a:endParaRPr lang="de-DE" altLang="de-DE">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000" dirty="0">
                <a:solidFill>
                  <a:srgbClr val="333333"/>
                </a:solidFill>
              </a:rPr>
              <a:t>آخرین اسلاید نشان داد که تصمیم گیری های سریع ، غالباً به اشتباه منجر می شود و فقط بخشی از حقیقت را منعکس می کند.</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164</a:t>
            </a:fld>
            <a:endParaRPr lang="de-DE" altLang="de-DE">
              <a:latin typeface="+mn-lt"/>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000" dirty="0">
                <a:solidFill>
                  <a:srgbClr val="333333"/>
                </a:solidFill>
              </a:rPr>
              <a:t>آخرین اسلاید نشان داد که تصمیم گیری های سریع ، غالباً به اشتباه منجر می شود و فقط بخشی از حقیقت را منعکس می کند.</a:t>
            </a:r>
          </a:p>
          <a:p>
            <a:pPr marL="342900" lvl="0" indent="-342900" defTabSz="914400" fontAlgn="base">
              <a:buClr>
                <a:srgbClr val="000000"/>
              </a:buClr>
              <a:buFont typeface="WingDings"/>
              <a:buChar char=""/>
            </a:pPr>
            <a:r>
              <a:rPr lang="fa-IR" altLang="de-DE" sz="2000" dirty="0">
                <a:solidFill>
                  <a:srgbClr val="004992"/>
                </a:solidFill>
              </a:rPr>
              <a:t>بنابراین برای کسب اطلاعات بیشترجستجو کنید </a:t>
            </a:r>
            <a:r>
              <a:rPr lang="fa-IR" altLang="de-DE" sz="2000" dirty="0">
                <a:solidFill>
                  <a:srgbClr val="333333"/>
                </a:solidFill>
              </a:rPr>
              <a:t>و بویژه در تصمیم های خطیر و پراهمیت با دیگران تبادل نظر و مشورت کنید. (بعنوان مثال ، اگر احساس کردید که همسایه ، شما را تعقیب می کند ، بلافاصله به این دشمن فرضی حمله </a:t>
            </a:r>
            <a:r>
              <a:rPr lang="fa-IR" altLang="de-DE" sz="2000">
                <a:solidFill>
                  <a:srgbClr val="333333"/>
                </a:solidFill>
              </a:rPr>
              <a:t>نکنید!)</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165</a:t>
            </a:fld>
            <a:endParaRPr lang="de-DE" altLang="de-DE">
              <a:latin typeface="+mn-lt"/>
            </a:endParaRPr>
          </a:p>
        </p:txBody>
      </p:sp>
    </p:spTree>
    <p:extLst>
      <p:ext uri="{BB962C8B-B14F-4D97-AF65-F5344CB8AC3E}">
        <p14:creationId xmlns:p14="http://schemas.microsoft.com/office/powerpoint/2010/main" val="251493921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000" dirty="0">
                <a:solidFill>
                  <a:srgbClr val="333333"/>
                </a:solidFill>
              </a:rPr>
              <a:t>آخرین اسلاید نشان داد که تصمیم گیری های سریع ، غالباً به اشتباه منجر می شود و فقط بخشی از حقیقت را منعکس می کند.</a:t>
            </a:r>
          </a:p>
          <a:p>
            <a:pPr marL="342900" lvl="0" indent="-342900" defTabSz="914400" fontAlgn="base">
              <a:buClr>
                <a:srgbClr val="000000"/>
              </a:buClr>
              <a:buFont typeface="WingDings"/>
              <a:buChar char=""/>
            </a:pPr>
            <a:r>
              <a:rPr lang="fa-IR" altLang="de-DE" sz="2000" dirty="0">
                <a:solidFill>
                  <a:srgbClr val="004992"/>
                </a:solidFill>
              </a:rPr>
              <a:t>بنابراین برای کسب اطلاعات بیشترجستجو کنید </a:t>
            </a:r>
            <a:r>
              <a:rPr lang="fa-IR" altLang="de-DE" sz="2000" dirty="0">
                <a:solidFill>
                  <a:srgbClr val="333333"/>
                </a:solidFill>
              </a:rPr>
              <a:t>و بویژه در تصمیم های خطیر و پراهمیت با دیگران تبادل نظر و مشورت کنید. (بعنوان مثال ، اگر احساس کردید که همسایه ، شما را تعقیب می کند ، بلافاصله به این دشمن فرضی حمله نکنید!)</a:t>
            </a:r>
            <a:endParaRPr lang="en-US" altLang="de-DE" sz="2000" dirty="0">
              <a:solidFill>
                <a:srgbClr val="333333"/>
              </a:solidFill>
            </a:endParaRPr>
          </a:p>
          <a:p>
            <a:pPr marL="342900" lvl="0" indent="-342900" defTabSz="914400" fontAlgn="base">
              <a:buClr>
                <a:srgbClr val="333333"/>
              </a:buClr>
              <a:buFont typeface="WingDings"/>
              <a:buChar char=""/>
            </a:pPr>
            <a:r>
              <a:rPr lang="fa-IR" altLang="de-DE" sz="2000" dirty="0">
                <a:solidFill>
                  <a:srgbClr val="333333"/>
                </a:solidFill>
              </a:rPr>
              <a:t>معمولاً در مورد وقایعی که کم اهمیت هستند ، سریع تصمیم می گیریم (بعنوان نمونه ، در انتخاب نوع مارک ماست ، یا نوع کیک ، یا انتخاب شماره ی بخت </a:t>
            </a:r>
            <a:r>
              <a:rPr lang="fa-IR" altLang="de-DE" sz="2000">
                <a:solidFill>
                  <a:srgbClr val="333333"/>
                </a:solidFill>
              </a:rPr>
              <a:t>آزمایی).</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166</a:t>
            </a:fld>
            <a:endParaRPr lang="de-DE" altLang="de-DE">
              <a:latin typeface="+mn-lt"/>
            </a:endParaRPr>
          </a:p>
        </p:txBody>
      </p:sp>
    </p:spTree>
    <p:extLst>
      <p:ext uri="{BB962C8B-B14F-4D97-AF65-F5344CB8AC3E}">
        <p14:creationId xmlns:p14="http://schemas.microsoft.com/office/powerpoint/2010/main" val="27936507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000" dirty="0">
                <a:solidFill>
                  <a:srgbClr val="333333"/>
                </a:solidFill>
              </a:rPr>
              <a:t>آخرین اسلاید نشان داد که تصمیم گیری های سریع ، غالباً به اشتباه منجر می شود و فقط بخشی از حقیقت را منعکس می کند.</a:t>
            </a:r>
          </a:p>
          <a:p>
            <a:pPr marL="342900" lvl="0" indent="-342900" defTabSz="914400" fontAlgn="base">
              <a:buClr>
                <a:srgbClr val="000000"/>
              </a:buClr>
              <a:buFont typeface="WingDings"/>
              <a:buChar char=""/>
            </a:pPr>
            <a:r>
              <a:rPr lang="fa-IR" altLang="de-DE" sz="2000" dirty="0">
                <a:solidFill>
                  <a:srgbClr val="004992"/>
                </a:solidFill>
              </a:rPr>
              <a:t>بنابراین برای کسب اطلاعات بیشترجستجو کنید </a:t>
            </a:r>
            <a:r>
              <a:rPr lang="fa-IR" altLang="de-DE" sz="2000" dirty="0">
                <a:solidFill>
                  <a:srgbClr val="333333"/>
                </a:solidFill>
              </a:rPr>
              <a:t>و بویژه در تصمیم های خطیر و پراهمیت با دیگران تبادل نظر و مشورت کنید. (بعنوان مثال ، اگر احساس کردید که همسایه ، شما را تعقیب می کند ، بلافاصله به این دشمن فرضی حمله نکنید!)</a:t>
            </a:r>
            <a:endParaRPr lang="en-US" altLang="de-DE" sz="2000" dirty="0">
              <a:solidFill>
                <a:srgbClr val="333333"/>
              </a:solidFill>
            </a:endParaRPr>
          </a:p>
          <a:p>
            <a:pPr marL="342900" lvl="0" indent="-342900" defTabSz="914400" fontAlgn="base">
              <a:buClr>
                <a:srgbClr val="333333"/>
              </a:buClr>
              <a:buFont typeface="WingDings"/>
              <a:buChar char=""/>
            </a:pPr>
            <a:r>
              <a:rPr lang="fa-IR" altLang="de-DE" sz="2000" dirty="0">
                <a:solidFill>
                  <a:srgbClr val="333333"/>
                </a:solidFill>
              </a:rPr>
              <a:t>معمولاً در مورد وقایعی که کم اهمیت هستند ، سریع تصمیم می گیریم (بعنوان نمونه ، در انتخاب نوع مارک ماست ، یا نوع کیک ، یا انتخاب شماره ی بخت آزمایی).</a:t>
            </a:r>
          </a:p>
          <a:p>
            <a:pPr marL="342900" lvl="0" indent="-342900" defTabSz="914400" fontAlgn="base">
              <a:buClr>
                <a:srgbClr val="333333"/>
              </a:buClr>
              <a:buFont typeface="WingDings"/>
              <a:buChar char=""/>
            </a:pPr>
            <a:r>
              <a:rPr lang="fa-IR" altLang="de-DE" sz="2000" dirty="0">
                <a:solidFill>
                  <a:srgbClr val="333333"/>
                </a:solidFill>
              </a:rPr>
              <a:t>انسان جایزالخطا است. و باید برای احتمال هرگونه خطایی آماده باشد. و کسی که کاری انجام می دهد ،خطا می </a:t>
            </a:r>
            <a:r>
              <a:rPr lang="fa-IR" altLang="de-DE" sz="2000">
                <a:solidFill>
                  <a:srgbClr val="333333"/>
                </a:solidFill>
              </a:rPr>
              <a:t>کند.</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167</a:t>
            </a:fld>
            <a:endParaRPr lang="de-DE" altLang="de-DE">
              <a:latin typeface="+mn-lt"/>
            </a:endParaRPr>
          </a:p>
        </p:txBody>
      </p:sp>
    </p:spTree>
    <p:extLst>
      <p:ext uri="{BB962C8B-B14F-4D97-AF65-F5344CB8AC3E}">
        <p14:creationId xmlns:p14="http://schemas.microsoft.com/office/powerpoint/2010/main" val="248991398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000" dirty="0">
                <a:solidFill>
                  <a:srgbClr val="333333"/>
                </a:solidFill>
              </a:rPr>
              <a:t>آخرین اسلاید نشان داد که تصمیم گیری های سریع ، غالباً به اشتباه منجر می شود و فقط بخشی از حقیقت را منعکس می کند.</a:t>
            </a:r>
          </a:p>
          <a:p>
            <a:pPr marL="342900" lvl="0" indent="-342900" defTabSz="914400" fontAlgn="base">
              <a:buClr>
                <a:srgbClr val="000000"/>
              </a:buClr>
              <a:buFont typeface="WingDings"/>
              <a:buChar char=""/>
            </a:pPr>
            <a:r>
              <a:rPr lang="fa-IR" altLang="de-DE" sz="2000" dirty="0">
                <a:solidFill>
                  <a:srgbClr val="004992"/>
                </a:solidFill>
              </a:rPr>
              <a:t>بنابراین برای کسب اطلاعات بیشترجستجو کنید </a:t>
            </a:r>
            <a:r>
              <a:rPr lang="fa-IR" altLang="de-DE" sz="2000" dirty="0">
                <a:solidFill>
                  <a:srgbClr val="333333"/>
                </a:solidFill>
              </a:rPr>
              <a:t>و بویژه در تصمیم های خطیر و پراهمیت با دیگران تبادل نظر و مشورت کنید. (بعنوان مثال ، اگر احساس کردید که همسایه ، شما را تعقیب می کند ، بلافاصله به این دشمن فرضی حمله نکنید!)</a:t>
            </a:r>
            <a:endParaRPr lang="en-US" altLang="de-DE" sz="2000" dirty="0">
              <a:solidFill>
                <a:srgbClr val="333333"/>
              </a:solidFill>
            </a:endParaRPr>
          </a:p>
          <a:p>
            <a:pPr marL="342900" lvl="0" indent="-342900" defTabSz="914400" fontAlgn="base">
              <a:buClr>
                <a:srgbClr val="333333"/>
              </a:buClr>
              <a:buFont typeface="WingDings"/>
              <a:buChar char=""/>
            </a:pPr>
            <a:r>
              <a:rPr lang="fa-IR" altLang="de-DE" sz="2000" dirty="0">
                <a:solidFill>
                  <a:srgbClr val="333333"/>
                </a:solidFill>
              </a:rPr>
              <a:t>معمولاً در مورد وقایعی که کم اهمیت هستند ، سریع تصمیم می گیریم (بعنوان نمونه ، در انتخاب نوع مارک ماست ، یا نوع کیک ، یا انتخاب شماره ی بخت آزمایی).</a:t>
            </a:r>
          </a:p>
          <a:p>
            <a:pPr marL="342900" lvl="0" indent="-342900" defTabSz="914400" fontAlgn="base">
              <a:buClr>
                <a:srgbClr val="333333"/>
              </a:buClr>
              <a:buFont typeface="WingDings"/>
              <a:buChar char=""/>
            </a:pPr>
            <a:r>
              <a:rPr lang="fa-IR" altLang="de-DE" sz="2000" dirty="0">
                <a:solidFill>
                  <a:srgbClr val="333333"/>
                </a:solidFill>
              </a:rPr>
              <a:t>انسان جایزالخطا است. و باید برای احتمال هرگونه خطایی آماده باشد. و کسی که کاری انجام می دهد ،خطا می کند.</a:t>
            </a:r>
          </a:p>
          <a:p>
            <a:pPr marL="342900" lvl="0" indent="-342900" defTabSz="914400" fontAlgn="base">
              <a:buClr>
                <a:srgbClr val="333333"/>
              </a:buClr>
              <a:buFont typeface="WingDings"/>
              <a:buChar char=""/>
            </a:pPr>
            <a:r>
              <a:rPr lang="fa-IR" altLang="de-DE" sz="2000" dirty="0">
                <a:solidFill>
                  <a:srgbClr val="333333"/>
                </a:solidFill>
              </a:rPr>
              <a:t>تصمیم گیری های مهم بر اساس حقایق انعطاف ناپذیر قرار گرفته است. حدس و گمان </a:t>
            </a:r>
            <a:r>
              <a:rPr lang="fa-IR" altLang="de-DE" sz="2000">
                <a:solidFill>
                  <a:srgbClr val="333333"/>
                </a:solidFill>
              </a:rPr>
              <a:t>صرفا “مشاوران بدی” </a:t>
            </a:r>
            <a:r>
              <a:rPr lang="fa-IR" altLang="de-DE" sz="2000" dirty="0">
                <a:solidFill>
                  <a:srgbClr val="333333"/>
                </a:solidFill>
              </a:rPr>
              <a:t>هستند. همیشه پیامدهای ناشی از یک قضاوت اشتباه را در نظر بگیرید.</a:t>
            </a:r>
            <a:endParaRPr lang="fa-IR" sz="20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168</a:t>
            </a:fld>
            <a:endParaRPr lang="de-DE" altLang="de-DE">
              <a:latin typeface="+mn-lt"/>
            </a:endParaRPr>
          </a:p>
        </p:txBody>
      </p:sp>
    </p:spTree>
    <p:extLst>
      <p:ext uri="{BB962C8B-B14F-4D97-AF65-F5344CB8AC3E}">
        <p14:creationId xmlns:p14="http://schemas.microsoft.com/office/powerpoint/2010/main" val="23156987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روانپریشی (پسیکوز)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بسیاری ، اما نه همه ی، افراد مبتلا به روانپریشی (پسیکوز) تمایل دارند که سریع و زودهنگام نتیجه گیری کنند. و همیشه این افراد فقط کرانه ها را می بینند (در قضاوت افراط می کنند).</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169</a:t>
            </a:fld>
            <a:endParaRPr lang="de-DE" altLang="de-DE">
              <a:latin typeface="+mn-lt"/>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روانپریشی (پسیکوز)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بسیاری ، اما نه همه ی، افراد مبتلا به روانپریشی (پسیکوز) تمایل دارند که سریع و زودهنگام نتیجه گیری کنند. و همیشه این افراد فقط کرانه ها را می بینند (در قضاوت افراط می کنند).</a:t>
            </a:r>
          </a:p>
          <a:p>
            <a:pPr lvl="0" defTabSz="914400" fontAlgn="base"/>
            <a:r>
              <a:rPr lang="fa-IR" altLang="de-DE" sz="2400" dirty="0">
                <a:solidFill>
                  <a:srgbClr val="004992"/>
                </a:solidFill>
              </a:rPr>
              <a:t>مثال: </a:t>
            </a:r>
            <a:r>
              <a:rPr lang="fa-IR" altLang="de-DE" sz="2400" dirty="0">
                <a:solidFill>
                  <a:srgbClr val="333333"/>
                </a:solidFill>
              </a:rPr>
              <a:t>وقتی که کارل به جمعی وارد می شود ، ادعا می کند که پادشاه آلمان خواهد شد.</a:t>
            </a:r>
          </a:p>
          <a:p>
            <a:pPr lvl="0" defTabSz="914400" fontAlgn="base"/>
            <a:r>
              <a:rPr lang="fa-IR" altLang="de-DE" sz="2400" dirty="0">
                <a:solidFill>
                  <a:srgbClr val="004992"/>
                </a:solidFill>
              </a:rPr>
              <a:t>پیشینه: </a:t>
            </a:r>
            <a:r>
              <a:rPr lang="fa-IR" altLang="de-DE" sz="2400" dirty="0">
                <a:solidFill>
                  <a:srgbClr val="333333"/>
                </a:solidFill>
              </a:rPr>
              <a:t>کارل جایزه ای از تاج شاهی را در یک تخم مرغ شانسی پیدا می کند. امّا مدت ها است که حکومت پادشاهی در آلمان برچیده شده و محتوای تخم مرغ شانسی نمی تواند سند معتبری برای برگزیده شدن او بر مسند پادشاهی باشد.</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170</a:t>
            </a:fld>
            <a:endParaRPr lang="de-DE" altLang="de-DE">
              <a:latin typeface="+mn-lt"/>
            </a:endParaRPr>
          </a:p>
        </p:txBody>
      </p:sp>
    </p:spTree>
    <p:extLst>
      <p:ext uri="{BB962C8B-B14F-4D97-AF65-F5344CB8AC3E}">
        <p14:creationId xmlns:p14="http://schemas.microsoft.com/office/powerpoint/2010/main" val="26930379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روانپریشی (پسیکوز)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بسیاری ، اما نه همه ی، افراد مبتلا به روانپریشی (پسیکوز) تمایل دارند که سریع و زودهنگام نتیجه گیری کنند. و همیشه این افراد فقط کرانه ها را می بینند (در قضاوت افراط می کنند).</a:t>
            </a:r>
          </a:p>
          <a:p>
            <a:pPr lvl="0" defTabSz="914400" fontAlgn="base"/>
            <a:r>
              <a:rPr lang="fa-IR" altLang="de-DE" sz="2400" dirty="0">
                <a:solidFill>
                  <a:srgbClr val="004992"/>
                </a:solidFill>
              </a:rPr>
              <a:t>مثال: </a:t>
            </a:r>
            <a:r>
              <a:rPr lang="fa-IR" altLang="de-DE" sz="2400" dirty="0">
                <a:solidFill>
                  <a:srgbClr val="333333"/>
                </a:solidFill>
              </a:rPr>
              <a:t>وقتی که کارل به جمعی وارد می شود ، ادعا می کند که پادشاه آلمان خواهد شد.</a:t>
            </a:r>
          </a:p>
          <a:p>
            <a:pPr lvl="0" defTabSz="914400" fontAlgn="base"/>
            <a:r>
              <a:rPr lang="fa-IR" altLang="de-DE" sz="2400" dirty="0">
                <a:solidFill>
                  <a:srgbClr val="004992"/>
                </a:solidFill>
              </a:rPr>
              <a:t>پیشینه: </a:t>
            </a:r>
            <a:r>
              <a:rPr lang="fa-IR" altLang="de-DE" sz="2400" dirty="0">
                <a:solidFill>
                  <a:srgbClr val="333333"/>
                </a:solidFill>
              </a:rPr>
              <a:t>کارل جایزه ای از تاج شاهی را در یک تخم مرغ شانسی پیدا می کند. امّا مدت ها است که حکومت پادشاهی در آلمان برچیده شده و محتوای تخم مرغ شانسی نمی تواند سند معتبری برای برگزیده شدن او بر مسند پادشاهی باشد.</a:t>
            </a:r>
          </a:p>
          <a:p>
            <a:pPr lvl="0" defTabSz="914400" fontAlgn="base"/>
            <a:r>
              <a:rPr lang="fa-IR" altLang="de-DE" sz="2400" dirty="0">
                <a:solidFill>
                  <a:srgbClr val="333333"/>
                </a:solidFill>
              </a:rPr>
              <a:t>ممکن است که شواهد و مدارک بسیار زیادی بدست آیند ولی تعابیر و تفاسیر مختلف را باید با افراد موثق و معتمد در میان گذارد و به هنگام نتیجه گیری شتاب نکنیم.</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171</a:t>
            </a:fld>
            <a:endParaRPr lang="de-DE" altLang="de-DE">
              <a:latin typeface="+mn-lt"/>
            </a:endParaRPr>
          </a:p>
        </p:txBody>
      </p:sp>
    </p:spTree>
    <p:extLst>
      <p:ext uri="{BB962C8B-B14F-4D97-AF65-F5344CB8AC3E}">
        <p14:creationId xmlns:p14="http://schemas.microsoft.com/office/powerpoint/2010/main" val="125436107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2" name="Footer Placeholder 1"/>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172</a:t>
            </a:fld>
            <a:endParaRPr lang="de-DE" altLang="de-DE">
              <a:latin typeface="+mn-lt"/>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spTree>
    <p:extLst>
      <p:ext uri="{BB962C8B-B14F-4D97-AF65-F5344CB8AC3E}">
        <p14:creationId xmlns:p14="http://schemas.microsoft.com/office/powerpoint/2010/main" val="406710245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173</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877777050"/>
              </p:ext>
            </p:extLst>
          </p:nvPr>
        </p:nvGraphicFramePr>
        <p:xfrm>
          <a:off x="408954" y="2011680"/>
          <a:ext cx="11375999" cy="4358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 als junger Mann</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Alan Light</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Älterer Paul McCartney</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err="1">
                          <a:ln>
                            <a:noFill/>
                          </a:ln>
                          <a:solidFill>
                            <a:srgbClr val="333333"/>
                          </a:solidFill>
                          <a:effectLst/>
                          <a:latin typeface="+mn-lt"/>
                          <a:ea typeface="+mn-ea"/>
                          <a:cs typeface="+mn-cs"/>
                        </a:rPr>
                        <a:t>Arbeitsgruppe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Neuropsychologie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Black&amp;white</a:t>
                      </a:r>
                      <a:r>
                        <a:rPr kumimoji="0" lang="en-GB" sz="1000" b="0" i="0" u="none" strike="noStrike" cap="none" normalizeH="0" baseline="0" dirty="0">
                          <a:ln>
                            <a:noFill/>
                          </a:ln>
                          <a:solidFill>
                            <a:srgbClr val="333333"/>
                          </a:solidFill>
                          <a:effectLst/>
                          <a:latin typeface="+mn-lt"/>
                          <a:ea typeface="+mn-ea"/>
                          <a:cs typeface="+mn-cs"/>
                        </a:rPr>
                        <a:t>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/Schwarz-</a:t>
                      </a:r>
                      <a:r>
                        <a:rPr kumimoji="0" lang="en-GB" sz="1000" b="0" i="0" u="none" strike="noStrike" cap="none" normalizeH="0" baseline="0" dirty="0" err="1">
                          <a:ln>
                            <a:noFill/>
                          </a:ln>
                          <a:solidFill>
                            <a:srgbClr val="333333"/>
                          </a:solidFill>
                          <a:effectLst/>
                          <a:latin typeface="+mn-lt"/>
                          <a:ea typeface="+mn-ea"/>
                          <a:cs typeface="+mn-cs"/>
                        </a:rPr>
                        <a:t>weiß</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fragmentierter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Various motives: rocking chair, elephant etc./</a:t>
                      </a:r>
                      <a:r>
                        <a:rPr kumimoji="0" lang="en-GB" sz="1000" b="0" i="0" u="none" strike="noStrike" cap="none" normalizeH="0" baseline="0" dirty="0" err="1">
                          <a:ln>
                            <a:noFill/>
                          </a:ln>
                          <a:solidFill>
                            <a:srgbClr val="333333"/>
                          </a:solidFill>
                          <a:effectLst/>
                          <a:latin typeface="+mn-lt"/>
                          <a:ea typeface="+mn-ea"/>
                          <a:cs typeface="+mn-cs"/>
                        </a:rPr>
                        <a:t>Verschiedene</a:t>
                      </a:r>
                      <a:r>
                        <a:rPr kumimoji="0" lang="en-GB" sz="1000" b="0" i="0" u="none" strike="noStrike" cap="none" normalizeH="0" baseline="0" dirty="0">
                          <a:ln>
                            <a:noFill/>
                          </a:ln>
                          <a:solidFill>
                            <a:srgbClr val="333333"/>
                          </a:solidFill>
                          <a:effectLst/>
                          <a:latin typeface="+mn-lt"/>
                          <a:ea typeface="+mn-ea"/>
                          <a:cs typeface="+mn-cs"/>
                        </a:rPr>
                        <a:t>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Schaukelstuhl</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Elefant</a:t>
                      </a:r>
                      <a:r>
                        <a:rPr kumimoji="0" lang="en-GB" sz="1000" b="0" i="0" u="none" strike="noStrike" cap="none" normalizeH="0" baseline="0" dirty="0">
                          <a:ln>
                            <a:noFill/>
                          </a:ln>
                          <a:solidFill>
                            <a:srgbClr val="333333"/>
                          </a:solidFill>
                          <a:effectLst/>
                          <a:latin typeface="+mn-lt"/>
                          <a:ea typeface="+mn-ea"/>
                          <a:cs typeface="+mn-cs"/>
                        </a:rPr>
                        <a:t> etc.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Mother, father, and daughter</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Copyright 1961 by the Board of Trustees of the University of Illinois. Used with permission of the University of Illinois Press</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Old woman, young woman, man with mustache/</a:t>
                      </a:r>
                      <a:r>
                        <a:rPr kumimoji="0" lang="de-DE" sz="1000" b="0" i="0" u="none" strike="noStrike" cap="none" normalizeH="0" baseline="0">
                          <a:ln>
                            <a:noFill/>
                          </a:ln>
                          <a:solidFill>
                            <a:srgbClr val="333333"/>
                          </a:solidFill>
                          <a:effectLst/>
                          <a:latin typeface="+mn-lt"/>
                          <a:ea typeface="+mn-ea"/>
                          <a:cs typeface="+mn-cs"/>
                        </a:rPr>
                        <a:t>Alte Frau, junge Frau, Mann mit Schnurrbart</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a:t>
                      </a:r>
                      <a:r>
                        <a:rPr kumimoji="0" lang="de-DE" sz="1000" b="0" i="0" u="none" strike="noStrike" cap="none" normalizeH="0" baseline="0">
                          <a:ln>
                            <a:noFill/>
                          </a:ln>
                          <a:solidFill>
                            <a:srgbClr val="333333"/>
                          </a:solidFill>
                          <a:effectLst/>
                          <a:latin typeface="+mn-lt"/>
                          <a:ea typeface="+mn-ea"/>
                          <a:cs typeface="+mn-cs"/>
                        </a:rPr>
                        <a:t> </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a:t>
                      </a:r>
                      <a:r>
                        <a:rPr kumimoji="0" lang="de-DE" sz="1000" b="0" i="0" u="none" strike="noStrike" cap="none" normalizeH="0" baseline="0">
                          <a:ln>
                            <a:noFill/>
                          </a:ln>
                          <a:solidFill>
                            <a:srgbClr val="333333"/>
                          </a:solidFill>
                          <a:effectLst/>
                          <a:latin typeface="+mn-lt"/>
                          <a:ea typeface="+mn-ea"/>
                          <a:cs typeface="+mn-cs"/>
                        </a:rPr>
                        <a:t> </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mn-lt"/>
                          <a:ea typeface="+mn-ea"/>
                          <a:cs typeface="+mn-cs"/>
                        </a:rPr>
                        <a:t>public domain</a:t>
                      </a:r>
                      <a:r>
                        <a:rPr kumimoji="0" lang="de-DE" sz="1000" b="0" i="0" u="none" strike="noStrike" cap="none" normalizeH="0" baseline="0" dirty="0">
                          <a:ln>
                            <a:noFill/>
                          </a:ln>
                          <a:solidFill>
                            <a:srgbClr val="333333"/>
                          </a:solidFill>
                          <a:effectLst/>
                          <a:latin typeface="+mn-lt"/>
                          <a:ea typeface="+mn-ea"/>
                          <a:cs typeface="+mn-cs"/>
                        </a:rPr>
                        <a:t>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 - Vexierbilder</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a:t>
                      </a:r>
                      <a:r>
                        <a:rPr kumimoji="0" lang="de-DE" sz="1000" b="0" i="0" u="none" strike="noStrike" cap="none" normalizeH="0" baseline="0">
                          <a:ln>
                            <a:noFill/>
                          </a:ln>
                          <a:solidFill>
                            <a:srgbClr val="333333"/>
                          </a:solidFill>
                          <a:effectLst/>
                          <a:latin typeface="+mn-lt"/>
                          <a:ea typeface="+mn-ea"/>
                          <a:cs typeface="+mn-cs"/>
                        </a:rPr>
                        <a:t> pictures</a:t>
                      </a:r>
                      <a:endParaRPr kumimoji="0" lang="en-US" sz="1000" b="0" i="0" u="none" strike="noStrike" cap="none" normalizeH="0" baseline="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/Verschiedene Bilder</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PP by </a:t>
                      </a:r>
                      <a:r>
                        <a:rPr kumimoji="0" lang="de-DE" sz="1000" b="0" i="0" u="none" strike="noStrike" cap="none" normalizeH="0" baseline="0" dirty="0">
                          <a:ln>
                            <a:noFill/>
                          </a:ln>
                          <a:solidFill>
                            <a:srgbClr val="333333"/>
                          </a:solidFill>
                          <a:effectLst/>
                          <a:latin typeface="+mn-lt"/>
                          <a:ea typeface="+mn-ea"/>
                          <a:cs typeface="+mn-cs"/>
                        </a:rPr>
                        <a:t>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45"/>
          <p:cNvGraphicFramePr>
            <a:graphicFrameLocks noGrp="1"/>
          </p:cNvGraphicFramePr>
          <p:nvPr>
            <p:extLst>
              <p:ext uri="{D42A27DB-BD31-4B8C-83A1-F6EECF244321}">
                <p14:modId xmlns:p14="http://schemas.microsoft.com/office/powerpoint/2010/main" val="2565443908"/>
              </p:ext>
            </p:extLst>
          </p:nvPr>
        </p:nvGraphicFramePr>
        <p:xfrm>
          <a:off x="411480"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افسانه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موافق و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”رویداد“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ar-SA" sz="2000" b="0" i="0" u="none" strike="noStrike" cap="none" normalizeH="0" baseline="0" dirty="0">
                          <a:ln>
                            <a:noFill/>
                          </a:ln>
                          <a:solidFill>
                            <a:srgbClr val="333333"/>
                          </a:solidFill>
                          <a:effectLst/>
                          <a:latin typeface="+mn-lt"/>
                          <a:ea typeface="+mn-ea"/>
                          <a:cs typeface="+mn-cs"/>
                        </a:rPr>
                        <a:t>ظاهرا فرود در ماه در سال 1969 هرگز صورت نگرفت و صرفا </a:t>
                      </a:r>
                      <a:r>
                        <a:rPr kumimoji="0" lang="ar-SA" sz="2000" b="0" i="0" u="none" strike="noStrike" cap="none" normalizeH="0" baseline="0">
                          <a:ln>
                            <a:noFill/>
                          </a:ln>
                          <a:solidFill>
                            <a:srgbClr val="333333"/>
                          </a:solidFill>
                          <a:effectLst/>
                          <a:latin typeface="+mn-lt"/>
                          <a:ea typeface="+mn-ea"/>
                          <a:cs typeface="+mn-cs"/>
                        </a:rPr>
                        <a:t>یک دروغ بود</a:t>
                      </a:r>
                      <a:r>
                        <a:rPr kumimoji="0" lang="ar-SA"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5000"/>
                        </a:lnSpc>
                        <a:spcBef>
                          <a:spcPts val="1999"/>
                        </a:spcBef>
                      </a:pPr>
                      <a:r>
                        <a:rPr lang="ar-SA" sz="2000" b="0" i="0" u="none" dirty="0">
                          <a:solidFill>
                            <a:srgbClr val="333333"/>
                          </a:solidFill>
                          <a:latin typeface="+mn-lt"/>
                          <a:ea typeface="+mn-ea"/>
                          <a:cs typeface="+mn-cs"/>
                        </a:rPr>
                        <a:t>انگیزه های ادعا شده از ایالات متحده آمریکا:</a:t>
                      </a:r>
                    </a:p>
                    <a:p>
                      <a:pPr marL="457200" indent="-457200" algn="r" rtl="1">
                        <a:lnSpc>
                          <a:spcPct val="105000"/>
                        </a:lnSpc>
                        <a:spcBef>
                          <a:spcPts val="1999"/>
                        </a:spcBef>
                        <a:buFont typeface="+mj-lt"/>
                        <a:buAutoNum type="arabicPeriod"/>
                      </a:pPr>
                      <a:r>
                        <a:rPr lang="ar-SA" sz="2000" b="0" i="0" u="none" dirty="0">
                          <a:solidFill>
                            <a:srgbClr val="333333"/>
                          </a:solidFill>
                          <a:latin typeface="+mn-lt"/>
                          <a:ea typeface="+mn-ea"/>
                          <a:cs typeface="+mn-cs"/>
                        </a:rPr>
                        <a:t>„پیروزی تکنولوژیکی” در رقابت سفر فضایی با اتحاد جماهیر شوروی، که پیش از آن با پرتاب یک ماهواره به فضا با موفقیت انجام شده بود.</a:t>
                      </a:r>
                    </a:p>
                    <a:p>
                      <a:pPr marL="457200" indent="-457200" algn="r" rtl="1">
                        <a:lnSpc>
                          <a:spcPct val="105000"/>
                        </a:lnSpc>
                        <a:spcBef>
                          <a:spcPts val="1999"/>
                        </a:spcBef>
                        <a:buFont typeface="+mj-lt"/>
                        <a:buAutoNum type="arabicPeriod"/>
                      </a:pPr>
                      <a:r>
                        <a:rPr lang="ar-SA" sz="2000" b="0" i="0" u="none" dirty="0">
                          <a:solidFill>
                            <a:srgbClr val="333333"/>
                          </a:solidFill>
                          <a:latin typeface="+mn-lt"/>
                          <a:ea typeface="+mn-ea"/>
                          <a:cs typeface="+mn-cs"/>
                        </a:rPr>
                        <a:t>انحراف اذهان از جنگ ویتنام</a:t>
                      </a:r>
                    </a:p>
                    <a:p>
                      <a:pPr marL="457200" indent="-457200" algn="r" rtl="1">
                        <a:lnSpc>
                          <a:spcPct val="105000"/>
                        </a:lnSpc>
                        <a:spcBef>
                          <a:spcPts val="1999"/>
                        </a:spcBef>
                        <a:buFont typeface="+mj-lt"/>
                        <a:buAutoNum type="arabicPeriod"/>
                      </a:pPr>
                      <a:r>
                        <a:rPr lang="ar-SA" sz="2000" b="0" i="0" u="none" dirty="0">
                          <a:solidFill>
                            <a:srgbClr val="333333"/>
                          </a:solidFill>
                          <a:latin typeface="+mn-lt"/>
                          <a:ea typeface="+mn-ea"/>
                          <a:cs typeface="+mn-cs"/>
                        </a:rPr>
                        <a:t>ناسا فرود در ماه را برای ترس از تقلیل بودجه دولتی جعلی خواند.</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174</a:t>
            </a:fld>
            <a:endParaRPr lang="de-DE" altLang="de-DE">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790760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1215356693"/>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افسانه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موافق و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”رویداد“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ظاهرا فرود در ماه در سال 1969 هرگز صورت نگرفت و صرفا یک دروغ بود.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mn-lt"/>
                          <a:ea typeface="+mn-ea"/>
                          <a:cs typeface="+mn-cs"/>
                        </a:rPr>
                        <a:t>موافق: </a:t>
                      </a:r>
                      <a:r>
                        <a:rPr lang="fa-IR" sz="2000" b="0" i="0" u="none" dirty="0">
                          <a:solidFill>
                            <a:srgbClr val="004992"/>
                          </a:solidFill>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175</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529286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2233327159"/>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افسانه</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موافق و مخالف</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”رویداد“</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rPr>
                        <a:t>ظاهرا فرود در ماه در سال 1969 هرگز صورت نگرفت و صرفا </a:t>
                      </a:r>
                      <a:r>
                        <a:rPr kumimoji="0" lang="fa-IR" sz="2000" b="0" i="0" u="none" strike="noStrike" cap="none" normalizeH="0" baseline="0">
                          <a:ln>
                            <a:noFill/>
                          </a:ln>
                          <a:solidFill>
                            <a:srgbClr val="333333"/>
                          </a:solidFill>
                          <a:effectLst/>
                          <a:latin typeface="+mn-lt"/>
                        </a:rPr>
                        <a:t>یک دروغ بود</a:t>
                      </a:r>
                      <a:r>
                        <a:rPr kumimoji="0" lang="fa-IR" sz="2000" b="0" i="0" u="none" strike="noStrike" cap="none" normalizeH="0" baseline="0" dirty="0">
                          <a:ln>
                            <a:noFill/>
                          </a:ln>
                          <a:solidFill>
                            <a:srgbClr val="333333"/>
                          </a:solidFill>
                          <a:effectLst/>
                          <a:latin typeface="+mn-lt"/>
                        </a:rPr>
                        <a:t>.</a:t>
                      </a:r>
                      <a:endParaRPr kumimoji="0" lang="en-US" sz="2000" b="0" i="0" u="none" strike="noStrike" cap="none" normalizeH="0" baseline="0" dirty="0">
                        <a:ln>
                          <a:noFill/>
                        </a:ln>
                        <a:solidFill>
                          <a:srgbClr val="333333"/>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Calibri Light"/>
                        </a:rPr>
                        <a:t>موافق: </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اهتزاز پرچم: این غیر ممکن است چرا که هیچ اتمسفر/ جوی در ماه وجود ندارد.</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تصاویری از آسمان بی ستاره و سایه های مختلف نشان می دهد که فیلم محصول یک استودیوی فیلمسازی است.</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پیام رادیویی آرمسترانگ از فضا: او خیلی سریع به آخرین جمله رئیس جمهور نیکسون پاسخ داد. سیگنال های رادیویی برای انتقال به زمین نیاز به زمان بیشتری از آنچه پاسخ آرمسترانگ صورت گرفت، دارند.</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176</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876192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2365620788"/>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افسانه</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موافق و مخالف</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”رویداد“</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rPr>
                        <a:t>ظاهرا فرود در ماه در سال 1969 هرگز صورت نگرفت و صرفا </a:t>
                      </a:r>
                      <a:r>
                        <a:rPr kumimoji="0" lang="fa-IR" sz="2000" b="0" i="0" u="none" strike="noStrike" cap="none" normalizeH="0" baseline="0">
                          <a:ln>
                            <a:noFill/>
                          </a:ln>
                          <a:solidFill>
                            <a:srgbClr val="333333"/>
                          </a:solidFill>
                          <a:effectLst/>
                          <a:latin typeface="+mn-lt"/>
                        </a:rPr>
                        <a:t>یک دروغ بود</a:t>
                      </a:r>
                      <a:r>
                        <a:rPr kumimoji="0" lang="fa-IR" sz="2000" b="0" i="0" u="none" strike="noStrike" cap="none" normalizeH="0" baseline="0" dirty="0">
                          <a:ln>
                            <a:noFill/>
                          </a:ln>
                          <a:solidFill>
                            <a:srgbClr val="333333"/>
                          </a:solidFill>
                          <a:effectLst/>
                          <a:latin typeface="+mn-lt"/>
                        </a:rPr>
                        <a:t>.</a:t>
                      </a:r>
                      <a:endParaRPr kumimoji="0" lang="en-US" sz="2000" b="0" i="0" u="none" strike="noStrike" cap="none" normalizeH="0" baseline="0" dirty="0">
                        <a:ln>
                          <a:noFill/>
                        </a:ln>
                        <a:solidFill>
                          <a:srgbClr val="333333"/>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Calibri Light"/>
                        </a:rPr>
                        <a:t>مخالف: </a:t>
                      </a:r>
                      <a:r>
                        <a:rPr lang="fa-IR" sz="2000" b="0" i="0" u="none" dirty="0">
                          <a:solidFill>
                            <a:srgbClr val="004992"/>
                          </a:solidFill>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177</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344903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2838464690"/>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Calibri Light"/>
                        </a:rPr>
                        <a:t>افسانه</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موافق و مخالف</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Calibri Light"/>
                        </a:rPr>
                        <a:t>”رویداد“</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rPr>
                        <a:t>ظاهرا فرود در ماه در سال 1969 هرگز صورت نگرفت و صرفا </a:t>
                      </a:r>
                      <a:r>
                        <a:rPr kumimoji="0" lang="fa-IR" sz="2000" b="0" i="0" u="none" strike="noStrike" cap="none" normalizeH="0" baseline="0">
                          <a:ln>
                            <a:noFill/>
                          </a:ln>
                          <a:solidFill>
                            <a:srgbClr val="333333"/>
                          </a:solidFill>
                          <a:effectLst/>
                          <a:latin typeface="+mn-lt"/>
                        </a:rPr>
                        <a:t>یک دروغ بود</a:t>
                      </a:r>
                      <a:r>
                        <a:rPr kumimoji="0" lang="fa-IR" sz="2000" b="0" i="0" u="none" strike="noStrike" cap="none" normalizeH="0" baseline="0" dirty="0">
                          <a:ln>
                            <a:noFill/>
                          </a:ln>
                          <a:solidFill>
                            <a:srgbClr val="333333"/>
                          </a:solidFill>
                          <a:effectLst/>
                          <a:latin typeface="+mn-lt"/>
                        </a:rPr>
                        <a:t>.</a:t>
                      </a:r>
                      <a:endParaRPr kumimoji="0" lang="en-US" sz="2000" b="0" i="0" u="none" strike="noStrike" cap="none" normalizeH="0" baseline="0" dirty="0">
                        <a:ln>
                          <a:noFill/>
                        </a:ln>
                        <a:solidFill>
                          <a:srgbClr val="333333"/>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Calibri Light"/>
                        </a:rPr>
                        <a:t>مخالف: </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اهتزاز پرچم توسط نیروی جاذبه که از قطب به سطح ماه وارد می شود، بوده و در موقعیت نصب شده حمایت می شد. </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در عکس های شب منابع نور ضعیف گرفته نمی شوند. (ستاره ها معلوم نیستند.)</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سایه های مختلف به خاطر سطح ناهموار ماه بوده است.</a:t>
                      </a:r>
                    </a:p>
                    <a:p>
                      <a:pPr marL="457200" indent="-457200" algn="r" rtl="1">
                        <a:lnSpc>
                          <a:spcPct val="100000"/>
                        </a:lnSpc>
                        <a:spcBef>
                          <a:spcPts val="1200"/>
                        </a:spcBef>
                        <a:buFont typeface="+mj-lt"/>
                        <a:buAutoNum type="arabicPeriod"/>
                      </a:pPr>
                      <a:r>
                        <a:rPr lang="fa-IR" sz="2000" b="0" i="0" u="none" dirty="0">
                          <a:solidFill>
                            <a:srgbClr val="333333"/>
                          </a:solidFill>
                          <a:latin typeface="Calibri Light"/>
                        </a:rPr>
                        <a:t>به منظور پوشش دادن تاخیر زمانی واقعی گفت و گو بین نیکسون و آرمسترانگ این مصاحبه ویرایش شده بود.</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178</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390124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179</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3706"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rtl="1">
              <a:spcBef>
                <a:spcPts val="0"/>
              </a:spcBef>
            </a:pPr>
            <a:r>
              <a:rPr lang="fa-IR" altLang="de-DE" sz="4000">
                <a:solidFill>
                  <a:srgbClr val="FF0000"/>
                </a:solidFill>
                <a:latin typeface="Calibri Light"/>
              </a:rPr>
              <a:t>نه!</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algn="r" rtl="1" fontAlgn="base">
              <a:spcBef>
                <a:spcPct val="0"/>
              </a:spcBef>
              <a:spcAft>
                <a:spcPct val="0"/>
              </a:spcAft>
              <a:defRPr/>
            </a:pPr>
            <a:r>
              <a:rPr lang="fa-IR" sz="2200">
                <a:solidFill>
                  <a:srgbClr val="000000"/>
                </a:solidFill>
                <a:latin typeface="Calibri Light"/>
                <a:ea typeface="ＭＳ Ｐゴシック" panose="020B0600070205080204" pitchFamily="34" charset="-128"/>
              </a:rPr>
              <a:t>آیا فتح کره ماه توسط دولت آمریکا، جعلی بود؟</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46220"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None/>
            </a:pPr>
            <a:r>
              <a:rPr lang="fa-IR" sz="1200" dirty="0">
                <a:solidFill>
                  <a:srgbClr val="333333"/>
                </a:solidFill>
                <a:latin typeface="+mn-lt"/>
              </a:rPr>
              <a:t>منبع: ایستگاه تلویزیونی آلمان ZDF : </a:t>
            </a:r>
            <a:r>
              <a:rPr lang="de-DE" sz="1200" dirty="0">
                <a:solidFill>
                  <a:srgbClr val="333333"/>
                </a:solidFill>
                <a:latin typeface="+mn-lt"/>
              </a:rPr>
              <a:t>„</a:t>
            </a:r>
            <a:r>
              <a:rPr lang="fa-IR" sz="1200" dirty="0">
                <a:solidFill>
                  <a:srgbClr val="333333"/>
                </a:solidFill>
                <a:latin typeface="+mn-lt"/>
              </a:rPr>
              <a:t>Vor</a:t>
            </a:r>
            <a:r>
              <a:rPr lang="de-DE" sz="1200" dirty="0">
                <a:solidFill>
                  <a:srgbClr val="333333"/>
                </a:solidFill>
                <a:latin typeface="+mn-lt"/>
              </a:rPr>
              <a:t>si</a:t>
            </a:r>
            <a:r>
              <a:rPr lang="fa-IR" sz="1200">
                <a:solidFill>
                  <a:srgbClr val="333333"/>
                </a:solidFill>
                <a:latin typeface="+mn-lt"/>
              </a:rPr>
              <a:t>cht Verschwörung</a:t>
            </a:r>
            <a:r>
              <a:rPr lang="en-US" sz="1200">
                <a:solidFill>
                  <a:srgbClr val="333333"/>
                </a:solidFill>
                <a:latin typeface="+mn-lt"/>
              </a:rPr>
              <a:t>“</a:t>
            </a:r>
            <a:r>
              <a:rPr lang="fa-IR" sz="1200">
                <a:solidFill>
                  <a:srgbClr val="333333"/>
                </a:solidFill>
                <a:latin typeface="+mn-lt"/>
              </a:rPr>
              <a:t> </a:t>
            </a:r>
            <a:r>
              <a:rPr lang="de-DE" sz="1200" dirty="0">
                <a:solidFill>
                  <a:srgbClr val="333333"/>
                </a:solidFill>
                <a:latin typeface="+mn-lt"/>
              </a:rPr>
              <a:t>)</a:t>
            </a:r>
            <a:r>
              <a:rPr lang="fa-IR" sz="1200" dirty="0">
                <a:solidFill>
                  <a:srgbClr val="333333"/>
                </a:solidFill>
                <a:latin typeface="+mn-lt"/>
              </a:rPr>
              <a:t>مراقب توطئه باشید </a:t>
            </a:r>
            <a:r>
              <a:rPr lang="de-DE" sz="1200" dirty="0">
                <a:solidFill>
                  <a:srgbClr val="333333"/>
                </a:solidFill>
                <a:latin typeface="+mn-lt"/>
              </a:rPr>
              <a:t>(</a:t>
            </a:r>
          </a:p>
        </p:txBody>
      </p:sp>
      <p:sp>
        <p:nvSpPr>
          <p:cNvPr id="15" name="Caption_15"/>
          <p:cNvSpPr txBox="1">
            <a:spLocks noChangeArrowheads="1"/>
          </p:cNvSpPr>
          <p:nvPr/>
        </p:nvSpPr>
        <p:spPr bwMode="auto">
          <a:xfrm>
            <a:off x="446220"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buClrTx/>
              <a:buFontTx/>
              <a:buNone/>
            </a:pPr>
            <a:r>
              <a:rPr lang="fa-IR" altLang="de-DE" sz="2400" dirty="0">
                <a:latin typeface="Calibri Light"/>
              </a:rPr>
              <a:t>رولاند امریچ، کارگردان (روز استقلال):</a:t>
            </a:r>
            <a:br>
              <a:rPr lang="fa-IR" altLang="de-DE" sz="2400" dirty="0">
                <a:latin typeface="Calibri Light"/>
              </a:rPr>
            </a:br>
            <a:r>
              <a:rPr lang="fa-IR" altLang="de-DE" sz="2400" dirty="0">
                <a:latin typeface="Calibri Light"/>
              </a:rPr>
              <a:t>“فرود در ماه (...) بیش از حد خوب بود. چنین چیزی برای ورود به مرحله دهه 1960 غیر ممکن بود . حتی با وجود تجهیزات امروز مشکلاتی را در برخواهد داشت.”</a:t>
            </a:r>
            <a:endParaRPr lang="de-DE" altLang="de-DE" sz="2400" i="1" dirty="0">
              <a:latin typeface="Calibri Light"/>
            </a:endParaRPr>
          </a:p>
        </p:txBody>
      </p:sp>
    </p:spTree>
    <p:extLst>
      <p:ext uri="{BB962C8B-B14F-4D97-AF65-F5344CB8AC3E}">
        <p14:creationId xmlns:p14="http://schemas.microsoft.com/office/powerpoint/2010/main" val="24571917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این افسانه شهری و نظريه های توطئه دیگر بوجود می آیند؟</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fa-IR" sz="2400">
                <a:solidFill>
                  <a:srgbClr val="333333"/>
                </a:solidFill>
              </a:rPr>
              <a:t>؟؟؟</a:t>
            </a:r>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180</a:t>
            </a:fld>
            <a:endParaRPr lang="de-DE" altLang="de-DE">
              <a:latin typeface="+mn-lt"/>
            </a:endParaRPr>
          </a:p>
        </p:txBody>
      </p:sp>
    </p:spTree>
    <p:extLst>
      <p:ext uri="{BB962C8B-B14F-4D97-AF65-F5344CB8AC3E}">
        <p14:creationId xmlns:p14="http://schemas.microsoft.com/office/powerpoint/2010/main" val="411172317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این افسانه شهری و نظريه های توطئه دیگر بوجود می آیند؟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fa-IR" sz="2400" kern="0">
                <a:solidFill>
                  <a:srgbClr val="333333"/>
                </a:solidFill>
              </a:rPr>
              <a:t>آنها اغلب قانع کننده تر از واقعیت هستند.</a:t>
            </a:r>
          </a:p>
          <a:p>
            <a:pPr marL="342900" lvl="0" indent="-342900" defTabSz="914400" fontAlgn="base">
              <a:buClr>
                <a:srgbClr val="333333"/>
              </a:buClr>
              <a:buFont typeface="WingDings"/>
              <a:buChar char=""/>
              <a:defRPr/>
            </a:pPr>
            <a:r>
              <a:rPr lang="fa-IR" sz="2400" kern="0" dirty="0">
                <a:solidFill>
                  <a:srgbClr val="333333"/>
                </a:solidFill>
              </a:rPr>
              <a:t>آنها بر اساس واقعیت هایی که به سختی قابل بررسی هستند، بنا شده اند و مردم آنها را به آسانی باور می کنند(به عنوان مثال، تکان دادن پرچم نشان می دهد که تصاویر بر روی زمین گرفته شده اند).</a:t>
            </a:r>
          </a:p>
          <a:p>
            <a:pPr marL="342900" lvl="0" indent="-342900" defTabSz="914400" fontAlgn="base">
              <a:buClr>
                <a:srgbClr val="333333"/>
              </a:buClr>
              <a:buFont typeface="WingDings"/>
              <a:buChar char=""/>
              <a:defRPr/>
            </a:pPr>
            <a:r>
              <a:rPr lang="fa-IR" sz="2400" kern="0" dirty="0">
                <a:solidFill>
                  <a:srgbClr val="333333"/>
                </a:solidFill>
              </a:rPr>
              <a:t>آنها توضیحات جایگزین را پنهان می کنند (به عنوان مثال، آسمان بی ستاره را می توان با محدودیت های فنی عکاسی در شب تبیین کرد).</a:t>
            </a:r>
          </a:p>
          <a:p>
            <a:pPr marL="342900" lvl="0" indent="-342900" defTabSz="914400" fontAlgn="base">
              <a:buClr>
                <a:srgbClr val="333333"/>
              </a:buClr>
              <a:buFont typeface="WingDings"/>
              <a:buChar char=""/>
              <a:defRPr/>
            </a:pPr>
            <a:r>
              <a:rPr lang="fa-IR" sz="2400" kern="0" dirty="0">
                <a:solidFill>
                  <a:srgbClr val="333333"/>
                </a:solidFill>
              </a:rPr>
              <a:t>افسانه های شهری واقعیت های خارج از چارچوب را گرفته و آنها را درون محدوده جا می دهد.</a:t>
            </a:r>
            <a:endParaRPr lang="fa-IR" sz="2400" dirty="0"/>
          </a:p>
        </p:txBody>
      </p:sp>
      <p:sp>
        <p:nvSpPr>
          <p:cNvPr id="3" name="Footer Placeholder 2"/>
          <p:cNvSpPr>
            <a:spLocks noGrp="1"/>
          </p:cNvSpPr>
          <p:nvPr>
            <p:ph type="ftr" sz="quarter" idx="11"/>
          </p:nvPr>
        </p:nvSpPr>
        <p:spPr/>
        <p:txBody>
          <a:bodyPr/>
          <a:lstStyle/>
          <a:p>
            <a:pPr>
              <a:defRPr/>
            </a:pPr>
            <a:r>
              <a:rPr lang="ar-AE">
                <a:latin typeface="+mn-lt"/>
              </a:rPr>
              <a:t>آموزش فراشناخت 2 – قسمت اوّل: نتیجه گیری زودهنگام</a:t>
            </a:r>
            <a:endParaRPr lang="de-DE">
              <a:latin typeface="+mn-lt"/>
            </a:endParaRPr>
          </a:p>
        </p:txBody>
      </p:sp>
      <p:sp>
        <p:nvSpPr>
          <p:cNvPr id="4" name="Slide Number Placeholder 3"/>
          <p:cNvSpPr>
            <a:spLocks noGrp="1"/>
          </p:cNvSpPr>
          <p:nvPr>
            <p:ph type="sldNum" sz="quarter" idx="12"/>
          </p:nvPr>
        </p:nvSpPr>
        <p:spPr/>
        <p:txBody>
          <a:bodyPr/>
          <a:lstStyle/>
          <a:p>
            <a:fld id="{E476F587-D79B-47A9-ABF6-D7350EF6B96F}" type="slidenum">
              <a:rPr lang="de-DE" altLang="de-DE" smtClean="0">
                <a:latin typeface="+mn-lt"/>
              </a:rPr>
              <a:pPr/>
              <a:t>181</a:t>
            </a:fld>
            <a:endParaRPr lang="de-DE" altLang="de-DE">
              <a:latin typeface="+mn-lt"/>
            </a:endParaRPr>
          </a:p>
        </p:txBody>
      </p:sp>
    </p:spTree>
    <p:extLst>
      <p:ext uri="{BB962C8B-B14F-4D97-AF65-F5344CB8AC3E}">
        <p14:creationId xmlns:p14="http://schemas.microsoft.com/office/powerpoint/2010/main" val="2203040544"/>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7</TotalTime>
  <Words>9551</Words>
  <Application>Microsoft Office PowerPoint</Application>
  <PresentationFormat>Custom</PresentationFormat>
  <Paragraphs>1490</Paragraphs>
  <Slides>181</Slides>
  <Notes>181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181</vt:i4>
      </vt:variant>
    </vt:vector>
  </HeadingPairs>
  <TitlesOfParts>
    <vt:vector size="188" baseType="lpstr">
      <vt:lpstr>WingDings</vt:lpstr>
      <vt:lpstr>Symbol</vt:lpstr>
      <vt:lpstr>Calibri Light</vt:lpstr>
      <vt:lpstr>Arial</vt:lpstr>
      <vt:lpstr>Times New Roman</vt:lpstr>
      <vt:lpstr>UKE_PPT-Vorlage_16zu9</vt:lpstr>
      <vt:lpstr>1_UKE_PPT-Vorlage_16zu9</vt:lpstr>
      <vt:lpstr>بام :2 A قسمت اوّل: نتیجه گیری زودهنگام</vt:lpstr>
      <vt:lpstr>نتیجه گیری زودهنگام</vt:lpstr>
      <vt:lpstr>نتیجه گیری زودهنگام</vt:lpstr>
      <vt:lpstr>نتیجه گیری زودهنگام</vt:lpstr>
      <vt:lpstr>نتیجه گیری زودهنگام</vt:lpstr>
      <vt:lpstr>نتیجه گیری زودهنگام</vt:lpstr>
      <vt:lpstr>نتیجه گیری بدون اطمینان 100%</vt:lpstr>
      <vt:lpstr>نتیجه گیری بدون اطمینان 100%</vt:lpstr>
      <vt:lpstr>نتیجه گیری بدون اطمینان 100%</vt:lpstr>
      <vt:lpstr>نتیجه گیری زودهنگام « در عمل »</vt:lpstr>
      <vt:lpstr>نتیجه گیری زودهنگام « در عمل »</vt:lpstr>
      <vt:lpstr>نتیجه گیری زودهنگام « در عمل »</vt:lpstr>
      <vt:lpstr>نتیجه گیری زودهنگام « در عمل حوادث اخیر</vt:lpstr>
      <vt:lpstr>نتیجه گیری زودهنگام « در عمل حوادث اخیر</vt:lpstr>
      <vt:lpstr>نتیجه گیری زودهنگام « در عمل حوادث اخیر</vt:lpstr>
      <vt:lpstr>نتیجه گیری زودهنگام « در عمل حوادث اخیر</vt:lpstr>
      <vt:lpstr>این نظریه که دیگران درحال دسیسه چینی و توطئه علیه من هستند چگونه پدید آمده اند؟</vt:lpstr>
      <vt:lpstr>این نظریه که دیگران درحال دسیسه چینی و توطئه علیه من هستند چگونه پدید آمده اند؟</vt:lpstr>
      <vt:lpstr>این نظریه که دیگران درحال دسیسه چینی و توطئه علیه من هستند چگونه پدید آمده اند؟</vt:lpstr>
      <vt:lpstr>چرا این اعمال را انجام می دهیم؟</vt:lpstr>
      <vt:lpstr>چرا این اعمال را انجام می دهیم؟</vt:lpstr>
      <vt:lpstr>چگونه نتیجه گیری های زودهنگام و عجولانه سبب تشدید سوء تفاهم ها و تعابیر نادرست می شوند؟ به نمونه های زیر توجه فرمائید</vt:lpstr>
      <vt:lpstr>تکالیف شماره 1</vt:lpstr>
      <vt:lpstr>تکالیف شماره 1</vt:lpstr>
      <vt:lpstr>تکالیف شماره 1</vt:lpstr>
      <vt:lpstr>تصویر شماره 1</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2</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3</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4</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5</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6</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7</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اختیاری : کلیپ ویدئویی</vt:lpstr>
      <vt:lpstr>تصویر شماره 8</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9</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10</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11</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تصویر شماره 12</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چه چيزي مي تواند در اين تصوير ارايه شده باشد؟</vt:lpstr>
      <vt:lpstr>تکالیف شماره 2</vt:lpstr>
      <vt:lpstr>چه می بینید؟</vt:lpstr>
      <vt:lpstr>چه می بینید؟</vt:lpstr>
      <vt:lpstr>چه می بینید؟</vt:lpstr>
      <vt:lpstr>چه می بینید؟</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چه می بینید؟</vt:lpstr>
      <vt:lpstr>سعی کنید تمام جزئیات را پیدا کنید!</vt:lpstr>
      <vt:lpstr>PowerPoint Presentation</vt:lpstr>
      <vt:lpstr>انتقال به زندگی روزمره</vt:lpstr>
      <vt:lpstr>انتقال به زندگی روزمره</vt:lpstr>
      <vt:lpstr>انتقال به زندگی روزمره</vt:lpstr>
      <vt:lpstr>انتقال به زندگی روزمره</vt:lpstr>
      <vt:lpstr>انتقال به زندگی روزمره</vt:lpstr>
      <vt:lpstr>با روانپریشی (پسیکوز) چه باید کرد؟</vt:lpstr>
      <vt:lpstr>با روانپریشی (پسیکوز) چه باید کرد؟</vt:lpstr>
      <vt:lpstr>با روانپریشی (پسیکوز) چه باید کرد؟</vt:lpstr>
      <vt:lpstr>از توجه و همکاری شما متشکریم</vt:lpstr>
      <vt:lpstr>PowerPoint Presentation</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چگونه این افسانه شهری و نظريه های توطئه دیگر بوجود می آیند؟</vt:lpstr>
      <vt:lpstr>چگونه این افسانه شهری و نظريه های توطئه دیگر بوجود می آیند؟</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466</cp:revision>
  <dcterms:created xsi:type="dcterms:W3CDTF">2002-10-15T10:55:06Z</dcterms:created>
  <dcterms:modified xsi:type="dcterms:W3CDTF">2025-02-22T02:33:52Z</dcterms:modified>
</cp:coreProperties>
</file>