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2" r:id="rId1"/>
    <p:sldMasterId id="2147483705" r:id="rId2"/>
  </p:sldMasterIdLst>
  <p:notesMasterIdLst>
    <p:notesMasterId r:id="rId138"/>
  </p:notesMasterIdLst>
  <p:handoutMasterIdLst>
    <p:handoutMasterId r:id="rId139"/>
  </p:handoutMasterIdLst>
  <p:sldIdLst>
    <p:sldId id="946" r:id="rId3"/>
    <p:sldId id="874" r:id="rId4"/>
    <p:sldId id="923" r:id="rId5"/>
    <p:sldId id="922" r:id="rId6"/>
    <p:sldId id="921" r:id="rId7"/>
    <p:sldId id="920" r:id="rId8"/>
    <p:sldId id="876" r:id="rId9"/>
    <p:sldId id="925" r:id="rId10"/>
    <p:sldId id="924" r:id="rId11"/>
    <p:sldId id="878" r:id="rId12"/>
    <p:sldId id="927" r:id="rId13"/>
    <p:sldId id="926" r:id="rId14"/>
    <p:sldId id="802" r:id="rId15"/>
    <p:sldId id="803" r:id="rId16"/>
    <p:sldId id="804" r:id="rId17"/>
    <p:sldId id="805" r:id="rId18"/>
    <p:sldId id="807" r:id="rId19"/>
    <p:sldId id="806" r:id="rId20"/>
    <p:sldId id="869" r:id="rId21"/>
    <p:sldId id="780" r:id="rId22"/>
    <p:sldId id="928" r:id="rId23"/>
    <p:sldId id="860" r:id="rId24"/>
    <p:sldId id="894" r:id="rId25"/>
    <p:sldId id="930" r:id="rId26"/>
    <p:sldId id="929" r:id="rId27"/>
    <p:sldId id="784" r:id="rId28"/>
    <p:sldId id="696" r:id="rId29"/>
    <p:sldId id="697" r:id="rId30"/>
    <p:sldId id="698" r:id="rId31"/>
    <p:sldId id="699" r:id="rId32"/>
    <p:sldId id="700" r:id="rId33"/>
    <p:sldId id="701" r:id="rId34"/>
    <p:sldId id="702" r:id="rId35"/>
    <p:sldId id="703" r:id="rId36"/>
    <p:sldId id="947" r:id="rId37"/>
    <p:sldId id="711" r:id="rId38"/>
    <p:sldId id="704" r:id="rId39"/>
    <p:sldId id="705" r:id="rId40"/>
    <p:sldId id="706" r:id="rId41"/>
    <p:sldId id="707" r:id="rId42"/>
    <p:sldId id="708" r:id="rId43"/>
    <p:sldId id="709" r:id="rId44"/>
    <p:sldId id="710" r:id="rId45"/>
    <p:sldId id="948" r:id="rId46"/>
    <p:sldId id="712" r:id="rId47"/>
    <p:sldId id="713" r:id="rId48"/>
    <p:sldId id="714" r:id="rId49"/>
    <p:sldId id="715" r:id="rId50"/>
    <p:sldId id="716" r:id="rId51"/>
    <p:sldId id="717" r:id="rId52"/>
    <p:sldId id="718" r:id="rId53"/>
    <p:sldId id="719" r:id="rId54"/>
    <p:sldId id="720" r:id="rId55"/>
    <p:sldId id="949" r:id="rId56"/>
    <p:sldId id="817" r:id="rId57"/>
    <p:sldId id="818" r:id="rId58"/>
    <p:sldId id="819" r:id="rId59"/>
    <p:sldId id="820" r:id="rId60"/>
    <p:sldId id="821" r:id="rId61"/>
    <p:sldId id="822" r:id="rId62"/>
    <p:sldId id="823" r:id="rId63"/>
    <p:sldId id="824" r:id="rId64"/>
    <p:sldId id="825" r:id="rId65"/>
    <p:sldId id="950" r:id="rId66"/>
    <p:sldId id="917" r:id="rId67"/>
    <p:sldId id="915" r:id="rId68"/>
    <p:sldId id="833" r:id="rId69"/>
    <p:sldId id="834" r:id="rId70"/>
    <p:sldId id="835" r:id="rId71"/>
    <p:sldId id="836" r:id="rId72"/>
    <p:sldId id="837" r:id="rId73"/>
    <p:sldId id="838" r:id="rId74"/>
    <p:sldId id="839" r:id="rId75"/>
    <p:sldId id="840" r:id="rId76"/>
    <p:sldId id="960" r:id="rId77"/>
    <p:sldId id="801" r:id="rId78"/>
    <p:sldId id="951" r:id="rId79"/>
    <p:sldId id="952" r:id="rId80"/>
    <p:sldId id="953" r:id="rId81"/>
    <p:sldId id="954" r:id="rId82"/>
    <p:sldId id="955" r:id="rId83"/>
    <p:sldId id="956" r:id="rId84"/>
    <p:sldId id="957" r:id="rId85"/>
    <p:sldId id="958" r:id="rId86"/>
    <p:sldId id="959" r:id="rId87"/>
    <p:sldId id="793" r:id="rId88"/>
    <p:sldId id="794" r:id="rId89"/>
    <p:sldId id="795" r:id="rId90"/>
    <p:sldId id="796" r:id="rId91"/>
    <p:sldId id="797" r:id="rId92"/>
    <p:sldId id="798" r:id="rId93"/>
    <p:sldId id="799" r:id="rId94"/>
    <p:sldId id="791" r:id="rId95"/>
    <p:sldId id="826" r:id="rId96"/>
    <p:sldId id="827" r:id="rId97"/>
    <p:sldId id="828" r:id="rId98"/>
    <p:sldId id="829" r:id="rId99"/>
    <p:sldId id="830" r:id="rId100"/>
    <p:sldId id="831" r:id="rId101"/>
    <p:sldId id="832" r:id="rId102"/>
    <p:sldId id="961" r:id="rId103"/>
    <p:sldId id="556" r:id="rId104"/>
    <p:sldId id="761" r:id="rId105"/>
    <p:sldId id="762" r:id="rId106"/>
    <p:sldId id="763" r:id="rId107"/>
    <p:sldId id="900" r:id="rId108"/>
    <p:sldId id="931" r:id="rId109"/>
    <p:sldId id="766" r:id="rId110"/>
    <p:sldId id="767" r:id="rId111"/>
    <p:sldId id="768" r:id="rId112"/>
    <p:sldId id="769" r:id="rId113"/>
    <p:sldId id="770" r:id="rId114"/>
    <p:sldId id="771" r:id="rId115"/>
    <p:sldId id="852" r:id="rId116"/>
    <p:sldId id="853" r:id="rId117"/>
    <p:sldId id="854" r:id="rId118"/>
    <p:sldId id="855" r:id="rId119"/>
    <p:sldId id="911" r:id="rId120"/>
    <p:sldId id="935" r:id="rId121"/>
    <p:sldId id="934" r:id="rId122"/>
    <p:sldId id="933" r:id="rId123"/>
    <p:sldId id="932" r:id="rId124"/>
    <p:sldId id="885" r:id="rId125"/>
    <p:sldId id="937" r:id="rId126"/>
    <p:sldId id="936" r:id="rId127"/>
    <p:sldId id="918" r:id="rId128"/>
    <p:sldId id="851" r:id="rId129"/>
    <p:sldId id="938" r:id="rId130"/>
    <p:sldId id="939" r:id="rId131"/>
    <p:sldId id="940" r:id="rId132"/>
    <p:sldId id="941" r:id="rId133"/>
    <p:sldId id="942" r:id="rId134"/>
    <p:sldId id="943" r:id="rId135"/>
    <p:sldId id="944" r:id="rId136"/>
    <p:sldId id="945" r:id="rId137"/>
  </p:sldIdLst>
  <p:sldSz cx="12195175" cy="6858000"/>
  <p:notesSz cx="7099300" cy="10234613"/>
  <p:defaultTextStyle>
    <a:defPPr>
      <a:defRPr lang="de-DE"/>
    </a:defPPr>
    <a:lvl1pPr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50" autoAdjust="0"/>
    <p:restoredTop sz="94683" autoAdjust="0"/>
  </p:normalViewPr>
  <p:slideViewPr>
    <p:cSldViewPr>
      <p:cViewPr varScale="1">
        <p:scale>
          <a:sx n="110" d="100"/>
          <a:sy n="110" d="100"/>
        </p:scale>
        <p:origin x="942" y="198"/>
      </p:cViewPr>
      <p:guideLst>
        <p:guide orient="horz" pos="79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1446"/>
    </p:cViewPr>
  </p:sorterViewPr>
  <p:notesViewPr>
    <p:cSldViewPr>
      <p:cViewPr varScale="1">
        <p:scale>
          <a:sx n="78" d="100"/>
          <a:sy n="78" d="100"/>
        </p:scale>
        <p:origin x="-204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notesMaster" Target="notesMasters/notesMaster1.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handoutMaster" Target="handoutMasters/handoutMaster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theme" Target="theme/theme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smtClean="0"/>
            </a:lvl1pPr>
          </a:lstStyle>
          <a:p>
            <a:pPr>
              <a:defRPr/>
            </a:pPr>
            <a:fld id="{ADFE4A0E-7F2D-4773-BFD4-5AB34143204F}" type="slidenum">
              <a:rPr lang="en-GB" altLang="de-DE"/>
              <a:pPr>
                <a:defRPr/>
              </a:pPr>
              <a:t>‹#›</a:t>
            </a:fld>
            <a:endParaRPr lang="en-GB" altLang="de-DE"/>
          </a:p>
        </p:txBody>
      </p:sp>
    </p:spTree>
    <p:extLst>
      <p:ext uri="{BB962C8B-B14F-4D97-AF65-F5344CB8AC3E}">
        <p14:creationId xmlns:p14="http://schemas.microsoft.com/office/powerpoint/2010/main" val="1159477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vl1pPr>
          </a:lstStyle>
          <a:p>
            <a:pPr>
              <a:defRPr/>
            </a:pPr>
            <a:endParaRPr lang="de-DE"/>
          </a:p>
        </p:txBody>
      </p:sp>
      <p:sp>
        <p:nvSpPr>
          <p:cNvPr id="3076"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smtClean="0"/>
            </a:lvl1pPr>
          </a:lstStyle>
          <a:p>
            <a:pPr>
              <a:defRPr/>
            </a:pPr>
            <a:fld id="{6BEC19F8-0747-4B78-A201-6EBC52B4F011}" type="slidenum">
              <a:rPr lang="de-DE" altLang="de-DE"/>
              <a:pPr>
                <a:defRPr/>
              </a:pPr>
              <a:t>‹#›</a:t>
            </a:fld>
            <a:endParaRPr lang="de-DE" altLang="de-DE"/>
          </a:p>
        </p:txBody>
      </p:sp>
    </p:spTree>
    <p:extLst>
      <p:ext uri="{BB962C8B-B14F-4D97-AF65-F5344CB8AC3E}">
        <p14:creationId xmlns:p14="http://schemas.microsoft.com/office/powerpoint/2010/main" val="3989514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B767F3-6A93-4E6B-A469-50973AEF5DD3}" type="slidenum">
              <a:rPr lang="de-DE" altLang="de-DE" sz="1300"/>
              <a:pPr>
                <a:spcBef>
                  <a:spcPct val="0"/>
                </a:spcBef>
              </a:pPr>
              <a:t>2</a:t>
            </a:fld>
            <a:endParaRPr lang="de-DE" altLang="de-DE" sz="1300"/>
          </a:p>
        </p:txBody>
      </p:sp>
      <p:sp>
        <p:nvSpPr>
          <p:cNvPr id="16387" name="Rectangle 2"/>
          <p:cNvSpPr>
            <a:spLocks noGrp="1" noRot="1" noChangeAspect="1" noChangeArrowheads="1" noTextEdit="1"/>
          </p:cNvSpPr>
          <p:nvPr>
            <p:ph type="sldImg"/>
          </p:nvPr>
        </p:nvSpPr>
        <p:spPr>
          <a:xfrm>
            <a:off x="139700" y="768350"/>
            <a:ext cx="6821488"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712101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B767F3-6A93-4E6B-A469-50973AEF5DD3}" type="slidenum">
              <a:rPr lang="de-DE" altLang="de-DE" sz="1300"/>
              <a:pPr>
                <a:spcBef>
                  <a:spcPct val="0"/>
                </a:spcBef>
              </a:pPr>
              <a:t>3</a:t>
            </a:fld>
            <a:endParaRPr lang="de-DE" altLang="de-DE" sz="1300"/>
          </a:p>
        </p:txBody>
      </p:sp>
      <p:sp>
        <p:nvSpPr>
          <p:cNvPr id="16387" name="Rectangle 2"/>
          <p:cNvSpPr>
            <a:spLocks noGrp="1" noRot="1" noChangeAspect="1" noChangeArrowheads="1" noTextEdit="1"/>
          </p:cNvSpPr>
          <p:nvPr>
            <p:ph type="sldImg"/>
          </p:nvPr>
        </p:nvSpPr>
        <p:spPr>
          <a:xfrm>
            <a:off x="139700" y="768350"/>
            <a:ext cx="6821488"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712101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B767F3-6A93-4E6B-A469-50973AEF5DD3}" type="slidenum">
              <a:rPr lang="de-DE" altLang="de-DE" sz="1300"/>
              <a:pPr>
                <a:spcBef>
                  <a:spcPct val="0"/>
                </a:spcBef>
              </a:pPr>
              <a:t>4</a:t>
            </a:fld>
            <a:endParaRPr lang="de-DE" altLang="de-DE" sz="1300"/>
          </a:p>
        </p:txBody>
      </p:sp>
      <p:sp>
        <p:nvSpPr>
          <p:cNvPr id="16387" name="Rectangle 2"/>
          <p:cNvSpPr>
            <a:spLocks noGrp="1" noRot="1" noChangeAspect="1" noChangeArrowheads="1" noTextEdit="1"/>
          </p:cNvSpPr>
          <p:nvPr>
            <p:ph type="sldImg"/>
          </p:nvPr>
        </p:nvSpPr>
        <p:spPr>
          <a:xfrm>
            <a:off x="139700" y="768350"/>
            <a:ext cx="6821488"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712101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B767F3-6A93-4E6B-A469-50973AEF5DD3}" type="slidenum">
              <a:rPr lang="de-DE" altLang="de-DE" sz="1300"/>
              <a:pPr>
                <a:spcBef>
                  <a:spcPct val="0"/>
                </a:spcBef>
              </a:pPr>
              <a:t>5</a:t>
            </a:fld>
            <a:endParaRPr lang="de-DE" altLang="de-DE" sz="1300"/>
          </a:p>
        </p:txBody>
      </p:sp>
      <p:sp>
        <p:nvSpPr>
          <p:cNvPr id="16387" name="Rectangle 2"/>
          <p:cNvSpPr>
            <a:spLocks noGrp="1" noRot="1" noChangeAspect="1" noChangeArrowheads="1" noTextEdit="1"/>
          </p:cNvSpPr>
          <p:nvPr>
            <p:ph type="sldImg"/>
          </p:nvPr>
        </p:nvSpPr>
        <p:spPr>
          <a:xfrm>
            <a:off x="139700" y="768350"/>
            <a:ext cx="6821488"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712101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B767F3-6A93-4E6B-A469-50973AEF5DD3}" type="slidenum">
              <a:rPr lang="de-DE" altLang="de-DE" sz="1300"/>
              <a:pPr>
                <a:spcBef>
                  <a:spcPct val="0"/>
                </a:spcBef>
              </a:pPr>
              <a:t>6</a:t>
            </a:fld>
            <a:endParaRPr lang="de-DE" altLang="de-DE" sz="1300"/>
          </a:p>
        </p:txBody>
      </p:sp>
      <p:sp>
        <p:nvSpPr>
          <p:cNvPr id="16387" name="Rectangle 2"/>
          <p:cNvSpPr>
            <a:spLocks noGrp="1" noRot="1" noChangeAspect="1" noChangeArrowheads="1" noTextEdit="1"/>
          </p:cNvSpPr>
          <p:nvPr>
            <p:ph type="sldImg"/>
          </p:nvPr>
        </p:nvSpPr>
        <p:spPr>
          <a:xfrm>
            <a:off x="139700" y="768350"/>
            <a:ext cx="6821488"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712101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D92715E-260E-42E0-A6AB-6C0EB5073B82}" type="slidenum">
              <a:rPr lang="de-DE" altLang="de-DE" sz="1300"/>
              <a:pPr>
                <a:spcBef>
                  <a:spcPct val="0"/>
                </a:spcBef>
              </a:pPr>
              <a:t>7</a:t>
            </a:fld>
            <a:endParaRPr lang="de-DE" altLang="de-DE" sz="1300"/>
          </a:p>
        </p:txBody>
      </p:sp>
      <p:sp>
        <p:nvSpPr>
          <p:cNvPr id="22531" name="Rectangle 2"/>
          <p:cNvSpPr>
            <a:spLocks noGrp="1" noRot="1" noChangeAspect="1" noChangeArrowheads="1" noTextEdit="1"/>
          </p:cNvSpPr>
          <p:nvPr>
            <p:ph type="sldImg"/>
          </p:nvPr>
        </p:nvSpPr>
        <p:spPr>
          <a:xfrm>
            <a:off x="139700" y="768350"/>
            <a:ext cx="6821488"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8123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D92715E-260E-42E0-A6AB-6C0EB5073B82}" type="slidenum">
              <a:rPr lang="de-DE" altLang="de-DE" sz="1300"/>
              <a:pPr>
                <a:spcBef>
                  <a:spcPct val="0"/>
                </a:spcBef>
              </a:pPr>
              <a:t>8</a:t>
            </a:fld>
            <a:endParaRPr lang="de-DE" altLang="de-DE" sz="1300"/>
          </a:p>
        </p:txBody>
      </p:sp>
      <p:sp>
        <p:nvSpPr>
          <p:cNvPr id="22531" name="Rectangle 2"/>
          <p:cNvSpPr>
            <a:spLocks noGrp="1" noRot="1" noChangeAspect="1" noChangeArrowheads="1" noTextEdit="1"/>
          </p:cNvSpPr>
          <p:nvPr>
            <p:ph type="sldImg"/>
          </p:nvPr>
        </p:nvSpPr>
        <p:spPr>
          <a:xfrm>
            <a:off x="139700" y="768350"/>
            <a:ext cx="6821488"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8123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D92715E-260E-42E0-A6AB-6C0EB5073B82}" type="slidenum">
              <a:rPr lang="de-DE" altLang="de-DE" sz="1300"/>
              <a:pPr>
                <a:spcBef>
                  <a:spcPct val="0"/>
                </a:spcBef>
              </a:pPr>
              <a:t>9</a:t>
            </a:fld>
            <a:endParaRPr lang="de-DE" altLang="de-DE" sz="1300"/>
          </a:p>
        </p:txBody>
      </p:sp>
      <p:sp>
        <p:nvSpPr>
          <p:cNvPr id="22531" name="Rectangle 2"/>
          <p:cNvSpPr>
            <a:spLocks noGrp="1" noRot="1" noChangeAspect="1" noChangeArrowheads="1" noTextEdit="1"/>
          </p:cNvSpPr>
          <p:nvPr>
            <p:ph type="sldImg"/>
          </p:nvPr>
        </p:nvSpPr>
        <p:spPr>
          <a:xfrm>
            <a:off x="139700" y="768350"/>
            <a:ext cx="6821488"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8123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6894635-6FFF-470D-8828-41710A97ADAB}" type="slidenum">
              <a:rPr lang="de-DE" altLang="de-DE" sz="1300"/>
              <a:pPr>
                <a:spcBef>
                  <a:spcPct val="0"/>
                </a:spcBef>
              </a:pPr>
              <a:t>10</a:t>
            </a:fld>
            <a:endParaRPr lang="de-DE" altLang="de-DE" sz="1300"/>
          </a:p>
        </p:txBody>
      </p:sp>
      <p:sp>
        <p:nvSpPr>
          <p:cNvPr id="28675" name="Rectangle 2"/>
          <p:cNvSpPr>
            <a:spLocks noGrp="1" noRot="1" noChangeAspect="1" noChangeArrowheads="1" noTextEdit="1"/>
          </p:cNvSpPr>
          <p:nvPr>
            <p:ph type="sldImg"/>
          </p:nvPr>
        </p:nvSpPr>
        <p:spPr>
          <a:xfrm>
            <a:off x="139700" y="768350"/>
            <a:ext cx="6821488"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9751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6894635-6FFF-470D-8828-41710A97ADAB}" type="slidenum">
              <a:rPr lang="de-DE" altLang="de-DE" sz="1300"/>
              <a:pPr>
                <a:spcBef>
                  <a:spcPct val="0"/>
                </a:spcBef>
              </a:pPr>
              <a:t>11</a:t>
            </a:fld>
            <a:endParaRPr lang="de-DE" altLang="de-DE" sz="1300"/>
          </a:p>
        </p:txBody>
      </p:sp>
      <p:sp>
        <p:nvSpPr>
          <p:cNvPr id="28675" name="Rectangle 2"/>
          <p:cNvSpPr>
            <a:spLocks noGrp="1" noRot="1" noChangeAspect="1" noChangeArrowheads="1" noTextEdit="1"/>
          </p:cNvSpPr>
          <p:nvPr>
            <p:ph type="sldImg"/>
          </p:nvPr>
        </p:nvSpPr>
        <p:spPr>
          <a:xfrm>
            <a:off x="139700" y="768350"/>
            <a:ext cx="6821488"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97510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6894635-6FFF-470D-8828-41710A97ADAB}" type="slidenum">
              <a:rPr lang="de-DE" altLang="de-DE" sz="1300"/>
              <a:pPr>
                <a:spcBef>
                  <a:spcPct val="0"/>
                </a:spcBef>
              </a:pPr>
              <a:t>12</a:t>
            </a:fld>
            <a:endParaRPr lang="de-DE" altLang="de-DE" sz="1300"/>
          </a:p>
        </p:txBody>
      </p:sp>
      <p:sp>
        <p:nvSpPr>
          <p:cNvPr id="28675" name="Rectangle 2"/>
          <p:cNvSpPr>
            <a:spLocks noGrp="1" noRot="1" noChangeAspect="1" noChangeArrowheads="1" noTextEdit="1"/>
          </p:cNvSpPr>
          <p:nvPr>
            <p:ph type="sldImg"/>
          </p:nvPr>
        </p:nvSpPr>
        <p:spPr>
          <a:xfrm>
            <a:off x="139700" y="768350"/>
            <a:ext cx="6821488"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97510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6066B91-C4B0-4C79-9B16-4B2BFB1D5C91}" type="slidenum">
              <a:rPr lang="de-DE" altLang="de-DE" sz="1300"/>
              <a:pPr>
                <a:spcBef>
                  <a:spcPct val="0"/>
                </a:spcBef>
              </a:pPr>
              <a:t>13</a:t>
            </a:fld>
            <a:endParaRPr lang="de-DE" altLang="de-DE" sz="1300"/>
          </a:p>
        </p:txBody>
      </p:sp>
      <p:sp>
        <p:nvSpPr>
          <p:cNvPr id="30723" name="Rectangle 2"/>
          <p:cNvSpPr>
            <a:spLocks noGrp="1" noRot="1" noChangeAspect="1" noChangeArrowheads="1" noTextEdit="1"/>
          </p:cNvSpPr>
          <p:nvPr>
            <p:ph type="sldImg"/>
          </p:nvPr>
        </p:nvSpPr>
        <p:spPr>
          <a:xfrm>
            <a:off x="141288" y="768350"/>
            <a:ext cx="6821487"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44107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83BE6B7-702D-4E4D-9154-7302DF2151A1}" type="slidenum">
              <a:rPr lang="de-DE" altLang="de-DE" sz="1300"/>
              <a:pPr>
                <a:spcBef>
                  <a:spcPct val="0"/>
                </a:spcBef>
              </a:pPr>
              <a:t>14</a:t>
            </a:fld>
            <a:endParaRPr lang="de-DE" altLang="de-DE" sz="1300"/>
          </a:p>
        </p:txBody>
      </p:sp>
      <p:sp>
        <p:nvSpPr>
          <p:cNvPr id="32771" name="Rectangle 2"/>
          <p:cNvSpPr>
            <a:spLocks noGrp="1" noRot="1" noChangeAspect="1" noChangeArrowheads="1" noTextEdit="1"/>
          </p:cNvSpPr>
          <p:nvPr>
            <p:ph type="sldImg"/>
          </p:nvPr>
        </p:nvSpPr>
        <p:spPr>
          <a:xfrm>
            <a:off x="141288" y="768350"/>
            <a:ext cx="6821487"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37449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53F55B2-BF7E-4D00-B38A-B96F21DF254D}" type="slidenum">
              <a:rPr lang="de-DE" altLang="de-DE" sz="1300"/>
              <a:pPr>
                <a:spcBef>
                  <a:spcPct val="0"/>
                </a:spcBef>
              </a:pPr>
              <a:t>15</a:t>
            </a:fld>
            <a:endParaRPr lang="de-DE" altLang="de-DE" sz="1300"/>
          </a:p>
        </p:txBody>
      </p:sp>
      <p:sp>
        <p:nvSpPr>
          <p:cNvPr id="34819" name="Rectangle 2"/>
          <p:cNvSpPr>
            <a:spLocks noGrp="1" noRot="1" noChangeAspect="1" noChangeArrowheads="1" noTextEdit="1"/>
          </p:cNvSpPr>
          <p:nvPr>
            <p:ph type="sldImg"/>
          </p:nvPr>
        </p:nvSpPr>
        <p:spPr>
          <a:xfrm>
            <a:off x="141288" y="768350"/>
            <a:ext cx="6821487"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20756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99E3293-A87B-4776-AF14-CFD5890E664C}" type="slidenum">
              <a:rPr lang="de-DE" altLang="de-DE" sz="1300"/>
              <a:pPr>
                <a:spcBef>
                  <a:spcPct val="0"/>
                </a:spcBef>
              </a:pPr>
              <a:t>16</a:t>
            </a:fld>
            <a:endParaRPr lang="de-DE" altLang="de-DE" sz="1300"/>
          </a:p>
        </p:txBody>
      </p:sp>
      <p:sp>
        <p:nvSpPr>
          <p:cNvPr id="36867" name="Rectangle 2"/>
          <p:cNvSpPr>
            <a:spLocks noGrp="1" noRot="1" noChangeAspect="1" noChangeArrowheads="1" noTextEdit="1"/>
          </p:cNvSpPr>
          <p:nvPr>
            <p:ph type="sldImg"/>
          </p:nvPr>
        </p:nvSpPr>
        <p:spPr>
          <a:xfrm>
            <a:off x="141288" y="768350"/>
            <a:ext cx="6821487"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34893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285AB13-C91F-4C45-B3C5-FAC22882F6FB}" type="slidenum">
              <a:rPr lang="de-DE" altLang="de-DE" sz="1300"/>
              <a:pPr>
                <a:spcBef>
                  <a:spcPct val="0"/>
                </a:spcBef>
              </a:pPr>
              <a:t>17</a:t>
            </a:fld>
            <a:endParaRPr lang="de-DE" altLang="de-DE" sz="1300"/>
          </a:p>
        </p:txBody>
      </p:sp>
      <p:sp>
        <p:nvSpPr>
          <p:cNvPr id="38915" name="Rectangle 2"/>
          <p:cNvSpPr>
            <a:spLocks noGrp="1" noRot="1" noChangeAspect="1" noChangeArrowheads="1" noTextEdit="1"/>
          </p:cNvSpPr>
          <p:nvPr>
            <p:ph type="sldImg"/>
          </p:nvPr>
        </p:nvSpPr>
        <p:spPr>
          <a:xfrm>
            <a:off x="141288" y="768350"/>
            <a:ext cx="6821487"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31769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F05B3B1-BD55-4D5F-9E97-B2C693D14451}" type="slidenum">
              <a:rPr lang="de-DE" altLang="de-DE" sz="1300"/>
              <a:pPr>
                <a:spcBef>
                  <a:spcPct val="0"/>
                </a:spcBef>
              </a:pPr>
              <a:t>18</a:t>
            </a:fld>
            <a:endParaRPr lang="de-DE" altLang="de-DE" sz="1300"/>
          </a:p>
        </p:txBody>
      </p:sp>
      <p:sp>
        <p:nvSpPr>
          <p:cNvPr id="40963" name="Rectangle 2"/>
          <p:cNvSpPr>
            <a:spLocks noGrp="1" noRot="1" noChangeAspect="1" noChangeArrowheads="1" noTextEdit="1"/>
          </p:cNvSpPr>
          <p:nvPr>
            <p:ph type="sldImg"/>
          </p:nvPr>
        </p:nvSpPr>
        <p:spPr>
          <a:xfrm>
            <a:off x="141288" y="768350"/>
            <a:ext cx="6821487"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95782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3BE22C4-3D49-4901-9EA8-5C30C88511CE}" type="slidenum">
              <a:rPr lang="de-DE" altLang="de-DE" sz="1300"/>
              <a:pPr>
                <a:spcBef>
                  <a:spcPct val="0"/>
                </a:spcBef>
              </a:pPr>
              <a:t>19</a:t>
            </a:fld>
            <a:endParaRPr lang="de-DE" altLang="de-DE" sz="1300"/>
          </a:p>
        </p:txBody>
      </p:sp>
      <p:sp>
        <p:nvSpPr>
          <p:cNvPr id="43011" name="Rectangle 2"/>
          <p:cNvSpPr>
            <a:spLocks noGrp="1" noRot="1" noChangeAspect="1" noChangeArrowheads="1" noTextEdit="1"/>
          </p:cNvSpPr>
          <p:nvPr>
            <p:ph type="sldImg"/>
          </p:nvPr>
        </p:nvSpPr>
        <p:spPr>
          <a:xfrm>
            <a:off x="141288" y="768350"/>
            <a:ext cx="6821487"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00882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A18E144-B8D7-47D7-9A0D-2BB3253D6CAD}" type="slidenum">
              <a:rPr lang="de-DE" altLang="de-DE" sz="1300"/>
              <a:pPr>
                <a:spcBef>
                  <a:spcPct val="0"/>
                </a:spcBef>
              </a:pPr>
              <a:t>20</a:t>
            </a:fld>
            <a:endParaRPr lang="de-DE" altLang="de-DE" sz="1300"/>
          </a:p>
        </p:txBody>
      </p:sp>
      <p:sp>
        <p:nvSpPr>
          <p:cNvPr id="4710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47108"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4546928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A18E144-B8D7-47D7-9A0D-2BB3253D6CAD}" type="slidenum">
              <a:rPr lang="de-DE" altLang="de-DE" sz="1300"/>
              <a:pPr>
                <a:spcBef>
                  <a:spcPct val="0"/>
                </a:spcBef>
              </a:pPr>
              <a:t>21</a:t>
            </a:fld>
            <a:endParaRPr lang="de-DE" altLang="de-DE" sz="1300"/>
          </a:p>
        </p:txBody>
      </p:sp>
      <p:sp>
        <p:nvSpPr>
          <p:cNvPr id="4710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47108"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4546928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E9B383F-6E3A-40AA-ADDD-1DD797AE8F03}" type="slidenum">
              <a:rPr lang="de-DE" altLang="de-DE" sz="1300"/>
              <a:pPr>
                <a:spcBef>
                  <a:spcPct val="0"/>
                </a:spcBef>
              </a:pPr>
              <a:t>22</a:t>
            </a:fld>
            <a:endParaRPr lang="de-DE" altLang="de-DE" sz="1300"/>
          </a:p>
        </p:txBody>
      </p:sp>
      <p:sp>
        <p:nvSpPr>
          <p:cNvPr id="49155" name="Rectangle 2"/>
          <p:cNvSpPr>
            <a:spLocks noGrp="1" noRot="1" noChangeAspect="1" noChangeArrowheads="1" noTextEdit="1"/>
          </p:cNvSpPr>
          <p:nvPr>
            <p:ph type="sldImg"/>
          </p:nvPr>
        </p:nvSpPr>
        <p:spPr>
          <a:xfrm>
            <a:off x="139700" y="768350"/>
            <a:ext cx="6821488"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01137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spcBef>
                <a:spcPct val="30000"/>
              </a:spcBef>
              <a:defRPr sz="1200">
                <a:solidFill>
                  <a:schemeClr val="tx1"/>
                </a:solidFill>
                <a:latin typeface="Times New Roman" panose="02020603050405020304" pitchFamily="18" charset="0"/>
              </a:defRPr>
            </a:lvl1pPr>
            <a:lvl2pPr marL="742950" indent="-285750" defTabSz="989013">
              <a:spcBef>
                <a:spcPct val="30000"/>
              </a:spcBef>
              <a:defRPr sz="1200">
                <a:solidFill>
                  <a:schemeClr val="tx1"/>
                </a:solidFill>
                <a:latin typeface="Times New Roman" panose="02020603050405020304" pitchFamily="18" charset="0"/>
              </a:defRPr>
            </a:lvl2pPr>
            <a:lvl3pPr marL="1143000" indent="-228600" defTabSz="989013">
              <a:spcBef>
                <a:spcPct val="30000"/>
              </a:spcBef>
              <a:defRPr sz="1200">
                <a:solidFill>
                  <a:schemeClr val="tx1"/>
                </a:solidFill>
                <a:latin typeface="Times New Roman" panose="02020603050405020304" pitchFamily="18" charset="0"/>
              </a:defRPr>
            </a:lvl3pPr>
            <a:lvl4pPr marL="1600200" indent="-228600" defTabSz="989013">
              <a:spcBef>
                <a:spcPct val="30000"/>
              </a:spcBef>
              <a:defRPr sz="1200">
                <a:solidFill>
                  <a:schemeClr val="tx1"/>
                </a:solidFill>
                <a:latin typeface="Times New Roman" panose="02020603050405020304" pitchFamily="18" charset="0"/>
              </a:defRPr>
            </a:lvl4pPr>
            <a:lvl5pPr marL="2057400" indent="-228600" defTabSz="989013">
              <a:spcBef>
                <a:spcPct val="30000"/>
              </a:spcBef>
              <a:defRPr sz="1200">
                <a:solidFill>
                  <a:schemeClr val="tx1"/>
                </a:solidFill>
                <a:latin typeface="Times New Roman" panose="02020603050405020304" pitchFamily="18" charset="0"/>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E21518E-EC29-4BF4-BA38-EFACF3328B77}" type="slidenum">
              <a:rPr lang="de-DE" altLang="de-DE" sz="1300"/>
              <a:pPr algn="r" eaLnBrk="1" hangingPunct="1">
                <a:spcBef>
                  <a:spcPct val="0"/>
                </a:spcBef>
              </a:pPr>
              <a:t>23</a:t>
            </a:fld>
            <a:endParaRPr lang="de-DE" altLang="de-DE" sz="1300"/>
          </a:p>
        </p:txBody>
      </p:sp>
      <p:sp>
        <p:nvSpPr>
          <p:cNvPr id="55299" name="Rectangle 2"/>
          <p:cNvSpPr>
            <a:spLocks noGrp="1" noRot="1" noChangeAspect="1" noChangeArrowheads="1" noTextEdit="1"/>
          </p:cNvSpPr>
          <p:nvPr>
            <p:ph type="sldImg"/>
          </p:nvPr>
        </p:nvSpPr>
        <p:spPr>
          <a:xfrm>
            <a:off x="139700" y="768350"/>
            <a:ext cx="6821488"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27861533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spcBef>
                <a:spcPct val="30000"/>
              </a:spcBef>
              <a:defRPr sz="1200">
                <a:solidFill>
                  <a:schemeClr val="tx1"/>
                </a:solidFill>
                <a:latin typeface="Times New Roman" panose="02020603050405020304" pitchFamily="18" charset="0"/>
              </a:defRPr>
            </a:lvl1pPr>
            <a:lvl2pPr marL="742950" indent="-285750" defTabSz="989013">
              <a:spcBef>
                <a:spcPct val="30000"/>
              </a:spcBef>
              <a:defRPr sz="1200">
                <a:solidFill>
                  <a:schemeClr val="tx1"/>
                </a:solidFill>
                <a:latin typeface="Times New Roman" panose="02020603050405020304" pitchFamily="18" charset="0"/>
              </a:defRPr>
            </a:lvl2pPr>
            <a:lvl3pPr marL="1143000" indent="-228600" defTabSz="989013">
              <a:spcBef>
                <a:spcPct val="30000"/>
              </a:spcBef>
              <a:defRPr sz="1200">
                <a:solidFill>
                  <a:schemeClr val="tx1"/>
                </a:solidFill>
                <a:latin typeface="Times New Roman" panose="02020603050405020304" pitchFamily="18" charset="0"/>
              </a:defRPr>
            </a:lvl3pPr>
            <a:lvl4pPr marL="1600200" indent="-228600" defTabSz="989013">
              <a:spcBef>
                <a:spcPct val="30000"/>
              </a:spcBef>
              <a:defRPr sz="1200">
                <a:solidFill>
                  <a:schemeClr val="tx1"/>
                </a:solidFill>
                <a:latin typeface="Times New Roman" panose="02020603050405020304" pitchFamily="18" charset="0"/>
              </a:defRPr>
            </a:lvl4pPr>
            <a:lvl5pPr marL="2057400" indent="-228600" defTabSz="989013">
              <a:spcBef>
                <a:spcPct val="30000"/>
              </a:spcBef>
              <a:defRPr sz="1200">
                <a:solidFill>
                  <a:schemeClr val="tx1"/>
                </a:solidFill>
                <a:latin typeface="Times New Roman" panose="02020603050405020304" pitchFamily="18" charset="0"/>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E21518E-EC29-4BF4-BA38-EFACF3328B77}" type="slidenum">
              <a:rPr lang="de-DE" altLang="de-DE" sz="1300"/>
              <a:pPr algn="r" eaLnBrk="1" hangingPunct="1">
                <a:spcBef>
                  <a:spcPct val="0"/>
                </a:spcBef>
              </a:pPr>
              <a:t>24</a:t>
            </a:fld>
            <a:endParaRPr lang="de-DE" altLang="de-DE" sz="1300"/>
          </a:p>
        </p:txBody>
      </p:sp>
      <p:sp>
        <p:nvSpPr>
          <p:cNvPr id="55299" name="Rectangle 2"/>
          <p:cNvSpPr>
            <a:spLocks noGrp="1" noRot="1" noChangeAspect="1" noChangeArrowheads="1" noTextEdit="1"/>
          </p:cNvSpPr>
          <p:nvPr>
            <p:ph type="sldImg"/>
          </p:nvPr>
        </p:nvSpPr>
        <p:spPr>
          <a:xfrm>
            <a:off x="139700" y="768350"/>
            <a:ext cx="6821488"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27861533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spcBef>
                <a:spcPct val="30000"/>
              </a:spcBef>
              <a:defRPr sz="1200">
                <a:solidFill>
                  <a:schemeClr val="tx1"/>
                </a:solidFill>
                <a:latin typeface="Times New Roman" panose="02020603050405020304" pitchFamily="18" charset="0"/>
              </a:defRPr>
            </a:lvl1pPr>
            <a:lvl2pPr marL="742950" indent="-285750" defTabSz="989013">
              <a:spcBef>
                <a:spcPct val="30000"/>
              </a:spcBef>
              <a:defRPr sz="1200">
                <a:solidFill>
                  <a:schemeClr val="tx1"/>
                </a:solidFill>
                <a:latin typeface="Times New Roman" panose="02020603050405020304" pitchFamily="18" charset="0"/>
              </a:defRPr>
            </a:lvl2pPr>
            <a:lvl3pPr marL="1143000" indent="-228600" defTabSz="989013">
              <a:spcBef>
                <a:spcPct val="30000"/>
              </a:spcBef>
              <a:defRPr sz="1200">
                <a:solidFill>
                  <a:schemeClr val="tx1"/>
                </a:solidFill>
                <a:latin typeface="Times New Roman" panose="02020603050405020304" pitchFamily="18" charset="0"/>
              </a:defRPr>
            </a:lvl3pPr>
            <a:lvl4pPr marL="1600200" indent="-228600" defTabSz="989013">
              <a:spcBef>
                <a:spcPct val="30000"/>
              </a:spcBef>
              <a:defRPr sz="1200">
                <a:solidFill>
                  <a:schemeClr val="tx1"/>
                </a:solidFill>
                <a:latin typeface="Times New Roman" panose="02020603050405020304" pitchFamily="18" charset="0"/>
              </a:defRPr>
            </a:lvl4pPr>
            <a:lvl5pPr marL="2057400" indent="-228600" defTabSz="989013">
              <a:spcBef>
                <a:spcPct val="30000"/>
              </a:spcBef>
              <a:defRPr sz="1200">
                <a:solidFill>
                  <a:schemeClr val="tx1"/>
                </a:solidFill>
                <a:latin typeface="Times New Roman" panose="02020603050405020304" pitchFamily="18" charset="0"/>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E21518E-EC29-4BF4-BA38-EFACF3328B77}" type="slidenum">
              <a:rPr lang="de-DE" altLang="de-DE" sz="1300"/>
              <a:pPr algn="r" eaLnBrk="1" hangingPunct="1">
                <a:spcBef>
                  <a:spcPct val="0"/>
                </a:spcBef>
              </a:pPr>
              <a:t>25</a:t>
            </a:fld>
            <a:endParaRPr lang="de-DE" altLang="de-DE" sz="1300"/>
          </a:p>
        </p:txBody>
      </p:sp>
      <p:sp>
        <p:nvSpPr>
          <p:cNvPr id="55299" name="Rectangle 2"/>
          <p:cNvSpPr>
            <a:spLocks noGrp="1" noRot="1" noChangeAspect="1" noChangeArrowheads="1" noTextEdit="1"/>
          </p:cNvSpPr>
          <p:nvPr>
            <p:ph type="sldImg"/>
          </p:nvPr>
        </p:nvSpPr>
        <p:spPr>
          <a:xfrm>
            <a:off x="139700" y="768350"/>
            <a:ext cx="6821488"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27861533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254B697-EE39-408C-A9AB-D1DDF08F119C}" type="slidenum">
              <a:rPr lang="de-DE" altLang="de-DE" sz="1300"/>
              <a:pPr>
                <a:spcBef>
                  <a:spcPct val="0"/>
                </a:spcBef>
              </a:pPr>
              <a:t>26</a:t>
            </a:fld>
            <a:endParaRPr lang="de-DE" altLang="de-DE" sz="1300"/>
          </a:p>
        </p:txBody>
      </p:sp>
      <p:sp>
        <p:nvSpPr>
          <p:cNvPr id="5734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57348"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39953430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95E7A0B-A44B-46A8-AFAD-8FAE384E67EE}" type="slidenum">
              <a:rPr lang="de-DE" altLang="de-DE" sz="1300"/>
              <a:pPr>
                <a:spcBef>
                  <a:spcPct val="0"/>
                </a:spcBef>
              </a:pPr>
              <a:t>27</a:t>
            </a:fld>
            <a:endParaRPr lang="de-DE" altLang="de-DE" sz="1300"/>
          </a:p>
        </p:txBody>
      </p:sp>
      <p:sp>
        <p:nvSpPr>
          <p:cNvPr id="59395" name="Rectangle 2"/>
          <p:cNvSpPr>
            <a:spLocks noGrp="1" noRot="1" noChangeAspect="1" noChangeArrowheads="1" noTextEdit="1"/>
          </p:cNvSpPr>
          <p:nvPr>
            <p:ph type="sldImg"/>
          </p:nvPr>
        </p:nvSpPr>
        <p:spPr>
          <a:xfrm>
            <a:off x="139700" y="768350"/>
            <a:ext cx="6821488"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74270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930C58F-3C7E-4E3F-8677-CA2B29061DDC}" type="slidenum">
              <a:rPr lang="de-DE" altLang="de-DE" sz="1300"/>
              <a:pPr>
                <a:spcBef>
                  <a:spcPct val="0"/>
                </a:spcBef>
              </a:pPr>
              <a:t>28</a:t>
            </a:fld>
            <a:endParaRPr lang="de-DE" altLang="de-DE" sz="1300"/>
          </a:p>
        </p:txBody>
      </p:sp>
      <p:sp>
        <p:nvSpPr>
          <p:cNvPr id="61443" name="Rectangle 2"/>
          <p:cNvSpPr>
            <a:spLocks noGrp="1" noRot="1" noChangeAspect="1" noChangeArrowheads="1" noTextEdit="1"/>
          </p:cNvSpPr>
          <p:nvPr>
            <p:ph type="sldImg"/>
          </p:nvPr>
        </p:nvSpPr>
        <p:spPr>
          <a:xfrm>
            <a:off x="139700" y="768350"/>
            <a:ext cx="6821488"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45460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D1BB1C1-2F45-4E37-8FC5-C9E3D122C56D}" type="slidenum">
              <a:rPr lang="de-DE" altLang="de-DE" sz="1300"/>
              <a:pPr>
                <a:spcBef>
                  <a:spcPct val="0"/>
                </a:spcBef>
              </a:pPr>
              <a:t>29</a:t>
            </a:fld>
            <a:endParaRPr lang="de-DE" altLang="de-DE" sz="1300"/>
          </a:p>
        </p:txBody>
      </p:sp>
      <p:sp>
        <p:nvSpPr>
          <p:cNvPr id="63491" name="Rectangle 2"/>
          <p:cNvSpPr>
            <a:spLocks noGrp="1" noRot="1" noChangeAspect="1" noChangeArrowheads="1" noTextEdit="1"/>
          </p:cNvSpPr>
          <p:nvPr>
            <p:ph type="sldImg"/>
          </p:nvPr>
        </p:nvSpPr>
        <p:spPr>
          <a:xfrm>
            <a:off x="139700" y="768350"/>
            <a:ext cx="6821488"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73841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88ABEF3-4E78-4929-9D7C-75FF2CEE5894}" type="slidenum">
              <a:rPr lang="de-DE" altLang="de-DE" sz="1300"/>
              <a:pPr>
                <a:spcBef>
                  <a:spcPct val="0"/>
                </a:spcBef>
              </a:pPr>
              <a:t>30</a:t>
            </a:fld>
            <a:endParaRPr lang="de-DE" altLang="de-DE" sz="1300"/>
          </a:p>
        </p:txBody>
      </p:sp>
      <p:sp>
        <p:nvSpPr>
          <p:cNvPr id="65539" name="Rectangle 2"/>
          <p:cNvSpPr>
            <a:spLocks noGrp="1" noRot="1" noChangeAspect="1" noChangeArrowheads="1" noTextEdit="1"/>
          </p:cNvSpPr>
          <p:nvPr>
            <p:ph type="sldImg"/>
          </p:nvPr>
        </p:nvSpPr>
        <p:spPr>
          <a:xfrm>
            <a:off x="139700" y="768350"/>
            <a:ext cx="6821488"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73616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654E106-3952-41D9-8FCC-95485B4D7AD7}" type="slidenum">
              <a:rPr lang="de-DE" altLang="de-DE" sz="1300"/>
              <a:pPr>
                <a:spcBef>
                  <a:spcPct val="0"/>
                </a:spcBef>
              </a:pPr>
              <a:t>31</a:t>
            </a:fld>
            <a:endParaRPr lang="de-DE" altLang="de-DE" sz="1300"/>
          </a:p>
        </p:txBody>
      </p:sp>
      <p:sp>
        <p:nvSpPr>
          <p:cNvPr id="67587" name="Rectangle 2"/>
          <p:cNvSpPr>
            <a:spLocks noGrp="1" noRot="1" noChangeAspect="1" noChangeArrowheads="1" noTextEdit="1"/>
          </p:cNvSpPr>
          <p:nvPr>
            <p:ph type="sldImg"/>
          </p:nvPr>
        </p:nvSpPr>
        <p:spPr>
          <a:xfrm>
            <a:off x="139700" y="768350"/>
            <a:ext cx="6821488"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24655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87FA7CB-6072-48E7-AC42-0A3B12724A16}" type="slidenum">
              <a:rPr lang="de-DE" altLang="de-DE" sz="1300"/>
              <a:pPr>
                <a:spcBef>
                  <a:spcPct val="0"/>
                </a:spcBef>
              </a:pPr>
              <a:t>32</a:t>
            </a:fld>
            <a:endParaRPr lang="de-DE" altLang="de-DE" sz="1300"/>
          </a:p>
        </p:txBody>
      </p:sp>
      <p:sp>
        <p:nvSpPr>
          <p:cNvPr id="69635" name="Rectangle 2"/>
          <p:cNvSpPr>
            <a:spLocks noGrp="1" noRot="1" noChangeAspect="1" noChangeArrowheads="1" noTextEdit="1"/>
          </p:cNvSpPr>
          <p:nvPr>
            <p:ph type="sldImg"/>
          </p:nvPr>
        </p:nvSpPr>
        <p:spPr>
          <a:xfrm>
            <a:off x="139700" y="768350"/>
            <a:ext cx="6821488"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96316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5F5179B-BFDF-444F-A023-1174AE57567B}" type="slidenum">
              <a:rPr lang="de-DE" altLang="de-DE" sz="1300"/>
              <a:pPr>
                <a:spcBef>
                  <a:spcPct val="0"/>
                </a:spcBef>
              </a:pPr>
              <a:t>33</a:t>
            </a:fld>
            <a:endParaRPr lang="de-DE" altLang="de-DE" sz="1300"/>
          </a:p>
        </p:txBody>
      </p:sp>
      <p:sp>
        <p:nvSpPr>
          <p:cNvPr id="71683" name="Rectangle 2"/>
          <p:cNvSpPr>
            <a:spLocks noGrp="1" noRot="1" noChangeAspect="1" noChangeArrowheads="1" noTextEdit="1"/>
          </p:cNvSpPr>
          <p:nvPr>
            <p:ph type="sldImg"/>
          </p:nvPr>
        </p:nvSpPr>
        <p:spPr>
          <a:xfrm>
            <a:off x="139700" y="768350"/>
            <a:ext cx="6821488"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42333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CA28412-8A46-4C26-A05A-CDD71896B350}" type="slidenum">
              <a:rPr lang="de-DE" altLang="de-DE" sz="1300"/>
              <a:pPr>
                <a:spcBef>
                  <a:spcPct val="0"/>
                </a:spcBef>
              </a:pPr>
              <a:t>34</a:t>
            </a:fld>
            <a:endParaRPr lang="de-DE" altLang="de-DE" sz="1300"/>
          </a:p>
        </p:txBody>
      </p:sp>
      <p:sp>
        <p:nvSpPr>
          <p:cNvPr id="73731" name="Rectangle 2"/>
          <p:cNvSpPr>
            <a:spLocks noGrp="1" noRot="1" noChangeAspect="1" noChangeArrowheads="1" noTextEdit="1"/>
          </p:cNvSpPr>
          <p:nvPr>
            <p:ph type="sldImg"/>
          </p:nvPr>
        </p:nvSpPr>
        <p:spPr>
          <a:xfrm>
            <a:off x="139700" y="768350"/>
            <a:ext cx="6821488"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83823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CA28412-8A46-4C26-A05A-CDD71896B350}" type="slidenum">
              <a:rPr lang="de-DE" altLang="de-DE" sz="1300"/>
              <a:pPr>
                <a:spcBef>
                  <a:spcPct val="0"/>
                </a:spcBef>
              </a:pPr>
              <a:t>35</a:t>
            </a:fld>
            <a:endParaRPr lang="de-DE" altLang="de-DE" sz="1300"/>
          </a:p>
        </p:txBody>
      </p:sp>
      <p:sp>
        <p:nvSpPr>
          <p:cNvPr id="73731" name="Rectangle 2"/>
          <p:cNvSpPr>
            <a:spLocks noGrp="1" noRot="1" noChangeAspect="1" noChangeArrowheads="1" noTextEdit="1"/>
          </p:cNvSpPr>
          <p:nvPr>
            <p:ph type="sldImg"/>
          </p:nvPr>
        </p:nvSpPr>
        <p:spPr>
          <a:xfrm>
            <a:off x="139700" y="768350"/>
            <a:ext cx="6821488"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83823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BB1451C-719E-4077-8742-E6A17034972E}" type="slidenum">
              <a:rPr lang="de-DE" altLang="de-DE" sz="1300"/>
              <a:pPr>
                <a:spcBef>
                  <a:spcPct val="0"/>
                </a:spcBef>
              </a:pPr>
              <a:t>36</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69851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AB7F128-FBED-43FE-ADB5-16BBF5FED99A}" type="slidenum">
              <a:rPr lang="de-DE" altLang="de-DE" sz="1300"/>
              <a:pPr>
                <a:spcBef>
                  <a:spcPct val="0"/>
                </a:spcBef>
              </a:pPr>
              <a:t>37</a:t>
            </a:fld>
            <a:endParaRPr lang="de-DE" altLang="de-DE" sz="1300"/>
          </a:p>
        </p:txBody>
      </p:sp>
      <p:sp>
        <p:nvSpPr>
          <p:cNvPr id="77827" name="Rectangle 2"/>
          <p:cNvSpPr>
            <a:spLocks noGrp="1" noRot="1" noChangeAspect="1" noChangeArrowheads="1" noTextEdit="1"/>
          </p:cNvSpPr>
          <p:nvPr>
            <p:ph type="sldImg"/>
          </p:nvPr>
        </p:nvSpPr>
        <p:spPr>
          <a:xfrm>
            <a:off x="139700" y="768350"/>
            <a:ext cx="6821488"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02487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EB981E8-550B-4CA7-A116-33EF41DE7621}" type="slidenum">
              <a:rPr lang="de-DE" altLang="de-DE" sz="1300"/>
              <a:pPr>
                <a:spcBef>
                  <a:spcPct val="0"/>
                </a:spcBef>
              </a:pPr>
              <a:t>38</a:t>
            </a:fld>
            <a:endParaRPr lang="de-DE" altLang="de-DE" sz="1300"/>
          </a:p>
        </p:txBody>
      </p:sp>
      <p:sp>
        <p:nvSpPr>
          <p:cNvPr id="79875" name="Rectangle 2"/>
          <p:cNvSpPr>
            <a:spLocks noGrp="1" noRot="1" noChangeAspect="1" noChangeArrowheads="1" noTextEdit="1"/>
          </p:cNvSpPr>
          <p:nvPr>
            <p:ph type="sldImg"/>
          </p:nvPr>
        </p:nvSpPr>
        <p:spPr>
          <a:xfrm>
            <a:off x="139700" y="768350"/>
            <a:ext cx="6821488"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3588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7ED299D-56F0-45FD-8F44-050C32336F2B}" type="slidenum">
              <a:rPr lang="de-DE" altLang="de-DE" sz="1300"/>
              <a:pPr>
                <a:spcBef>
                  <a:spcPct val="0"/>
                </a:spcBef>
              </a:pPr>
              <a:t>39</a:t>
            </a:fld>
            <a:endParaRPr lang="de-DE"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12387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C35C572-8E36-485F-AA18-99B7A1BD4677}" type="slidenum">
              <a:rPr lang="de-DE" altLang="de-DE" sz="1300"/>
              <a:pPr>
                <a:spcBef>
                  <a:spcPct val="0"/>
                </a:spcBef>
              </a:pPr>
              <a:t>40</a:t>
            </a:fld>
            <a:endParaRPr lang="de-DE" altLang="de-DE" sz="1300"/>
          </a:p>
        </p:txBody>
      </p:sp>
      <p:sp>
        <p:nvSpPr>
          <p:cNvPr id="83971" name="Rectangle 2"/>
          <p:cNvSpPr>
            <a:spLocks noGrp="1" noRot="1" noChangeAspect="1" noChangeArrowheads="1" noTextEdit="1"/>
          </p:cNvSpPr>
          <p:nvPr>
            <p:ph type="sldImg"/>
          </p:nvPr>
        </p:nvSpPr>
        <p:spPr>
          <a:xfrm>
            <a:off x="139700" y="768350"/>
            <a:ext cx="6821488"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86264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B62349-0A20-446C-87E8-EF5FECAC6ED1}" type="slidenum">
              <a:rPr lang="de-DE" altLang="de-DE" sz="1300"/>
              <a:pPr>
                <a:spcBef>
                  <a:spcPct val="0"/>
                </a:spcBef>
              </a:pPr>
              <a:t>41</a:t>
            </a:fld>
            <a:endParaRPr lang="de-DE" altLang="de-DE" sz="1300"/>
          </a:p>
        </p:txBody>
      </p:sp>
      <p:sp>
        <p:nvSpPr>
          <p:cNvPr id="86019" name="Rectangle 2"/>
          <p:cNvSpPr>
            <a:spLocks noGrp="1" noRot="1" noChangeAspect="1" noChangeArrowheads="1" noTextEdit="1"/>
          </p:cNvSpPr>
          <p:nvPr>
            <p:ph type="sldImg"/>
          </p:nvPr>
        </p:nvSpPr>
        <p:spPr>
          <a:xfrm>
            <a:off x="139700" y="768350"/>
            <a:ext cx="6821488"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84256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AF65BCA-E975-446E-B64C-284DC6C765F0}" type="slidenum">
              <a:rPr lang="de-DE" altLang="de-DE" sz="1300"/>
              <a:pPr>
                <a:spcBef>
                  <a:spcPct val="0"/>
                </a:spcBef>
              </a:pPr>
              <a:t>42</a:t>
            </a:fld>
            <a:endParaRPr lang="de-DE"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55491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B484E4F-2F64-4058-B395-BA77DA572432}" type="slidenum">
              <a:rPr lang="de-DE" altLang="de-DE" sz="1300"/>
              <a:pPr>
                <a:spcBef>
                  <a:spcPct val="0"/>
                </a:spcBef>
              </a:pPr>
              <a:t>43</a:t>
            </a:fld>
            <a:endParaRPr lang="de-DE" altLang="de-DE" sz="1300"/>
          </a:p>
        </p:txBody>
      </p:sp>
      <p:sp>
        <p:nvSpPr>
          <p:cNvPr id="90115" name="Rectangle 2"/>
          <p:cNvSpPr>
            <a:spLocks noGrp="1" noRot="1" noChangeAspect="1" noChangeArrowheads="1" noTextEdit="1"/>
          </p:cNvSpPr>
          <p:nvPr>
            <p:ph type="sldImg"/>
          </p:nvPr>
        </p:nvSpPr>
        <p:spPr>
          <a:xfrm>
            <a:off x="139700" y="768350"/>
            <a:ext cx="6821488"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90061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B484E4F-2F64-4058-B395-BA77DA572432}" type="slidenum">
              <a:rPr lang="de-DE" altLang="de-DE" sz="1300"/>
              <a:pPr>
                <a:spcBef>
                  <a:spcPct val="0"/>
                </a:spcBef>
              </a:pPr>
              <a:t>44</a:t>
            </a:fld>
            <a:endParaRPr lang="de-DE" altLang="de-DE" sz="1300"/>
          </a:p>
        </p:txBody>
      </p:sp>
      <p:sp>
        <p:nvSpPr>
          <p:cNvPr id="90115" name="Rectangle 2"/>
          <p:cNvSpPr>
            <a:spLocks noGrp="1" noRot="1" noChangeAspect="1" noChangeArrowheads="1" noTextEdit="1"/>
          </p:cNvSpPr>
          <p:nvPr>
            <p:ph type="sldImg"/>
          </p:nvPr>
        </p:nvSpPr>
        <p:spPr>
          <a:xfrm>
            <a:off x="139700" y="768350"/>
            <a:ext cx="6821488"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90061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8FE71CF-AB0D-462C-8A5C-1A8B3EBC831B}" type="slidenum">
              <a:rPr lang="de-DE" altLang="de-DE" sz="1300"/>
              <a:pPr>
                <a:spcBef>
                  <a:spcPct val="0"/>
                </a:spcBef>
              </a:pPr>
              <a:t>45</a:t>
            </a:fld>
            <a:endParaRPr lang="de-DE" altLang="de-DE" sz="1300"/>
          </a:p>
        </p:txBody>
      </p:sp>
      <p:sp>
        <p:nvSpPr>
          <p:cNvPr id="92163" name="Rectangle 2"/>
          <p:cNvSpPr>
            <a:spLocks noGrp="1" noRot="1" noChangeAspect="1" noChangeArrowheads="1" noTextEdit="1"/>
          </p:cNvSpPr>
          <p:nvPr>
            <p:ph type="sldImg"/>
          </p:nvPr>
        </p:nvSpPr>
        <p:spPr>
          <a:xfrm>
            <a:off x="139700" y="768350"/>
            <a:ext cx="6821488"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23581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DF7306A-CED8-47F1-847B-41823D11EFA2}" type="slidenum">
              <a:rPr lang="de-DE" altLang="de-DE" sz="1300"/>
              <a:pPr>
                <a:spcBef>
                  <a:spcPct val="0"/>
                </a:spcBef>
              </a:pPr>
              <a:t>46</a:t>
            </a:fld>
            <a:endParaRPr lang="de-DE" altLang="de-DE" sz="1300"/>
          </a:p>
        </p:txBody>
      </p:sp>
      <p:sp>
        <p:nvSpPr>
          <p:cNvPr id="94211" name="Rectangle 2"/>
          <p:cNvSpPr>
            <a:spLocks noGrp="1" noRot="1" noChangeAspect="1" noChangeArrowheads="1" noTextEdit="1"/>
          </p:cNvSpPr>
          <p:nvPr>
            <p:ph type="sldImg"/>
          </p:nvPr>
        </p:nvSpPr>
        <p:spPr>
          <a:xfrm>
            <a:off x="139700" y="768350"/>
            <a:ext cx="6821488"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12089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1CEDA2F-A5C6-4F10-9FC5-92F18F2E6E9F}" type="slidenum">
              <a:rPr lang="de-DE" altLang="de-DE" sz="1300"/>
              <a:pPr>
                <a:spcBef>
                  <a:spcPct val="0"/>
                </a:spcBef>
              </a:pPr>
              <a:t>47</a:t>
            </a:fld>
            <a:endParaRPr lang="de-DE" altLang="de-DE" sz="1300"/>
          </a:p>
        </p:txBody>
      </p:sp>
      <p:sp>
        <p:nvSpPr>
          <p:cNvPr id="96259" name="Rectangle 2"/>
          <p:cNvSpPr>
            <a:spLocks noGrp="1" noRot="1" noChangeAspect="1" noChangeArrowheads="1" noTextEdit="1"/>
          </p:cNvSpPr>
          <p:nvPr>
            <p:ph type="sldImg"/>
          </p:nvPr>
        </p:nvSpPr>
        <p:spPr>
          <a:xfrm>
            <a:off x="139700" y="768350"/>
            <a:ext cx="6821488"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808734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AA56CF9-D6D5-4C72-89A7-33EB108B82F3}" type="slidenum">
              <a:rPr lang="de-DE" altLang="de-DE" sz="1300"/>
              <a:pPr>
                <a:spcBef>
                  <a:spcPct val="0"/>
                </a:spcBef>
              </a:pPr>
              <a:t>48</a:t>
            </a:fld>
            <a:endParaRPr lang="de-DE" altLang="de-DE" sz="1300"/>
          </a:p>
        </p:txBody>
      </p:sp>
      <p:sp>
        <p:nvSpPr>
          <p:cNvPr id="98307" name="Rectangle 2"/>
          <p:cNvSpPr>
            <a:spLocks noGrp="1" noRot="1" noChangeAspect="1" noChangeArrowheads="1" noTextEdit="1"/>
          </p:cNvSpPr>
          <p:nvPr>
            <p:ph type="sldImg"/>
          </p:nvPr>
        </p:nvSpPr>
        <p:spPr>
          <a:xfrm>
            <a:off x="139700" y="768350"/>
            <a:ext cx="6821488"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14604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A8471BF-0FE5-4398-B284-F82FD0ED96FD}" type="slidenum">
              <a:rPr lang="de-DE" altLang="de-DE" sz="1300"/>
              <a:pPr>
                <a:spcBef>
                  <a:spcPct val="0"/>
                </a:spcBef>
              </a:pPr>
              <a:t>49</a:t>
            </a:fld>
            <a:endParaRPr lang="de-DE" altLang="de-DE" sz="1300"/>
          </a:p>
        </p:txBody>
      </p:sp>
      <p:sp>
        <p:nvSpPr>
          <p:cNvPr id="100355" name="Rectangle 2"/>
          <p:cNvSpPr>
            <a:spLocks noGrp="1" noRot="1" noChangeAspect="1" noChangeArrowheads="1" noTextEdit="1"/>
          </p:cNvSpPr>
          <p:nvPr>
            <p:ph type="sldImg"/>
          </p:nvPr>
        </p:nvSpPr>
        <p:spPr>
          <a:xfrm>
            <a:off x="139700" y="768350"/>
            <a:ext cx="6821488"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40915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2F9FC60-1360-4F92-AFF1-BD04361D6396}" type="slidenum">
              <a:rPr lang="de-DE" altLang="de-DE" sz="1300"/>
              <a:pPr>
                <a:spcBef>
                  <a:spcPct val="0"/>
                </a:spcBef>
              </a:pPr>
              <a:t>50</a:t>
            </a:fld>
            <a:endParaRPr lang="de-DE" altLang="de-DE" sz="1300"/>
          </a:p>
        </p:txBody>
      </p:sp>
      <p:sp>
        <p:nvSpPr>
          <p:cNvPr id="102403" name="Rectangle 2"/>
          <p:cNvSpPr>
            <a:spLocks noGrp="1" noRot="1" noChangeAspect="1" noChangeArrowheads="1" noTextEdit="1"/>
          </p:cNvSpPr>
          <p:nvPr>
            <p:ph type="sldImg"/>
          </p:nvPr>
        </p:nvSpPr>
        <p:spPr>
          <a:xfrm>
            <a:off x="139700" y="768350"/>
            <a:ext cx="6821488"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88005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9B06709-2016-4EF7-8334-9E1755C9C8FE}" type="slidenum">
              <a:rPr lang="de-DE" altLang="de-DE" sz="1300"/>
              <a:pPr>
                <a:spcBef>
                  <a:spcPct val="0"/>
                </a:spcBef>
              </a:pPr>
              <a:t>51</a:t>
            </a:fld>
            <a:endParaRPr lang="de-DE" altLang="de-DE" sz="1300"/>
          </a:p>
        </p:txBody>
      </p:sp>
      <p:sp>
        <p:nvSpPr>
          <p:cNvPr id="104451" name="Rectangle 2"/>
          <p:cNvSpPr>
            <a:spLocks noGrp="1" noRot="1" noChangeAspect="1" noChangeArrowheads="1" noTextEdit="1"/>
          </p:cNvSpPr>
          <p:nvPr>
            <p:ph type="sldImg"/>
          </p:nvPr>
        </p:nvSpPr>
        <p:spPr>
          <a:xfrm>
            <a:off x="139700" y="768350"/>
            <a:ext cx="6821488"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43035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2C6B3FB-41A8-47F7-B8F0-42D60C76517C}" type="slidenum">
              <a:rPr lang="de-DE" altLang="de-DE" sz="1300"/>
              <a:pPr>
                <a:spcBef>
                  <a:spcPct val="0"/>
                </a:spcBef>
              </a:pPr>
              <a:t>52</a:t>
            </a:fld>
            <a:endParaRPr lang="de-DE" altLang="de-DE" sz="1300"/>
          </a:p>
        </p:txBody>
      </p:sp>
      <p:sp>
        <p:nvSpPr>
          <p:cNvPr id="106499" name="Rectangle 2"/>
          <p:cNvSpPr>
            <a:spLocks noGrp="1" noRot="1" noChangeAspect="1" noChangeArrowheads="1" noTextEdit="1"/>
          </p:cNvSpPr>
          <p:nvPr>
            <p:ph type="sldImg"/>
          </p:nvPr>
        </p:nvSpPr>
        <p:spPr>
          <a:xfrm>
            <a:off x="139700" y="768350"/>
            <a:ext cx="6821488"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1456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924F1C0-F65F-411A-85EE-CB6F42964F17}" type="slidenum">
              <a:rPr lang="de-DE" altLang="de-DE" sz="1300"/>
              <a:pPr>
                <a:spcBef>
                  <a:spcPct val="0"/>
                </a:spcBef>
              </a:pPr>
              <a:t>53</a:t>
            </a:fld>
            <a:endParaRPr lang="de-DE" altLang="de-DE" sz="1300"/>
          </a:p>
        </p:txBody>
      </p:sp>
      <p:sp>
        <p:nvSpPr>
          <p:cNvPr id="108547" name="Rectangle 2"/>
          <p:cNvSpPr>
            <a:spLocks noGrp="1" noRot="1" noChangeAspect="1" noChangeArrowheads="1" noTextEdit="1"/>
          </p:cNvSpPr>
          <p:nvPr>
            <p:ph type="sldImg"/>
          </p:nvPr>
        </p:nvSpPr>
        <p:spPr>
          <a:xfrm>
            <a:off x="139700" y="768350"/>
            <a:ext cx="6821488"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11346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924F1C0-F65F-411A-85EE-CB6F42964F17}" type="slidenum">
              <a:rPr lang="de-DE" altLang="de-DE" sz="1300"/>
              <a:pPr>
                <a:spcBef>
                  <a:spcPct val="0"/>
                </a:spcBef>
              </a:pPr>
              <a:t>54</a:t>
            </a:fld>
            <a:endParaRPr lang="de-DE" altLang="de-DE" sz="1300"/>
          </a:p>
        </p:txBody>
      </p:sp>
      <p:sp>
        <p:nvSpPr>
          <p:cNvPr id="108547" name="Rectangle 2"/>
          <p:cNvSpPr>
            <a:spLocks noGrp="1" noRot="1" noChangeAspect="1" noChangeArrowheads="1" noTextEdit="1"/>
          </p:cNvSpPr>
          <p:nvPr>
            <p:ph type="sldImg"/>
          </p:nvPr>
        </p:nvSpPr>
        <p:spPr>
          <a:xfrm>
            <a:off x="139700" y="768350"/>
            <a:ext cx="6821488"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11346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9ECB0B8-6D94-457C-8A25-32D19FBDD839}" type="slidenum">
              <a:rPr lang="de-DE" altLang="de-DE" sz="1300"/>
              <a:pPr>
                <a:spcBef>
                  <a:spcPct val="0"/>
                </a:spcBef>
              </a:pPr>
              <a:t>55</a:t>
            </a:fld>
            <a:endParaRPr lang="de-DE" altLang="de-DE" sz="1300"/>
          </a:p>
        </p:txBody>
      </p:sp>
      <p:sp>
        <p:nvSpPr>
          <p:cNvPr id="110595" name="Rectangle 2"/>
          <p:cNvSpPr>
            <a:spLocks noGrp="1" noRot="1" noChangeAspect="1" noChangeArrowheads="1" noTextEdit="1"/>
          </p:cNvSpPr>
          <p:nvPr>
            <p:ph type="sldImg"/>
          </p:nvPr>
        </p:nvSpPr>
        <p:spPr>
          <a:xfrm>
            <a:off x="139700" y="768350"/>
            <a:ext cx="6821488"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90852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31C32ED-CF5B-4F47-90A4-6F02BC6A86F1}" type="slidenum">
              <a:rPr lang="de-DE" altLang="de-DE" sz="1300"/>
              <a:pPr>
                <a:spcBef>
                  <a:spcPct val="0"/>
                </a:spcBef>
              </a:pPr>
              <a:t>56</a:t>
            </a:fld>
            <a:endParaRPr lang="de-DE" altLang="de-DE" sz="1300"/>
          </a:p>
        </p:txBody>
      </p:sp>
      <p:sp>
        <p:nvSpPr>
          <p:cNvPr id="112643" name="Rectangle 2"/>
          <p:cNvSpPr>
            <a:spLocks noGrp="1" noRot="1" noChangeAspect="1" noChangeArrowheads="1" noTextEdit="1"/>
          </p:cNvSpPr>
          <p:nvPr>
            <p:ph type="sldImg"/>
          </p:nvPr>
        </p:nvSpPr>
        <p:spPr>
          <a:xfrm>
            <a:off x="139700" y="768350"/>
            <a:ext cx="6821488"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58868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DBF447A-1F4F-4AB9-B755-391917906CC9}" type="slidenum">
              <a:rPr lang="de-DE" altLang="de-DE" sz="1300"/>
              <a:pPr>
                <a:spcBef>
                  <a:spcPct val="0"/>
                </a:spcBef>
              </a:pPr>
              <a:t>57</a:t>
            </a:fld>
            <a:endParaRPr lang="de-DE" altLang="de-DE" sz="1300"/>
          </a:p>
        </p:txBody>
      </p:sp>
      <p:sp>
        <p:nvSpPr>
          <p:cNvPr id="114691" name="Rectangle 2"/>
          <p:cNvSpPr>
            <a:spLocks noGrp="1" noRot="1" noChangeAspect="1" noChangeArrowheads="1" noTextEdit="1"/>
          </p:cNvSpPr>
          <p:nvPr>
            <p:ph type="sldImg"/>
          </p:nvPr>
        </p:nvSpPr>
        <p:spPr>
          <a:xfrm>
            <a:off x="139700" y="768350"/>
            <a:ext cx="6821488"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32093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5288A36-CD33-424F-BCA8-D39D92C9CA76}" type="slidenum">
              <a:rPr lang="de-DE" altLang="de-DE" sz="1300"/>
              <a:pPr>
                <a:spcBef>
                  <a:spcPct val="0"/>
                </a:spcBef>
              </a:pPr>
              <a:t>58</a:t>
            </a:fld>
            <a:endParaRPr lang="de-DE" altLang="de-DE" sz="1300"/>
          </a:p>
        </p:txBody>
      </p:sp>
      <p:sp>
        <p:nvSpPr>
          <p:cNvPr id="116739" name="Rectangle 2"/>
          <p:cNvSpPr>
            <a:spLocks noGrp="1" noRot="1" noChangeAspect="1" noChangeArrowheads="1" noTextEdit="1"/>
          </p:cNvSpPr>
          <p:nvPr>
            <p:ph type="sldImg"/>
          </p:nvPr>
        </p:nvSpPr>
        <p:spPr>
          <a:xfrm>
            <a:off x="139700" y="768350"/>
            <a:ext cx="6821488"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12603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D3D3D1-A656-417A-81CD-03B8682EEC91}" type="slidenum">
              <a:rPr lang="de-DE" altLang="de-DE" sz="1300"/>
              <a:pPr>
                <a:spcBef>
                  <a:spcPct val="0"/>
                </a:spcBef>
              </a:pPr>
              <a:t>59</a:t>
            </a:fld>
            <a:endParaRPr lang="de-DE" altLang="de-DE" sz="1300"/>
          </a:p>
        </p:txBody>
      </p:sp>
      <p:sp>
        <p:nvSpPr>
          <p:cNvPr id="118787" name="Rectangle 2"/>
          <p:cNvSpPr>
            <a:spLocks noGrp="1" noRot="1" noChangeAspect="1" noChangeArrowheads="1" noTextEdit="1"/>
          </p:cNvSpPr>
          <p:nvPr>
            <p:ph type="sldImg"/>
          </p:nvPr>
        </p:nvSpPr>
        <p:spPr>
          <a:xfrm>
            <a:off x="139700" y="768350"/>
            <a:ext cx="6821488"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809437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820B20-5292-42E5-973B-DF68153325DF}" type="slidenum">
              <a:rPr lang="de-DE" altLang="de-DE" sz="1300"/>
              <a:pPr>
                <a:spcBef>
                  <a:spcPct val="0"/>
                </a:spcBef>
              </a:pPr>
              <a:t>60</a:t>
            </a:fld>
            <a:endParaRPr lang="de-DE" altLang="de-DE" sz="1300"/>
          </a:p>
        </p:txBody>
      </p:sp>
      <p:sp>
        <p:nvSpPr>
          <p:cNvPr id="120835" name="Rectangle 2"/>
          <p:cNvSpPr>
            <a:spLocks noGrp="1" noRot="1" noChangeAspect="1" noChangeArrowheads="1" noTextEdit="1"/>
          </p:cNvSpPr>
          <p:nvPr>
            <p:ph type="sldImg"/>
          </p:nvPr>
        </p:nvSpPr>
        <p:spPr>
          <a:xfrm>
            <a:off x="139700" y="768350"/>
            <a:ext cx="6821488"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11840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B6AB66D-5F06-4A2D-9554-4E628B4BDCA8}" type="slidenum">
              <a:rPr lang="de-DE" altLang="de-DE" sz="1300"/>
              <a:pPr>
                <a:spcBef>
                  <a:spcPct val="0"/>
                </a:spcBef>
              </a:pPr>
              <a:t>61</a:t>
            </a:fld>
            <a:endParaRPr lang="de-DE" altLang="de-DE" sz="1300"/>
          </a:p>
        </p:txBody>
      </p:sp>
      <p:sp>
        <p:nvSpPr>
          <p:cNvPr id="122883" name="Rectangle 2"/>
          <p:cNvSpPr>
            <a:spLocks noGrp="1" noRot="1" noChangeAspect="1" noChangeArrowheads="1" noTextEdit="1"/>
          </p:cNvSpPr>
          <p:nvPr>
            <p:ph type="sldImg"/>
          </p:nvPr>
        </p:nvSpPr>
        <p:spPr>
          <a:xfrm>
            <a:off x="139700" y="768350"/>
            <a:ext cx="6821488"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634191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68C3902-71EB-4778-9B59-E2FC4123A239}" type="slidenum">
              <a:rPr lang="de-DE" altLang="de-DE" sz="1300"/>
              <a:pPr>
                <a:spcBef>
                  <a:spcPct val="0"/>
                </a:spcBef>
              </a:pPr>
              <a:t>62</a:t>
            </a:fld>
            <a:endParaRPr lang="de-DE" altLang="de-DE" sz="1300"/>
          </a:p>
        </p:txBody>
      </p:sp>
      <p:sp>
        <p:nvSpPr>
          <p:cNvPr id="124931" name="Rectangle 2"/>
          <p:cNvSpPr>
            <a:spLocks noGrp="1" noRot="1" noChangeAspect="1" noChangeArrowheads="1" noTextEdit="1"/>
          </p:cNvSpPr>
          <p:nvPr>
            <p:ph type="sldImg"/>
          </p:nvPr>
        </p:nvSpPr>
        <p:spPr>
          <a:xfrm>
            <a:off x="139700" y="768350"/>
            <a:ext cx="6821488"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714768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0EBB55F-5C2C-4DE4-A195-E4B0B450780B}" type="slidenum">
              <a:rPr lang="de-DE" altLang="de-DE" sz="1300"/>
              <a:pPr>
                <a:spcBef>
                  <a:spcPct val="0"/>
                </a:spcBef>
              </a:pPr>
              <a:t>63</a:t>
            </a:fld>
            <a:endParaRPr lang="de-DE" altLang="de-DE" sz="1300"/>
          </a:p>
        </p:txBody>
      </p:sp>
      <p:sp>
        <p:nvSpPr>
          <p:cNvPr id="126979" name="Rectangle 2"/>
          <p:cNvSpPr>
            <a:spLocks noGrp="1" noRot="1" noChangeAspect="1" noChangeArrowheads="1" noTextEdit="1"/>
          </p:cNvSpPr>
          <p:nvPr>
            <p:ph type="sldImg"/>
          </p:nvPr>
        </p:nvSpPr>
        <p:spPr>
          <a:xfrm>
            <a:off x="139700" y="768350"/>
            <a:ext cx="6821488"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31329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0EBB55F-5C2C-4DE4-A195-E4B0B450780B}" type="slidenum">
              <a:rPr lang="de-DE" altLang="de-DE" sz="1300"/>
              <a:pPr>
                <a:spcBef>
                  <a:spcPct val="0"/>
                </a:spcBef>
              </a:pPr>
              <a:t>64</a:t>
            </a:fld>
            <a:endParaRPr lang="de-DE" altLang="de-DE" sz="1300"/>
          </a:p>
        </p:txBody>
      </p:sp>
      <p:sp>
        <p:nvSpPr>
          <p:cNvPr id="126979" name="Rectangle 2"/>
          <p:cNvSpPr>
            <a:spLocks noGrp="1" noRot="1" noChangeAspect="1" noChangeArrowheads="1" noTextEdit="1"/>
          </p:cNvSpPr>
          <p:nvPr>
            <p:ph type="sldImg"/>
          </p:nvPr>
        </p:nvSpPr>
        <p:spPr>
          <a:xfrm>
            <a:off x="139700" y="768350"/>
            <a:ext cx="6821488"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31329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2525F99-F15D-4F33-AF62-83B1225221E7}" type="slidenum">
              <a:rPr lang="de-DE" altLang="de-DE" sz="1300"/>
              <a:pPr>
                <a:spcBef>
                  <a:spcPct val="0"/>
                </a:spcBef>
              </a:pPr>
              <a:t>66</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578310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4F7BB89-D917-4D68-9A27-34B2EAAF8E7B}" type="slidenum">
              <a:rPr lang="de-DE" altLang="de-DE" sz="1300"/>
              <a:pPr>
                <a:spcBef>
                  <a:spcPct val="0"/>
                </a:spcBef>
              </a:pPr>
              <a:t>67</a:t>
            </a:fld>
            <a:endParaRPr lang="de-DE" altLang="de-DE" sz="1300"/>
          </a:p>
        </p:txBody>
      </p:sp>
      <p:sp>
        <p:nvSpPr>
          <p:cNvPr id="133123" name="Rectangle 2"/>
          <p:cNvSpPr>
            <a:spLocks noGrp="1" noRot="1" noChangeAspect="1" noChangeArrowheads="1" noTextEdit="1"/>
          </p:cNvSpPr>
          <p:nvPr>
            <p:ph type="sldImg"/>
          </p:nvPr>
        </p:nvSpPr>
        <p:spPr>
          <a:xfrm>
            <a:off x="139700" y="768350"/>
            <a:ext cx="6821488"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396200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BC2714F-3EAA-4CE5-8A30-776A346157AF}" type="slidenum">
              <a:rPr lang="de-DE" altLang="de-DE" sz="1300"/>
              <a:pPr>
                <a:spcBef>
                  <a:spcPct val="0"/>
                </a:spcBef>
              </a:pPr>
              <a:t>68</a:t>
            </a:fld>
            <a:endParaRPr lang="de-DE" altLang="de-DE" sz="1300"/>
          </a:p>
        </p:txBody>
      </p:sp>
      <p:sp>
        <p:nvSpPr>
          <p:cNvPr id="135171" name="Rectangle 2"/>
          <p:cNvSpPr>
            <a:spLocks noGrp="1" noRot="1" noChangeAspect="1" noChangeArrowheads="1" noTextEdit="1"/>
          </p:cNvSpPr>
          <p:nvPr>
            <p:ph type="sldImg"/>
          </p:nvPr>
        </p:nvSpPr>
        <p:spPr>
          <a:xfrm>
            <a:off x="139700" y="768350"/>
            <a:ext cx="6821488"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386732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074D582-C5BD-4893-98D0-D5FCE460AAC5}" type="slidenum">
              <a:rPr lang="de-DE" altLang="de-DE" sz="1300"/>
              <a:pPr>
                <a:spcBef>
                  <a:spcPct val="0"/>
                </a:spcBef>
              </a:pPr>
              <a:t>69</a:t>
            </a:fld>
            <a:endParaRPr lang="de-DE" altLang="de-DE" sz="1300"/>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428307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87ADEF4-2A87-4303-B19B-166E98633329}" type="slidenum">
              <a:rPr lang="de-DE" altLang="de-DE" sz="1300"/>
              <a:pPr>
                <a:spcBef>
                  <a:spcPct val="0"/>
                </a:spcBef>
              </a:pPr>
              <a:t>70</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18968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8ABACA8-3C9D-4830-90E1-8B345D9D332A}" type="slidenum">
              <a:rPr lang="de-DE" altLang="de-DE" sz="1300"/>
              <a:pPr>
                <a:spcBef>
                  <a:spcPct val="0"/>
                </a:spcBef>
              </a:pPr>
              <a:t>71</a:t>
            </a:fld>
            <a:endParaRPr lang="de-DE" altLang="de-DE" sz="1300"/>
          </a:p>
        </p:txBody>
      </p:sp>
      <p:sp>
        <p:nvSpPr>
          <p:cNvPr id="141315" name="Rectangle 2"/>
          <p:cNvSpPr>
            <a:spLocks noGrp="1" noRot="1" noChangeAspect="1" noChangeArrowheads="1" noTextEdit="1"/>
          </p:cNvSpPr>
          <p:nvPr>
            <p:ph type="sldImg"/>
          </p:nvPr>
        </p:nvSpPr>
        <p:spPr>
          <a:xfrm>
            <a:off x="139700" y="768350"/>
            <a:ext cx="6821488"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647626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DFA7ED-3B1A-4AFD-AA68-277D3B7BD212}" type="slidenum">
              <a:rPr lang="de-DE" altLang="de-DE" sz="1300"/>
              <a:pPr>
                <a:spcBef>
                  <a:spcPct val="0"/>
                </a:spcBef>
              </a:pPr>
              <a:t>72</a:t>
            </a:fld>
            <a:endParaRPr lang="de-DE" altLang="de-DE" sz="1300"/>
          </a:p>
        </p:txBody>
      </p:sp>
      <p:sp>
        <p:nvSpPr>
          <p:cNvPr id="143363" name="Rectangle 2"/>
          <p:cNvSpPr>
            <a:spLocks noGrp="1" noRot="1" noChangeAspect="1" noChangeArrowheads="1" noTextEdit="1"/>
          </p:cNvSpPr>
          <p:nvPr>
            <p:ph type="sldImg"/>
          </p:nvPr>
        </p:nvSpPr>
        <p:spPr>
          <a:xfrm>
            <a:off x="139700" y="768350"/>
            <a:ext cx="6821488"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553459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B7060C8-15A4-4020-B0D1-BF73A4789A19}" type="slidenum">
              <a:rPr lang="de-DE" altLang="de-DE" sz="1300"/>
              <a:pPr>
                <a:spcBef>
                  <a:spcPct val="0"/>
                </a:spcBef>
              </a:pPr>
              <a:t>73</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385629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B5CB00F-05A0-43E2-91F0-1DDCE516ECAE}" type="slidenum">
              <a:rPr lang="de-DE" altLang="de-DE" sz="1300"/>
              <a:pPr>
                <a:spcBef>
                  <a:spcPct val="0"/>
                </a:spcBef>
              </a:pPr>
              <a:t>74</a:t>
            </a:fld>
            <a:endParaRPr lang="de-DE" altLang="de-DE" sz="1300"/>
          </a:p>
        </p:txBody>
      </p:sp>
      <p:sp>
        <p:nvSpPr>
          <p:cNvPr id="147459"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68140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B5CB00F-05A0-43E2-91F0-1DDCE516ECAE}" type="slidenum">
              <a:rPr lang="de-DE" altLang="de-DE" sz="1300"/>
              <a:pPr>
                <a:spcBef>
                  <a:spcPct val="0"/>
                </a:spcBef>
              </a:pPr>
              <a:t>75</a:t>
            </a:fld>
            <a:endParaRPr lang="de-DE" altLang="de-DE" sz="1300"/>
          </a:p>
        </p:txBody>
      </p:sp>
      <p:sp>
        <p:nvSpPr>
          <p:cNvPr id="147459"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68140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AF064D0-BDD2-478C-93C2-70CF31122D47}" type="slidenum">
              <a:rPr lang="de-DE" altLang="de-DE" sz="1300"/>
              <a:pPr>
                <a:spcBef>
                  <a:spcPct val="0"/>
                </a:spcBef>
              </a:pPr>
              <a:t>76</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920736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82485-B891-948C-8720-04061B5328EF}"/>
            </a:ext>
          </a:extLst>
        </p:cNvPr>
        <p:cNvGrpSpPr/>
        <p:nvPr/>
      </p:nvGrpSpPr>
      <p:grpSpPr>
        <a:xfrm>
          <a:off x="0" y="0"/>
          <a:ext cx="0" cy="0"/>
          <a:chOff x="0" y="0"/>
          <a:chExt cx="0" cy="0"/>
        </a:xfrm>
      </p:grpSpPr>
      <p:sp>
        <p:nvSpPr>
          <p:cNvPr id="133122" name="Rectangle 7">
            <a:extLst>
              <a:ext uri="{FF2B5EF4-FFF2-40B4-BE49-F238E27FC236}">
                <a16:creationId xmlns:a16="http://schemas.microsoft.com/office/drawing/2014/main" id="{A60D96FE-90A6-28E4-D7DD-8397BDE67E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4F7BB89-D917-4D68-9A27-34B2EAAF8E7B}" type="slidenum">
              <a:rPr lang="de-DE" altLang="de-DE" sz="1300"/>
              <a:pPr>
                <a:spcBef>
                  <a:spcPct val="0"/>
                </a:spcBef>
              </a:pPr>
              <a:t>77</a:t>
            </a:fld>
            <a:endParaRPr lang="de-DE" altLang="de-DE" sz="1300"/>
          </a:p>
        </p:txBody>
      </p:sp>
      <p:sp>
        <p:nvSpPr>
          <p:cNvPr id="133123" name="Rectangle 2">
            <a:extLst>
              <a:ext uri="{FF2B5EF4-FFF2-40B4-BE49-F238E27FC236}">
                <a16:creationId xmlns:a16="http://schemas.microsoft.com/office/drawing/2014/main" id="{946E7699-1637-4018-95B7-EE8BCAC28593}"/>
              </a:ext>
            </a:extLst>
          </p:cNvPr>
          <p:cNvSpPr>
            <a:spLocks noGrp="1" noRot="1" noChangeAspect="1" noChangeArrowheads="1" noTextEdit="1"/>
          </p:cNvSpPr>
          <p:nvPr>
            <p:ph type="sldImg"/>
          </p:nvPr>
        </p:nvSpPr>
        <p:spPr>
          <a:xfrm>
            <a:off x="139700" y="768350"/>
            <a:ext cx="6821488" cy="3836988"/>
          </a:xfrm>
          <a:ln/>
        </p:spPr>
      </p:sp>
      <p:sp>
        <p:nvSpPr>
          <p:cNvPr id="133124" name="Rectangle 3">
            <a:extLst>
              <a:ext uri="{FF2B5EF4-FFF2-40B4-BE49-F238E27FC236}">
                <a16:creationId xmlns:a16="http://schemas.microsoft.com/office/drawing/2014/main" id="{C921CA26-D9C6-A8E8-2C33-ADB6A23C832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966030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32305-BA6E-924C-50C7-BC2EBDB5A0B6}"/>
            </a:ext>
          </a:extLst>
        </p:cNvPr>
        <p:cNvGrpSpPr/>
        <p:nvPr/>
      </p:nvGrpSpPr>
      <p:grpSpPr>
        <a:xfrm>
          <a:off x="0" y="0"/>
          <a:ext cx="0" cy="0"/>
          <a:chOff x="0" y="0"/>
          <a:chExt cx="0" cy="0"/>
        </a:xfrm>
      </p:grpSpPr>
      <p:sp>
        <p:nvSpPr>
          <p:cNvPr id="135170" name="Rectangle 7">
            <a:extLst>
              <a:ext uri="{FF2B5EF4-FFF2-40B4-BE49-F238E27FC236}">
                <a16:creationId xmlns:a16="http://schemas.microsoft.com/office/drawing/2014/main" id="{4FF07BEC-7C04-E26D-172D-FCC001CF0D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BC2714F-3EAA-4CE5-8A30-776A346157AF}" type="slidenum">
              <a:rPr lang="de-DE" altLang="de-DE" sz="1300"/>
              <a:pPr>
                <a:spcBef>
                  <a:spcPct val="0"/>
                </a:spcBef>
              </a:pPr>
              <a:t>78</a:t>
            </a:fld>
            <a:endParaRPr lang="de-DE" altLang="de-DE" sz="1300"/>
          </a:p>
        </p:txBody>
      </p:sp>
      <p:sp>
        <p:nvSpPr>
          <p:cNvPr id="135171" name="Rectangle 2">
            <a:extLst>
              <a:ext uri="{FF2B5EF4-FFF2-40B4-BE49-F238E27FC236}">
                <a16:creationId xmlns:a16="http://schemas.microsoft.com/office/drawing/2014/main" id="{FF539559-8536-B1EA-F39E-8FB7E37D0FA0}"/>
              </a:ext>
            </a:extLst>
          </p:cNvPr>
          <p:cNvSpPr>
            <a:spLocks noGrp="1" noRot="1" noChangeAspect="1" noChangeArrowheads="1" noTextEdit="1"/>
          </p:cNvSpPr>
          <p:nvPr>
            <p:ph type="sldImg"/>
          </p:nvPr>
        </p:nvSpPr>
        <p:spPr>
          <a:xfrm>
            <a:off x="139700" y="768350"/>
            <a:ext cx="6821488" cy="3836988"/>
          </a:xfrm>
          <a:ln/>
        </p:spPr>
      </p:sp>
      <p:sp>
        <p:nvSpPr>
          <p:cNvPr id="135172" name="Rectangle 3">
            <a:extLst>
              <a:ext uri="{FF2B5EF4-FFF2-40B4-BE49-F238E27FC236}">
                <a16:creationId xmlns:a16="http://schemas.microsoft.com/office/drawing/2014/main" id="{48E7119D-FA38-788A-861D-DF3E47C579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913954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C954D-61CB-D05E-D683-C6C7620105B3}"/>
            </a:ext>
          </a:extLst>
        </p:cNvPr>
        <p:cNvGrpSpPr/>
        <p:nvPr/>
      </p:nvGrpSpPr>
      <p:grpSpPr>
        <a:xfrm>
          <a:off x="0" y="0"/>
          <a:ext cx="0" cy="0"/>
          <a:chOff x="0" y="0"/>
          <a:chExt cx="0" cy="0"/>
        </a:xfrm>
      </p:grpSpPr>
      <p:sp>
        <p:nvSpPr>
          <p:cNvPr id="137218" name="Rectangle 7">
            <a:extLst>
              <a:ext uri="{FF2B5EF4-FFF2-40B4-BE49-F238E27FC236}">
                <a16:creationId xmlns:a16="http://schemas.microsoft.com/office/drawing/2014/main" id="{B3BC7C16-F020-F7DC-BDB1-63EC7E4FCF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074D582-C5BD-4893-98D0-D5FCE460AAC5}" type="slidenum">
              <a:rPr lang="de-DE" altLang="de-DE" sz="1300"/>
              <a:pPr>
                <a:spcBef>
                  <a:spcPct val="0"/>
                </a:spcBef>
              </a:pPr>
              <a:t>79</a:t>
            </a:fld>
            <a:endParaRPr lang="de-DE" altLang="de-DE" sz="1300"/>
          </a:p>
        </p:txBody>
      </p:sp>
      <p:sp>
        <p:nvSpPr>
          <p:cNvPr id="137219" name="Rectangle 2">
            <a:extLst>
              <a:ext uri="{FF2B5EF4-FFF2-40B4-BE49-F238E27FC236}">
                <a16:creationId xmlns:a16="http://schemas.microsoft.com/office/drawing/2014/main" id="{AA28FE1F-2AF8-66CB-0D67-ED1A932B4C34}"/>
              </a:ext>
            </a:extLst>
          </p:cNvPr>
          <p:cNvSpPr>
            <a:spLocks noGrp="1" noRot="1" noChangeAspect="1" noChangeArrowheads="1" noTextEdit="1"/>
          </p:cNvSpPr>
          <p:nvPr>
            <p:ph type="sldImg"/>
          </p:nvPr>
        </p:nvSpPr>
        <p:spPr>
          <a:xfrm>
            <a:off x="139700" y="768350"/>
            <a:ext cx="6821488" cy="3836988"/>
          </a:xfrm>
          <a:ln/>
        </p:spPr>
      </p:sp>
      <p:sp>
        <p:nvSpPr>
          <p:cNvPr id="137220" name="Rectangle 3">
            <a:extLst>
              <a:ext uri="{FF2B5EF4-FFF2-40B4-BE49-F238E27FC236}">
                <a16:creationId xmlns:a16="http://schemas.microsoft.com/office/drawing/2014/main" id="{25600EB3-0E00-22B3-BA9B-CE39B0B00A4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855742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1E46B-CD6D-0FE4-7C84-40E1F966BAAB}"/>
            </a:ext>
          </a:extLst>
        </p:cNvPr>
        <p:cNvGrpSpPr/>
        <p:nvPr/>
      </p:nvGrpSpPr>
      <p:grpSpPr>
        <a:xfrm>
          <a:off x="0" y="0"/>
          <a:ext cx="0" cy="0"/>
          <a:chOff x="0" y="0"/>
          <a:chExt cx="0" cy="0"/>
        </a:xfrm>
      </p:grpSpPr>
      <p:sp>
        <p:nvSpPr>
          <p:cNvPr id="139266" name="Rectangle 7">
            <a:extLst>
              <a:ext uri="{FF2B5EF4-FFF2-40B4-BE49-F238E27FC236}">
                <a16:creationId xmlns:a16="http://schemas.microsoft.com/office/drawing/2014/main" id="{0D6BAEBD-54D8-3030-6EFC-EDDF635F06E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87ADEF4-2A87-4303-B19B-166E98633329}" type="slidenum">
              <a:rPr lang="de-DE" altLang="de-DE" sz="1300"/>
              <a:pPr>
                <a:spcBef>
                  <a:spcPct val="0"/>
                </a:spcBef>
              </a:pPr>
              <a:t>80</a:t>
            </a:fld>
            <a:endParaRPr lang="de-DE" altLang="de-DE" sz="1300"/>
          </a:p>
        </p:txBody>
      </p:sp>
      <p:sp>
        <p:nvSpPr>
          <p:cNvPr id="139267" name="Rectangle 2">
            <a:extLst>
              <a:ext uri="{FF2B5EF4-FFF2-40B4-BE49-F238E27FC236}">
                <a16:creationId xmlns:a16="http://schemas.microsoft.com/office/drawing/2014/main" id="{CA78A87A-9427-CAC1-4FF1-3272B74E967F}"/>
              </a:ext>
            </a:extLst>
          </p:cNvPr>
          <p:cNvSpPr>
            <a:spLocks noGrp="1" noRot="1" noChangeAspect="1" noChangeArrowheads="1" noTextEdit="1"/>
          </p:cNvSpPr>
          <p:nvPr>
            <p:ph type="sldImg"/>
          </p:nvPr>
        </p:nvSpPr>
        <p:spPr>
          <a:xfrm>
            <a:off x="139700" y="768350"/>
            <a:ext cx="6821488" cy="3836988"/>
          </a:xfrm>
          <a:ln/>
        </p:spPr>
      </p:sp>
      <p:sp>
        <p:nvSpPr>
          <p:cNvPr id="139268" name="Rectangle 3">
            <a:extLst>
              <a:ext uri="{FF2B5EF4-FFF2-40B4-BE49-F238E27FC236}">
                <a16:creationId xmlns:a16="http://schemas.microsoft.com/office/drawing/2014/main" id="{2434340B-CE5E-B2E0-FA49-98A99DB9AF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840186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E7A69-F06B-7C5E-A18E-B0B5BEAD5088}"/>
            </a:ext>
          </a:extLst>
        </p:cNvPr>
        <p:cNvGrpSpPr/>
        <p:nvPr/>
      </p:nvGrpSpPr>
      <p:grpSpPr>
        <a:xfrm>
          <a:off x="0" y="0"/>
          <a:ext cx="0" cy="0"/>
          <a:chOff x="0" y="0"/>
          <a:chExt cx="0" cy="0"/>
        </a:xfrm>
      </p:grpSpPr>
      <p:sp>
        <p:nvSpPr>
          <p:cNvPr id="141314" name="Rectangle 7">
            <a:extLst>
              <a:ext uri="{FF2B5EF4-FFF2-40B4-BE49-F238E27FC236}">
                <a16:creationId xmlns:a16="http://schemas.microsoft.com/office/drawing/2014/main" id="{6FF065EE-CD71-6184-0E75-A1A2728567D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8ABACA8-3C9D-4830-90E1-8B345D9D332A}" type="slidenum">
              <a:rPr lang="de-DE" altLang="de-DE" sz="1300"/>
              <a:pPr>
                <a:spcBef>
                  <a:spcPct val="0"/>
                </a:spcBef>
              </a:pPr>
              <a:t>81</a:t>
            </a:fld>
            <a:endParaRPr lang="de-DE" altLang="de-DE" sz="1300"/>
          </a:p>
        </p:txBody>
      </p:sp>
      <p:sp>
        <p:nvSpPr>
          <p:cNvPr id="141315" name="Rectangle 2">
            <a:extLst>
              <a:ext uri="{FF2B5EF4-FFF2-40B4-BE49-F238E27FC236}">
                <a16:creationId xmlns:a16="http://schemas.microsoft.com/office/drawing/2014/main" id="{F9F62909-7BB8-5223-258D-7169FD1E679C}"/>
              </a:ext>
            </a:extLst>
          </p:cNvPr>
          <p:cNvSpPr>
            <a:spLocks noGrp="1" noRot="1" noChangeAspect="1" noChangeArrowheads="1" noTextEdit="1"/>
          </p:cNvSpPr>
          <p:nvPr>
            <p:ph type="sldImg"/>
          </p:nvPr>
        </p:nvSpPr>
        <p:spPr>
          <a:xfrm>
            <a:off x="139700" y="768350"/>
            <a:ext cx="6821488" cy="3836988"/>
          </a:xfrm>
          <a:ln/>
        </p:spPr>
      </p:sp>
      <p:sp>
        <p:nvSpPr>
          <p:cNvPr id="141316" name="Rectangle 3">
            <a:extLst>
              <a:ext uri="{FF2B5EF4-FFF2-40B4-BE49-F238E27FC236}">
                <a16:creationId xmlns:a16="http://schemas.microsoft.com/office/drawing/2014/main" id="{3EA9E1B3-E0A3-A7EF-8ADF-A4F0D01B9D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062209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AA259-55DA-2BCB-A96B-CB0327D5BE08}"/>
            </a:ext>
          </a:extLst>
        </p:cNvPr>
        <p:cNvGrpSpPr/>
        <p:nvPr/>
      </p:nvGrpSpPr>
      <p:grpSpPr>
        <a:xfrm>
          <a:off x="0" y="0"/>
          <a:ext cx="0" cy="0"/>
          <a:chOff x="0" y="0"/>
          <a:chExt cx="0" cy="0"/>
        </a:xfrm>
      </p:grpSpPr>
      <p:sp>
        <p:nvSpPr>
          <p:cNvPr id="143362" name="Rectangle 7">
            <a:extLst>
              <a:ext uri="{FF2B5EF4-FFF2-40B4-BE49-F238E27FC236}">
                <a16:creationId xmlns:a16="http://schemas.microsoft.com/office/drawing/2014/main" id="{47256475-0C40-5BA7-1C44-0FFC1EB6BB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DFA7ED-3B1A-4AFD-AA68-277D3B7BD212}" type="slidenum">
              <a:rPr lang="de-DE" altLang="de-DE" sz="1300"/>
              <a:pPr>
                <a:spcBef>
                  <a:spcPct val="0"/>
                </a:spcBef>
              </a:pPr>
              <a:t>82</a:t>
            </a:fld>
            <a:endParaRPr lang="de-DE" altLang="de-DE" sz="1300"/>
          </a:p>
        </p:txBody>
      </p:sp>
      <p:sp>
        <p:nvSpPr>
          <p:cNvPr id="143363" name="Rectangle 2">
            <a:extLst>
              <a:ext uri="{FF2B5EF4-FFF2-40B4-BE49-F238E27FC236}">
                <a16:creationId xmlns:a16="http://schemas.microsoft.com/office/drawing/2014/main" id="{ECA405A1-B9E1-786F-6498-350F0852CFE6}"/>
              </a:ext>
            </a:extLst>
          </p:cNvPr>
          <p:cNvSpPr>
            <a:spLocks noGrp="1" noRot="1" noChangeAspect="1" noChangeArrowheads="1" noTextEdit="1"/>
          </p:cNvSpPr>
          <p:nvPr>
            <p:ph type="sldImg"/>
          </p:nvPr>
        </p:nvSpPr>
        <p:spPr>
          <a:xfrm>
            <a:off x="139700" y="768350"/>
            <a:ext cx="6821488" cy="3836988"/>
          </a:xfrm>
          <a:ln/>
        </p:spPr>
      </p:sp>
      <p:sp>
        <p:nvSpPr>
          <p:cNvPr id="143364" name="Rectangle 3">
            <a:extLst>
              <a:ext uri="{FF2B5EF4-FFF2-40B4-BE49-F238E27FC236}">
                <a16:creationId xmlns:a16="http://schemas.microsoft.com/office/drawing/2014/main" id="{8F4BAAD7-6304-F6CC-18C4-85B244DDDEF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340500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DB171-AE1B-3EA0-0C08-1A33F77D95FE}"/>
            </a:ext>
          </a:extLst>
        </p:cNvPr>
        <p:cNvGrpSpPr/>
        <p:nvPr/>
      </p:nvGrpSpPr>
      <p:grpSpPr>
        <a:xfrm>
          <a:off x="0" y="0"/>
          <a:ext cx="0" cy="0"/>
          <a:chOff x="0" y="0"/>
          <a:chExt cx="0" cy="0"/>
        </a:xfrm>
      </p:grpSpPr>
      <p:sp>
        <p:nvSpPr>
          <p:cNvPr id="145410" name="Rectangle 7">
            <a:extLst>
              <a:ext uri="{FF2B5EF4-FFF2-40B4-BE49-F238E27FC236}">
                <a16:creationId xmlns:a16="http://schemas.microsoft.com/office/drawing/2014/main" id="{4320F49C-511A-283B-8A98-DE8C7288D2D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B7060C8-15A4-4020-B0D1-BF73A4789A19}" type="slidenum">
              <a:rPr lang="de-DE" altLang="de-DE" sz="1300"/>
              <a:pPr>
                <a:spcBef>
                  <a:spcPct val="0"/>
                </a:spcBef>
              </a:pPr>
              <a:t>83</a:t>
            </a:fld>
            <a:endParaRPr lang="de-DE" altLang="de-DE" sz="1300"/>
          </a:p>
        </p:txBody>
      </p:sp>
      <p:sp>
        <p:nvSpPr>
          <p:cNvPr id="145411" name="Rectangle 2">
            <a:extLst>
              <a:ext uri="{FF2B5EF4-FFF2-40B4-BE49-F238E27FC236}">
                <a16:creationId xmlns:a16="http://schemas.microsoft.com/office/drawing/2014/main" id="{8EFAC5BE-D875-AF34-457A-E466CEC36BF4}"/>
              </a:ext>
            </a:extLst>
          </p:cNvPr>
          <p:cNvSpPr>
            <a:spLocks noGrp="1" noRot="1" noChangeAspect="1" noChangeArrowheads="1" noTextEdit="1"/>
          </p:cNvSpPr>
          <p:nvPr>
            <p:ph type="sldImg"/>
          </p:nvPr>
        </p:nvSpPr>
        <p:spPr>
          <a:xfrm>
            <a:off x="139700" y="768350"/>
            <a:ext cx="6821488" cy="3836988"/>
          </a:xfrm>
          <a:ln/>
        </p:spPr>
      </p:sp>
      <p:sp>
        <p:nvSpPr>
          <p:cNvPr id="145412" name="Rectangle 3">
            <a:extLst>
              <a:ext uri="{FF2B5EF4-FFF2-40B4-BE49-F238E27FC236}">
                <a16:creationId xmlns:a16="http://schemas.microsoft.com/office/drawing/2014/main" id="{64ECD09E-E3FF-C8D9-6696-793B44F5045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697175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E1C11-7BF3-CD08-BD77-359CEC121D8C}"/>
            </a:ext>
          </a:extLst>
        </p:cNvPr>
        <p:cNvGrpSpPr/>
        <p:nvPr/>
      </p:nvGrpSpPr>
      <p:grpSpPr>
        <a:xfrm>
          <a:off x="0" y="0"/>
          <a:ext cx="0" cy="0"/>
          <a:chOff x="0" y="0"/>
          <a:chExt cx="0" cy="0"/>
        </a:xfrm>
      </p:grpSpPr>
      <p:sp>
        <p:nvSpPr>
          <p:cNvPr id="147458" name="Rectangle 7">
            <a:extLst>
              <a:ext uri="{FF2B5EF4-FFF2-40B4-BE49-F238E27FC236}">
                <a16:creationId xmlns:a16="http://schemas.microsoft.com/office/drawing/2014/main" id="{BEE95051-8A88-8F9F-8AB2-0A247EC9CA6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B5CB00F-05A0-43E2-91F0-1DDCE516ECAE}" type="slidenum">
              <a:rPr lang="de-DE" altLang="de-DE" sz="1300"/>
              <a:pPr>
                <a:spcBef>
                  <a:spcPct val="0"/>
                </a:spcBef>
              </a:pPr>
              <a:t>84</a:t>
            </a:fld>
            <a:endParaRPr lang="de-DE" altLang="de-DE" sz="1300"/>
          </a:p>
        </p:txBody>
      </p:sp>
      <p:sp>
        <p:nvSpPr>
          <p:cNvPr id="147459" name="Rectangle 2">
            <a:extLst>
              <a:ext uri="{FF2B5EF4-FFF2-40B4-BE49-F238E27FC236}">
                <a16:creationId xmlns:a16="http://schemas.microsoft.com/office/drawing/2014/main" id="{0C730F09-39CD-E892-213B-DDE018CC70E1}"/>
              </a:ext>
            </a:extLst>
          </p:cNvPr>
          <p:cNvSpPr>
            <a:spLocks noGrp="1" noRot="1" noChangeAspect="1" noChangeArrowheads="1" noTextEdit="1"/>
          </p:cNvSpPr>
          <p:nvPr>
            <p:ph type="sldImg"/>
          </p:nvPr>
        </p:nvSpPr>
        <p:spPr>
          <a:xfrm>
            <a:off x="139700" y="768350"/>
            <a:ext cx="6821488" cy="3836988"/>
          </a:xfrm>
          <a:ln/>
        </p:spPr>
      </p:sp>
      <p:sp>
        <p:nvSpPr>
          <p:cNvPr id="147460" name="Rectangle 3">
            <a:extLst>
              <a:ext uri="{FF2B5EF4-FFF2-40B4-BE49-F238E27FC236}">
                <a16:creationId xmlns:a16="http://schemas.microsoft.com/office/drawing/2014/main" id="{ECE51BEF-AB2C-AECD-D74D-6937E9EC4C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207516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B0DEC-7AD6-B189-7453-13AC5BCDF8C7}"/>
            </a:ext>
          </a:extLst>
        </p:cNvPr>
        <p:cNvGrpSpPr/>
        <p:nvPr/>
      </p:nvGrpSpPr>
      <p:grpSpPr>
        <a:xfrm>
          <a:off x="0" y="0"/>
          <a:ext cx="0" cy="0"/>
          <a:chOff x="0" y="0"/>
          <a:chExt cx="0" cy="0"/>
        </a:xfrm>
      </p:grpSpPr>
      <p:sp>
        <p:nvSpPr>
          <p:cNvPr id="149506" name="Rectangle 7">
            <a:extLst>
              <a:ext uri="{FF2B5EF4-FFF2-40B4-BE49-F238E27FC236}">
                <a16:creationId xmlns:a16="http://schemas.microsoft.com/office/drawing/2014/main" id="{BEA6FE6B-229D-11BA-D36E-C23069F597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AF064D0-BDD2-478C-93C2-70CF31122D47}" type="slidenum">
              <a:rPr lang="de-DE" altLang="de-DE" sz="1300"/>
              <a:pPr>
                <a:spcBef>
                  <a:spcPct val="0"/>
                </a:spcBef>
              </a:pPr>
              <a:t>85</a:t>
            </a:fld>
            <a:endParaRPr lang="de-DE" altLang="de-DE" sz="1300"/>
          </a:p>
        </p:txBody>
      </p:sp>
      <p:sp>
        <p:nvSpPr>
          <p:cNvPr id="149507" name="Rectangle 2">
            <a:extLst>
              <a:ext uri="{FF2B5EF4-FFF2-40B4-BE49-F238E27FC236}">
                <a16:creationId xmlns:a16="http://schemas.microsoft.com/office/drawing/2014/main" id="{BAD5C0A4-FCFC-40B2-598D-4004CCFDE45A}"/>
              </a:ext>
            </a:extLst>
          </p:cNvPr>
          <p:cNvSpPr>
            <a:spLocks noGrp="1" noRot="1" noChangeAspect="1" noChangeArrowheads="1" noTextEdit="1"/>
          </p:cNvSpPr>
          <p:nvPr>
            <p:ph type="sldImg"/>
          </p:nvPr>
        </p:nvSpPr>
        <p:spPr>
          <a:xfrm>
            <a:off x="139700" y="768350"/>
            <a:ext cx="6821488" cy="3836988"/>
          </a:xfrm>
          <a:ln/>
        </p:spPr>
      </p:sp>
      <p:sp>
        <p:nvSpPr>
          <p:cNvPr id="149508" name="Rectangle 3">
            <a:extLst>
              <a:ext uri="{FF2B5EF4-FFF2-40B4-BE49-F238E27FC236}">
                <a16:creationId xmlns:a16="http://schemas.microsoft.com/office/drawing/2014/main" id="{C2E7B1B9-A5CA-DD25-1341-CCE02B31E5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342400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95B0D7C-4037-4197-A21C-7F59A1CF0C09}" type="slidenum">
              <a:rPr lang="de-DE" altLang="de-DE" sz="1300"/>
              <a:pPr>
                <a:spcBef>
                  <a:spcPct val="0"/>
                </a:spcBef>
              </a:pPr>
              <a:t>86</a:t>
            </a:fld>
            <a:endParaRPr lang="de-DE" altLang="de-DE" sz="1300"/>
          </a:p>
        </p:txBody>
      </p:sp>
      <p:sp>
        <p:nvSpPr>
          <p:cNvPr id="151555" name="Rectangle 2"/>
          <p:cNvSpPr>
            <a:spLocks noGrp="1" noRot="1" noChangeAspect="1" noChangeArrowheads="1" noTextEdit="1"/>
          </p:cNvSpPr>
          <p:nvPr>
            <p:ph type="sldImg"/>
          </p:nvPr>
        </p:nvSpPr>
        <p:spPr>
          <a:xfrm>
            <a:off x="139700" y="768350"/>
            <a:ext cx="6821488"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816669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836D8FB-0C5A-40BA-A8E2-D63F65056771}" type="slidenum">
              <a:rPr lang="de-DE" altLang="de-DE" sz="1300"/>
              <a:pPr>
                <a:spcBef>
                  <a:spcPct val="0"/>
                </a:spcBef>
              </a:pPr>
              <a:t>87</a:t>
            </a:fld>
            <a:endParaRPr lang="de-DE" altLang="de-DE" sz="1300"/>
          </a:p>
        </p:txBody>
      </p:sp>
      <p:sp>
        <p:nvSpPr>
          <p:cNvPr id="153603" name="Rectangle 1026"/>
          <p:cNvSpPr>
            <a:spLocks noGrp="1" noRot="1" noChangeAspect="1" noChangeArrowheads="1" noTextEdit="1"/>
          </p:cNvSpPr>
          <p:nvPr>
            <p:ph type="sldImg"/>
          </p:nvPr>
        </p:nvSpPr>
        <p:spPr>
          <a:xfrm>
            <a:off x="139700" y="768350"/>
            <a:ext cx="6821488" cy="3836988"/>
          </a:xfrm>
          <a:ln/>
        </p:spPr>
      </p:sp>
      <p:sp>
        <p:nvSpPr>
          <p:cNvPr id="1536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8281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897DED3-1828-4A68-8695-40F8E9F4A3BB}" type="slidenum">
              <a:rPr lang="de-DE" altLang="de-DE" sz="1300"/>
              <a:pPr>
                <a:spcBef>
                  <a:spcPct val="0"/>
                </a:spcBef>
              </a:pPr>
              <a:t>88</a:t>
            </a:fld>
            <a:endParaRPr lang="de-DE" altLang="de-DE" sz="1300"/>
          </a:p>
        </p:txBody>
      </p:sp>
      <p:sp>
        <p:nvSpPr>
          <p:cNvPr id="155651" name="Rectangle 1026"/>
          <p:cNvSpPr>
            <a:spLocks noGrp="1" noRot="1" noChangeAspect="1" noChangeArrowheads="1" noTextEdit="1"/>
          </p:cNvSpPr>
          <p:nvPr>
            <p:ph type="sldImg"/>
          </p:nvPr>
        </p:nvSpPr>
        <p:spPr>
          <a:xfrm>
            <a:off x="139700" y="768350"/>
            <a:ext cx="6821488" cy="3836988"/>
          </a:xfrm>
          <a:ln/>
        </p:spPr>
      </p:sp>
      <p:sp>
        <p:nvSpPr>
          <p:cNvPr id="1556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4619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D7C6ED5-C230-4879-B684-3657508C48EE}" type="slidenum">
              <a:rPr lang="de-DE" altLang="de-DE" sz="1300"/>
              <a:pPr>
                <a:spcBef>
                  <a:spcPct val="0"/>
                </a:spcBef>
              </a:pPr>
              <a:t>89</a:t>
            </a:fld>
            <a:endParaRPr lang="de-DE" altLang="de-DE" sz="1300"/>
          </a:p>
        </p:txBody>
      </p:sp>
      <p:sp>
        <p:nvSpPr>
          <p:cNvPr id="157699" name="Rectangle 1026"/>
          <p:cNvSpPr>
            <a:spLocks noGrp="1" noRot="1" noChangeAspect="1" noChangeArrowheads="1" noTextEdit="1"/>
          </p:cNvSpPr>
          <p:nvPr>
            <p:ph type="sldImg"/>
          </p:nvPr>
        </p:nvSpPr>
        <p:spPr>
          <a:xfrm>
            <a:off x="139700" y="768350"/>
            <a:ext cx="6821488" cy="3836988"/>
          </a:xfrm>
          <a:ln/>
        </p:spPr>
      </p:sp>
      <p:sp>
        <p:nvSpPr>
          <p:cNvPr id="1577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847267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B9EDF2D-C715-46AB-A659-76285E9D2DF5}" type="slidenum">
              <a:rPr lang="de-DE" altLang="de-DE" sz="1300"/>
              <a:pPr>
                <a:spcBef>
                  <a:spcPct val="0"/>
                </a:spcBef>
              </a:pPr>
              <a:t>90</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129403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A6721C0-98B2-45F9-96D5-D3439C099330}" type="slidenum">
              <a:rPr lang="de-DE" altLang="de-DE" sz="1300"/>
              <a:pPr>
                <a:spcBef>
                  <a:spcPct val="0"/>
                </a:spcBef>
              </a:pPr>
              <a:t>91</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936741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B4875DF-9AF8-4003-BB69-360129E963FF}" type="slidenum">
              <a:rPr lang="de-DE" altLang="de-DE" sz="1300"/>
              <a:pPr>
                <a:spcBef>
                  <a:spcPct val="0"/>
                </a:spcBef>
              </a:pPr>
              <a:t>92</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149796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683925D-89E8-4CDA-9CD2-F44BEEF34F60}" type="slidenum">
              <a:rPr lang="de-DE" altLang="de-DE" sz="1300"/>
              <a:pPr>
                <a:spcBef>
                  <a:spcPct val="0"/>
                </a:spcBef>
              </a:pPr>
              <a:t>93</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028514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D495A07-68A1-44AB-BC03-DEB29304AA12}" type="slidenum">
              <a:rPr lang="de-DE" altLang="de-DE" sz="1300"/>
              <a:pPr>
                <a:spcBef>
                  <a:spcPct val="0"/>
                </a:spcBef>
              </a:pPr>
              <a:t>94</a:t>
            </a:fld>
            <a:endParaRPr lang="de-DE" altLang="de-DE" sz="1300"/>
          </a:p>
        </p:txBody>
      </p:sp>
      <p:sp>
        <p:nvSpPr>
          <p:cNvPr id="169987" name="Rectangle 2"/>
          <p:cNvSpPr>
            <a:spLocks noGrp="1" noRot="1" noChangeAspect="1" noChangeArrowheads="1" noTextEdit="1"/>
          </p:cNvSpPr>
          <p:nvPr>
            <p:ph type="sldImg"/>
          </p:nvPr>
        </p:nvSpPr>
        <p:spPr>
          <a:xfrm>
            <a:off x="139700" y="768350"/>
            <a:ext cx="6821488"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5146622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9747518-6C2C-4B21-B33B-BD89D584FBB2}" type="slidenum">
              <a:rPr lang="de-DE" altLang="de-DE" sz="1300"/>
              <a:pPr>
                <a:spcBef>
                  <a:spcPct val="0"/>
                </a:spcBef>
              </a:pPr>
              <a:t>95</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802104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FE90337-F1CF-46C0-9DB0-406CB2D214FC}" type="slidenum">
              <a:rPr lang="de-DE" altLang="de-DE" sz="1300"/>
              <a:pPr>
                <a:spcBef>
                  <a:spcPct val="0"/>
                </a:spcBef>
              </a:pPr>
              <a:t>96</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117821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B4BE40B-F852-4C39-8E20-2F965B9F060D}" type="slidenum">
              <a:rPr lang="de-DE" altLang="de-DE" sz="1300"/>
              <a:pPr>
                <a:spcBef>
                  <a:spcPct val="0"/>
                </a:spcBef>
              </a:pPr>
              <a:t>97</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086730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0219D6-D34A-46E7-80FC-F1F82A1784E0}" type="slidenum">
              <a:rPr lang="de-DE" altLang="de-DE" sz="1300"/>
              <a:pPr>
                <a:spcBef>
                  <a:spcPct val="0"/>
                </a:spcBef>
              </a:pPr>
              <a:t>98</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950757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F6D94A7-22CD-49F8-9433-BFED45E68AFE}" type="slidenum">
              <a:rPr lang="de-DE" altLang="de-DE" sz="1300"/>
              <a:pPr>
                <a:spcBef>
                  <a:spcPct val="0"/>
                </a:spcBef>
              </a:pPr>
              <a:t>99</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923821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899BDBF-0497-46DE-BAED-D09C87051A04}" type="slidenum">
              <a:rPr lang="de-DE" altLang="de-DE" sz="1300"/>
              <a:pPr>
                <a:spcBef>
                  <a:spcPct val="0"/>
                </a:spcBef>
              </a:pPr>
              <a:t>100</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0526756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899BDBF-0497-46DE-BAED-D09C87051A04}" type="slidenum">
              <a:rPr lang="de-DE" altLang="de-DE" sz="1300"/>
              <a:pPr>
                <a:spcBef>
                  <a:spcPct val="0"/>
                </a:spcBef>
              </a:pPr>
              <a:t>101</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0526756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16D8680-EA84-4DD0-BBCB-22F7EE46193D}" type="slidenum">
              <a:rPr lang="de-DE" altLang="de-DE" sz="1300"/>
              <a:pPr>
                <a:spcBef>
                  <a:spcPct val="0"/>
                </a:spcBef>
              </a:pPr>
              <a:t>102</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417623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09FA05F-5FEB-4D63-8F9F-83561BF78E4B}" type="slidenum">
              <a:rPr lang="de-DE" altLang="de-DE" sz="1300"/>
              <a:pPr>
                <a:spcBef>
                  <a:spcPct val="0"/>
                </a:spcBef>
              </a:pPr>
              <a:t>103</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201453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8B19CF1-845B-48BC-A3E5-07CB5C022D64}" type="slidenum">
              <a:rPr lang="de-DE" altLang="de-DE" sz="1300"/>
              <a:pPr>
                <a:spcBef>
                  <a:spcPct val="0"/>
                </a:spcBef>
              </a:pPr>
              <a:t>104</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996746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BFF39E3-1250-47EE-99C1-A30DB4D38464}" type="slidenum">
              <a:rPr lang="de-DE" altLang="de-DE" sz="1300"/>
              <a:pPr>
                <a:spcBef>
                  <a:spcPct val="0"/>
                </a:spcBef>
              </a:pPr>
              <a:t>105</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211308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7E5B349-B4EF-418E-8F7E-4ACD531CF6C6}" type="slidenum">
              <a:rPr lang="de-DE" altLang="de-DE" sz="1300"/>
              <a:pPr>
                <a:spcBef>
                  <a:spcPct val="0"/>
                </a:spcBef>
              </a:pPr>
              <a:t>106</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96836346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7E5B349-B4EF-418E-8F7E-4ACD531CF6C6}" type="slidenum">
              <a:rPr lang="de-DE" altLang="de-DE" sz="1300"/>
              <a:pPr>
                <a:spcBef>
                  <a:spcPct val="0"/>
                </a:spcBef>
              </a:pPr>
              <a:t>107</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96836346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61EDCBB-959E-4C99-B5AB-7DE25AF443E3}" type="slidenum">
              <a:rPr lang="de-DE" altLang="de-DE" sz="1300"/>
              <a:pPr>
                <a:spcBef>
                  <a:spcPct val="0"/>
                </a:spcBef>
              </a:pPr>
              <a:t>108</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110992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D672E88-036A-4172-9581-083DF4BAFF57}" type="slidenum">
              <a:rPr lang="de-DE" altLang="de-DE" sz="1300"/>
              <a:pPr>
                <a:spcBef>
                  <a:spcPct val="0"/>
                </a:spcBef>
              </a:pPr>
              <a:t>109</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496710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2A5B421-0A00-427B-AA8D-73FAAC638AE7}" type="slidenum">
              <a:rPr lang="de-DE" altLang="de-DE" sz="1300"/>
              <a:pPr>
                <a:spcBef>
                  <a:spcPct val="0"/>
                </a:spcBef>
              </a:pPr>
              <a:t>110</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1403277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903131F-6D71-4DE5-ACD2-118992811334}" type="slidenum">
              <a:rPr lang="de-DE" altLang="de-DE" sz="1300"/>
              <a:pPr>
                <a:spcBef>
                  <a:spcPct val="0"/>
                </a:spcBef>
              </a:pPr>
              <a:t>111</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419336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792E21F-E8FE-4CAF-A3B4-FCC0CF474662}" type="slidenum">
              <a:rPr lang="de-DE" altLang="de-DE" sz="1300"/>
              <a:pPr>
                <a:spcBef>
                  <a:spcPct val="0"/>
                </a:spcBef>
              </a:pPr>
              <a:t>112</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070019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34DD481-67EC-4577-8036-02BB31548597}" type="slidenum">
              <a:rPr lang="de-DE" altLang="de-DE" sz="1300"/>
              <a:pPr>
                <a:spcBef>
                  <a:spcPct val="0"/>
                </a:spcBef>
              </a:pPr>
              <a:t>113</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7034556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D2779E6-6997-44B0-B206-0C0DC1D7F43C}" type="slidenum">
              <a:rPr lang="de-DE" altLang="de-DE" sz="1300"/>
              <a:pPr>
                <a:spcBef>
                  <a:spcPct val="0"/>
                </a:spcBef>
              </a:pPr>
              <a:t>114</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568329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D8C90E4-3128-4584-B102-0BD6E27DA90B}" type="slidenum">
              <a:rPr lang="de-DE" altLang="de-DE" sz="1300"/>
              <a:pPr>
                <a:spcBef>
                  <a:spcPct val="0"/>
                </a:spcBef>
              </a:pPr>
              <a:t>115</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193379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A692BF9-7EED-4C12-B12A-C3BE046EC649}" type="slidenum">
              <a:rPr lang="de-DE" altLang="de-DE" sz="1300"/>
              <a:pPr>
                <a:spcBef>
                  <a:spcPct val="0"/>
                </a:spcBef>
              </a:pPr>
              <a:t>116</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499542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9EF64C8-9353-4E9E-86B1-DB8315ABD09E}" type="slidenum">
              <a:rPr lang="de-DE" altLang="de-DE" sz="1300"/>
              <a:pPr>
                <a:spcBef>
                  <a:spcPct val="0"/>
                </a:spcBef>
              </a:pPr>
              <a:t>117</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547367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A4ACBF-98A5-4E97-BFF1-B0EE00F4CB8E}" type="slidenum">
              <a:rPr lang="de-DE" altLang="de-DE" sz="1300"/>
              <a:pPr>
                <a:spcBef>
                  <a:spcPct val="0"/>
                </a:spcBef>
              </a:pPr>
              <a:t>118</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613873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A4ACBF-98A5-4E97-BFF1-B0EE00F4CB8E}" type="slidenum">
              <a:rPr lang="de-DE" altLang="de-DE" sz="1300"/>
              <a:pPr>
                <a:spcBef>
                  <a:spcPct val="0"/>
                </a:spcBef>
              </a:pPr>
              <a:t>119</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613873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A4ACBF-98A5-4E97-BFF1-B0EE00F4CB8E}" type="slidenum">
              <a:rPr lang="de-DE" altLang="de-DE" sz="1300"/>
              <a:pPr>
                <a:spcBef>
                  <a:spcPct val="0"/>
                </a:spcBef>
              </a:pPr>
              <a:t>120</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613873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A4ACBF-98A5-4E97-BFF1-B0EE00F4CB8E}" type="slidenum">
              <a:rPr lang="de-DE" altLang="de-DE" sz="1300"/>
              <a:pPr>
                <a:spcBef>
                  <a:spcPct val="0"/>
                </a:spcBef>
              </a:pPr>
              <a:t>121</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613873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A4ACBF-98A5-4E97-BFF1-B0EE00F4CB8E}" type="slidenum">
              <a:rPr lang="de-DE" altLang="de-DE" sz="1300"/>
              <a:pPr>
                <a:spcBef>
                  <a:spcPct val="0"/>
                </a:spcBef>
              </a:pPr>
              <a:t>122</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613873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B2758E3-9EA5-4929-B916-D306FE0A2158}" type="slidenum">
              <a:rPr lang="de-DE" altLang="de-DE" sz="1300"/>
              <a:pPr>
                <a:spcBef>
                  <a:spcPct val="0"/>
                </a:spcBef>
              </a:pPr>
              <a:t>123</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421106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B2758E3-9EA5-4929-B916-D306FE0A2158}" type="slidenum">
              <a:rPr lang="de-DE" altLang="de-DE" sz="1300"/>
              <a:pPr>
                <a:spcBef>
                  <a:spcPct val="0"/>
                </a:spcBef>
              </a:pPr>
              <a:t>124</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421106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B2758E3-9EA5-4929-B916-D306FE0A2158}" type="slidenum">
              <a:rPr lang="de-DE" altLang="de-DE" sz="1300"/>
              <a:pPr>
                <a:spcBef>
                  <a:spcPct val="0"/>
                </a:spcBef>
              </a:pPr>
              <a:t>125</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421106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30FDEFF-3094-4B3D-88F1-8642F8BB6F7B}" type="slidenum">
              <a:rPr lang="de-DE" altLang="de-DE" sz="1300"/>
              <a:pPr>
                <a:spcBef>
                  <a:spcPct val="0"/>
                </a:spcBef>
              </a:pPr>
              <a:t>127</a:t>
            </a:fld>
            <a:endParaRPr lang="de-DE" altLang="de-DE"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653639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defRPr>
            </a:lvl1pPr>
            <a:lvl2pPr marL="770736" indent="-296437" defTabSz="989771">
              <a:spcBef>
                <a:spcPct val="30000"/>
              </a:spcBef>
              <a:defRPr sz="1200">
                <a:solidFill>
                  <a:schemeClr val="tx1"/>
                </a:solidFill>
                <a:latin typeface="Times New Roman" panose="02020603050405020304" pitchFamily="18" charset="0"/>
              </a:defRPr>
            </a:lvl2pPr>
            <a:lvl3pPr marL="1185748" indent="-237150" defTabSz="989771">
              <a:spcBef>
                <a:spcPct val="30000"/>
              </a:spcBef>
              <a:defRPr sz="1200">
                <a:solidFill>
                  <a:schemeClr val="tx1"/>
                </a:solidFill>
                <a:latin typeface="Times New Roman" panose="02020603050405020304" pitchFamily="18" charset="0"/>
              </a:defRPr>
            </a:lvl3pPr>
            <a:lvl4pPr marL="1660047" indent="-237150" defTabSz="989771">
              <a:spcBef>
                <a:spcPct val="30000"/>
              </a:spcBef>
              <a:defRPr sz="1200">
                <a:solidFill>
                  <a:schemeClr val="tx1"/>
                </a:solidFill>
                <a:latin typeface="Times New Roman" panose="02020603050405020304" pitchFamily="18" charset="0"/>
              </a:defRPr>
            </a:lvl4pPr>
            <a:lvl5pPr marL="2134347" indent="-237150" defTabSz="989771">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F8684F2-FC91-45DB-A6F8-3FEAADA8A17F}" type="slidenum">
              <a:rPr lang="de-DE" altLang="de-DE" sz="1300"/>
              <a:pPr>
                <a:spcBef>
                  <a:spcPct val="0"/>
                </a:spcBef>
              </a:pPr>
              <a:t>128</a:t>
            </a:fld>
            <a:endParaRPr lang="de-DE" altLang="de-DE" sz="1300"/>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88495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defRPr>
            </a:lvl1pPr>
            <a:lvl2pPr marL="770736" indent="-296437" defTabSz="989771">
              <a:spcBef>
                <a:spcPct val="30000"/>
              </a:spcBef>
              <a:defRPr sz="1200">
                <a:solidFill>
                  <a:schemeClr val="tx1"/>
                </a:solidFill>
                <a:latin typeface="Times New Roman" panose="02020603050405020304" pitchFamily="18" charset="0"/>
              </a:defRPr>
            </a:lvl2pPr>
            <a:lvl3pPr marL="1185748" indent="-237150" defTabSz="989771">
              <a:spcBef>
                <a:spcPct val="30000"/>
              </a:spcBef>
              <a:defRPr sz="1200">
                <a:solidFill>
                  <a:schemeClr val="tx1"/>
                </a:solidFill>
                <a:latin typeface="Times New Roman" panose="02020603050405020304" pitchFamily="18" charset="0"/>
              </a:defRPr>
            </a:lvl3pPr>
            <a:lvl4pPr marL="1660047" indent="-237150" defTabSz="989771">
              <a:spcBef>
                <a:spcPct val="30000"/>
              </a:spcBef>
              <a:defRPr sz="1200">
                <a:solidFill>
                  <a:schemeClr val="tx1"/>
                </a:solidFill>
                <a:latin typeface="Times New Roman" panose="02020603050405020304" pitchFamily="18" charset="0"/>
              </a:defRPr>
            </a:lvl4pPr>
            <a:lvl5pPr marL="2134347" indent="-237150" defTabSz="989771">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9F9CECD-A38F-486B-BB1D-A0844CC391A4}" type="slidenum">
              <a:rPr lang="de-DE" altLang="de-DE" sz="1300"/>
              <a:pPr>
                <a:spcBef>
                  <a:spcPct val="0"/>
                </a:spcBef>
              </a:pPr>
              <a:t>129</a:t>
            </a:fld>
            <a:endParaRPr lang="de-DE" altLang="de-DE" sz="1300"/>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131508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defRPr>
            </a:lvl1pPr>
            <a:lvl2pPr marL="770736" indent="-296437" defTabSz="989771">
              <a:spcBef>
                <a:spcPct val="30000"/>
              </a:spcBef>
              <a:defRPr sz="1200">
                <a:solidFill>
                  <a:schemeClr val="tx1"/>
                </a:solidFill>
                <a:latin typeface="Times New Roman" panose="02020603050405020304" pitchFamily="18" charset="0"/>
              </a:defRPr>
            </a:lvl2pPr>
            <a:lvl3pPr marL="1185748" indent="-237150" defTabSz="989771">
              <a:spcBef>
                <a:spcPct val="30000"/>
              </a:spcBef>
              <a:defRPr sz="1200">
                <a:solidFill>
                  <a:schemeClr val="tx1"/>
                </a:solidFill>
                <a:latin typeface="Times New Roman" panose="02020603050405020304" pitchFamily="18" charset="0"/>
              </a:defRPr>
            </a:lvl3pPr>
            <a:lvl4pPr marL="1660047" indent="-237150" defTabSz="989771">
              <a:spcBef>
                <a:spcPct val="30000"/>
              </a:spcBef>
              <a:defRPr sz="1200">
                <a:solidFill>
                  <a:schemeClr val="tx1"/>
                </a:solidFill>
                <a:latin typeface="Times New Roman" panose="02020603050405020304" pitchFamily="18" charset="0"/>
              </a:defRPr>
            </a:lvl4pPr>
            <a:lvl5pPr marL="2134347" indent="-237150" defTabSz="989771">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1E0645D-E929-4FA3-AC12-61B4CAD585D1}" type="slidenum">
              <a:rPr lang="de-DE" altLang="de-DE" sz="1300"/>
              <a:pPr>
                <a:spcBef>
                  <a:spcPct val="0"/>
                </a:spcBef>
              </a:pPr>
              <a:t>130</a:t>
            </a:fld>
            <a:endParaRPr lang="de-DE" altLang="de-DE" sz="1300"/>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269077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FAA387F-97AD-45E7-8525-C9138069B5F5}" type="slidenum">
              <a:rPr lang="de-DE" altLang="de-DE" sz="1300"/>
              <a:pPr algn="r" eaLnBrk="1" hangingPunct="1">
                <a:spcBef>
                  <a:spcPct val="0"/>
                </a:spcBef>
              </a:pPr>
              <a:t>131</a:t>
            </a:fld>
            <a:endParaRPr lang="de-DE" altLang="de-DE" sz="1300"/>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128793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2340ADD-7ED5-4B80-AD11-8D80394C9E6F}" type="slidenum">
              <a:rPr lang="de-DE" altLang="de-DE" sz="1300"/>
              <a:pPr algn="r" eaLnBrk="1" hangingPunct="1">
                <a:spcBef>
                  <a:spcPct val="0"/>
                </a:spcBef>
              </a:pPr>
              <a:t>132</a:t>
            </a:fld>
            <a:endParaRPr lang="de-DE" altLang="de-DE" sz="1300"/>
          </a:p>
        </p:txBody>
      </p:sp>
      <p:sp>
        <p:nvSpPr>
          <p:cNvPr id="296963" name="Rectangle 2"/>
          <p:cNvSpPr>
            <a:spLocks noGrp="1" noRot="1" noChangeAspect="1" noChangeArrowheads="1" noTextEdit="1"/>
          </p:cNvSpPr>
          <p:nvPr>
            <p:ph type="sldImg"/>
          </p:nvPr>
        </p:nvSpPr>
        <p:spPr>
          <a:xfrm>
            <a:off x="138113" y="768350"/>
            <a:ext cx="6824662"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63468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defRPr>
            </a:lvl1pPr>
            <a:lvl2pPr marL="770736" indent="-296437" defTabSz="989771">
              <a:spcBef>
                <a:spcPct val="30000"/>
              </a:spcBef>
              <a:defRPr sz="1200">
                <a:solidFill>
                  <a:schemeClr val="tx1"/>
                </a:solidFill>
                <a:latin typeface="Times New Roman" panose="02020603050405020304" pitchFamily="18" charset="0"/>
              </a:defRPr>
            </a:lvl2pPr>
            <a:lvl3pPr marL="1185748" indent="-237150" defTabSz="989771">
              <a:spcBef>
                <a:spcPct val="30000"/>
              </a:spcBef>
              <a:defRPr sz="1200">
                <a:solidFill>
                  <a:schemeClr val="tx1"/>
                </a:solidFill>
                <a:latin typeface="Times New Roman" panose="02020603050405020304" pitchFamily="18" charset="0"/>
              </a:defRPr>
            </a:lvl3pPr>
            <a:lvl4pPr marL="1660047" indent="-237150" defTabSz="989771">
              <a:spcBef>
                <a:spcPct val="30000"/>
              </a:spcBef>
              <a:defRPr sz="1200">
                <a:solidFill>
                  <a:schemeClr val="tx1"/>
                </a:solidFill>
                <a:latin typeface="Times New Roman" panose="02020603050405020304" pitchFamily="18" charset="0"/>
              </a:defRPr>
            </a:lvl4pPr>
            <a:lvl5pPr marL="2134347" indent="-237150" defTabSz="989771">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D59E38-3C66-4227-9961-7509E6F23899}" type="slidenum">
              <a:rPr lang="de-DE" altLang="de-DE" sz="1300"/>
              <a:pPr>
                <a:spcBef>
                  <a:spcPct val="0"/>
                </a:spcBef>
              </a:pPr>
              <a:t>133</a:t>
            </a:fld>
            <a:endParaRPr lang="de-DE" altLang="de-DE" sz="1300"/>
          </a:p>
        </p:txBody>
      </p:sp>
      <p:sp>
        <p:nvSpPr>
          <p:cNvPr id="297987" name="Rectangle 2"/>
          <p:cNvSpPr>
            <a:spLocks noGrp="1" noRot="1" noChangeAspect="1" noChangeArrowheads="1" noTextEdit="1"/>
          </p:cNvSpPr>
          <p:nvPr>
            <p:ph type="sldImg"/>
          </p:nvPr>
        </p:nvSpPr>
        <p:spPr>
          <a:xfrm>
            <a:off x="138113" y="768350"/>
            <a:ext cx="6824662"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345017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C239CB6A-0349-4BBB-972F-F1484D8CD9D0}" type="slidenum">
              <a:rPr lang="de-DE" altLang="de-DE" smtClean="0"/>
              <a:pPr/>
              <a:t>134</a:t>
            </a:fld>
            <a:endParaRPr lang="de-DE" altLang="de-DE"/>
          </a:p>
        </p:txBody>
      </p:sp>
    </p:spTree>
    <p:extLst>
      <p:ext uri="{BB962C8B-B14F-4D97-AF65-F5344CB8AC3E}">
        <p14:creationId xmlns:p14="http://schemas.microsoft.com/office/powerpoint/2010/main" val="176452313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C239CB6A-0349-4BBB-972F-F1484D8CD9D0}" type="slidenum">
              <a:rPr lang="de-DE" altLang="de-DE" smtClean="0"/>
              <a:pPr/>
              <a:t>135</a:t>
            </a:fld>
            <a:endParaRPr lang="de-DE" altLang="de-DE"/>
          </a:p>
        </p:txBody>
      </p:sp>
    </p:spTree>
    <p:extLst>
      <p:ext uri="{BB962C8B-B14F-4D97-AF65-F5344CB8AC3E}">
        <p14:creationId xmlns:p14="http://schemas.microsoft.com/office/powerpoint/2010/main" val="12436368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آموزش فراشناخت(بام)</a:t>
            </a:r>
            <a:endParaRPr lang="de-DE"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2 – قسمت اوّل: نتیجه گیری زودهنگام</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4C1841C3-74B8-43D0-856F-F1AD5C0CADE7}" type="slidenum">
              <a:rPr lang="de-DE" altLang="de-DE" smtClean="0"/>
              <a:pPr>
                <a:defRPr/>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r-AE"/>
              <a:t>آموزش فراشناخت 2 – قسمت اوّل: نتیجه گیری زودهنگام</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4C1841C3-74B8-43D0-856F-F1AD5C0CADE7}" type="slidenum">
              <a:rPr lang="de-DE" altLang="de-DE" smtClean="0"/>
              <a:pPr>
                <a:defRPr/>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2 – قسمت اوّل: نتیجه گیری زودهنگام</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C1841C3-74B8-43D0-856F-F1AD5C0CADE7}" type="slidenum">
              <a:rPr lang="de-DE" altLang="de-DE" smtClean="0"/>
              <a:pPr>
                <a:defRPr/>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2 – قسمت اوّل: نتیجه گیری زودهنگام</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C1841C3-74B8-43D0-856F-F1AD5C0CADE7}" type="slidenum">
              <a:rPr lang="de-DE" altLang="de-DE" smtClean="0"/>
              <a:pPr>
                <a:defRPr/>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2 – قسمت اوّل: نتیجه گیری زودهنگام</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C1841C3-74B8-43D0-856F-F1AD5C0CADE7}" type="slidenum">
              <a:rPr lang="de-DE" altLang="de-DE" smtClean="0"/>
              <a:pPr>
                <a:defRPr/>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r-AE"/>
              <a:t>آموزش فراشناخت 2 – قسمت اوّل: نتیجه گیری زودهنگام</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4C1841C3-74B8-43D0-856F-F1AD5C0CADE7}" type="slidenum">
              <a:rPr lang="de-DE" altLang="de-DE" smtClean="0"/>
              <a:pPr>
                <a:defRPr/>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2 – قسمت اوّل: نتیجه گیری زودهنگام</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4C1841C3-74B8-43D0-856F-F1AD5C0CADE7}" type="slidenum">
              <a:rPr lang="de-DE" altLang="de-DE" smtClean="0"/>
              <a:pPr>
                <a:defRPr/>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1439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05436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eaLnBrk="1" fontAlgn="auto" hangingPunct="1">
              <a:spcBef>
                <a:spcPct val="0"/>
              </a:spcBef>
              <a:spcAft>
                <a:spcPts val="0"/>
              </a:spcAft>
              <a:buClrTx/>
              <a:buFontTx/>
              <a:buNone/>
            </a:pPr>
            <a:r>
              <a:rPr lang="ar-SA" altLang="ko-KR" sz="1000" dirty="0">
                <a:solidFill>
                  <a:srgbClr val="333333"/>
                </a:solidFill>
                <a:latin typeface="Calibri Ligh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sz="1750" dirty="0">
                <a:solidFill>
                  <a:srgbClr val="004992"/>
                </a:solidFill>
              </a:rPr>
              <a:t>آموزش فراشناخت</a:t>
            </a:r>
            <a:endParaRPr lang="de-DE" sz="1750" dirty="0">
              <a:solidFill>
                <a:srgbClr val="004992"/>
              </a:solidFill>
            </a:endParaRPr>
          </a:p>
        </p:txBody>
      </p:sp>
    </p:spTree>
    <p:extLst>
      <p:ext uri="{BB962C8B-B14F-4D97-AF65-F5344CB8AC3E}">
        <p14:creationId xmlns:p14="http://schemas.microsoft.com/office/powerpoint/2010/main" val="8220443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9603463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19022837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0778445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9796198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3150688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6024918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22318987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19859600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9911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AE"/>
              <a:t>آموزش فراشناخت 2 – قسمت اوّل: نتیجه گیری زودهنگام</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4C1841C3-74B8-43D0-856F-F1AD5C0CADE7}" type="slidenum">
              <a:rPr lang="de-DE" altLang="de-DE" smtClean="0"/>
              <a:pPr>
                <a:defRPr/>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824546424"/>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2.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5.xml"/><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8.xml"/><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9.xml"/><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2.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4.xml"/><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5.xml"/><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6.xml"/><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17.xml"/><Relationship Id="rId1" Type="http://schemas.openxmlformats.org/officeDocument/2006/relationships/slideLayout" Target="../slideLayouts/slideLayout1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6.xml"/><Relationship Id="rId1" Type="http://schemas.openxmlformats.org/officeDocument/2006/relationships/slideLayout" Target="../slideLayouts/slideLayout5.xml"/><Relationship Id="rId4" Type="http://schemas.openxmlformats.org/officeDocument/2006/relationships/image" Target="../media/image96.png"/></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AE" altLang="de-DE" dirty="0"/>
              <a:t>بام</a:t>
            </a:r>
            <a:r>
              <a:rPr lang="en-US" altLang="de-DE" dirty="0"/>
              <a:t> :</a:t>
            </a:r>
            <a:r>
              <a:rPr lang="en-US" altLang="de-DE"/>
              <a:t>2 B </a:t>
            </a:r>
            <a:r>
              <a:rPr lang="ar-SA" altLang="de-DE" dirty="0"/>
              <a:t>قسمت اوّل: نتیجه گیری زودهنگام</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Malihialzackerin </a:t>
            </a:r>
            <a:r>
              <a:rPr lang="nl-NL" sz="1600" dirty="0">
                <a:solidFill>
                  <a:srgbClr val="004992"/>
                </a:solidFill>
              </a:rPr>
              <a:t>(</a:t>
            </a:r>
            <a:r>
              <a:rPr lang="en-US" sz="1600" dirty="0">
                <a:solidFill>
                  <a:srgbClr val="004992"/>
                </a:solidFill>
              </a:rPr>
              <a:t>12</a:t>
            </a:r>
            <a:r>
              <a:rPr lang="nl-NL" sz="1600">
                <a:solidFill>
                  <a:srgbClr val="004992"/>
                </a:solidFill>
              </a:rPr>
              <a:t>|23)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992198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a:t>
            </a:r>
            <a:endParaRPr lang="en-US" sz="3600">
              <a:latin typeface="+mn-lt"/>
              <a:ea typeface="+mn-ea"/>
              <a:cs typeface="+mn-cs"/>
            </a:endParaRPr>
          </a:p>
        </p:txBody>
      </p:sp>
      <p:sp>
        <p:nvSpPr>
          <p:cNvPr id="1536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fa-IR" altLang="de-DE" sz="2400" dirty="0">
                <a:solidFill>
                  <a:srgbClr val="333333"/>
                </a:solidFill>
              </a:rPr>
              <a:t>در اغلب مواقع بر اساس اطلاعات درهم و برهم و بسیار پیچیده در محیط پیرامون خود ، قضاوت و نتیجه گیری می کنیم.</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a:t>
            </a:r>
            <a:endParaRPr lang="en-US" sz="3600">
              <a:latin typeface="+mn-lt"/>
              <a:ea typeface="+mn-ea"/>
              <a:cs typeface="+mn-cs"/>
            </a:endParaRPr>
          </a:p>
        </p:txBody>
      </p:sp>
      <p:sp>
        <p:nvSpPr>
          <p:cNvPr id="1536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fa-IR" altLang="de-DE" sz="2400" dirty="0">
                <a:solidFill>
                  <a:srgbClr val="333333"/>
                </a:solidFill>
              </a:rPr>
              <a:t>در اغلب مواقع بر اساس اطلاعات درهم و برهم و بسیار پیچیده در محیط پیرامون خود ، قضاوت و نتیجه گیری می کنیم.</a:t>
            </a:r>
          </a:p>
          <a:p>
            <a:pPr marL="342900" indent="-342900" eaLnBrk="1" hangingPunct="1">
              <a:buClr>
                <a:srgbClr val="333333"/>
              </a:buClr>
              <a:buFont typeface="WingDings"/>
              <a:buChar char=""/>
            </a:pPr>
            <a:r>
              <a:rPr lang="fa-IR" altLang="de-DE" sz="2400" dirty="0">
                <a:solidFill>
                  <a:srgbClr val="333333"/>
                </a:solidFill>
              </a:rPr>
              <a:t>گاهی اوقات قبل از حصول اطمینان ( 100% ) قضاوت و نتیجه گیری می </a:t>
            </a:r>
            <a:r>
              <a:rPr lang="fa-IR" altLang="de-DE" sz="2400">
                <a:solidFill>
                  <a:srgbClr val="333333"/>
                </a:solidFill>
              </a:rPr>
              <a:t>کنیم.</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3</a:t>
            </a:fld>
            <a:endParaRPr lang="de-DE" altLang="de-DE">
              <a:latin typeface="+mn-lt"/>
            </a:endParaRPr>
          </a:p>
        </p:txBody>
      </p:sp>
    </p:spTree>
    <p:extLst>
      <p:ext uri="{BB962C8B-B14F-4D97-AF65-F5344CB8AC3E}">
        <p14:creationId xmlns:p14="http://schemas.microsoft.com/office/powerpoint/2010/main" val="3056689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a:t>
            </a:r>
            <a:endParaRPr lang="en-US" sz="3600">
              <a:latin typeface="+mn-lt"/>
              <a:ea typeface="+mn-ea"/>
              <a:cs typeface="+mn-cs"/>
            </a:endParaRPr>
          </a:p>
        </p:txBody>
      </p:sp>
      <p:sp>
        <p:nvSpPr>
          <p:cNvPr id="1536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fa-IR" altLang="de-DE" sz="2400" dirty="0">
                <a:solidFill>
                  <a:srgbClr val="333333"/>
                </a:solidFill>
              </a:rPr>
              <a:t>در اغلب مواقع بر اساس اطلاعات درهم و برهم و بسیار پیچیده در محیط پیرامون خود ، قضاوت و نتیجه گیری می کنیم.</a:t>
            </a:r>
          </a:p>
          <a:p>
            <a:pPr marL="342900" indent="-342900" eaLnBrk="1" hangingPunct="1">
              <a:buClr>
                <a:srgbClr val="333333"/>
              </a:buClr>
              <a:buFont typeface="WingDings"/>
              <a:buChar char=""/>
            </a:pPr>
            <a:r>
              <a:rPr lang="fa-IR" altLang="de-DE" sz="2400" dirty="0">
                <a:solidFill>
                  <a:srgbClr val="333333"/>
                </a:solidFill>
              </a:rPr>
              <a:t>گاهی اوقات قبل از حصول اطمینان ( 100% ) قضاوت و نتیجه گیری می کنیم.</a:t>
            </a:r>
          </a:p>
          <a:p>
            <a:pPr marL="342900" indent="-342900" eaLnBrk="1" hangingPunct="1">
              <a:buClr>
                <a:srgbClr val="333333"/>
              </a:buClr>
              <a:buFont typeface="WingDings"/>
              <a:buChar char=""/>
            </a:pPr>
            <a:r>
              <a:rPr lang="fa-IR" altLang="de-DE" sz="2400" dirty="0">
                <a:solidFill>
                  <a:srgbClr val="333333"/>
                </a:solidFill>
              </a:rPr>
              <a:t>حدِّ اعتدال را بین موارد زیر می توان </a:t>
            </a:r>
            <a:r>
              <a:rPr lang="fa-IR" altLang="de-DE" sz="2400">
                <a:solidFill>
                  <a:srgbClr val="333333"/>
                </a:solidFill>
              </a:rPr>
              <a:t>یافت:</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4</a:t>
            </a:fld>
            <a:endParaRPr lang="de-DE" altLang="de-DE">
              <a:latin typeface="+mn-lt"/>
            </a:endParaRPr>
          </a:p>
        </p:txBody>
      </p:sp>
    </p:spTree>
    <p:extLst>
      <p:ext uri="{BB962C8B-B14F-4D97-AF65-F5344CB8AC3E}">
        <p14:creationId xmlns:p14="http://schemas.microsoft.com/office/powerpoint/2010/main" val="3829984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a:t>
            </a:r>
            <a:endParaRPr lang="en-US" sz="3600">
              <a:latin typeface="+mn-lt"/>
              <a:ea typeface="+mn-ea"/>
              <a:cs typeface="+mn-cs"/>
            </a:endParaRPr>
          </a:p>
        </p:txBody>
      </p:sp>
      <p:sp>
        <p:nvSpPr>
          <p:cNvPr id="1536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fa-IR" altLang="de-DE" sz="2400" dirty="0">
                <a:solidFill>
                  <a:srgbClr val="333333"/>
                </a:solidFill>
              </a:rPr>
              <a:t>در اغلب مواقع بر اساس اطلاعات درهم و برهم و بسیار پیچیده در محیط پیرامون خود ، قضاوت و نتیجه گیری می کنیم.</a:t>
            </a:r>
          </a:p>
          <a:p>
            <a:pPr marL="342900" indent="-342900" eaLnBrk="1" hangingPunct="1">
              <a:buClr>
                <a:srgbClr val="333333"/>
              </a:buClr>
              <a:buFont typeface="WingDings"/>
              <a:buChar char=""/>
            </a:pPr>
            <a:r>
              <a:rPr lang="fa-IR" altLang="de-DE" sz="2400" dirty="0">
                <a:solidFill>
                  <a:srgbClr val="333333"/>
                </a:solidFill>
              </a:rPr>
              <a:t>گاهی اوقات قبل از حصول اطمینان ( 100% ) قضاوت و نتیجه گیری می کنیم.</a:t>
            </a:r>
          </a:p>
          <a:p>
            <a:pPr marL="342900" indent="-342900" eaLnBrk="1" hangingPunct="1">
              <a:buClr>
                <a:srgbClr val="333333"/>
              </a:buClr>
              <a:buFont typeface="WingDings"/>
              <a:buChar char=""/>
            </a:pPr>
            <a:r>
              <a:rPr lang="fa-IR" altLang="de-DE" sz="2400" dirty="0">
                <a:solidFill>
                  <a:srgbClr val="333333"/>
                </a:solidFill>
              </a:rPr>
              <a:t>حدِّ اعتدال را بین موارد زیر می توان یافت:</a:t>
            </a:r>
            <a:endParaRPr lang="de-DE" altLang="de-DE" sz="2400" dirty="0">
              <a:solidFill>
                <a:srgbClr val="333333"/>
              </a:solidFill>
            </a:endParaRPr>
          </a:p>
          <a:p>
            <a:pPr marL="774827" lvl="3" indent="-342900">
              <a:spcBef>
                <a:spcPts val="1999"/>
              </a:spcBef>
              <a:buClr>
                <a:srgbClr val="333333"/>
              </a:buClr>
              <a:buFont typeface="WingDings"/>
              <a:buChar char=""/>
            </a:pPr>
            <a:r>
              <a:rPr lang="fa-IR" altLang="de-DE" sz="2400" dirty="0">
                <a:solidFill>
                  <a:srgbClr val="333333"/>
                </a:solidFill>
                <a:latin typeface="+mn-lt"/>
              </a:rPr>
              <a:t>تصمیم گیری شتابزده و عجولانه (</a:t>
            </a:r>
            <a:r>
              <a:rPr lang="fa-IR" altLang="de-DE" sz="2400" dirty="0">
                <a:solidFill>
                  <a:srgbClr val="004992"/>
                </a:solidFill>
                <a:latin typeface="+mn-lt"/>
              </a:rPr>
              <a:t>که خطر: </a:t>
            </a:r>
            <a:r>
              <a:rPr lang="fa-IR" altLang="de-DE" sz="2400" dirty="0">
                <a:solidFill>
                  <a:srgbClr val="333333"/>
                </a:solidFill>
                <a:latin typeface="+mn-lt"/>
              </a:rPr>
              <a:t>اتخاذ تصمیم های غلط یا ناپخته را به همراه دارد</a:t>
            </a:r>
            <a:r>
              <a:rPr lang="fa-IR" altLang="de-DE" sz="2400">
                <a:solidFill>
                  <a:srgbClr val="333333"/>
                </a:solidFill>
                <a:latin typeface="+mn-lt"/>
              </a:rPr>
              <a:t>) و</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5</a:t>
            </a:fld>
            <a:endParaRPr lang="de-DE" altLang="de-DE">
              <a:latin typeface="+mn-lt"/>
            </a:endParaRPr>
          </a:p>
        </p:txBody>
      </p:sp>
    </p:spTree>
    <p:extLst>
      <p:ext uri="{BB962C8B-B14F-4D97-AF65-F5344CB8AC3E}">
        <p14:creationId xmlns:p14="http://schemas.microsoft.com/office/powerpoint/2010/main" val="4249030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a:t>
            </a:r>
            <a:endParaRPr lang="en-US" sz="3600">
              <a:latin typeface="+mn-lt"/>
              <a:ea typeface="+mn-ea"/>
              <a:cs typeface="+mn-cs"/>
            </a:endParaRPr>
          </a:p>
        </p:txBody>
      </p:sp>
      <p:sp>
        <p:nvSpPr>
          <p:cNvPr id="1536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fa-IR" altLang="de-DE" sz="2400" dirty="0">
                <a:solidFill>
                  <a:srgbClr val="333333"/>
                </a:solidFill>
              </a:rPr>
              <a:t>در اغلب مواقع بر اساس اطلاعات درهم و برهم و بسیار پیچیده در محیط پیرامون خود ، قضاوت و نتیجه گیری می کنیم.</a:t>
            </a:r>
          </a:p>
          <a:p>
            <a:pPr marL="342900" indent="-342900" eaLnBrk="1" hangingPunct="1">
              <a:buClr>
                <a:srgbClr val="333333"/>
              </a:buClr>
              <a:buFont typeface="WingDings"/>
              <a:buChar char=""/>
            </a:pPr>
            <a:r>
              <a:rPr lang="fa-IR" altLang="de-DE" sz="2400" dirty="0">
                <a:solidFill>
                  <a:srgbClr val="333333"/>
                </a:solidFill>
              </a:rPr>
              <a:t>گاهی اوقات قبل از حصول اطمینان ( 100% ) قضاوت و نتیجه گیری می کنیم.</a:t>
            </a:r>
          </a:p>
          <a:p>
            <a:pPr marL="342900" indent="-342900" eaLnBrk="1" hangingPunct="1">
              <a:buClr>
                <a:srgbClr val="333333"/>
              </a:buClr>
              <a:buFont typeface="WingDings"/>
              <a:buChar char=""/>
            </a:pPr>
            <a:r>
              <a:rPr lang="fa-IR" altLang="de-DE" sz="2400" dirty="0">
                <a:solidFill>
                  <a:srgbClr val="333333"/>
                </a:solidFill>
              </a:rPr>
              <a:t>حدِّ اعتدال را بین موارد زیر می توان یافت:</a:t>
            </a:r>
            <a:endParaRPr lang="de-DE" altLang="de-DE" sz="2400" dirty="0">
              <a:solidFill>
                <a:srgbClr val="333333"/>
              </a:solidFill>
            </a:endParaRPr>
          </a:p>
          <a:p>
            <a:pPr marL="774827" lvl="3" indent="-342900">
              <a:spcBef>
                <a:spcPts val="1999"/>
              </a:spcBef>
              <a:buClr>
                <a:srgbClr val="333333"/>
              </a:buClr>
              <a:buFont typeface="WingDings"/>
              <a:buChar char=""/>
            </a:pPr>
            <a:r>
              <a:rPr lang="fa-IR" altLang="de-DE" sz="2400" dirty="0">
                <a:solidFill>
                  <a:srgbClr val="333333"/>
                </a:solidFill>
                <a:latin typeface="+mn-lt"/>
              </a:rPr>
              <a:t>تصمیم گیری شتابزده و عجولانه (</a:t>
            </a:r>
            <a:r>
              <a:rPr lang="fa-IR" altLang="de-DE" sz="2400" dirty="0">
                <a:solidFill>
                  <a:srgbClr val="004992"/>
                </a:solidFill>
                <a:latin typeface="+mn-lt"/>
              </a:rPr>
              <a:t>که خطر: </a:t>
            </a:r>
            <a:r>
              <a:rPr lang="fa-IR" altLang="de-DE" sz="2400" dirty="0">
                <a:solidFill>
                  <a:srgbClr val="333333"/>
                </a:solidFill>
                <a:latin typeface="+mn-lt"/>
              </a:rPr>
              <a:t>اتخاذ تصمیم های غلط یا ناپخته را به همراه دارد) و</a:t>
            </a:r>
          </a:p>
          <a:p>
            <a:pPr marL="774827" lvl="3" indent="-342900">
              <a:spcBef>
                <a:spcPts val="1999"/>
              </a:spcBef>
              <a:buClr>
                <a:srgbClr val="333333"/>
              </a:buClr>
              <a:buFont typeface="WingDings"/>
              <a:buChar char=""/>
            </a:pPr>
            <a:r>
              <a:rPr lang="fa-IR" altLang="de-DE" sz="2400" dirty="0">
                <a:solidFill>
                  <a:srgbClr val="333333"/>
                </a:solidFill>
                <a:latin typeface="+mn-lt"/>
              </a:rPr>
              <a:t>بیش از حد دقیق بودن (</a:t>
            </a:r>
            <a:r>
              <a:rPr lang="fa-IR" altLang="de-DE" sz="2400" dirty="0">
                <a:solidFill>
                  <a:srgbClr val="004992"/>
                </a:solidFill>
                <a:latin typeface="+mn-lt"/>
              </a:rPr>
              <a:t>و زیان آن: </a:t>
            </a:r>
            <a:r>
              <a:rPr lang="fa-IR" altLang="de-DE" sz="2400" dirty="0">
                <a:solidFill>
                  <a:srgbClr val="333333"/>
                </a:solidFill>
                <a:latin typeface="+mn-lt"/>
              </a:rPr>
              <a:t>به هدر رفتن وقت و زمان است)</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6</a:t>
            </a:fld>
            <a:endParaRPr lang="de-DE" altLang="de-DE">
              <a:latin typeface="+mn-lt"/>
            </a:endParaRPr>
          </a:p>
        </p:txBody>
      </p:sp>
    </p:spTree>
    <p:extLst>
      <p:ext uri="{BB962C8B-B14F-4D97-AF65-F5344CB8AC3E}">
        <p14:creationId xmlns:p14="http://schemas.microsoft.com/office/powerpoint/2010/main" val="2109776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نتیجه گیری بدون اطمینان 100%</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3" name="Slide Number Placeholder 2"/>
          <p:cNvSpPr>
            <a:spLocks noGrp="1"/>
          </p:cNvSpPr>
          <p:nvPr>
            <p:ph type="sldNum" sz="quarter" idx="12"/>
          </p:nvPr>
        </p:nvSpPr>
        <p:spPr/>
        <p:txBody>
          <a:bodyPr/>
          <a:lstStyle/>
          <a:p>
            <a:pPr>
              <a:defRPr/>
            </a:pPr>
            <a:fld id="{4C1841C3-74B8-43D0-856F-F1AD5C0CADE7}" type="slidenum">
              <a:rPr lang="de-DE" altLang="de-DE" smtClean="0">
                <a:latin typeface="+mn-lt"/>
              </a:rPr>
              <a:pPr>
                <a:defRPr/>
              </a:pPr>
              <a:t>7</a:t>
            </a:fld>
            <a:endParaRPr lang="de-DE" altLang="de-DE">
              <a:latin typeface="+mn-lt"/>
            </a:endParaRPr>
          </a:p>
        </p:txBody>
      </p:sp>
      <p:graphicFrame>
        <p:nvGraphicFramePr>
          <p:cNvPr id="6" name="Group 29"/>
          <p:cNvGraphicFramePr>
            <a:graphicFrameLocks noGrp="1"/>
          </p:cNvGraphicFramePr>
          <p:nvPr>
            <p:extLst>
              <p:ext uri="{D42A27DB-BD31-4B8C-83A1-F6EECF244321}">
                <p14:modId xmlns:p14="http://schemas.microsoft.com/office/powerpoint/2010/main" val="286042705"/>
              </p:ext>
            </p:extLst>
          </p:nvPr>
        </p:nvGraphicFramePr>
        <p:xfrm>
          <a:off x="408955" y="2029968"/>
          <a:ext cx="11376000" cy="4206252"/>
        </p:xfrm>
        <a:graphic>
          <a:graphicData uri="http://schemas.openxmlformats.org/drawingml/2006/table">
            <a:tbl>
              <a:tblPr rtl="1">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dirty="0">
                          <a:ln>
                            <a:noFill/>
                          </a:ln>
                          <a:solidFill>
                            <a:srgbClr val="333333"/>
                          </a:solidFill>
                          <a:effectLst/>
                          <a:latin typeface="Calibri Light"/>
                          <a:ea typeface="MS PGothic" pitchFamily="34" charset="-128"/>
                        </a:rPr>
                        <a:t>حادثه (واقعه)</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شرح</a:t>
                      </a:r>
                      <a:endParaRPr kumimoji="0" lang="de-DE" sz="2400" b="0" i="0" u="none" strike="noStrike" cap="none" normalizeH="0" baseline="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توجیه </a:t>
                      </a:r>
                      <a:endParaRPr kumimoji="0" lang="de-DE" sz="2400" b="0" i="0" u="none" strike="noStrike" cap="none" normalizeH="0" baseline="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بامداد ، چیزهای کوچکی در آسمان دیده می شود.</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پرنده است؟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dirty="0">
                          <a:ln>
                            <a:noFill/>
                          </a:ln>
                          <a:solidFill>
                            <a:srgbClr val="004992"/>
                          </a:solidFill>
                          <a:effectLst/>
                          <a:latin typeface="Calibri Light"/>
                          <a:ea typeface="MS PGothic" pitchFamily="34" charset="-128"/>
                        </a:rPr>
                        <a:t>؟؟؟</a:t>
                      </a:r>
                      <a:endParaRPr kumimoji="0" lang="de-DE"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در شب ، از بوته ها و شاخ و برگ اطراف منزل شما صدای خش خش می آید. شاید دزد در نزدیک منزل شما باشد.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سارق است؟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dirty="0">
                          <a:ln>
                            <a:noFill/>
                          </a:ln>
                          <a:solidFill>
                            <a:srgbClr val="004992"/>
                          </a:solidFill>
                          <a:effectLst/>
                          <a:latin typeface="Calibri Light"/>
                          <a:ea typeface="MS PGothic" pitchFamily="34" charset="-128"/>
                        </a:rPr>
                        <a:t>؟؟؟</a:t>
                      </a:r>
                      <a:endParaRPr kumimoji="0" lang="es-ES"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نتیجه گیری بدون اطمینان 100%</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3" name="Slide Number Placeholder 2"/>
          <p:cNvSpPr>
            <a:spLocks noGrp="1"/>
          </p:cNvSpPr>
          <p:nvPr>
            <p:ph type="sldNum" sz="quarter" idx="12"/>
          </p:nvPr>
        </p:nvSpPr>
        <p:spPr/>
        <p:txBody>
          <a:bodyPr/>
          <a:lstStyle/>
          <a:p>
            <a:pPr>
              <a:defRPr/>
            </a:pPr>
            <a:fld id="{4C1841C3-74B8-43D0-856F-F1AD5C0CADE7}" type="slidenum">
              <a:rPr lang="de-DE" altLang="de-DE" smtClean="0">
                <a:latin typeface="+mn-lt"/>
              </a:rPr>
              <a:pPr>
                <a:defRPr/>
              </a:pPr>
              <a:t>8</a:t>
            </a:fld>
            <a:endParaRPr lang="de-DE" altLang="de-DE">
              <a:latin typeface="+mn-lt"/>
            </a:endParaRPr>
          </a:p>
        </p:txBody>
      </p:sp>
      <p:graphicFrame>
        <p:nvGraphicFramePr>
          <p:cNvPr id="6" name="Group 29"/>
          <p:cNvGraphicFramePr>
            <a:graphicFrameLocks noGrp="1"/>
          </p:cNvGraphicFramePr>
          <p:nvPr>
            <p:extLst>
              <p:ext uri="{D42A27DB-BD31-4B8C-83A1-F6EECF244321}">
                <p14:modId xmlns:p14="http://schemas.microsoft.com/office/powerpoint/2010/main" val="1545635904"/>
              </p:ext>
            </p:extLst>
          </p:nvPr>
        </p:nvGraphicFramePr>
        <p:xfrm>
          <a:off x="408955" y="2029968"/>
          <a:ext cx="11376000" cy="4206252"/>
        </p:xfrm>
        <a:graphic>
          <a:graphicData uri="http://schemas.openxmlformats.org/drawingml/2006/table">
            <a:tbl>
              <a:tblPr rtl="1">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dirty="0">
                          <a:ln>
                            <a:noFill/>
                          </a:ln>
                          <a:solidFill>
                            <a:srgbClr val="333333"/>
                          </a:solidFill>
                          <a:effectLst/>
                          <a:latin typeface="Calibri Light"/>
                          <a:ea typeface="MS PGothic" pitchFamily="34" charset="-128"/>
                        </a:rPr>
                        <a:t>حادثه (واقعه)</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شرح</a:t>
                      </a:r>
                      <a:endParaRPr kumimoji="0" lang="de-DE" sz="2400" b="0" i="0" u="none" strike="noStrike" cap="none" normalizeH="0" baseline="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توجیه </a:t>
                      </a:r>
                      <a:endParaRPr kumimoji="0" lang="de-DE" sz="2400" b="0" i="0" u="none" strike="noStrike" cap="none" normalizeH="0" baseline="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بامداد ، چیزهای کوچکی در آسمان دیده می شود.</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پرنده است؟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احتمالاً: توضیحات دیگری (نظیر هواپیماهای آزمایشی دارای کنترل از راه دور) و تعبیر نادرست آن است که بگوئیم چیز مهمی نبوده است.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در شب ، از بوته ها و شاخ و برگ اطراف منزل شما صدای خش خش می آید. شاید دزد در نزدیک منزل شما باشد.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سارق است؟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004992"/>
                          </a:solidFill>
                          <a:effectLst/>
                          <a:latin typeface="Calibri Light"/>
                          <a:ea typeface="MS PGothic" pitchFamily="34" charset="-128"/>
                        </a:rPr>
                        <a:t>؟؟؟</a:t>
                      </a:r>
                      <a:endParaRPr kumimoji="0" lang="es-ES"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7510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نتیجه گیری بدون اطمینان 100%</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3" name="Slide Number Placeholder 2"/>
          <p:cNvSpPr>
            <a:spLocks noGrp="1"/>
          </p:cNvSpPr>
          <p:nvPr>
            <p:ph type="sldNum" sz="quarter" idx="12"/>
          </p:nvPr>
        </p:nvSpPr>
        <p:spPr/>
        <p:txBody>
          <a:bodyPr/>
          <a:lstStyle/>
          <a:p>
            <a:pPr>
              <a:defRPr/>
            </a:pPr>
            <a:fld id="{4C1841C3-74B8-43D0-856F-F1AD5C0CADE7}" type="slidenum">
              <a:rPr lang="de-DE" altLang="de-DE" smtClean="0">
                <a:latin typeface="+mn-lt"/>
              </a:rPr>
              <a:pPr>
                <a:defRPr/>
              </a:pPr>
              <a:t>9</a:t>
            </a:fld>
            <a:endParaRPr lang="de-DE" altLang="de-DE">
              <a:latin typeface="+mn-lt"/>
            </a:endParaRPr>
          </a:p>
        </p:txBody>
      </p:sp>
      <p:graphicFrame>
        <p:nvGraphicFramePr>
          <p:cNvPr id="6" name="Group 29"/>
          <p:cNvGraphicFramePr>
            <a:graphicFrameLocks noGrp="1"/>
          </p:cNvGraphicFramePr>
          <p:nvPr>
            <p:extLst>
              <p:ext uri="{D42A27DB-BD31-4B8C-83A1-F6EECF244321}">
                <p14:modId xmlns:p14="http://schemas.microsoft.com/office/powerpoint/2010/main" val="3415227140"/>
              </p:ext>
            </p:extLst>
          </p:nvPr>
        </p:nvGraphicFramePr>
        <p:xfrm>
          <a:off x="408955" y="2029968"/>
          <a:ext cx="11376000" cy="4206252"/>
        </p:xfrm>
        <a:graphic>
          <a:graphicData uri="http://schemas.openxmlformats.org/drawingml/2006/table">
            <a:tbl>
              <a:tblPr rtl="1">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dirty="0">
                          <a:ln>
                            <a:noFill/>
                          </a:ln>
                          <a:solidFill>
                            <a:srgbClr val="333333"/>
                          </a:solidFill>
                          <a:effectLst/>
                          <a:latin typeface="Calibri Light"/>
                          <a:ea typeface="MS PGothic" pitchFamily="34" charset="-128"/>
                        </a:rPr>
                        <a:t>حادثه (واقعه)</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شرح</a:t>
                      </a:r>
                      <a:endParaRPr kumimoji="0" lang="de-DE" sz="2400" b="0" i="0" u="none" strike="noStrike" cap="none" normalizeH="0" baseline="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توجیه </a:t>
                      </a:r>
                      <a:endParaRPr kumimoji="0" lang="de-DE" sz="2400" b="0" i="0" u="none" strike="noStrike" cap="none" normalizeH="0" baseline="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بامداد ، چیزهای کوچکی در آسمان دیده می شود.</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پرنده است؟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dirty="0">
                          <a:ln>
                            <a:noFill/>
                          </a:ln>
                          <a:solidFill>
                            <a:srgbClr val="333333"/>
                          </a:solidFill>
                          <a:effectLst/>
                          <a:latin typeface="Calibri Light"/>
                          <a:ea typeface="MS PGothic" pitchFamily="34" charset="-128"/>
                        </a:rPr>
                        <a:t>احتمالاً: توضیحات دیگری (نظیر هواپیماهای آزمایشی دارای کنترل از راه دور) و تعبیر نادرست آن است که بگوئیم چیز مهمی نبوده است.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dirty="0">
                          <a:ln>
                            <a:noFill/>
                          </a:ln>
                          <a:solidFill>
                            <a:srgbClr val="333333"/>
                          </a:solidFill>
                          <a:effectLst/>
                          <a:latin typeface="Calibri Light"/>
                          <a:ea typeface="MS PGothic" pitchFamily="34" charset="-128"/>
                        </a:rPr>
                        <a:t>در شب ، از بوته ها و شاخ و برگ اطراف منزل شما صدای خش خش می آید. شاید دزد در نزدیک منزل شما باشد.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333333"/>
                          </a:solidFill>
                          <a:effectLst/>
                          <a:latin typeface="Calibri Light"/>
                          <a:ea typeface="MS PGothic" pitchFamily="34" charset="-128"/>
                        </a:rPr>
                        <a:t>سارق است؟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dirty="0">
                          <a:ln>
                            <a:noFill/>
                          </a:ln>
                          <a:solidFill>
                            <a:srgbClr val="333333"/>
                          </a:solidFill>
                          <a:effectLst/>
                          <a:latin typeface="Calibri Light"/>
                          <a:ea typeface="MS PGothic" pitchFamily="34" charset="-128"/>
                        </a:rPr>
                        <a:t>می توان: توجیه های مختلفی دیگری را در نظر گرفت (نظیر ، گربه ای در بوته ها حرکت می کند یا باد می وزد) ، توجه داشته باشید وقایعی مانند سقوط یک سنگ نیز می تواند پراهمیت باشد (بعنوان مثال به کسی در نزدیکی </a:t>
                      </a:r>
                      <a:r>
                        <a:rPr kumimoji="0" lang="fa-IR" sz="2400" b="0" i="0" u="none" strike="noStrike" cap="none" normalizeH="0" baseline="0">
                          <a:ln>
                            <a:noFill/>
                          </a:ln>
                          <a:solidFill>
                            <a:srgbClr val="333333"/>
                          </a:solidFill>
                          <a:effectLst/>
                          <a:latin typeface="Calibri Light"/>
                          <a:ea typeface="MS PGothic" pitchFamily="34" charset="-128"/>
                        </a:rPr>
                        <a:t>منزل شما صدمه </a:t>
                      </a:r>
                      <a:r>
                        <a:rPr kumimoji="0" lang="fa-IR" sz="2400" b="0" i="0" u="none" strike="noStrike" cap="none" normalizeH="0" baseline="0" dirty="0">
                          <a:ln>
                            <a:noFill/>
                          </a:ln>
                          <a:solidFill>
                            <a:srgbClr val="333333"/>
                          </a:solidFill>
                          <a:effectLst/>
                          <a:latin typeface="Calibri Light"/>
                          <a:ea typeface="MS PGothic" pitchFamily="34" charset="-128"/>
                        </a:rPr>
                        <a:t>رساند). </a:t>
                      </a:r>
                      <a:endParaRPr kumimoji="0" lang="es-ES"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405138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 « در عمل »</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10</a:t>
            </a:fld>
            <a:endParaRPr lang="de-DE" alt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3230858600"/>
              </p:ext>
            </p:extLst>
          </p:nvPr>
        </p:nvGraphicFramePr>
        <p:xfrm>
          <a:off x="408955" y="2029968"/>
          <a:ext cx="11376000" cy="4480560"/>
        </p:xfrm>
        <a:graphic>
          <a:graphicData uri="http://schemas.openxmlformats.org/drawingml/2006/table">
            <a:tbl>
              <a:tblPr rtl="1">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ea typeface="MS PGothic" pitchFamily="34" charset="-128"/>
                        </a:rPr>
                        <a:t>در زمینه ی</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MS PGothic" pitchFamily="34" charset="-128"/>
                        </a:rPr>
                        <a:t>مثال</a:t>
                      </a:r>
                      <a:endParaRPr kumimoji="0" lang="de-DE" sz="2000" b="0" i="0" u="none" strike="noStrike" cap="none" normalizeH="0" baseline="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MS PGothic" pitchFamily="34" charset="-128"/>
                        </a:rPr>
                        <a:t>تاریخ</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ct val="0"/>
                        </a:spcAft>
                        <a:buClr>
                          <a:srgbClr val="006699"/>
                        </a:buClr>
                        <a:buSzTx/>
                        <a:buFontTx/>
                        <a:buNone/>
                        <a:tabLst/>
                      </a:pPr>
                      <a:r>
                        <a:rPr kumimoji="0" lang="fa-IR" sz="2000" b="0" i="0" u="none" strike="noStrike" cap="none" normalizeH="0" baseline="0" dirty="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MS PGothic" pitchFamily="34" charset="-128"/>
                        </a:rPr>
                        <a:t>رسانه</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 « در عمل »</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11</a:t>
            </a:fld>
            <a:endParaRPr lang="de-DE" alt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504342906"/>
              </p:ext>
            </p:extLst>
          </p:nvPr>
        </p:nvGraphicFramePr>
        <p:xfrm>
          <a:off x="408955" y="2029968"/>
          <a:ext cx="11376000" cy="4480560"/>
        </p:xfrm>
        <a:graphic>
          <a:graphicData uri="http://schemas.openxmlformats.org/drawingml/2006/table">
            <a:tbl>
              <a:tblPr rtl="1">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ea typeface="MS PGothic" pitchFamily="34" charset="-128"/>
                        </a:rPr>
                        <a:t>در زمینه ی</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MS PGothic" pitchFamily="34" charset="-128"/>
                        </a:rPr>
                        <a:t>مثال</a:t>
                      </a:r>
                      <a:endParaRPr kumimoji="0" lang="de-DE" sz="2000" b="0" i="0" u="none" strike="noStrike" cap="none" normalizeH="0" baseline="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MS PGothic" pitchFamily="34" charset="-128"/>
                        </a:rPr>
                        <a:t>تاریخ</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fa-IR" sz="2000" b="0" i="0" u="none" strike="noStrike" cap="none" normalizeH="0" baseline="0" dirty="0">
                          <a:ln>
                            <a:noFill/>
                          </a:ln>
                          <a:solidFill>
                            <a:srgbClr val="004992"/>
                          </a:solidFill>
                          <a:effectLst/>
                          <a:latin typeface="+mn-lt"/>
                          <a:ea typeface="MS PGothic" pitchFamily="34" charset="-128"/>
                        </a:rPr>
                        <a:t>در قرون وسطی:</a:t>
                      </a:r>
                    </a:p>
                    <a:p>
                      <a:pPr marL="0" marR="0" lvl="0" indent="0" algn="r" defTabSz="914400" rtl="1" eaLnBrk="1" fontAlgn="base" latinLnBrk="0" hangingPunct="1">
                        <a:lnSpc>
                          <a:spcPct val="105000"/>
                        </a:lnSpc>
                        <a:spcBef>
                          <a:spcPts val="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S PGothic" pitchFamily="34" charset="-128"/>
                        </a:rPr>
                        <a:t>برخی زنان بخاطر پیری یا قرمز بودن رنگ موی شان به جاودگری متهم می شدند.</a:t>
                      </a:r>
                    </a:p>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fa-IR" sz="2000" b="0" i="0" u="none" strike="noStrike" cap="none" normalizeH="0" baseline="0" dirty="0">
                          <a:ln>
                            <a:noFill/>
                          </a:ln>
                          <a:solidFill>
                            <a:srgbClr val="004992"/>
                          </a:solidFill>
                          <a:effectLst/>
                          <a:latin typeface="+mn-lt"/>
                          <a:ea typeface="MS PGothic" pitchFamily="34" charset="-128"/>
                        </a:rPr>
                        <a:t>عصر مک کارتی (امریکا دهه ی 1950):</a:t>
                      </a:r>
                    </a:p>
                    <a:p>
                      <a:pPr marL="0" marR="0" lvl="0" indent="0" algn="r" defTabSz="914400" rtl="1" eaLnBrk="1" fontAlgn="base" latinLnBrk="0" hangingPunct="1">
                        <a:lnSpc>
                          <a:spcPct val="105000"/>
                        </a:lnSpc>
                        <a:spcBef>
                          <a:spcPts val="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S PGothic" pitchFamily="34" charset="-128"/>
                        </a:rPr>
                        <a:t>انسان ها بخاطر ابراز عقاید آزادی خواهانه به جرایم مختلفی (نظیر کمونیسم) متهم می شدند.</a:t>
                      </a:r>
                      <a:endParaRPr kumimoji="0" lang="de-DE" sz="2000" b="0" i="0" u="none" strike="noStrike" cap="none" normalizeH="0" baseline="0" dirty="0">
                        <a:ln>
                          <a:noFill/>
                        </a:ln>
                        <a:solidFill>
                          <a:srgbClr val="333333"/>
                        </a:solidFill>
                        <a:effectLst/>
                        <a:latin typeface="+mn-l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MS PGothic" pitchFamily="34" charset="-128"/>
                        </a:rPr>
                        <a:t>رسانه</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53935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 « در عمل »</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12</a:t>
            </a:fld>
            <a:endParaRPr lang="de-DE" alt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3910587127"/>
              </p:ext>
            </p:extLst>
          </p:nvPr>
        </p:nvGraphicFramePr>
        <p:xfrm>
          <a:off x="408955" y="2029968"/>
          <a:ext cx="11376000" cy="4480560"/>
        </p:xfrm>
        <a:graphic>
          <a:graphicData uri="http://schemas.openxmlformats.org/drawingml/2006/table">
            <a:tbl>
              <a:tblPr rtl="1">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ea typeface="MS PGothic" pitchFamily="34" charset="-128"/>
                        </a:rPr>
                        <a:t>در زمینه ی</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MS PGothic" pitchFamily="34" charset="-128"/>
                        </a:rPr>
                        <a:t>مثال</a:t>
                      </a:r>
                      <a:endParaRPr kumimoji="0" lang="de-DE" sz="2000" b="0" i="0" u="none" strike="noStrike" cap="none" normalizeH="0" baseline="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MS PGothic" pitchFamily="34" charset="-128"/>
                        </a:rPr>
                        <a:t>تاریخ</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fa-IR" sz="2000" b="0" i="0" u="none" strike="noStrike" cap="none" normalizeH="0" baseline="0" dirty="0">
                          <a:ln>
                            <a:noFill/>
                          </a:ln>
                          <a:solidFill>
                            <a:srgbClr val="004992"/>
                          </a:solidFill>
                          <a:effectLst/>
                          <a:latin typeface="Calibri Light"/>
                          <a:ea typeface="MS PGothic" pitchFamily="34" charset="-128"/>
                        </a:rPr>
                        <a:t>در قرون وسطی:</a:t>
                      </a:r>
                    </a:p>
                    <a:p>
                      <a:pPr marL="0" marR="0" lvl="0" indent="0" algn="r" defTabSz="914400" rtl="1" eaLnBrk="1" fontAlgn="base" latinLnBrk="0" hangingPunct="1">
                        <a:lnSpc>
                          <a:spcPct val="105000"/>
                        </a:lnSpc>
                        <a:spcBef>
                          <a:spcPts val="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ea typeface="MS PGothic" pitchFamily="34" charset="-128"/>
                        </a:rPr>
                        <a:t>برخی زنان بخاطر پیری یا قرمز بودن رنگ موی شان به جاودگری متهم می شدند.</a:t>
                      </a:r>
                    </a:p>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fa-IR" sz="2000" b="0" i="0" u="none" strike="noStrike" cap="none" normalizeH="0" baseline="0" dirty="0">
                          <a:ln>
                            <a:noFill/>
                          </a:ln>
                          <a:solidFill>
                            <a:srgbClr val="004992"/>
                          </a:solidFill>
                          <a:effectLst/>
                          <a:latin typeface="Calibri Light"/>
                          <a:ea typeface="MS PGothic" pitchFamily="34" charset="-128"/>
                        </a:rPr>
                        <a:t>عصر مک کارتی (امریکا دهه ی 1950):</a:t>
                      </a:r>
                    </a:p>
                    <a:p>
                      <a:pPr marL="0" marR="0" lvl="0" indent="0" algn="r" defTabSz="914400" rtl="1" eaLnBrk="1" fontAlgn="base" latinLnBrk="0" hangingPunct="1">
                        <a:lnSpc>
                          <a:spcPct val="105000"/>
                        </a:lnSpc>
                        <a:spcBef>
                          <a:spcPts val="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ea typeface="MS PGothic" pitchFamily="34" charset="-128"/>
                        </a:rPr>
                        <a:t>انسان ها بخاطر ابراز عقاید آزادی خواهانه به جرایم مختلفی (نظیر کمونیسم) متهم می شدند.</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MS PGothic" pitchFamily="34" charset="-128"/>
                        </a:rPr>
                        <a:t>رسانه</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0748" y="454512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4"/>
          <p:cNvSpPr txBox="1">
            <a:spLocks noChangeArrowheads="1"/>
          </p:cNvSpPr>
          <p:nvPr/>
        </p:nvSpPr>
        <p:spPr bwMode="auto">
          <a:xfrm>
            <a:off x="512616" y="4581128"/>
            <a:ext cx="63770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buClrTx/>
              <a:buFontTx/>
              <a:buNone/>
            </a:pPr>
            <a:r>
              <a:rPr lang="fa-IR" altLang="de-DE" sz="2000" dirty="0">
                <a:latin typeface="Calibri Light"/>
              </a:rPr>
              <a:t>در سال 1938 یکی از شبکه های رادیویی مخصوص جنگ جهانی ،که توسط اوسران ولز اداره می شد، در شهر نیویورک وحشت ایجاد کرد . زیرا بسیاری از شنوندگان این شبکه ی رادیویی معتقد بودند که موجودات بیگانه کره ی زمین را مورد تهاجم قرار داده اند.</a:t>
            </a:r>
          </a:p>
          <a:p>
            <a:pPr algn="r" rtl="1" eaLnBrk="1" hangingPunct="1">
              <a:spcBef>
                <a:spcPts val="1200"/>
              </a:spcBef>
              <a:buClrTx/>
              <a:buFontTx/>
              <a:buNone/>
            </a:pPr>
            <a:r>
              <a:rPr lang="fa-IR" altLang="de-DE" sz="2000" dirty="0">
                <a:latin typeface="Calibri Light"/>
              </a:rPr>
              <a:t>فرض غلط: هرآنچه در رادیو گفته می شود ، بطور کامل واقعیت دارد!</a:t>
            </a:r>
            <a:endParaRPr lang="de-DE" altLang="de-DE" sz="2000" dirty="0">
              <a:latin typeface="Calibri Light"/>
            </a:endParaRPr>
          </a:p>
        </p:txBody>
      </p:sp>
    </p:spTree>
    <p:extLst>
      <p:ext uri="{BB962C8B-B14F-4D97-AF65-F5344CB8AC3E}">
        <p14:creationId xmlns:p14="http://schemas.microsoft.com/office/powerpoint/2010/main" val="2314639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408955" y="6381750"/>
            <a:ext cx="11376000" cy="338554"/>
          </a:xfrm>
          <a:prstGeom prst="rect">
            <a:avLst/>
          </a:prstGeom>
        </p:spPr>
        <p:txBody>
          <a:bodyPr wrap="none">
            <a:noAutofit/>
          </a:bodyPr>
          <a:lstStyle/>
          <a:p>
            <a:pPr rtl="1" eaLnBrk="1" fontAlgn="auto" hangingPunct="1">
              <a:spcBef>
                <a:spcPts val="0"/>
              </a:spcBef>
              <a:spcAft>
                <a:spcPts val="0"/>
              </a:spcAft>
              <a:defRPr/>
            </a:pPr>
            <a:r>
              <a:rPr lang="fa-IR" sz="1600" kern="0" dirty="0">
                <a:solidFill>
                  <a:srgbClr val="333333"/>
                </a:solidFill>
                <a:latin typeface="+mn-lt"/>
              </a:rPr>
              <a:t>[برای تمرین های دیگر به پایان اسلایدها مراجعه کنید]</a:t>
            </a:r>
            <a:endParaRPr lang="en-US" sz="1600" kern="0" dirty="0">
              <a:solidFill>
                <a:srgbClr val="333333"/>
              </a:solidFill>
              <a:latin typeface="+mn-l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آیا در اسکناس یک دلاری علایمی وجود دارد که دالِّ بر نفوذ گروه های سرّیبرامریکا باشد؟</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5" name="Slide Number Placeholder 4"/>
          <p:cNvSpPr>
            <a:spLocks noGrp="1"/>
          </p:cNvSpPr>
          <p:nvPr>
            <p:ph type="sldNum" sz="quarter" idx="12"/>
          </p:nvPr>
        </p:nvSpPr>
        <p:spPr/>
        <p:txBody>
          <a:bodyPr/>
          <a:lstStyle/>
          <a:p>
            <a:pPr>
              <a:defRPr/>
            </a:pPr>
            <a:fld id="{4C1841C3-74B8-43D0-856F-F1AD5C0CADE7}" type="slidenum">
              <a:rPr lang="de-DE" altLang="de-DE" smtClean="0">
                <a:latin typeface="+mn-lt"/>
              </a:rPr>
              <a:pPr>
                <a:defRPr/>
              </a:pPr>
              <a:t>13</a:t>
            </a:fld>
            <a:endParaRPr lang="de-DE" altLang="de-DE">
              <a:latin typeface="+mn-lt"/>
            </a:endParaRP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آیا در اسکناس یک دلاری علایمی وجود دارد که دالِّ بر نفوذ گروه های سرّی برامریکا باشد؟</a:t>
            </a:r>
            <a:br>
              <a:rPr lang="ar-AE" sz="3600">
                <a:solidFill>
                  <a:srgbClr val="004992"/>
                </a:solidFill>
                <a:latin typeface="+mn-lt"/>
                <a:ea typeface="+mn-ea"/>
                <a:cs typeface="+mn-cs"/>
              </a:rPr>
            </a:br>
            <a:r>
              <a:rPr lang="ar-AE">
                <a:solidFill>
                  <a:srgbClr val="004992"/>
                </a:solidFill>
                <a:latin typeface="+mn-lt"/>
                <a:ea typeface="+mn-ea"/>
                <a:cs typeface="+mn-cs"/>
              </a:rPr>
              <a:t>یک استدلال ناپخته در عمل</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14</a:t>
            </a:fld>
            <a:endParaRPr lang="de-DE" altLang="de-DE">
              <a:latin typeface="+mn-lt"/>
            </a:endParaRPr>
          </a:p>
        </p:txBody>
      </p:sp>
      <p:graphicFrame>
        <p:nvGraphicFramePr>
          <p:cNvPr id="16" name="Group 38"/>
          <p:cNvGraphicFramePr>
            <a:graphicFrameLocks noGrp="1"/>
          </p:cNvGraphicFramePr>
          <p:nvPr>
            <p:extLst>
              <p:ext uri="{D42A27DB-BD31-4B8C-83A1-F6EECF244321}">
                <p14:modId xmlns:p14="http://schemas.microsoft.com/office/powerpoint/2010/main" val="3572067051"/>
              </p:ext>
            </p:extLst>
          </p:nvPr>
        </p:nvGraphicFramePr>
        <p:xfrm>
          <a:off x="408955" y="2743200"/>
          <a:ext cx="11338560" cy="4038600"/>
        </p:xfrm>
        <a:graphic>
          <a:graphicData uri="http://schemas.openxmlformats.org/drawingml/2006/table">
            <a:tbl>
              <a:tblPr rtl="1">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ctr" defTabSz="914400" rtl="1" eaLnBrk="1" fontAlgn="base" latinLnBrk="0" hangingPunct="1">
                        <a:lnSpc>
                          <a:spcPct val="100000"/>
                        </a:lnSpc>
                        <a:spcBef>
                          <a:spcPct val="20000"/>
                        </a:spcBef>
                        <a:spcAft>
                          <a:spcPct val="0"/>
                        </a:spcAft>
                        <a:buClr>
                          <a:srgbClr val="006699"/>
                        </a:buClr>
                        <a:buSzTx/>
                        <a:buFontTx/>
                        <a:buNone/>
                        <a:tabLst/>
                      </a:pPr>
                      <a:r>
                        <a:rPr kumimoji="0" lang="fa-IR" sz="2200" b="0" i="0" u="none" strike="noStrike" cap="none" normalizeH="0" baseline="0" dirty="0">
                          <a:ln>
                            <a:noFill/>
                          </a:ln>
                          <a:solidFill>
                            <a:srgbClr val="333333"/>
                          </a:solidFill>
                          <a:effectLst/>
                          <a:latin typeface="+mn-lt"/>
                          <a:ea typeface="+mn-ea"/>
                          <a:cs typeface="+mn-cs"/>
                        </a:rPr>
                        <a:t>دلایل موافق /تأئید کننده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20000"/>
                        </a:spcBef>
                        <a:spcAft>
                          <a:spcPct val="0"/>
                        </a:spcAft>
                        <a:buClr>
                          <a:srgbClr val="006699"/>
                        </a:buClr>
                        <a:buSzTx/>
                        <a:buFontTx/>
                        <a:buNone/>
                        <a:tabLst/>
                      </a:pPr>
                      <a:r>
                        <a:rPr kumimoji="0" lang="fa-IR" sz="2200" b="0" i="0" u="none" strike="noStrike" cap="none" normalizeH="0" baseline="0" dirty="0">
                          <a:ln>
                            <a:noFill/>
                          </a:ln>
                          <a:solidFill>
                            <a:srgbClr val="333333"/>
                          </a:solidFill>
                          <a:effectLst/>
                          <a:latin typeface="+mn-lt"/>
                          <a:ea typeface="+mn-ea"/>
                          <a:cs typeface="+mn-cs"/>
                        </a:rPr>
                        <a:t>شاهد / مدرک </a:t>
                      </a:r>
                      <a:endParaRPr kumimoji="0" lang="en-US" sz="22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1800" b="1" i="0" u="none" strike="noStrike" cap="none" normalizeH="0" baseline="0" dirty="0">
                          <a:ln>
                            <a:noFill/>
                          </a:ln>
                          <a:solidFill>
                            <a:srgbClr val="333333"/>
                          </a:solidFill>
                          <a:effectLst/>
                          <a:latin typeface="+mn-lt"/>
                          <a:ea typeface="+mn-ea"/>
                          <a:cs typeface="+mn-cs"/>
                        </a:rPr>
                        <a:t>دلیل نخست:</a:t>
                      </a:r>
                      <a:r>
                        <a:rPr kumimoji="0" lang="de-DE" sz="1800" b="1" i="0" u="none" strike="noStrike" cap="none" normalizeH="0" baseline="0" dirty="0">
                          <a:ln>
                            <a:noFill/>
                          </a:ln>
                          <a:solidFill>
                            <a:srgbClr val="333333"/>
                          </a:solidFill>
                          <a:effectLst/>
                          <a:latin typeface="+mn-lt"/>
                          <a:ea typeface="+mn-ea"/>
                          <a:cs typeface="+mn-cs"/>
                        </a:rPr>
                        <a:t> </a:t>
                      </a:r>
                      <a:r>
                        <a:rPr kumimoji="0" lang="fa-IR" sz="1800" b="0" i="0" u="none" strike="noStrike" cap="none" normalizeH="0" baseline="0" dirty="0">
                          <a:ln>
                            <a:noFill/>
                          </a:ln>
                          <a:solidFill>
                            <a:srgbClr val="333333"/>
                          </a:solidFill>
                          <a:effectLst/>
                          <a:latin typeface="+mn-lt"/>
                          <a:ea typeface="+mn-ea"/>
                          <a:cs typeface="+mn-cs"/>
                        </a:rPr>
                        <a:t>در قسمت پشت اسکناس نمادهای مختلفی وجود دارد و هریک 13 مرتبه تکرار شده اند (مانند ، نوارهای مارک دار ، برگ های زیتون ،بال های کشیده ی عقاب). گاهی اوقات عدد 13 نحث و شیطانی تلقی می شود.</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1800" b="1" i="0" u="none" strike="noStrike" cap="none" normalizeH="0" baseline="0" dirty="0">
                          <a:ln>
                            <a:noFill/>
                          </a:ln>
                          <a:solidFill>
                            <a:srgbClr val="333333"/>
                          </a:solidFill>
                          <a:effectLst/>
                          <a:latin typeface="+mn-lt"/>
                          <a:ea typeface="+mn-ea"/>
                          <a:cs typeface="+mn-cs"/>
                        </a:rPr>
                        <a:t>دلیل دوم:</a:t>
                      </a:r>
                      <a:r>
                        <a:rPr kumimoji="0" lang="de-DE" sz="1800" b="1" i="0" u="none" strike="noStrike" cap="none" normalizeH="0" baseline="0" dirty="0">
                          <a:ln>
                            <a:noFill/>
                          </a:ln>
                          <a:solidFill>
                            <a:srgbClr val="333333"/>
                          </a:solidFill>
                          <a:effectLst/>
                          <a:latin typeface="+mn-lt"/>
                          <a:ea typeface="+mn-ea"/>
                          <a:cs typeface="+mn-cs"/>
                        </a:rPr>
                        <a:t> </a:t>
                      </a:r>
                      <a:r>
                        <a:rPr kumimoji="0" lang="fa-IR" sz="1800" b="0" i="0" u="none" strike="noStrike" cap="none" normalizeH="0" baseline="0" dirty="0">
                          <a:ln>
                            <a:noFill/>
                          </a:ln>
                          <a:solidFill>
                            <a:srgbClr val="333333"/>
                          </a:solidFill>
                          <a:effectLst/>
                          <a:latin typeface="+mn-lt"/>
                          <a:ea typeface="+mn-ea"/>
                          <a:cs typeface="+mn-cs"/>
                        </a:rPr>
                        <a:t>برخی مردم معتقدند که عکس روی این اسکناس تصویر صحیحی از جورج واشنگتن نبوده و بیشتر به آدام ویشات که بنیان گزار جامعه ی سرّی در امریکا است ، شباهت دارد.</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1800" b="1" i="0" u="none" strike="noStrike" cap="none" normalizeH="0" baseline="0" dirty="0">
                          <a:ln>
                            <a:noFill/>
                          </a:ln>
                          <a:solidFill>
                            <a:srgbClr val="333333"/>
                          </a:solidFill>
                          <a:effectLst/>
                          <a:latin typeface="+mn-lt"/>
                          <a:ea typeface="+mn-ea"/>
                          <a:cs typeface="+mn-cs"/>
                        </a:rPr>
                        <a:t>دلیل سوم: </a:t>
                      </a:r>
                      <a:r>
                        <a:rPr kumimoji="0" lang="fa-IR" sz="1800" b="0" i="0" u="none" strike="noStrike" cap="none" normalizeH="0" baseline="0" dirty="0">
                          <a:ln>
                            <a:noFill/>
                          </a:ln>
                          <a:solidFill>
                            <a:srgbClr val="333333"/>
                          </a:solidFill>
                          <a:effectLst/>
                          <a:latin typeface="+mn-lt"/>
                          <a:ea typeface="+mn-ea"/>
                          <a:cs typeface="+mn-cs"/>
                        </a:rPr>
                        <a:t>در قسمت سمت راست و بالای این اسکناس ، یک جغد کوچک پنهان شده است . و جغد نماد بدیُمن. بودن است.</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1800" b="1" i="0" u="none" strike="noStrike" cap="none" normalizeH="0" baseline="0" dirty="0">
                          <a:ln>
                            <a:noFill/>
                          </a:ln>
                          <a:solidFill>
                            <a:srgbClr val="333333"/>
                          </a:solidFill>
                          <a:effectLst/>
                          <a:latin typeface="+mn-lt"/>
                          <a:ea typeface="+mn-ea"/>
                          <a:cs typeface="+mn-cs"/>
                        </a:rPr>
                        <a:t>دلیل چهارم: </a:t>
                      </a:r>
                      <a:r>
                        <a:rPr kumimoji="0" lang="fa-IR" sz="1800" b="0" i="0" u="none" strike="noStrike" cap="none" normalizeH="0" baseline="0" dirty="0">
                          <a:ln>
                            <a:noFill/>
                          </a:ln>
                          <a:solidFill>
                            <a:srgbClr val="333333"/>
                          </a:solidFill>
                          <a:effectLst/>
                          <a:latin typeface="+mn-lt"/>
                          <a:ea typeface="+mn-ea"/>
                          <a:cs typeface="+mn-cs"/>
                        </a:rPr>
                        <a:t>هرم ترسیم شده در پشت اسکناس نماد فراماسیون (عضو فراموش شده) می باشد.</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chemeClr val="tx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6805"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7028"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20754"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5218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4657427"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r" rtl="1"/>
            <a:endParaRPr lang="de-DE"/>
          </a:p>
        </p:txBody>
      </p:sp>
      <p:sp>
        <p:nvSpPr>
          <p:cNvPr id="22" name="Caption_36"/>
          <p:cNvSpPr>
            <a:spLocks noChangeArrowheads="1"/>
          </p:cNvSpPr>
          <p:nvPr/>
        </p:nvSpPr>
        <p:spPr bwMode="auto">
          <a:xfrm>
            <a:off x="3721323"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3352186"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de-DE" altLang="de-DE" sz="1800" b="1">
                <a:latin typeface="Calibri Light"/>
              </a:rPr>
              <a:t>1</a:t>
            </a:r>
          </a:p>
        </p:txBody>
      </p:sp>
      <p:sp>
        <p:nvSpPr>
          <p:cNvPr id="24" name="Caption_26"/>
          <p:cNvSpPr txBox="1">
            <a:spLocks noChangeArrowheads="1"/>
          </p:cNvSpPr>
          <p:nvPr/>
        </p:nvSpPr>
        <p:spPr bwMode="auto">
          <a:xfrm>
            <a:off x="1106805"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de-DE" altLang="de-DE" sz="1800" b="1">
                <a:latin typeface="Calibri Light"/>
              </a:rPr>
              <a:t>2</a:t>
            </a:r>
          </a:p>
        </p:txBody>
      </p:sp>
      <p:sp>
        <p:nvSpPr>
          <p:cNvPr id="25" name="Caption_28"/>
          <p:cNvSpPr txBox="1">
            <a:spLocks noChangeArrowheads="1"/>
          </p:cNvSpPr>
          <p:nvPr/>
        </p:nvSpPr>
        <p:spPr bwMode="auto">
          <a:xfrm>
            <a:off x="3320754"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de-DE" altLang="de-DE" sz="1800" b="1">
                <a:latin typeface="Calibri Light"/>
              </a:rPr>
              <a:t>3</a:t>
            </a:r>
          </a:p>
        </p:txBody>
      </p:sp>
      <p:sp>
        <p:nvSpPr>
          <p:cNvPr id="26" name="Caption_27"/>
          <p:cNvSpPr txBox="1">
            <a:spLocks noChangeArrowheads="1"/>
          </p:cNvSpPr>
          <p:nvPr/>
        </p:nvSpPr>
        <p:spPr bwMode="auto">
          <a:xfrm>
            <a:off x="1057028"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de-DE" altLang="de-DE" sz="1800" b="1">
                <a:latin typeface="Calibri Light"/>
              </a:rPr>
              <a:t>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آیا در اسکناس یک دلاری علایمی وجود دارد که دالِّ بر نفوذ گروه های سرّی برامریکا باشد؟</a:t>
            </a:r>
            <a:br>
              <a:rPr lang="ar-AE" sz="3600">
                <a:solidFill>
                  <a:srgbClr val="004992"/>
                </a:solidFill>
                <a:latin typeface="+mn-lt"/>
                <a:ea typeface="+mn-ea"/>
                <a:cs typeface="+mn-cs"/>
              </a:rPr>
            </a:br>
            <a:r>
              <a:rPr lang="ar-AE">
                <a:solidFill>
                  <a:srgbClr val="004992"/>
                </a:solidFill>
                <a:latin typeface="+mn-lt"/>
                <a:ea typeface="+mn-ea"/>
                <a:cs typeface="+mn-cs"/>
              </a:rPr>
              <a:t>یک استدلال ناپخته در عمل</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15</a:t>
            </a:fld>
            <a:endParaRPr lang="de-DE" altLang="de-DE">
              <a:latin typeface="+mn-lt"/>
            </a:endParaRPr>
          </a:p>
        </p:txBody>
      </p:sp>
      <p:graphicFrame>
        <p:nvGraphicFramePr>
          <p:cNvPr id="16" name="Group 38"/>
          <p:cNvGraphicFramePr>
            <a:graphicFrameLocks noGrp="1"/>
          </p:cNvGraphicFramePr>
          <p:nvPr>
            <p:extLst>
              <p:ext uri="{D42A27DB-BD31-4B8C-83A1-F6EECF244321}">
                <p14:modId xmlns:p14="http://schemas.microsoft.com/office/powerpoint/2010/main" val="1478039208"/>
              </p:ext>
            </p:extLst>
          </p:nvPr>
        </p:nvGraphicFramePr>
        <p:xfrm>
          <a:off x="408955" y="2743200"/>
          <a:ext cx="11338560" cy="4038600"/>
        </p:xfrm>
        <a:graphic>
          <a:graphicData uri="http://schemas.openxmlformats.org/drawingml/2006/table">
            <a:tbl>
              <a:tblPr rtl="1">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ctr" defTabSz="914400" rtl="1" eaLnBrk="1" fontAlgn="base" latinLnBrk="0" hangingPunct="1">
                        <a:lnSpc>
                          <a:spcPct val="100000"/>
                        </a:lnSpc>
                        <a:spcBef>
                          <a:spcPct val="20000"/>
                        </a:spcBef>
                        <a:spcAft>
                          <a:spcPct val="0"/>
                        </a:spcAft>
                        <a:buClr>
                          <a:srgbClr val="006699"/>
                        </a:buClr>
                        <a:buSzTx/>
                        <a:buFontTx/>
                        <a:buNone/>
                        <a:tabLst/>
                      </a:pPr>
                      <a:r>
                        <a:rPr kumimoji="0" lang="fa-IR" sz="2200" b="0" i="0" u="none" strike="noStrike" cap="none" normalizeH="0" baseline="0" dirty="0">
                          <a:ln>
                            <a:noFill/>
                          </a:ln>
                          <a:solidFill>
                            <a:srgbClr val="333333"/>
                          </a:solidFill>
                          <a:effectLst/>
                          <a:latin typeface="+mn-lt"/>
                          <a:ea typeface="+mn-ea"/>
                          <a:cs typeface="+mn-cs"/>
                        </a:rPr>
                        <a:t>دلایل مخالف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20000"/>
                        </a:spcBef>
                        <a:spcAft>
                          <a:spcPct val="0"/>
                        </a:spcAft>
                        <a:buClr>
                          <a:srgbClr val="006699"/>
                        </a:buClr>
                        <a:buSzTx/>
                        <a:buFontTx/>
                        <a:buNone/>
                        <a:tabLst/>
                      </a:pPr>
                      <a:r>
                        <a:rPr kumimoji="0" lang="fa-IR" sz="2200" b="0" i="0" u="none" strike="noStrike" cap="none" normalizeH="0" baseline="0" dirty="0">
                          <a:ln>
                            <a:noFill/>
                          </a:ln>
                          <a:solidFill>
                            <a:srgbClr val="333333"/>
                          </a:solidFill>
                          <a:effectLst/>
                          <a:latin typeface="+mn-lt"/>
                          <a:ea typeface="+mn-ea"/>
                          <a:cs typeface="+mn-cs"/>
                        </a:rPr>
                        <a:t>شاهد / مدرک </a:t>
                      </a:r>
                      <a:endParaRPr kumimoji="0" lang="en-US" sz="22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1800" b="1" i="0" u="none" strike="noStrike" cap="none" normalizeH="0" baseline="0" dirty="0">
                          <a:ln>
                            <a:noFill/>
                          </a:ln>
                          <a:solidFill>
                            <a:srgbClr val="333333"/>
                          </a:solidFill>
                          <a:effectLst/>
                          <a:latin typeface="+mn-lt"/>
                          <a:ea typeface="+mn-ea"/>
                          <a:cs typeface="+mn-cs"/>
                        </a:rPr>
                        <a:t>دلیل نخست:</a:t>
                      </a:r>
                      <a:r>
                        <a:rPr kumimoji="0" lang="fa-IR" sz="1800" b="0" i="0" u="none" strike="noStrike" cap="none" normalizeH="0" baseline="0" dirty="0">
                          <a:ln>
                            <a:noFill/>
                          </a:ln>
                          <a:solidFill>
                            <a:srgbClr val="333333"/>
                          </a:solidFill>
                          <a:effectLst/>
                          <a:latin typeface="+mn-lt"/>
                          <a:ea typeface="+mn-ea"/>
                          <a:cs typeface="+mn-cs"/>
                        </a:rPr>
                        <a:t> علت تکرار شمارش 13 بخاطر آن است که امریکا از 13 ایالت تشکیل شده است.</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1800" b="1" i="0" u="none" strike="noStrike" cap="none" normalizeH="0" baseline="0" dirty="0">
                          <a:ln>
                            <a:noFill/>
                          </a:ln>
                          <a:solidFill>
                            <a:srgbClr val="333333"/>
                          </a:solidFill>
                          <a:effectLst/>
                          <a:latin typeface="+mn-lt"/>
                          <a:ea typeface="+mn-ea"/>
                          <a:cs typeface="+mn-cs"/>
                        </a:rPr>
                        <a:t>دلیل دوم: </a:t>
                      </a:r>
                      <a:r>
                        <a:rPr kumimoji="0" lang="fa-IR" sz="1800" b="0" i="0" u="none" strike="noStrike" cap="none" normalizeH="0" baseline="0" dirty="0">
                          <a:ln>
                            <a:noFill/>
                          </a:ln>
                          <a:solidFill>
                            <a:srgbClr val="333333"/>
                          </a:solidFill>
                          <a:effectLst/>
                          <a:latin typeface="+mn-lt"/>
                          <a:ea typeface="+mn-ea"/>
                          <a:cs typeface="+mn-cs"/>
                        </a:rPr>
                        <a:t>برخلاف شایعات موجود ، هیچ شباهتی بین آدام ویشات و جورج واشنگتن وجود ندارد</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1800" b="1" i="0" u="none" strike="noStrike" cap="none" normalizeH="0" baseline="0" dirty="0">
                          <a:ln>
                            <a:noFill/>
                          </a:ln>
                          <a:solidFill>
                            <a:srgbClr val="333333"/>
                          </a:solidFill>
                          <a:effectLst/>
                          <a:latin typeface="+mn-lt"/>
                          <a:ea typeface="+mn-ea"/>
                          <a:cs typeface="+mn-cs"/>
                        </a:rPr>
                        <a:t>دلیل سوم: </a:t>
                      </a:r>
                      <a:r>
                        <a:rPr kumimoji="0" lang="fa-IR" sz="1800" b="0" i="0" u="none" strike="noStrike" cap="none" normalizeH="0" baseline="0" dirty="0">
                          <a:ln>
                            <a:noFill/>
                          </a:ln>
                          <a:solidFill>
                            <a:srgbClr val="333333"/>
                          </a:solidFill>
                          <a:effectLst/>
                          <a:latin typeface="+mn-lt"/>
                          <a:ea typeface="+mn-ea"/>
                          <a:cs typeface="+mn-cs"/>
                        </a:rPr>
                        <a:t>تصویر جغد به هیچ وجه معنای نمادین خاصّی ندارد و گاهی اوقات مردم آن را نشاندهنده ی شرارت می دانند. با این وجود ، این تصویر نمایان گر آزادی است (بعنوان مثال ، بسیاری از ناشرین معتبر از جغد بعنوان نماد انتشارات خود استفاده کرده اند).</a:t>
                      </a:r>
                      <a:endParaRPr kumimoji="0" lang="fa-IR" sz="1800" b="1" i="0" u="none" strike="noStrike" cap="none" normalizeH="0" baseline="0" dirty="0">
                        <a:ln>
                          <a:noFill/>
                        </a:ln>
                        <a:solidFill>
                          <a:srgbClr val="333333"/>
                        </a:solidFill>
                        <a:effectLst/>
                        <a:latin typeface="+mn-lt"/>
                        <a:ea typeface="+mn-ea"/>
                        <a:cs typeface="+mn-cs"/>
                      </a:endParaRP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ar-SA" sz="1800" b="0" i="0" u="none" strike="noStrike" cap="none" normalizeH="0" baseline="0" dirty="0">
                          <a:ln>
                            <a:noFill/>
                          </a:ln>
                          <a:solidFill>
                            <a:srgbClr val="333333"/>
                          </a:solidFill>
                          <a:effectLst/>
                          <a:latin typeface="+mn-lt"/>
                          <a:ea typeface="+mn-ea"/>
                          <a:cs typeface="+mn-cs"/>
                        </a:rPr>
                        <a:t>در مسيحيت ، اشكال سه وجهي نظير مثلث نشانگر چشمان نظاره گر خداوند است </a:t>
                      </a:r>
                      <a:r>
                        <a:rPr kumimoji="0" lang="fa-IR" sz="1800" b="0" i="0" u="none" strike="noStrike" cap="none" normalizeH="0" baseline="0" dirty="0">
                          <a:ln>
                            <a:noFill/>
                          </a:ln>
                          <a:solidFill>
                            <a:srgbClr val="333333"/>
                          </a:solidFill>
                          <a:effectLst/>
                          <a:latin typeface="+mn-lt"/>
                          <a:ea typeface="+mn-ea"/>
                          <a:cs typeface="+mn-cs"/>
                        </a:rPr>
                        <a:t>(</a:t>
                      </a:r>
                      <a:r>
                        <a:rPr kumimoji="0" lang="ar-SA" sz="1800" b="0" i="0" u="none" strike="noStrike" cap="none" normalizeH="0" baseline="0" dirty="0">
                          <a:ln>
                            <a:noFill/>
                          </a:ln>
                          <a:solidFill>
                            <a:srgbClr val="333333"/>
                          </a:solidFill>
                          <a:effectLst/>
                          <a:latin typeface="+mn-lt"/>
                          <a:ea typeface="+mn-ea"/>
                          <a:cs typeface="+mn-cs"/>
                        </a:rPr>
                        <a:t>اين تصوير نشانگر بخشي از پنجره ي يك كلسيا مي باشد</a:t>
                      </a:r>
                      <a:r>
                        <a:rPr kumimoji="0" lang="fa-IR"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chemeClr val="tx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9400"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8636" y="5203616"/>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6805"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5218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65338"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3352186"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de-DE" altLang="de-DE" sz="1800" b="1">
                <a:latin typeface="Calibri Light"/>
              </a:rPr>
              <a:t>1</a:t>
            </a:r>
          </a:p>
        </p:txBody>
      </p:sp>
      <p:sp>
        <p:nvSpPr>
          <p:cNvPr id="23" name="Caption_26"/>
          <p:cNvSpPr txBox="1">
            <a:spLocks noChangeArrowheads="1"/>
          </p:cNvSpPr>
          <p:nvPr/>
        </p:nvSpPr>
        <p:spPr bwMode="auto">
          <a:xfrm>
            <a:off x="1106805"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de-DE" altLang="de-DE" sz="1800" b="1">
                <a:latin typeface="Calibri Light"/>
              </a:rPr>
              <a:t>2</a:t>
            </a:r>
          </a:p>
        </p:txBody>
      </p:sp>
      <p:sp>
        <p:nvSpPr>
          <p:cNvPr id="24" name="Caption_28"/>
          <p:cNvSpPr txBox="1">
            <a:spLocks noChangeArrowheads="1"/>
          </p:cNvSpPr>
          <p:nvPr/>
        </p:nvSpPr>
        <p:spPr bwMode="auto">
          <a:xfrm>
            <a:off x="3320754"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de-DE" altLang="de-DE" sz="1800" b="1">
                <a:latin typeface="Calibri Light"/>
              </a:rPr>
              <a:t>3</a:t>
            </a:r>
          </a:p>
        </p:txBody>
      </p:sp>
      <p:sp>
        <p:nvSpPr>
          <p:cNvPr id="25" name="Caption_27"/>
          <p:cNvSpPr txBox="1">
            <a:spLocks noChangeArrowheads="1"/>
          </p:cNvSpPr>
          <p:nvPr/>
        </p:nvSpPr>
        <p:spPr bwMode="auto">
          <a:xfrm>
            <a:off x="1057028"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de-DE" altLang="de-DE" sz="1800" b="1">
                <a:latin typeface="Calibri Light"/>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fa-IR" altLang="de-DE" sz="2400">
                <a:solidFill>
                  <a:srgbClr val="333333"/>
                </a:solidFill>
              </a:rPr>
              <a:t>آیا در اسکناس یک دلاری علایمی وجود دارد که دالِّ بر نفوذ گروه های سرّی برامریکا باشد؟</a:t>
            </a:r>
            <a:endParaRPr lang="fa-IR" sz="240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16</a:t>
            </a:fld>
            <a:endParaRPr lang="de-DE" altLang="de-DE">
              <a:latin typeface="+mn-lt"/>
            </a:endParaRPr>
          </a:p>
        </p:txBody>
      </p:sp>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4"/>
          <p:cNvSpPr txBox="1">
            <a:spLocks noChangeArrowheads="1"/>
          </p:cNvSpPr>
          <p:nvPr/>
        </p:nvSpPr>
        <p:spPr bwMode="auto">
          <a:xfrm rot="20465790">
            <a:off x="6907585" y="2554756"/>
            <a:ext cx="222837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rtl="1" eaLnBrk="1" hangingPunct="1">
              <a:spcBef>
                <a:spcPct val="50000"/>
              </a:spcBef>
              <a:buClrTx/>
              <a:buFontTx/>
              <a:buNone/>
            </a:pPr>
            <a:r>
              <a:rPr lang="fa-IR" altLang="de-DE" sz="4000" b="1" dirty="0">
                <a:solidFill>
                  <a:srgbClr val="FF0000"/>
                </a:solidFill>
              </a:rPr>
              <a:t>خیر</a:t>
            </a:r>
            <a:endParaRPr lang="de-DE" altLang="de-DE" sz="4000" b="1" dirty="0">
              <a:solidFill>
                <a:srgbClr val="FF0000"/>
              </a:solidFill>
            </a:endParaRPr>
          </a:p>
        </p:txBody>
      </p:sp>
      <p:sp>
        <p:nvSpPr>
          <p:cNvPr id="6" name="Title 5"/>
          <p:cNvSpPr>
            <a:spLocks noGrp="1"/>
          </p:cNvSpPr>
          <p:nvPr>
            <p:ph type="title"/>
          </p:nvPr>
        </p:nvSpPr>
        <p:spPr/>
        <p:txBody>
          <a:bodyPr/>
          <a:lstStyle/>
          <a:p>
            <a:r>
              <a:rPr lang="fa-IR" sz="3600">
                <a:solidFill>
                  <a:srgbClr val="004992"/>
                </a:solidFill>
                <a:latin typeface="+mn-lt"/>
                <a:ea typeface="+mn-ea"/>
                <a:cs typeface="+mn-cs"/>
              </a:rPr>
              <a:t>استدلال ناپخته</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چنین نظریاتی چگونه بوجود می آیند؟</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a:solidFill>
                  <a:srgbClr val="333333"/>
                </a:solidFill>
              </a:rPr>
              <a:t>؟؟؟</a:t>
            </a:r>
            <a:endParaRPr lang="fa-IR" sz="2400">
              <a:solidFill>
                <a:srgbClr val="333333"/>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چنین نظریاتی چگونه بوجود می آیند؟</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1" indent="-342900" defTabSz="914400" fontAlgn="base">
              <a:lnSpc>
                <a:spcPct val="100000"/>
              </a:lnSpc>
              <a:spcBef>
                <a:spcPts val="1200"/>
              </a:spcBef>
              <a:spcAft>
                <a:spcPts val="0"/>
              </a:spcAft>
              <a:buClr>
                <a:srgbClr val="333333"/>
              </a:buClr>
              <a:buFont typeface="WingDings"/>
              <a:buChar char=""/>
            </a:pPr>
            <a:r>
              <a:rPr lang="fa-IR" altLang="de-DE" sz="2000">
                <a:solidFill>
                  <a:srgbClr val="333333"/>
                </a:solidFill>
                <a:latin typeface="+mn-lt"/>
              </a:rPr>
              <a:t>این نظریات بیش از آنکه واقعی باشند ، هیجان آور هستند!</a:t>
            </a:r>
            <a:endParaRPr lang="en-US" altLang="de-DE" sz="2000" dirty="0">
              <a:solidFill>
                <a:srgbClr val="333333"/>
              </a:solidFill>
              <a:latin typeface="+mn-lt"/>
            </a:endParaRPr>
          </a:p>
          <a:p>
            <a:pPr marL="342900" lvl="1" indent="-342900" defTabSz="914400" fontAlgn="base">
              <a:lnSpc>
                <a:spcPct val="100000"/>
              </a:lnSpc>
              <a:spcBef>
                <a:spcPts val="1200"/>
              </a:spcBef>
              <a:spcAft>
                <a:spcPts val="0"/>
              </a:spcAft>
              <a:buClr>
                <a:srgbClr val="333333"/>
              </a:buClr>
              <a:buFont typeface="WingDings"/>
              <a:buChar char=""/>
            </a:pPr>
            <a:r>
              <a:rPr lang="fa-IR" altLang="de-DE" sz="2000" dirty="0">
                <a:solidFill>
                  <a:srgbClr val="333333"/>
                </a:solidFill>
                <a:latin typeface="+mn-lt"/>
              </a:rPr>
              <a:t>جملات و ادعاهایی که در این داستان آورده شده ، قابل تأئید و مستندسازی نیستند. (بعنوان مثال ، واشنگتن شباهتی به ویشات ندارد.) و فقط اشخاص ساده و ناپخته آن را باور می کنند.</a:t>
            </a:r>
          </a:p>
          <a:p>
            <a:pPr marL="342900" lvl="1" indent="-342900" defTabSz="914400" fontAlgn="base">
              <a:lnSpc>
                <a:spcPct val="100000"/>
              </a:lnSpc>
              <a:spcBef>
                <a:spcPts val="1200"/>
              </a:spcBef>
              <a:spcAft>
                <a:spcPts val="0"/>
              </a:spcAft>
              <a:buClr>
                <a:srgbClr val="333333"/>
              </a:buClr>
              <a:buFont typeface="WingDings"/>
              <a:buChar char=""/>
            </a:pPr>
            <a:r>
              <a:rPr lang="fa-IR" altLang="de-DE" sz="2000" dirty="0">
                <a:solidFill>
                  <a:srgbClr val="333333"/>
                </a:solidFill>
                <a:latin typeface="+mn-lt"/>
              </a:rPr>
              <a:t>نویسنده ی داستان ، توجیه های مختلف را کتمان کرده بود.(بعنوان مثال ، استفاده ی مکرر از نماد 13 با ایالات سیزده گانه ی امریکا مرتبط بوده ولی مطرح نشد).</a:t>
            </a:r>
          </a:p>
          <a:p>
            <a:pPr marL="342900" lvl="1" indent="-342900" defTabSz="914400" fontAlgn="base">
              <a:lnSpc>
                <a:spcPct val="100000"/>
              </a:lnSpc>
              <a:spcBef>
                <a:spcPts val="1200"/>
              </a:spcBef>
              <a:spcAft>
                <a:spcPts val="0"/>
              </a:spcAft>
              <a:buClr>
                <a:srgbClr val="333333"/>
              </a:buClr>
              <a:buFont typeface="WingDings"/>
              <a:buChar char=""/>
            </a:pPr>
            <a:r>
              <a:rPr lang="fa-IR" altLang="de-DE" sz="2000" dirty="0">
                <a:solidFill>
                  <a:srgbClr val="333333"/>
                </a:solidFill>
                <a:latin typeface="+mn-lt"/>
              </a:rPr>
              <a:t>گاهی اوقات افسانه ها براساس حقایقی حاشیه ای ساخته می شوند و در اهمیت این جزئیات اغراق می شود.</a:t>
            </a:r>
            <a:r>
              <a:rPr lang="de-DE" altLang="de-DE" sz="2000" dirty="0">
                <a:solidFill>
                  <a:srgbClr val="333333"/>
                </a:solidFill>
                <a:latin typeface="+mn-lt"/>
              </a:rPr>
              <a:t> </a:t>
            </a:r>
            <a:r>
              <a:rPr lang="fa-IR" altLang="de-DE" sz="2000" dirty="0">
                <a:solidFill>
                  <a:srgbClr val="333333"/>
                </a:solidFill>
                <a:latin typeface="+mn-lt"/>
              </a:rPr>
              <a:t>(واشنگتن یک فراماسیون بود ؛ ولی به این معنی نیست که امریکا تحت نفوذ جامعه ای قرار داشته باشد).</a:t>
            </a:r>
          </a:p>
          <a:p>
            <a:pPr marL="342900" lvl="1" indent="-342900" defTabSz="914400" fontAlgn="base">
              <a:lnSpc>
                <a:spcPct val="100000"/>
              </a:lnSpc>
              <a:spcBef>
                <a:spcPts val="1200"/>
              </a:spcBef>
              <a:spcAft>
                <a:spcPts val="0"/>
              </a:spcAft>
              <a:buClr>
                <a:srgbClr val="333333"/>
              </a:buClr>
              <a:buFont typeface="WingDings"/>
              <a:buChar char=""/>
            </a:pPr>
            <a:r>
              <a:rPr lang="fa-IR" altLang="de-DE" sz="2000" dirty="0">
                <a:solidFill>
                  <a:srgbClr val="333333"/>
                </a:solidFill>
                <a:latin typeface="+mn-lt"/>
              </a:rPr>
              <a:t>فرماسیون ها و سایر اتحادیه ها سبب بروز شک و تردید بسیاری از اشخاص و جوامع می شود ؛ زیرا این گروه ها اسرارآمیز هستند.</a:t>
            </a:r>
          </a:p>
          <a:p>
            <a:pPr marL="342900" lvl="1" indent="-342900" defTabSz="914400" fontAlgn="base">
              <a:lnSpc>
                <a:spcPct val="100000"/>
              </a:lnSpc>
              <a:spcBef>
                <a:spcPts val="1200"/>
              </a:spcBef>
              <a:spcAft>
                <a:spcPts val="0"/>
              </a:spcAft>
              <a:buClr>
                <a:srgbClr val="333333"/>
              </a:buClr>
              <a:buFont typeface="WingDings"/>
              <a:buChar char=""/>
            </a:pPr>
            <a:r>
              <a:rPr lang="fa-IR" altLang="de-DE" sz="2000" dirty="0">
                <a:solidFill>
                  <a:srgbClr val="333333"/>
                </a:solidFill>
                <a:latin typeface="+mn-lt"/>
              </a:rPr>
              <a:t>برخلاف شایعات موجود ، فرماسیون ها اعتقادی به شیطان ندارند ولی به خالق انسان (خداوند) معتقدند. آنان آزاد اندیش هستند و یاغی نیستند.</a:t>
            </a:r>
            <a:endParaRPr lang="fa-IR" sz="2000" dirty="0">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چنین نظریاتی چگونه بوجود می آیند؟</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000">
                <a:solidFill>
                  <a:srgbClr val="333333"/>
                </a:solidFill>
              </a:rPr>
              <a:t>نمونه های بسیاری در تاریخ وجود دارد که نشان می دهند اقلیّت ها و رانده شدگان ، به دفعات ، و به اشتباه ، بخاطر وقایع غیرقابل کنترل و فجایع مجازات شده اند. </a:t>
            </a:r>
            <a:r>
              <a:rPr lang="fa-IR" altLang="de-DE" sz="2000" dirty="0">
                <a:solidFill>
                  <a:srgbClr val="333333"/>
                </a:solidFill>
              </a:rPr>
              <a:t>بعنوان مثال، در قرون وسطی ، اقلیّت های مذهبی بخاطر ادعای جادوگران وکاهش محصولات کشاورزی مجازات می شدند.</a:t>
            </a:r>
          </a:p>
          <a:p>
            <a:pPr marL="342900" lvl="0" indent="-342900" defTabSz="914400" fontAlgn="base">
              <a:buClr>
                <a:srgbClr val="333333"/>
              </a:buClr>
              <a:buFont typeface="WingDings"/>
              <a:buChar char=""/>
            </a:pPr>
            <a:r>
              <a:rPr lang="fa-IR" altLang="de-DE" sz="2000" dirty="0">
                <a:solidFill>
                  <a:srgbClr val="333333"/>
                </a:solidFill>
              </a:rPr>
              <a:t>این توجیه های ساده انگارانه سبب کاهش تنش و ترس شده و تصور نادرست اعمال کنترل را ایجاد می کنند.</a:t>
            </a:r>
            <a:endParaRPr lang="fa-IR" sz="20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چرا این اعمال را انجام می دهیم؟</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a-IR" altLang="de-DE" sz="2400" dirty="0">
                <a:solidFill>
                  <a:srgbClr val="333333"/>
                </a:solidFill>
              </a:rPr>
              <a:t>مطالعات نشان داده اند که برخی بیماران سایکوتیک(روانپریش) و نه همه ی آن ها ،</a:t>
            </a:r>
            <a:r>
              <a:rPr lang="fa-IR" altLang="de-DE" sz="2400" dirty="0">
                <a:solidFill>
                  <a:srgbClr val="004992"/>
                </a:solidFill>
              </a:rPr>
              <a:t> بر اساس اطلاعات محدود و ناچیز نتیجه گیری و تصمیم اتخاذ می </a:t>
            </a:r>
            <a:r>
              <a:rPr lang="fa-IR" altLang="de-DE" sz="2400">
                <a:solidFill>
                  <a:srgbClr val="004992"/>
                </a:solidFill>
              </a:rPr>
              <a:t>کنند.</a:t>
            </a:r>
            <a:endParaRPr lang="fa-IR" sz="2400" dirty="0">
              <a:solidFill>
                <a:srgbClr val="004992"/>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20</a:t>
            </a:fld>
            <a:endParaRPr lang="de-DE" altLang="de-DE">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چرا این اعمال را انجام می دهیم؟</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a-IR" altLang="de-DE" sz="2400" dirty="0">
                <a:solidFill>
                  <a:srgbClr val="333333"/>
                </a:solidFill>
              </a:rPr>
              <a:t>مطالعات نشان داده اند که برخی بیماران سایکوتیک(روانپریش) و نه همه ی آن ها ،</a:t>
            </a:r>
            <a:r>
              <a:rPr lang="fa-IR" altLang="de-DE" sz="2400" dirty="0">
                <a:solidFill>
                  <a:srgbClr val="004992"/>
                </a:solidFill>
              </a:rPr>
              <a:t> بر اساس اطلاعات محدود و ناچیز نتیجه گیری و تصمیم اتخاذ می کنند.</a:t>
            </a:r>
            <a:endParaRPr lang="de-DE" altLang="de-DE" sz="2400" dirty="0">
              <a:solidFill>
                <a:srgbClr val="004992"/>
              </a:solidFill>
            </a:endParaRPr>
          </a:p>
          <a:p>
            <a:pPr marL="342900" lvl="0" indent="-342900" defTabSz="914400" fontAlgn="base">
              <a:buClr>
                <a:srgbClr val="000000"/>
              </a:buClr>
              <a:buFont typeface="WingDings"/>
              <a:buChar char=""/>
            </a:pPr>
            <a:r>
              <a:rPr lang="fa-IR" altLang="de-DE" sz="2400" dirty="0">
                <a:solidFill>
                  <a:srgbClr val="333333"/>
                </a:solidFill>
              </a:rPr>
              <a:t>این شیوه ی تصمیم گیری به آسانی و سریع دچار خطا می شود. بنابراین ،</a:t>
            </a:r>
            <a:r>
              <a:rPr lang="fa-IR" altLang="de-DE" sz="2400" dirty="0">
                <a:solidFill>
                  <a:srgbClr val="004992"/>
                </a:solidFill>
              </a:rPr>
              <a:t> برای تصمیم گیری همراه با قصد و اراده باید تمام اطلاعات را مدِّ نظر قرار داد.</a:t>
            </a:r>
            <a:endParaRPr lang="fa-IR" sz="2400" dirty="0">
              <a:solidFill>
                <a:srgbClr val="004992"/>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21</a:t>
            </a:fld>
            <a:endParaRPr lang="de-DE" altLang="de-DE">
              <a:latin typeface="+mn-lt"/>
            </a:endParaRPr>
          </a:p>
        </p:txBody>
      </p:sp>
    </p:spTree>
    <p:extLst>
      <p:ext uri="{BB962C8B-B14F-4D97-AF65-F5344CB8AC3E}">
        <p14:creationId xmlns:p14="http://schemas.microsoft.com/office/powerpoint/2010/main" val="1258125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چگونه نتیجه گیری های زودهنگام و عجولانه سبب تشدید سوء تفاهم ها و تعابیر نادرست می شوند؟ به نمونه های زیر توجه فرمائید</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22</a:t>
            </a:fld>
            <a:endParaRPr lang="de-DE" altLang="de-DE">
              <a:latin typeface="+mn-lt"/>
            </a:endParaRPr>
          </a:p>
        </p:txBody>
      </p:sp>
      <p:sp>
        <p:nvSpPr>
          <p:cNvPr id="48154" name="Rechteck 1"/>
          <p:cNvSpPr>
            <a:spLocks noChangeArrowheads="1"/>
          </p:cNvSpPr>
          <p:nvPr/>
        </p:nvSpPr>
        <p:spPr bwMode="auto">
          <a:xfrm>
            <a:off x="408955" y="5871552"/>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0"/>
              </a:spcBef>
              <a:buClrTx/>
              <a:buFontTx/>
              <a:buNone/>
            </a:pPr>
            <a:r>
              <a:rPr lang="fa-IR" altLang="de-DE" sz="2000" dirty="0">
                <a:solidFill>
                  <a:srgbClr val="004992"/>
                </a:solidFill>
                <a:latin typeface="+mn-lt"/>
              </a:rPr>
              <a:t>شما هم می توانید یک تجربه شخصی در این زمینه بیان کنید؟</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906155240"/>
              </p:ext>
            </p:extLst>
          </p:nvPr>
        </p:nvGraphicFramePr>
        <p:xfrm>
          <a:off x="408954" y="2267033"/>
          <a:ext cx="11376000" cy="3383280"/>
        </p:xfrm>
        <a:graphic>
          <a:graphicData uri="http://schemas.openxmlformats.org/drawingml/2006/table">
            <a:tbl>
              <a:tblPr rtl="1" firstRow="1" bandRow="1">
                <a:tableStyleId>{21E4AEA4-8DFA-4A89-87EB-49C32662AFE0}</a:tableStyleId>
              </a:tblPr>
              <a:tblGrid>
                <a:gridCol w="3285255">
                  <a:extLst>
                    <a:ext uri="{9D8B030D-6E8A-4147-A177-3AD203B41FA5}">
                      <a16:colId xmlns:a16="http://schemas.microsoft.com/office/drawing/2014/main" val="20000"/>
                    </a:ext>
                  </a:extLst>
                </a:gridCol>
                <a:gridCol w="3695750">
                  <a:extLst>
                    <a:ext uri="{9D8B030D-6E8A-4147-A177-3AD203B41FA5}">
                      <a16:colId xmlns:a16="http://schemas.microsoft.com/office/drawing/2014/main" val="20001"/>
                    </a:ext>
                  </a:extLst>
                </a:gridCol>
                <a:gridCol w="4394995">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ea typeface="MS PGothic" pitchFamily="34" charset="-128"/>
                        </a:rPr>
                        <a:t>واقعه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a:ln>
                            <a:noFill/>
                          </a:ln>
                          <a:solidFill>
                            <a:srgbClr val="333333"/>
                          </a:solidFill>
                          <a:effectLst/>
                          <a:latin typeface="Calibri Light"/>
                          <a:ea typeface="MS PGothic" pitchFamily="34" charset="-128"/>
                        </a:rPr>
                        <a:t>توجیه بیمار روانپریش (سایکوتیک)</a:t>
                      </a:r>
                      <a:endParaRPr kumimoji="0" lang="de-DE" sz="1800" b="0" i="0" u="none" strike="noStrike" cap="none" normalizeH="0" baseline="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a:ln>
                            <a:noFill/>
                          </a:ln>
                          <a:solidFill>
                            <a:srgbClr val="333333"/>
                          </a:solidFill>
                          <a:effectLst/>
                          <a:latin typeface="Calibri Light"/>
                          <a:ea typeface="MS PGothic" pitchFamily="34" charset="-128"/>
                        </a:rPr>
                        <a:t> سایر توجیه ها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1800" b="0" i="0" u="none" strike="noStrike" cap="none" normalizeH="0" baseline="0" dirty="0">
                          <a:ln>
                            <a:noFill/>
                          </a:ln>
                          <a:solidFill>
                            <a:srgbClr val="333333"/>
                          </a:solidFill>
                          <a:effectLst/>
                          <a:latin typeface="Calibri Light"/>
                          <a:ea typeface="MS PGothic" pitchFamily="34" charset="-128"/>
                        </a:rPr>
                        <a:t>پس از نخستین روز بستری در بیمارستان احساس می کنید که بدن شما درد می کند.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ea typeface="MS PGothic" pitchFamily="34" charset="-128"/>
                        </a:rPr>
                        <a:t>شب هنگام که شما خواب بوده اید ، یکی از اعضای داخلی بدن شما را سرقت کرده اند ؛ یا شب هنگام یکی از بیماران به شما صدمه ای زده است. شما دچار سحر و جادو شده اید.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1800" b="0" i="0" u="none" strike="noStrike" cap="none" normalizeH="0" baseline="0" dirty="0">
                          <a:ln>
                            <a:noFill/>
                          </a:ln>
                          <a:solidFill>
                            <a:srgbClr val="333333"/>
                          </a:solidFill>
                          <a:effectLst/>
                          <a:latin typeface="Calibri Light"/>
                          <a:ea typeface="MS PGothic" pitchFamily="34" charset="-128"/>
                        </a:rPr>
                        <a:t>تخت خواب شما راحت نبوده ؛ تنش داشته اید ؛ طبیعی است که شب </a:t>
                      </a:r>
                      <a:r>
                        <a:rPr kumimoji="0" lang="fa-IR" sz="1800" b="0" i="0" u="none" strike="noStrike" cap="none" normalizeH="0" baseline="0">
                          <a:ln>
                            <a:noFill/>
                          </a:ln>
                          <a:solidFill>
                            <a:srgbClr val="333333"/>
                          </a:solidFill>
                          <a:effectLst/>
                          <a:latin typeface="Calibri Light"/>
                          <a:ea typeface="MS PGothic" pitchFamily="34" charset="-128"/>
                        </a:rPr>
                        <a:t>اول بستری شدن </a:t>
                      </a:r>
                      <a:r>
                        <a:rPr kumimoji="0" lang="fa-IR" sz="1800" b="0" i="0" u="none" strike="noStrike" cap="none" normalizeH="0" baseline="0" dirty="0">
                          <a:ln>
                            <a:noFill/>
                          </a:ln>
                          <a:solidFill>
                            <a:srgbClr val="333333"/>
                          </a:solidFill>
                          <a:effectLst/>
                          <a:latin typeface="Calibri Light"/>
                          <a:ea typeface="MS PGothic" pitchFamily="34" charset="-128"/>
                        </a:rPr>
                        <a:t>در محیط ناآشنایی نظیر بیمارستان ، احساس خوبی ایجاد نکند ؛ ممکن است که یکی از رشته های عصب شما تحت فشار قرار گرفته باشد.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1800" b="0" i="0" u="none" strike="noStrike" cap="none" normalizeH="0" baseline="0" dirty="0">
                          <a:ln>
                            <a:noFill/>
                          </a:ln>
                          <a:solidFill>
                            <a:srgbClr val="333333"/>
                          </a:solidFill>
                          <a:effectLst/>
                          <a:latin typeface="Calibri Light"/>
                          <a:ea typeface="MS PGothic" pitchFamily="34" charset="-128"/>
                        </a:rPr>
                        <a:t>پس </a:t>
                      </a:r>
                      <a:r>
                        <a:rPr kumimoji="0" lang="fa-IR" sz="1800" b="0" i="0" u="none" strike="noStrike" cap="none" normalizeH="0" baseline="0">
                          <a:ln>
                            <a:noFill/>
                          </a:ln>
                          <a:solidFill>
                            <a:srgbClr val="333333"/>
                          </a:solidFill>
                          <a:effectLst/>
                          <a:latin typeface="Calibri Light"/>
                          <a:ea typeface="MS PGothic" pitchFamily="34" charset="-128"/>
                        </a:rPr>
                        <a:t>از جراحی ، </a:t>
                      </a:r>
                      <a:r>
                        <a:rPr kumimoji="0" lang="fa-IR" sz="1800" b="0" i="0" u="none" strike="noStrike" cap="none" normalizeH="0" baseline="0" dirty="0">
                          <a:ln>
                            <a:noFill/>
                          </a:ln>
                          <a:solidFill>
                            <a:srgbClr val="333333"/>
                          </a:solidFill>
                          <a:effectLst/>
                          <a:latin typeface="Calibri Light"/>
                          <a:ea typeface="MS PGothic" pitchFamily="34" charset="-128"/>
                        </a:rPr>
                        <a:t>برای شما داروی رقیق کننده خون ، تجویز شده است.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ea typeface="MS PGothic" pitchFamily="34" charset="-128"/>
                        </a:rPr>
                        <a:t>پزشکان ناشی و کم تجربه با تجویز داروهای سمّی قصد کشتن شما را دارند.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ea typeface="MS PGothic" pitchFamily="34" charset="-128"/>
                        </a:rPr>
                        <a:t>برای جلوگیری از لخته شدن خون داروی رقیق کننده تجویز شده است.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82296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1800" b="0" i="0" u="none" strike="noStrike" cap="none" normalizeH="0" baseline="0" dirty="0">
                          <a:ln>
                            <a:noFill/>
                          </a:ln>
                          <a:solidFill>
                            <a:srgbClr val="333333"/>
                          </a:solidFill>
                          <a:effectLst/>
                          <a:latin typeface="Calibri Light"/>
                          <a:ea typeface="MS PGothic" pitchFamily="34" charset="-128"/>
                        </a:rPr>
                        <a:t>در مسیری که شما حرکت می کرده اید ، سه مرتبه چراغ راهنمایی قرمز شده است.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1800" b="0" i="0" u="none" strike="noStrike" cap="none" normalizeH="0" baseline="0" dirty="0">
                          <a:ln>
                            <a:noFill/>
                          </a:ln>
                          <a:solidFill>
                            <a:srgbClr val="333333"/>
                          </a:solidFill>
                          <a:effectLst/>
                          <a:latin typeface="Calibri Light"/>
                          <a:ea typeface="MS PGothic" pitchFamily="34" charset="-128"/>
                        </a:rPr>
                        <a:t>شواهد نشان می دهد که شما در خطر هستید و کسی می خواهد به شما آسیب رساند.</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ea typeface="MS PGothic" pitchFamily="34" charset="-128"/>
                        </a:rPr>
                        <a:t>این واقعه کاملاً تصادفی بوده است. شما عجله داشته اید ولی باید بیشتر به چراغ راهنمایی توجه داشته باشید.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تکالیف شماره 1</a:t>
            </a:r>
            <a:endParaRPr lang="en-US" sz="3600">
              <a:latin typeface="+mn-lt"/>
              <a:ea typeface="+mn-ea"/>
              <a:cs typeface="+mn-cs"/>
            </a:endParaRPr>
          </a:p>
        </p:txBody>
      </p:sp>
      <p:sp>
        <p:nvSpPr>
          <p:cNvPr id="54274" name="Rectangle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fa-IR" altLang="de-DE" sz="2400">
                <a:solidFill>
                  <a:srgbClr val="333333"/>
                </a:solidFill>
              </a:rPr>
              <a:t>در </a:t>
            </a:r>
            <a:r>
              <a:rPr lang="fa-IR" altLang="de-DE" sz="2400" dirty="0">
                <a:solidFill>
                  <a:srgbClr val="333333"/>
                </a:solidFill>
              </a:rPr>
              <a:t>ادامه شما تصاویر مختلفی را مشاهده خواهید کرد. ابتدا یکی از اجزای هر تصویر نشان داده می شود. سپس جزء دیگر به تصویر اضافه می شود. این روند تا زمانی ادامه می یابد که تصویر بطور کامل نشان داده </a:t>
            </a:r>
            <a:r>
              <a:rPr lang="fa-IR" altLang="de-DE" sz="2400">
                <a:solidFill>
                  <a:srgbClr val="333333"/>
                </a:solidFill>
              </a:rPr>
              <a:t>شود.</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تکالیف شماره 1</a:t>
            </a:r>
            <a:endParaRPr lang="en-US" sz="3600">
              <a:latin typeface="+mn-lt"/>
              <a:ea typeface="+mn-ea"/>
              <a:cs typeface="+mn-cs"/>
            </a:endParaRPr>
          </a:p>
        </p:txBody>
      </p:sp>
      <p:sp>
        <p:nvSpPr>
          <p:cNvPr id="54274" name="Rectangle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fa-IR" altLang="de-DE" sz="2400">
                <a:solidFill>
                  <a:srgbClr val="333333"/>
                </a:solidFill>
              </a:rPr>
              <a:t>در </a:t>
            </a:r>
            <a:r>
              <a:rPr lang="fa-IR" altLang="de-DE" sz="2400" dirty="0">
                <a:solidFill>
                  <a:srgbClr val="333333"/>
                </a:solidFill>
              </a:rPr>
              <a:t>ادامه شما تصاویر مختلفی را مشاهده خواهید کرد. ابتدا یکی از اجزای هر تصویر نشان داده می شود. سپس جزء دیگر به تصویر اضافه می شود. این روند تا زمانی ادامه می یابد که تصویر بطور کامل نشان داده </a:t>
            </a:r>
            <a:r>
              <a:rPr lang="fa-IR" altLang="de-DE" sz="2400">
                <a:solidFill>
                  <a:srgbClr val="333333"/>
                </a:solidFill>
              </a:rPr>
              <a:t>شود.</a:t>
            </a:r>
          </a:p>
          <a:p>
            <a:pPr marL="342900" indent="-342900" eaLnBrk="1" hangingPunct="1">
              <a:buClr>
                <a:srgbClr val="333333"/>
              </a:buClr>
              <a:buFont typeface="WingDings"/>
              <a:buChar char=""/>
            </a:pPr>
            <a:r>
              <a:rPr lang="fa-IR" altLang="de-DE" sz="2400">
                <a:solidFill>
                  <a:srgbClr val="333333"/>
                </a:solidFill>
              </a:rPr>
              <a:t>شما </a:t>
            </a:r>
            <a:r>
              <a:rPr lang="fa-IR" altLang="de-DE" sz="2400" dirty="0">
                <a:solidFill>
                  <a:srgbClr val="333333"/>
                </a:solidFill>
              </a:rPr>
              <a:t>باید شیء مورد نظر (تصویر نهایی) را حدس زده و آن را شناسایی </a:t>
            </a:r>
            <a:r>
              <a:rPr lang="fa-IR" altLang="de-DE" sz="2400">
                <a:solidFill>
                  <a:srgbClr val="333333"/>
                </a:solidFill>
              </a:rPr>
              <a:t>کنید.</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24</a:t>
            </a:fld>
            <a:endParaRPr lang="de-DE" altLang="de-DE">
              <a:latin typeface="+mn-lt"/>
            </a:endParaRPr>
          </a:p>
        </p:txBody>
      </p:sp>
    </p:spTree>
    <p:extLst>
      <p:ext uri="{BB962C8B-B14F-4D97-AF65-F5344CB8AC3E}">
        <p14:creationId xmlns:p14="http://schemas.microsoft.com/office/powerpoint/2010/main" val="16116101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تکالیف شماره 1</a:t>
            </a:r>
            <a:endParaRPr lang="en-US" sz="3600">
              <a:latin typeface="+mn-lt"/>
              <a:ea typeface="+mn-ea"/>
              <a:cs typeface="+mn-cs"/>
            </a:endParaRPr>
          </a:p>
        </p:txBody>
      </p:sp>
      <p:sp>
        <p:nvSpPr>
          <p:cNvPr id="54274" name="Rectangle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fa-IR" altLang="de-DE" sz="2400">
                <a:solidFill>
                  <a:srgbClr val="333333"/>
                </a:solidFill>
              </a:rPr>
              <a:t>در </a:t>
            </a:r>
            <a:r>
              <a:rPr lang="fa-IR" altLang="de-DE" sz="2400" dirty="0">
                <a:solidFill>
                  <a:srgbClr val="333333"/>
                </a:solidFill>
              </a:rPr>
              <a:t>ادامه شما تصاویر مختلفی را مشاهده خواهید کرد. ابتدا یکی از اجزای هر تصویر نشان داده می شود. سپس جزء دیگر به تصویر اضافه می شود. این روند تا زمانی ادامه می یابد که تصویر بطور کامل نشان داده </a:t>
            </a:r>
            <a:r>
              <a:rPr lang="fa-IR" altLang="de-DE" sz="2400">
                <a:solidFill>
                  <a:srgbClr val="333333"/>
                </a:solidFill>
              </a:rPr>
              <a:t>شود.</a:t>
            </a:r>
          </a:p>
          <a:p>
            <a:pPr marL="342900" indent="-342900" eaLnBrk="1" hangingPunct="1">
              <a:buClr>
                <a:srgbClr val="333333"/>
              </a:buClr>
              <a:buFont typeface="WingDings"/>
              <a:buChar char=""/>
            </a:pPr>
            <a:r>
              <a:rPr lang="fa-IR" altLang="de-DE" sz="2400">
                <a:solidFill>
                  <a:srgbClr val="333333"/>
                </a:solidFill>
              </a:rPr>
              <a:t>شما </a:t>
            </a:r>
            <a:r>
              <a:rPr lang="fa-IR" altLang="de-DE" sz="2400" dirty="0">
                <a:solidFill>
                  <a:srgbClr val="333333"/>
                </a:solidFill>
              </a:rPr>
              <a:t>باید شیء مورد نظر (تصویر نهایی) را حدس زده و آن را شناسایی </a:t>
            </a:r>
            <a:r>
              <a:rPr lang="fa-IR" altLang="de-DE" sz="2400">
                <a:solidFill>
                  <a:srgbClr val="333333"/>
                </a:solidFill>
              </a:rPr>
              <a:t>کنید.</a:t>
            </a:r>
          </a:p>
          <a:p>
            <a:pPr marL="342900" indent="-342900" eaLnBrk="1" hangingPunct="1">
              <a:buClr>
                <a:srgbClr val="333333"/>
              </a:buClr>
              <a:buFont typeface="WingDings"/>
              <a:buChar char=""/>
            </a:pPr>
            <a:r>
              <a:rPr lang="fa-IR" altLang="de-DE" sz="2400">
                <a:solidFill>
                  <a:srgbClr val="333333"/>
                </a:solidFill>
              </a:rPr>
              <a:t>سعی </a:t>
            </a:r>
            <a:r>
              <a:rPr lang="fa-IR" altLang="de-DE" sz="2400" dirty="0">
                <a:solidFill>
                  <a:srgbClr val="333333"/>
                </a:solidFill>
              </a:rPr>
              <a:t>کنید عجولانه </a:t>
            </a:r>
            <a:r>
              <a:rPr lang="fa-IR" altLang="de-DE" sz="2400">
                <a:solidFill>
                  <a:srgbClr val="333333"/>
                </a:solidFill>
              </a:rPr>
              <a:t>و یا با </a:t>
            </a:r>
            <a:r>
              <a:rPr lang="fa-IR" altLang="de-DE" sz="2400" dirty="0">
                <a:solidFill>
                  <a:srgbClr val="333333"/>
                </a:solidFill>
              </a:rPr>
              <a:t>تأخیر تصمیم نگیرید. تأمل کنید و به پاسخ های احتمالی و متفاوت </a:t>
            </a:r>
            <a:r>
              <a:rPr lang="fa-IR" altLang="de-DE" sz="2400">
                <a:solidFill>
                  <a:srgbClr val="333333"/>
                </a:solidFill>
              </a:rPr>
              <a:t>بیاندیشید.</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25</a:t>
            </a:fld>
            <a:endParaRPr lang="de-DE" altLang="de-DE">
              <a:latin typeface="+mn-lt"/>
            </a:endParaRPr>
          </a:p>
        </p:txBody>
      </p:sp>
    </p:spTree>
    <p:extLst>
      <p:ext uri="{BB962C8B-B14F-4D97-AF65-F5344CB8AC3E}">
        <p14:creationId xmlns:p14="http://schemas.microsoft.com/office/powerpoint/2010/main" val="16700665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a:solidFill>
                  <a:srgbClr val="333333"/>
                </a:solidFill>
              </a:rPr>
              <a:t>تعبیر و تفسیرهای مختلف را در نظر آورید. </a:t>
            </a:r>
            <a:r>
              <a:rPr lang="ar-SA" altLang="de-DE" sz="2400" dirty="0">
                <a:solidFill>
                  <a:srgbClr val="333333"/>
                </a:solidFill>
              </a:rPr>
              <a:t>با گروه خود مشورت كنيد كه چقدر احتمال دارد كه هريك از گزينه ها را يافته باشيد و آيا به اندازه كافي از انتخاب خود اطمينان داريد.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7">
            <a:extLst>
              <a:ext uri="{FF2B5EF4-FFF2-40B4-BE49-F238E27FC236}">
                <a16:creationId xmlns:a16="http://schemas.microsoft.com/office/drawing/2014/main" id="{2B75D507-FD44-DA6B-F80D-4EDEF151CCB0}"/>
              </a:ext>
            </a:extLst>
          </p:cNvPr>
          <p:cNvSpPr>
            <a:spLocks/>
          </p:cNvSpPr>
          <p:nvPr/>
        </p:nvSpPr>
        <p:spPr>
          <a:xfrm>
            <a:off x="4671131" y="211417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27</a:t>
            </a:fld>
            <a:endParaRPr lang="de-DE" altLang="de-DE">
              <a:latin typeface="+mn-lt"/>
            </a:endParaRPr>
          </a:p>
        </p:txBody>
      </p:sp>
      <p:sp>
        <p:nvSpPr>
          <p:cNvPr id="8"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پل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نرده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میله ی پرچم</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ستون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قلم نقاشی</a:t>
            </a:r>
            <a:endParaRPr lang="de-DE" altLang="de-DE" sz="2000" dirty="0">
              <a:solidFill>
                <a:srgbClr val="333333"/>
              </a:solidFill>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8">
            <a:extLst>
              <a:ext uri="{FF2B5EF4-FFF2-40B4-BE49-F238E27FC236}">
                <a16:creationId xmlns:a16="http://schemas.microsoft.com/office/drawing/2014/main" id="{27B046EC-57A7-34C1-F206-ABEB5F84AFA1}"/>
              </a:ext>
            </a:extLst>
          </p:cNvPr>
          <p:cNvSpPr>
            <a:spLocks/>
          </p:cNvSpPr>
          <p:nvPr/>
        </p:nvSpPr>
        <p:spPr>
          <a:xfrm>
            <a:off x="4672558" y="2114178"/>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28</a:t>
            </a:fld>
            <a:endParaRPr lang="de-DE" altLang="de-DE">
              <a:latin typeface="+mn-lt"/>
            </a:endParaRPr>
          </a:p>
        </p:txBody>
      </p:sp>
      <p:sp>
        <p:nvSpPr>
          <p:cNvPr id="8"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پل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نرده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میله ی پرچم</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ستون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قلم نقاشی</a:t>
            </a:r>
            <a:endParaRPr lang="de-DE" altLang="de-DE" sz="2000" dirty="0">
              <a:solidFill>
                <a:srgbClr val="333333"/>
              </a:solidFill>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9">
            <a:extLst>
              <a:ext uri="{FF2B5EF4-FFF2-40B4-BE49-F238E27FC236}">
                <a16:creationId xmlns:a16="http://schemas.microsoft.com/office/drawing/2014/main" id="{51B1DD5A-3DDA-829F-72C0-5736FE4CA206}"/>
              </a:ext>
            </a:extLst>
          </p:cNvPr>
          <p:cNvSpPr>
            <a:spLocks/>
          </p:cNvSpPr>
          <p:nvPr/>
        </p:nvSpPr>
        <p:spPr>
          <a:xfrm>
            <a:off x="4665128" y="211036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29</a:t>
            </a:fld>
            <a:endParaRPr lang="de-DE" altLang="de-DE">
              <a:latin typeface="+mn-lt"/>
            </a:endParaRPr>
          </a:p>
        </p:txBody>
      </p:sp>
      <p:sp>
        <p:nvSpPr>
          <p:cNvPr id="8"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پل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نرده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میله ی پرچم</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ستون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قلم نقاشی</a:t>
            </a:r>
            <a:endParaRPr lang="de-DE" altLang="de-DE" sz="2000" dirty="0">
              <a:solidFill>
                <a:srgbClr val="333333"/>
              </a:solidFill>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0">
            <a:extLst>
              <a:ext uri="{FF2B5EF4-FFF2-40B4-BE49-F238E27FC236}">
                <a16:creationId xmlns:a16="http://schemas.microsoft.com/office/drawing/2014/main" id="{E7BCF636-B614-24C1-72FC-8FBC14A06669}"/>
              </a:ext>
            </a:extLst>
          </p:cNvPr>
          <p:cNvSpPr>
            <a:spLocks/>
          </p:cNvSpPr>
          <p:nvPr/>
        </p:nvSpPr>
        <p:spPr>
          <a:xfrm>
            <a:off x="4668748" y="2105953"/>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30</a:t>
            </a:fld>
            <a:endParaRPr lang="de-DE" altLang="de-DE">
              <a:latin typeface="+mn-lt"/>
            </a:endParaRPr>
          </a:p>
        </p:txBody>
      </p:sp>
      <p:sp>
        <p:nvSpPr>
          <p:cNvPr id="8"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پل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نرده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میله ی پرچم</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ستون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قلم نقاشی</a:t>
            </a:r>
            <a:endParaRPr lang="de-DE" altLang="de-DE" sz="2000" dirty="0">
              <a:solidFill>
                <a:srgbClr val="333333"/>
              </a:solidFill>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1">
            <a:extLst>
              <a:ext uri="{FF2B5EF4-FFF2-40B4-BE49-F238E27FC236}">
                <a16:creationId xmlns:a16="http://schemas.microsoft.com/office/drawing/2014/main" id="{56247BD4-1648-32C1-02C2-1A892A9A12D8}"/>
              </a:ext>
            </a:extLst>
          </p:cNvPr>
          <p:cNvSpPr>
            <a:spLocks/>
          </p:cNvSpPr>
          <p:nvPr/>
        </p:nvSpPr>
        <p:spPr>
          <a:xfrm>
            <a:off x="4668748" y="2102143"/>
            <a:ext cx="269891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31</a:t>
            </a:fld>
            <a:endParaRPr lang="de-DE" altLang="de-DE">
              <a:latin typeface="+mn-lt"/>
            </a:endParaRPr>
          </a:p>
        </p:txBody>
      </p:sp>
      <p:sp>
        <p:nvSpPr>
          <p:cNvPr id="8"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پل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نرده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میله ی پرچم</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ستون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قلم نقاشی</a:t>
            </a:r>
            <a:endParaRPr lang="de-DE" altLang="de-DE" sz="2000" dirty="0">
              <a:solidFill>
                <a:srgbClr val="333333"/>
              </a:solidFill>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2">
            <a:extLst>
              <a:ext uri="{FF2B5EF4-FFF2-40B4-BE49-F238E27FC236}">
                <a16:creationId xmlns:a16="http://schemas.microsoft.com/office/drawing/2014/main" id="{09B7DD32-1C1F-935D-9659-07C8A8060C76}"/>
              </a:ext>
            </a:extLst>
          </p:cNvPr>
          <p:cNvSpPr>
            <a:spLocks/>
          </p:cNvSpPr>
          <p:nvPr/>
        </p:nvSpPr>
        <p:spPr>
          <a:xfrm>
            <a:off x="4662935"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32</a:t>
            </a:fld>
            <a:endParaRPr lang="de-DE" altLang="de-DE">
              <a:latin typeface="+mn-lt"/>
            </a:endParaRPr>
          </a:p>
        </p:txBody>
      </p:sp>
      <p:sp>
        <p:nvSpPr>
          <p:cNvPr id="8"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پل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نرده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میله ی پرچم</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ستون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قلم نقاشی</a:t>
            </a:r>
            <a:endParaRPr lang="de-DE" altLang="de-DE" sz="2000" dirty="0">
              <a:solidFill>
                <a:srgbClr val="333333"/>
              </a:solidFill>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3">
            <a:extLst>
              <a:ext uri="{FF2B5EF4-FFF2-40B4-BE49-F238E27FC236}">
                <a16:creationId xmlns:a16="http://schemas.microsoft.com/office/drawing/2014/main" id="{C8639E27-3482-C6F6-6B2B-5B1147585F44}"/>
              </a:ext>
            </a:extLst>
          </p:cNvPr>
          <p:cNvSpPr>
            <a:spLocks/>
          </p:cNvSpPr>
          <p:nvPr/>
        </p:nvSpPr>
        <p:spPr>
          <a:xfrm>
            <a:off x="4663540"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33</a:t>
            </a:fld>
            <a:endParaRPr lang="de-DE" altLang="de-DE">
              <a:latin typeface="+mn-lt"/>
            </a:endParaRPr>
          </a:p>
        </p:txBody>
      </p:sp>
      <p:sp>
        <p:nvSpPr>
          <p:cNvPr id="8"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پل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نرده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میله ی پرچم</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ستون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قلم نقاشی</a:t>
            </a:r>
            <a:endParaRPr lang="de-DE" altLang="de-DE" sz="2000" dirty="0">
              <a:solidFill>
                <a:srgbClr val="333333"/>
              </a:solidFill>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4">
            <a:extLst>
              <a:ext uri="{FF2B5EF4-FFF2-40B4-BE49-F238E27FC236}">
                <a16:creationId xmlns:a16="http://schemas.microsoft.com/office/drawing/2014/main" id="{B3692B99-2168-8891-9E02-B424FCCEA902}"/>
              </a:ext>
            </a:extLst>
          </p:cNvPr>
          <p:cNvSpPr>
            <a:spLocks/>
          </p:cNvSpPr>
          <p:nvPr/>
        </p:nvSpPr>
        <p:spPr>
          <a:xfrm>
            <a:off x="4663540" y="2106634"/>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34</a:t>
            </a:fld>
            <a:endParaRPr lang="de-DE" altLang="de-DE">
              <a:latin typeface="+mn-lt"/>
            </a:endParaRPr>
          </a:p>
        </p:txBody>
      </p:sp>
      <p:sp>
        <p:nvSpPr>
          <p:cNvPr id="8"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پل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نرده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میله ی پرچم</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ستون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قلم نقاشی</a:t>
            </a:r>
            <a:endParaRPr lang="de-DE" altLang="de-DE" sz="2000" dirty="0">
              <a:solidFill>
                <a:srgbClr val="333333"/>
              </a:solidFill>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5">
            <a:extLst>
              <a:ext uri="{FF2B5EF4-FFF2-40B4-BE49-F238E27FC236}">
                <a16:creationId xmlns:a16="http://schemas.microsoft.com/office/drawing/2014/main" id="{5D21A119-2F95-B514-52C6-1FBBB968E624}"/>
              </a:ext>
            </a:extLst>
          </p:cNvPr>
          <p:cNvSpPr>
            <a:spLocks/>
          </p:cNvSpPr>
          <p:nvPr/>
        </p:nvSpPr>
        <p:spPr>
          <a:xfrm>
            <a:off x="4418299" y="1844744"/>
            <a:ext cx="3347783" cy="3744858"/>
          </a:xfrm>
          <a:prstGeom prst="rect">
            <a:avLst/>
          </a:prstGeom>
          <a:blipFill dpi="0" rotWithShape="1">
            <a:blip r:embed="rId3">
              <a:alphaModFix/>
            </a:blip>
            <a:srcRect/>
            <a:stretch>
              <a:fillRect t="-6617" b="-5720"/>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35</a:t>
            </a:fld>
            <a:endParaRPr lang="de-DE" altLang="de-DE">
              <a:latin typeface="+mn-lt"/>
            </a:endParaRPr>
          </a:p>
        </p:txBody>
      </p:sp>
      <p:sp>
        <p:nvSpPr>
          <p:cNvPr id="8"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پل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نرده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میله ی پرچم</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ستون چوبی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قلم نقاشی</a:t>
            </a:r>
            <a:endParaRPr lang="de-DE" altLang="de-DE" sz="2000" dirty="0">
              <a:solidFill>
                <a:srgbClr val="333333"/>
              </a:solidFill>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987886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fa-IR" sz="2400" dirty="0">
                <a:solidFill>
                  <a:srgbClr val="333333"/>
                </a:solidFill>
              </a:rPr>
              <a:t>در این مرحله ، پاسخ های احتمالی در اختیار شما قرار داده نمی شود. شما باید از تصورات و حدسیات خود استفاده کنید. برای ابراز هر تصورّی که به ذهن شما می آید ، راحت باشید. می توانید ذهنیت خود را با دیگران هم درمیان گذارید. </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2</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36</a:t>
            </a:fld>
            <a:endParaRPr lang="de-DE" altLang="de-DE">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6">
            <a:extLst>
              <a:ext uri="{FF2B5EF4-FFF2-40B4-BE49-F238E27FC236}">
                <a16:creationId xmlns:a16="http://schemas.microsoft.com/office/drawing/2014/main" id="{D4E3D74D-0645-42E2-7BD4-04FF018BB7C2}"/>
              </a:ext>
            </a:extLst>
          </p:cNvPr>
          <p:cNvSpPr>
            <a:spLocks/>
          </p:cNvSpPr>
          <p:nvPr/>
        </p:nvSpPr>
        <p:spPr>
          <a:xfrm>
            <a:off x="4169890" y="2034899"/>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37</a:t>
            </a:fld>
            <a:endParaRPr lang="de-DE" altLang="de-DE">
              <a:latin typeface="+mn-lt"/>
            </a:endParaRP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7">
            <a:extLst>
              <a:ext uri="{FF2B5EF4-FFF2-40B4-BE49-F238E27FC236}">
                <a16:creationId xmlns:a16="http://schemas.microsoft.com/office/drawing/2014/main" id="{9DDAC7C6-6EBB-B849-FB92-653FB87C296A}"/>
              </a:ext>
            </a:extLst>
          </p:cNvPr>
          <p:cNvSpPr>
            <a:spLocks/>
          </p:cNvSpPr>
          <p:nvPr/>
        </p:nvSpPr>
        <p:spPr>
          <a:xfrm>
            <a:off x="4177283" y="2034899"/>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38</a:t>
            </a:fld>
            <a:endParaRPr lang="de-DE" altLang="de-DE">
              <a:latin typeface="+mn-lt"/>
            </a:endParaRP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8">
            <a:extLst>
              <a:ext uri="{FF2B5EF4-FFF2-40B4-BE49-F238E27FC236}">
                <a16:creationId xmlns:a16="http://schemas.microsoft.com/office/drawing/2014/main" id="{7CCB83AF-7BD8-214F-30E5-837D14FAED4C}"/>
              </a:ext>
            </a:extLst>
          </p:cNvPr>
          <p:cNvSpPr>
            <a:spLocks/>
          </p:cNvSpPr>
          <p:nvPr/>
        </p:nvSpPr>
        <p:spPr>
          <a:xfrm>
            <a:off x="4177510" y="202864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39</a:t>
            </a:fld>
            <a:endParaRPr lang="de-DE" altLang="de-DE">
              <a:latin typeface="+mn-lt"/>
            </a:endParaRP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9">
            <a:extLst>
              <a:ext uri="{FF2B5EF4-FFF2-40B4-BE49-F238E27FC236}">
                <a16:creationId xmlns:a16="http://schemas.microsoft.com/office/drawing/2014/main" id="{0C40B431-1F4E-BAEF-A6D0-ABEB34947FBC}"/>
              </a:ext>
            </a:extLst>
          </p:cNvPr>
          <p:cNvSpPr>
            <a:spLocks/>
          </p:cNvSpPr>
          <p:nvPr/>
        </p:nvSpPr>
        <p:spPr>
          <a:xfrm>
            <a:off x="4177510"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40</a:t>
            </a:fld>
            <a:endParaRPr lang="de-DE" altLang="de-DE">
              <a:latin typeface="+mn-lt"/>
            </a:endParaRP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0">
            <a:extLst>
              <a:ext uri="{FF2B5EF4-FFF2-40B4-BE49-F238E27FC236}">
                <a16:creationId xmlns:a16="http://schemas.microsoft.com/office/drawing/2014/main" id="{2E6386F1-21F7-08B3-0D65-FF9181EE8A74}"/>
              </a:ext>
            </a:extLst>
          </p:cNvPr>
          <p:cNvSpPr>
            <a:spLocks/>
          </p:cNvSpPr>
          <p:nvPr/>
        </p:nvSpPr>
        <p:spPr>
          <a:xfrm>
            <a:off x="4190305"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41</a:t>
            </a:fld>
            <a:endParaRPr lang="de-DE" altLang="de-DE">
              <a:latin typeface="+mn-lt"/>
            </a:endParaRP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1">
            <a:extLst>
              <a:ext uri="{FF2B5EF4-FFF2-40B4-BE49-F238E27FC236}">
                <a16:creationId xmlns:a16="http://schemas.microsoft.com/office/drawing/2014/main" id="{65BA6822-5CB3-9037-297F-48F63DB5A21B}"/>
              </a:ext>
            </a:extLst>
          </p:cNvPr>
          <p:cNvSpPr>
            <a:spLocks/>
          </p:cNvSpPr>
          <p:nvPr/>
        </p:nvSpPr>
        <p:spPr>
          <a:xfrm>
            <a:off x="4194312" y="2027913"/>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42</a:t>
            </a:fld>
            <a:endParaRPr lang="de-DE" altLang="de-DE">
              <a:latin typeface="+mn-lt"/>
            </a:endParaRP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2">
            <a:extLst>
              <a:ext uri="{FF2B5EF4-FFF2-40B4-BE49-F238E27FC236}">
                <a16:creationId xmlns:a16="http://schemas.microsoft.com/office/drawing/2014/main" id="{386B6580-1D4A-A2C9-2B5A-4E03FBB95144}"/>
              </a:ext>
            </a:extLst>
          </p:cNvPr>
          <p:cNvSpPr>
            <a:spLocks/>
          </p:cNvSpPr>
          <p:nvPr/>
        </p:nvSpPr>
        <p:spPr>
          <a:xfrm>
            <a:off x="4194338" y="2027913"/>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43</a:t>
            </a:fld>
            <a:endParaRPr lang="de-DE" altLang="de-DE">
              <a:latin typeface="+mn-lt"/>
            </a:endParaRP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3">
            <a:extLst>
              <a:ext uri="{FF2B5EF4-FFF2-40B4-BE49-F238E27FC236}">
                <a16:creationId xmlns:a16="http://schemas.microsoft.com/office/drawing/2014/main" id="{6494BC5A-53C1-1723-5CAB-6745598E4DC3}"/>
              </a:ext>
            </a:extLst>
          </p:cNvPr>
          <p:cNvSpPr>
            <a:spLocks/>
          </p:cNvSpPr>
          <p:nvPr/>
        </p:nvSpPr>
        <p:spPr>
          <a:xfrm>
            <a:off x="4075427" y="1844744"/>
            <a:ext cx="4053794" cy="3744857"/>
          </a:xfrm>
          <a:prstGeom prst="rect">
            <a:avLst/>
          </a:prstGeom>
          <a:blipFill dpi="0" rotWithShape="1">
            <a:blip r:embed="rId3">
              <a:alphaModFix/>
            </a:blip>
            <a:srcRect/>
            <a:stretch>
              <a:fillRect t="-2992" b="-364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44</a:t>
            </a:fld>
            <a:endParaRPr lang="de-DE" altLang="de-DE">
              <a:latin typeface="+mn-lt"/>
            </a:endParaRP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981456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3</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45</a:t>
            </a:fld>
            <a:endParaRPr lang="de-DE" altLang="de-DE">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4">
            <a:extLst>
              <a:ext uri="{FF2B5EF4-FFF2-40B4-BE49-F238E27FC236}">
                <a16:creationId xmlns:a16="http://schemas.microsoft.com/office/drawing/2014/main" id="{F4766394-7E13-0C19-FEBF-83DD8A20C9E8}"/>
              </a:ext>
            </a:extLst>
          </p:cNvPr>
          <p:cNvSpPr>
            <a:spLocks/>
          </p:cNvSpPr>
          <p:nvPr/>
        </p:nvSpPr>
        <p:spPr>
          <a:xfrm>
            <a:off x="5192102"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46</a:t>
            </a:fld>
            <a:endParaRPr lang="de-DE" altLang="de-DE">
              <a:latin typeface="+mn-lt"/>
            </a:endParaRP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گلابی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گیتار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جعبه ی ویولون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سوراخ کلید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جغد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زبان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لامپ روشنایی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ردِّ پا</a:t>
            </a:r>
            <a:endParaRPr lang="de-DE" altLang="de-DE" sz="2000">
              <a:solidFill>
                <a:srgbClr val="333333"/>
              </a:solidFill>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5">
            <a:extLst>
              <a:ext uri="{FF2B5EF4-FFF2-40B4-BE49-F238E27FC236}">
                <a16:creationId xmlns:a16="http://schemas.microsoft.com/office/drawing/2014/main" id="{9A9A3D78-5B28-7DAC-AFD3-CF9C00B2F1DD}"/>
              </a:ext>
            </a:extLst>
          </p:cNvPr>
          <p:cNvSpPr>
            <a:spLocks/>
          </p:cNvSpPr>
          <p:nvPr/>
        </p:nvSpPr>
        <p:spPr>
          <a:xfrm>
            <a:off x="5193690" y="2086349"/>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47</a:t>
            </a:fld>
            <a:endParaRPr lang="de-DE" altLang="de-DE">
              <a:latin typeface="+mn-lt"/>
            </a:endParaRP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گلابی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گیتار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جعبه ی ویولون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سوراخ کلید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جغد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زبان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لامپ روشنایی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ردِّ پا</a:t>
            </a:r>
            <a:endParaRPr lang="de-DE" altLang="de-DE" sz="2000">
              <a:solidFill>
                <a:srgbClr val="333333"/>
              </a:solidFill>
              <a:latin typeface="+mn-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6">
            <a:extLst>
              <a:ext uri="{FF2B5EF4-FFF2-40B4-BE49-F238E27FC236}">
                <a16:creationId xmlns:a16="http://schemas.microsoft.com/office/drawing/2014/main" id="{935039C2-119A-2753-792E-9571D686376C}"/>
              </a:ext>
            </a:extLst>
          </p:cNvPr>
          <p:cNvSpPr>
            <a:spLocks/>
          </p:cNvSpPr>
          <p:nvPr/>
        </p:nvSpPr>
        <p:spPr>
          <a:xfrm>
            <a:off x="5192148"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48</a:t>
            </a:fld>
            <a:endParaRPr lang="de-DE" altLang="de-DE">
              <a:latin typeface="+mn-lt"/>
            </a:endParaRP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گلابی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گیتار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جعبه ی ویولون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سوراخ کلید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جغد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زبان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لامپ روشنایی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ردِّ پا</a:t>
            </a:r>
            <a:endParaRPr lang="de-DE" altLang="de-DE" sz="2000">
              <a:solidFill>
                <a:srgbClr val="333333"/>
              </a:solidFill>
              <a:latin typeface="+mn-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7">
            <a:extLst>
              <a:ext uri="{FF2B5EF4-FFF2-40B4-BE49-F238E27FC236}">
                <a16:creationId xmlns:a16="http://schemas.microsoft.com/office/drawing/2014/main" id="{B986A43C-646C-A268-D26A-386368236153}"/>
              </a:ext>
            </a:extLst>
          </p:cNvPr>
          <p:cNvSpPr>
            <a:spLocks/>
          </p:cNvSpPr>
          <p:nvPr/>
        </p:nvSpPr>
        <p:spPr>
          <a:xfrm>
            <a:off x="5194370"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49</a:t>
            </a:fld>
            <a:endParaRPr lang="de-DE" altLang="de-DE">
              <a:latin typeface="+mn-lt"/>
            </a:endParaRP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گلابی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گیتار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جعبه ی ویولون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سوراخ کلید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جغد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زبان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لامپ روشنایی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ردِّ پا</a:t>
            </a:r>
            <a:endParaRPr lang="de-DE" altLang="de-DE" sz="2000">
              <a:solidFill>
                <a:srgbClr val="333333"/>
              </a:solidFill>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8">
            <a:extLst>
              <a:ext uri="{FF2B5EF4-FFF2-40B4-BE49-F238E27FC236}">
                <a16:creationId xmlns:a16="http://schemas.microsoft.com/office/drawing/2014/main" id="{97B27018-BC60-BA7B-9621-81CD8880300A}"/>
              </a:ext>
            </a:extLst>
          </p:cNvPr>
          <p:cNvSpPr>
            <a:spLocks/>
          </p:cNvSpPr>
          <p:nvPr/>
        </p:nvSpPr>
        <p:spPr>
          <a:xfrm>
            <a:off x="5191089" y="208095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50</a:t>
            </a:fld>
            <a:endParaRPr lang="de-DE" altLang="de-DE">
              <a:latin typeface="+mn-lt"/>
            </a:endParaRP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گلابی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گیتار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جعبه ی ویولون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سوراخ کلید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جغد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زبان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لامپ روشنایی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ردِّ پا</a:t>
            </a:r>
            <a:endParaRPr lang="de-DE" altLang="de-DE" sz="2000">
              <a:solidFill>
                <a:srgbClr val="333333"/>
              </a:solidFill>
              <a:latin typeface="+mn-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9">
            <a:extLst>
              <a:ext uri="{FF2B5EF4-FFF2-40B4-BE49-F238E27FC236}">
                <a16:creationId xmlns:a16="http://schemas.microsoft.com/office/drawing/2014/main" id="{F07F49FD-71E7-FCA7-E99E-3EEB085A2B71}"/>
              </a:ext>
            </a:extLst>
          </p:cNvPr>
          <p:cNvSpPr>
            <a:spLocks/>
          </p:cNvSpPr>
          <p:nvPr/>
        </p:nvSpPr>
        <p:spPr>
          <a:xfrm>
            <a:off x="5188926"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51</a:t>
            </a:fld>
            <a:endParaRPr lang="de-DE" altLang="de-DE">
              <a:latin typeface="+mn-lt"/>
            </a:endParaRP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گلابی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گیتار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جعبه ی ویولون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سوراخ کلید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جغد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زبان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لامپ روشنایی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ردِّ پا</a:t>
            </a:r>
            <a:endParaRPr lang="de-DE" altLang="de-DE" sz="2000">
              <a:solidFill>
                <a:srgbClr val="333333"/>
              </a:solidFill>
              <a:latin typeface="+mn-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0">
            <a:extLst>
              <a:ext uri="{FF2B5EF4-FFF2-40B4-BE49-F238E27FC236}">
                <a16:creationId xmlns:a16="http://schemas.microsoft.com/office/drawing/2014/main" id="{99FC5A19-FBDF-344F-CF74-6B822CDE23EE}"/>
              </a:ext>
            </a:extLst>
          </p:cNvPr>
          <p:cNvSpPr>
            <a:spLocks/>
          </p:cNvSpPr>
          <p:nvPr/>
        </p:nvSpPr>
        <p:spPr>
          <a:xfrm>
            <a:off x="5191866" y="2077036"/>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52</a:t>
            </a:fld>
            <a:endParaRPr lang="de-DE" altLang="de-DE">
              <a:latin typeface="+mn-lt"/>
            </a:endParaRP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گلابی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گیتار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جعبه ی ویولون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سوراخ کلید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جغد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زبان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لامپ روشنایی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ردِّ پا</a:t>
            </a:r>
            <a:endParaRPr lang="de-DE" altLang="de-DE" sz="2000">
              <a:solidFill>
                <a:srgbClr val="333333"/>
              </a:solidFill>
              <a:latin typeface="+mn-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1">
            <a:extLst>
              <a:ext uri="{FF2B5EF4-FFF2-40B4-BE49-F238E27FC236}">
                <a16:creationId xmlns:a16="http://schemas.microsoft.com/office/drawing/2014/main" id="{09569EE9-D6DD-DCE0-B279-829477FB6D2A}"/>
              </a:ext>
            </a:extLst>
          </p:cNvPr>
          <p:cNvSpPr>
            <a:spLocks/>
          </p:cNvSpPr>
          <p:nvPr/>
        </p:nvSpPr>
        <p:spPr>
          <a:xfrm>
            <a:off x="5187233" y="2079435"/>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53</a:t>
            </a:fld>
            <a:endParaRPr lang="de-DE" altLang="de-DE">
              <a:latin typeface="+mn-lt"/>
            </a:endParaRP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گلابی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گیتار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جعبه ی ویولون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سوراخ کلید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جغد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زبان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لامپ روشنایی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ردِّ پا</a:t>
            </a:r>
            <a:endParaRPr lang="de-DE" altLang="de-DE" sz="2000">
              <a:solidFill>
                <a:srgbClr val="333333"/>
              </a:solidFill>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2">
            <a:extLst>
              <a:ext uri="{FF2B5EF4-FFF2-40B4-BE49-F238E27FC236}">
                <a16:creationId xmlns:a16="http://schemas.microsoft.com/office/drawing/2014/main" id="{E765AB73-A420-2B5D-2E05-4221B60A7007}"/>
              </a:ext>
            </a:extLst>
          </p:cNvPr>
          <p:cNvSpPr>
            <a:spLocks/>
          </p:cNvSpPr>
          <p:nvPr/>
        </p:nvSpPr>
        <p:spPr>
          <a:xfrm>
            <a:off x="4954063" y="1844744"/>
            <a:ext cx="2276255" cy="3744857"/>
          </a:xfrm>
          <a:prstGeom prst="rect">
            <a:avLst/>
          </a:prstGeom>
          <a:blipFill dpi="0" rotWithShape="1">
            <a:blip r:embed="rId3">
              <a:alphaModFix/>
            </a:blip>
            <a:srcRect/>
            <a:stretch>
              <a:fillRect t="-3658" b="-1044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54</a:t>
            </a:fld>
            <a:endParaRPr lang="de-DE" altLang="de-DE">
              <a:latin typeface="+mn-lt"/>
            </a:endParaRP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گلابی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گیتار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جعبه ی ویولون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سوراخ کلید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جغد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زبان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لامپ روشنایی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ردِّ پا</a:t>
            </a:r>
            <a:endParaRPr lang="de-DE" altLang="de-DE" sz="2000">
              <a:solidFill>
                <a:srgbClr val="333333"/>
              </a:solidFill>
              <a:latin typeface="+mn-lt"/>
            </a:endParaRPr>
          </a:p>
        </p:txBody>
      </p:sp>
    </p:spTree>
    <p:extLst>
      <p:ext uri="{BB962C8B-B14F-4D97-AF65-F5344CB8AC3E}">
        <p14:creationId xmlns:p14="http://schemas.microsoft.com/office/powerpoint/2010/main" val="37889734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4</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55</a:t>
            </a:fld>
            <a:endParaRPr lang="de-DE" altLang="de-DE">
              <a:latin typeface="+mn-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3">
            <a:extLst>
              <a:ext uri="{FF2B5EF4-FFF2-40B4-BE49-F238E27FC236}">
                <a16:creationId xmlns:a16="http://schemas.microsoft.com/office/drawing/2014/main" id="{49A8AB91-500A-35DB-D3CC-CE69ED809332}"/>
              </a:ext>
            </a:extLst>
          </p:cNvPr>
          <p:cNvSpPr>
            <a:spLocks/>
          </p:cNvSpPr>
          <p:nvPr/>
        </p:nvSpPr>
        <p:spPr>
          <a:xfrm>
            <a:off x="4020883" y="2088887"/>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56</a:t>
            </a:fld>
            <a:endParaRPr lang="de-DE" altLang="de-DE">
              <a:latin typeface="+mn-lt"/>
            </a:endParaRP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جام</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زنی با گردن بند</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فانوس</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خیمه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روکش صندلی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چراغ جادویی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کالسکه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سماور</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بیل</a:t>
            </a:r>
            <a:endParaRPr lang="de-DE" altLang="de-DE" sz="2000">
              <a:solidFill>
                <a:srgbClr val="333333"/>
              </a:solidFill>
              <a:latin typeface="+mn-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4">
            <a:extLst>
              <a:ext uri="{FF2B5EF4-FFF2-40B4-BE49-F238E27FC236}">
                <a16:creationId xmlns:a16="http://schemas.microsoft.com/office/drawing/2014/main" id="{8B63A885-BD5C-1E14-554F-4BFB5B815558}"/>
              </a:ext>
            </a:extLst>
          </p:cNvPr>
          <p:cNvSpPr>
            <a:spLocks/>
          </p:cNvSpPr>
          <p:nvPr/>
        </p:nvSpPr>
        <p:spPr>
          <a:xfrm>
            <a:off x="4020883" y="2084125"/>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57</a:t>
            </a:fld>
            <a:endParaRPr lang="de-DE" altLang="de-DE">
              <a:latin typeface="+mn-lt"/>
            </a:endParaRP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جام</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زنی با گردن بند</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فانوس</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خیمه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روکش صندلی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چراغ جادویی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کالسکه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سماور</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بیل</a:t>
            </a:r>
            <a:endParaRPr lang="de-DE" altLang="de-DE" sz="2000">
              <a:solidFill>
                <a:srgbClr val="333333"/>
              </a:solidFill>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5">
            <a:extLst>
              <a:ext uri="{FF2B5EF4-FFF2-40B4-BE49-F238E27FC236}">
                <a16:creationId xmlns:a16="http://schemas.microsoft.com/office/drawing/2014/main" id="{D57208AE-CB62-D2B3-B1E6-7F9869D94AF5}"/>
              </a:ext>
            </a:extLst>
          </p:cNvPr>
          <p:cNvSpPr>
            <a:spLocks/>
          </p:cNvSpPr>
          <p:nvPr/>
        </p:nvSpPr>
        <p:spPr>
          <a:xfrm>
            <a:off x="4027301" y="208507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58</a:t>
            </a:fld>
            <a:endParaRPr lang="de-DE" altLang="de-DE">
              <a:latin typeface="+mn-lt"/>
            </a:endParaRP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جام</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زنی با گردن بند</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فانوس</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خیمه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روکش صندلی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چراغ جادویی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کالسکه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سماور</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بیل</a:t>
            </a:r>
            <a:endParaRPr lang="de-DE" altLang="de-DE" sz="2000">
              <a:solidFill>
                <a:srgbClr val="333333"/>
              </a:solidFill>
              <a:latin typeface="+mn-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6">
            <a:extLst>
              <a:ext uri="{FF2B5EF4-FFF2-40B4-BE49-F238E27FC236}">
                <a16:creationId xmlns:a16="http://schemas.microsoft.com/office/drawing/2014/main" id="{877D8585-EA1A-57B4-C02C-BFF7E134F0B2}"/>
              </a:ext>
            </a:extLst>
          </p:cNvPr>
          <p:cNvSpPr>
            <a:spLocks/>
          </p:cNvSpPr>
          <p:nvPr/>
        </p:nvSpPr>
        <p:spPr>
          <a:xfrm>
            <a:off x="4027635" y="2090941"/>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59</a:t>
            </a:fld>
            <a:endParaRPr lang="de-DE" altLang="de-DE">
              <a:latin typeface="+mn-lt"/>
            </a:endParaRP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جام</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زنی با گردن بند</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فانوس</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خیمه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روکش صندلی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چراغ جادویی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کالسکه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سماور</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بیل</a:t>
            </a:r>
            <a:endParaRPr lang="de-DE" altLang="de-DE" sz="2000">
              <a:solidFill>
                <a:srgbClr val="333333"/>
              </a:solidFill>
              <a:latin typeface="+mn-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7">
            <a:extLst>
              <a:ext uri="{FF2B5EF4-FFF2-40B4-BE49-F238E27FC236}">
                <a16:creationId xmlns:a16="http://schemas.microsoft.com/office/drawing/2014/main" id="{12AC36E9-C989-A0C8-3DFD-268FCC8C2FBB}"/>
              </a:ext>
            </a:extLst>
          </p:cNvPr>
          <p:cNvSpPr>
            <a:spLocks/>
          </p:cNvSpPr>
          <p:nvPr/>
        </p:nvSpPr>
        <p:spPr>
          <a:xfrm>
            <a:off x="4028105" y="2084226"/>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60</a:t>
            </a:fld>
            <a:endParaRPr lang="de-DE" altLang="de-DE">
              <a:latin typeface="+mn-lt"/>
            </a:endParaRP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جام</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زنی با گردن بند</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فانوس</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خیمه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روکش صندلی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چراغ جادویی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کالسکه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سماور</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بیل</a:t>
            </a:r>
            <a:endParaRPr lang="de-DE" altLang="de-DE" sz="2000">
              <a:solidFill>
                <a:srgbClr val="333333"/>
              </a:solidFill>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8">
            <a:extLst>
              <a:ext uri="{FF2B5EF4-FFF2-40B4-BE49-F238E27FC236}">
                <a16:creationId xmlns:a16="http://schemas.microsoft.com/office/drawing/2014/main" id="{7E4BD0B5-63D9-F798-8659-4FC546FE682D}"/>
              </a:ext>
            </a:extLst>
          </p:cNvPr>
          <p:cNvSpPr>
            <a:spLocks/>
          </p:cNvSpPr>
          <p:nvPr/>
        </p:nvSpPr>
        <p:spPr>
          <a:xfrm>
            <a:off x="4021603" y="2082593"/>
            <a:ext cx="4454641"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61</a:t>
            </a:fld>
            <a:endParaRPr lang="de-DE" altLang="de-DE">
              <a:latin typeface="+mn-lt"/>
            </a:endParaRP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جام</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زنی با گردن بند</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فانوس</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خیمه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روکش صندلی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چراغ جادویی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کالسکه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سماور</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بیل</a:t>
            </a:r>
            <a:endParaRPr lang="de-DE" altLang="de-DE" sz="2000">
              <a:solidFill>
                <a:srgbClr val="333333"/>
              </a:solidFill>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9">
            <a:extLst>
              <a:ext uri="{FF2B5EF4-FFF2-40B4-BE49-F238E27FC236}">
                <a16:creationId xmlns:a16="http://schemas.microsoft.com/office/drawing/2014/main" id="{40D6EF20-4999-3992-D15E-95D520E44204}"/>
              </a:ext>
            </a:extLst>
          </p:cNvPr>
          <p:cNvSpPr>
            <a:spLocks/>
          </p:cNvSpPr>
          <p:nvPr/>
        </p:nvSpPr>
        <p:spPr>
          <a:xfrm>
            <a:off x="4023343" y="2092558"/>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62</a:t>
            </a:fld>
            <a:endParaRPr lang="de-DE" altLang="de-DE">
              <a:latin typeface="+mn-lt"/>
            </a:endParaRP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جام</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زنی با گردن بند</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فانوس</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خیمه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روکش صندلی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چراغ جادویی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کالسکه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سماور</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بیل</a:t>
            </a:r>
            <a:endParaRPr lang="de-DE" altLang="de-DE" sz="2000">
              <a:solidFill>
                <a:srgbClr val="333333"/>
              </a:solidFill>
              <a:latin typeface="+mn-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0">
            <a:extLst>
              <a:ext uri="{FF2B5EF4-FFF2-40B4-BE49-F238E27FC236}">
                <a16:creationId xmlns:a16="http://schemas.microsoft.com/office/drawing/2014/main" id="{4AAC19AF-5A73-EE8E-58FC-880695BB9BFB}"/>
              </a:ext>
            </a:extLst>
          </p:cNvPr>
          <p:cNvSpPr>
            <a:spLocks/>
          </p:cNvSpPr>
          <p:nvPr/>
        </p:nvSpPr>
        <p:spPr>
          <a:xfrm>
            <a:off x="4023343" y="209863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63</a:t>
            </a:fld>
            <a:endParaRPr lang="de-DE" altLang="de-DE">
              <a:latin typeface="+mn-lt"/>
            </a:endParaRP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جام</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زنی با گردن بند</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فانوس</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خیمه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روکش صندلی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چراغ جادویی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کالسکه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سماور</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بیل</a:t>
            </a:r>
            <a:endParaRPr lang="de-DE" altLang="de-DE" sz="2000">
              <a:solidFill>
                <a:srgbClr val="333333"/>
              </a:solidFill>
              <a:latin typeface="+mn-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1">
            <a:extLst>
              <a:ext uri="{FF2B5EF4-FFF2-40B4-BE49-F238E27FC236}">
                <a16:creationId xmlns:a16="http://schemas.microsoft.com/office/drawing/2014/main" id="{67FE81FA-90BE-51E1-57EE-A33AA65CE773}"/>
              </a:ext>
            </a:extLst>
          </p:cNvPr>
          <p:cNvSpPr>
            <a:spLocks/>
          </p:cNvSpPr>
          <p:nvPr/>
        </p:nvSpPr>
        <p:spPr>
          <a:xfrm>
            <a:off x="3765290" y="1844744"/>
            <a:ext cx="5227200" cy="3744857"/>
          </a:xfrm>
          <a:prstGeom prst="rect">
            <a:avLst/>
          </a:prstGeom>
          <a:blipFill dpi="0" rotWithShape="1">
            <a:blip r:embed="rId3">
              <a:alphaModFix/>
            </a:blip>
            <a:srcRect/>
            <a:stretch>
              <a:fillRect t="-1467" b="-14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64</a:t>
            </a:fld>
            <a:endParaRPr lang="de-DE" altLang="de-DE">
              <a:latin typeface="+mn-lt"/>
            </a:endParaRP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جام</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زنی با گردن بند</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فانوس</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خیمه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روکش صندلی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چراغ جادویی</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کالسکه</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سماور</a:t>
            </a:r>
          </a:p>
          <a:p>
            <a:pPr algn="r" rtl="1" eaLnBrk="1" hangingPunct="1">
              <a:spcBef>
                <a:spcPts val="1200"/>
              </a:spcBef>
              <a:spcAft>
                <a:spcPts val="0"/>
              </a:spcAft>
              <a:buClr>
                <a:srgbClr val="333333"/>
              </a:buClr>
              <a:buFont typeface="WingDings"/>
              <a:buChar char=""/>
            </a:pPr>
            <a:r>
              <a:rPr lang="fa-IR" altLang="de-DE" sz="2000">
                <a:solidFill>
                  <a:srgbClr val="333333"/>
                </a:solidFill>
                <a:latin typeface="+mn-lt"/>
              </a:rPr>
              <a:t>بیل</a:t>
            </a:r>
            <a:endParaRPr lang="de-DE" altLang="de-DE" sz="2000">
              <a:solidFill>
                <a:srgbClr val="333333"/>
              </a:solidFill>
              <a:latin typeface="+mn-lt"/>
            </a:endParaRPr>
          </a:p>
        </p:txBody>
      </p:sp>
    </p:spTree>
    <p:extLst>
      <p:ext uri="{BB962C8B-B14F-4D97-AF65-F5344CB8AC3E}">
        <p14:creationId xmlns:p14="http://schemas.microsoft.com/office/powerpoint/2010/main" val="29942271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r-SA" altLang="ko-KR" sz="3600" spc="-5" dirty="0">
                <a:latin typeface="+mn-lt"/>
                <a:ea typeface="+mn-ea"/>
                <a:cs typeface="+mn-cs"/>
              </a:rPr>
              <a:t>اختیاری : کلیپ ویدئویی</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ar-SA" altLang="ko-KR" sz="2400" dirty="0">
                <a:solidFill>
                  <a:srgbClr val="004992"/>
                </a:solidFill>
              </a:rPr>
              <a:t>اختیاری: کلیپ هاي ویدئویی نمایش داده شده مرتبط با موضوع امروز در وب سایت زیر قابل دسترس می باشندپس از نمایش ویدئو، شما می توانید در مورد چگونگی</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ar-SA" altLang="ko-KR" sz="2400" dirty="0">
                <a:solidFill>
                  <a:srgbClr val="333333"/>
                </a:solidFill>
              </a:rPr>
              <a:t>ارتباط آن با موضوع امروز بحث کنید.</a:t>
            </a:r>
          </a:p>
        </p:txBody>
      </p:sp>
      <p:sp>
        <p:nvSpPr>
          <p:cNvPr id="4" name="Footer Placeholder 3"/>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5" name="Slide Number Placeholder 4"/>
          <p:cNvSpPr>
            <a:spLocks noGrp="1"/>
          </p:cNvSpPr>
          <p:nvPr>
            <p:ph type="sldNum" sz="quarter" idx="12"/>
          </p:nvPr>
        </p:nvSpPr>
        <p:spPr/>
        <p:txBody>
          <a:bodyPr/>
          <a:lstStyle/>
          <a:p>
            <a:pPr>
              <a:defRPr/>
            </a:pPr>
            <a:fld id="{4C1841C3-74B8-43D0-856F-F1AD5C0CADE7}" type="slidenum">
              <a:rPr lang="de-DE" altLang="de-DE" smtClean="0">
                <a:latin typeface="+mn-lt"/>
              </a:rPr>
              <a:pPr>
                <a:defRPr/>
              </a:pPr>
              <a:t>65</a:t>
            </a:fld>
            <a:endParaRPr lang="de-DE" altLang="de-DE">
              <a:latin typeface="+mn-lt"/>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sz="1800" spc="-5">
                <a:solidFill>
                  <a:srgbClr val="333333"/>
                </a:solidFill>
                <a:latin typeface="+mn-lt"/>
              </a:rPr>
              <a:t>]</a:t>
            </a:r>
            <a:r>
              <a:rPr lang="ar-SA" altLang="ko-KR" sz="1800" i="1" spc="-5" dirty="0">
                <a:solidFill>
                  <a:srgbClr val="333333"/>
                </a:solidFill>
                <a:latin typeface="+mn-lt"/>
              </a:rPr>
              <a:t>برای مربیان:</a:t>
            </a:r>
            <a:endParaRPr lang="" altLang="ko-KR" sz="1800" i="1" spc="-5">
              <a:solidFill>
                <a:srgbClr val="333333"/>
              </a:solidFill>
              <a:latin typeface="+mn-lt"/>
            </a:endParaRPr>
          </a:p>
          <a:p>
            <a:pPr marL="635" algn="r" defTabSz="914400" rtl="1" eaLnBrk="0" fontAlgn="base" hangingPunct="0">
              <a:spcBef>
                <a:spcPts val="894"/>
              </a:spcBef>
              <a:spcAft>
                <a:spcPct val="0"/>
              </a:spcAft>
            </a:pPr>
            <a:r>
              <a:rPr lang="ar-SA" altLang="ko-KR" sz="1800" dirty="0">
                <a:solidFill>
                  <a:srgbClr val="333333"/>
                </a:solidFill>
                <a:latin typeface="+mn-lt"/>
              </a:rPr>
              <a:t>برخی از کلیپ ها حاوی حرف هایی است که ممکن</a:t>
            </a:r>
            <a:r>
              <a:rPr lang="" altLang="ko-KR" sz="1800">
                <a:solidFill>
                  <a:srgbClr val="333333"/>
                </a:solidFill>
                <a:latin typeface="+mn-lt"/>
              </a:rPr>
              <a:t> </a:t>
            </a:r>
            <a:r>
              <a:rPr lang="ar-SA" altLang="ko-KR" sz="1800" dirty="0">
                <a:solidFill>
                  <a:srgbClr val="333333"/>
                </a:solidFill>
                <a:latin typeface="+mn-lt"/>
              </a:rPr>
              <a:t>است برای همه مخاطبان و در تمام فرهنگ ها مناسب نباشد. لطفا با دقت فیلم ها را قبل از نشان دادن روی صفحه نمایش خودتان ببینید.]</a:t>
            </a:r>
          </a:p>
        </p:txBody>
      </p:sp>
      <p:sp>
        <p:nvSpPr>
          <p:cNvPr id="15" name="object 2"/>
          <p:cNvSpPr/>
          <p:nvPr/>
        </p:nvSpPr>
        <p:spPr>
          <a:xfrm>
            <a:off x="481720"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7" name="object 3"/>
          <p:cNvSpPr/>
          <p:nvPr/>
        </p:nvSpPr>
        <p:spPr>
          <a:xfrm>
            <a:off x="893647"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8" name="object 4"/>
          <p:cNvSpPr/>
          <p:nvPr/>
        </p:nvSpPr>
        <p:spPr>
          <a:xfrm>
            <a:off x="1239521"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9" name="object 5"/>
          <p:cNvSpPr/>
          <p:nvPr/>
        </p:nvSpPr>
        <p:spPr>
          <a:xfrm>
            <a:off x="1018419"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0" name="object 6"/>
          <p:cNvSpPr/>
          <p:nvPr/>
        </p:nvSpPr>
        <p:spPr>
          <a:xfrm>
            <a:off x="1464293"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2" name="object 7"/>
          <p:cNvSpPr/>
          <p:nvPr/>
        </p:nvSpPr>
        <p:spPr>
          <a:xfrm>
            <a:off x="1680805"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3" name="object 8"/>
          <p:cNvSpPr/>
          <p:nvPr/>
        </p:nvSpPr>
        <p:spPr>
          <a:xfrm>
            <a:off x="1902826"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4" name="object 9"/>
          <p:cNvSpPr/>
          <p:nvPr/>
        </p:nvSpPr>
        <p:spPr>
          <a:xfrm>
            <a:off x="833098"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5" name="object 10"/>
          <p:cNvSpPr/>
          <p:nvPr/>
        </p:nvSpPr>
        <p:spPr>
          <a:xfrm>
            <a:off x="776216"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Tree>
    <p:extLst>
      <p:ext uri="{BB962C8B-B14F-4D97-AF65-F5344CB8AC3E}">
        <p14:creationId xmlns:p14="http://schemas.microsoft.com/office/powerpoint/2010/main" val="10043435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5</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66</a:t>
            </a:fld>
            <a:endParaRPr lang="de-DE" altLang="de-DE">
              <a:latin typeface="+mn-l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2">
            <a:extLst>
              <a:ext uri="{FF2B5EF4-FFF2-40B4-BE49-F238E27FC236}">
                <a16:creationId xmlns:a16="http://schemas.microsoft.com/office/drawing/2014/main" id="{40022936-D133-6C9B-AF68-8EDAF046A2DA}"/>
              </a:ext>
            </a:extLst>
          </p:cNvPr>
          <p:cNvSpPr>
            <a:spLocks/>
          </p:cNvSpPr>
          <p:nvPr/>
        </p:nvSpPr>
        <p:spPr>
          <a:xfrm>
            <a:off x="4444675" y="2125133"/>
            <a:ext cx="335736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67</a:t>
            </a:fld>
            <a:endParaRPr lang="de-DE" altLang="de-DE">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3">
            <a:extLst>
              <a:ext uri="{FF2B5EF4-FFF2-40B4-BE49-F238E27FC236}">
                <a16:creationId xmlns:a16="http://schemas.microsoft.com/office/drawing/2014/main" id="{A6605655-6652-3CC3-A59A-C7D2C6E33FDF}"/>
              </a:ext>
            </a:extLst>
          </p:cNvPr>
          <p:cNvSpPr>
            <a:spLocks/>
          </p:cNvSpPr>
          <p:nvPr/>
        </p:nvSpPr>
        <p:spPr>
          <a:xfrm>
            <a:off x="4439955" y="2122911"/>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68</a:t>
            </a:fld>
            <a:endParaRPr lang="de-DE" altLang="de-DE">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4">
            <a:extLst>
              <a:ext uri="{FF2B5EF4-FFF2-40B4-BE49-F238E27FC236}">
                <a16:creationId xmlns:a16="http://schemas.microsoft.com/office/drawing/2014/main" id="{CC5BDAAD-45F5-F73A-09D1-3AFB25E308D7}"/>
              </a:ext>
            </a:extLst>
          </p:cNvPr>
          <p:cNvSpPr>
            <a:spLocks/>
          </p:cNvSpPr>
          <p:nvPr/>
        </p:nvSpPr>
        <p:spPr>
          <a:xfrm>
            <a:off x="4440865" y="2122911"/>
            <a:ext cx="335736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69</a:t>
            </a:fld>
            <a:endParaRPr lang="de-DE" altLang="de-DE">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5">
            <a:extLst>
              <a:ext uri="{FF2B5EF4-FFF2-40B4-BE49-F238E27FC236}">
                <a16:creationId xmlns:a16="http://schemas.microsoft.com/office/drawing/2014/main" id="{CD9C8340-6C5C-BCEB-70E8-B3EBE82FBE3B}"/>
              </a:ext>
            </a:extLst>
          </p:cNvPr>
          <p:cNvSpPr>
            <a:spLocks/>
          </p:cNvSpPr>
          <p:nvPr/>
        </p:nvSpPr>
        <p:spPr>
          <a:xfrm>
            <a:off x="4443088" y="2122911"/>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70</a:t>
            </a:fld>
            <a:endParaRPr lang="de-DE" altLang="de-DE">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6">
            <a:extLst>
              <a:ext uri="{FF2B5EF4-FFF2-40B4-BE49-F238E27FC236}">
                <a16:creationId xmlns:a16="http://schemas.microsoft.com/office/drawing/2014/main" id="{B7EE3747-0312-C7DE-9C1E-E962753E26A9}"/>
              </a:ext>
            </a:extLst>
          </p:cNvPr>
          <p:cNvSpPr>
            <a:spLocks/>
          </p:cNvSpPr>
          <p:nvPr/>
        </p:nvSpPr>
        <p:spPr>
          <a:xfrm>
            <a:off x="4444399" y="2125769"/>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71</a:t>
            </a:fld>
            <a:endParaRPr lang="de-DE" altLang="de-DE">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7">
            <a:extLst>
              <a:ext uri="{FF2B5EF4-FFF2-40B4-BE49-F238E27FC236}">
                <a16:creationId xmlns:a16="http://schemas.microsoft.com/office/drawing/2014/main" id="{65FF57DB-BDA3-48BF-E311-9D65157B3229}"/>
              </a:ext>
            </a:extLst>
          </p:cNvPr>
          <p:cNvSpPr>
            <a:spLocks/>
          </p:cNvSpPr>
          <p:nvPr/>
        </p:nvSpPr>
        <p:spPr>
          <a:xfrm>
            <a:off x="4448486" y="2121323"/>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72</a:t>
            </a:fld>
            <a:endParaRPr lang="de-DE" altLang="de-DE">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8">
            <a:extLst>
              <a:ext uri="{FF2B5EF4-FFF2-40B4-BE49-F238E27FC236}">
                <a16:creationId xmlns:a16="http://schemas.microsoft.com/office/drawing/2014/main" id="{9BFB765B-9876-40BE-3F7C-7681F17D1440}"/>
              </a:ext>
            </a:extLst>
          </p:cNvPr>
          <p:cNvSpPr>
            <a:spLocks/>
          </p:cNvSpPr>
          <p:nvPr/>
        </p:nvSpPr>
        <p:spPr>
          <a:xfrm>
            <a:off x="4445946" y="2135611"/>
            <a:ext cx="335736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73</a:t>
            </a:fld>
            <a:endParaRPr lang="de-DE" altLang="de-DE">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9">
            <a:extLst>
              <a:ext uri="{FF2B5EF4-FFF2-40B4-BE49-F238E27FC236}">
                <a16:creationId xmlns:a16="http://schemas.microsoft.com/office/drawing/2014/main" id="{8D1A5510-9C4A-BCFC-7B7F-F9F9F442AD64}"/>
              </a:ext>
            </a:extLst>
          </p:cNvPr>
          <p:cNvSpPr>
            <a:spLocks/>
          </p:cNvSpPr>
          <p:nvPr/>
        </p:nvSpPr>
        <p:spPr>
          <a:xfrm>
            <a:off x="4446898" y="2134975"/>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74</a:t>
            </a:fld>
            <a:endParaRPr lang="de-DE" altLang="de-DE">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0">
            <a:extLst>
              <a:ext uri="{FF2B5EF4-FFF2-40B4-BE49-F238E27FC236}">
                <a16:creationId xmlns:a16="http://schemas.microsoft.com/office/drawing/2014/main" id="{02C9543E-024B-A2FA-23F5-8ECA5F5798EF}"/>
              </a:ext>
            </a:extLst>
          </p:cNvPr>
          <p:cNvSpPr>
            <a:spLocks/>
          </p:cNvSpPr>
          <p:nvPr/>
        </p:nvSpPr>
        <p:spPr>
          <a:xfrm>
            <a:off x="4021678" y="1844744"/>
            <a:ext cx="4156265" cy="3744858"/>
          </a:xfrm>
          <a:prstGeom prst="rect">
            <a:avLst/>
          </a:prstGeom>
          <a:blipFill dpi="0" rotWithShape="1">
            <a:blip r:embed="rId3">
              <a:alphaModFix/>
            </a:blip>
            <a:srcRect/>
            <a:stretch>
              <a:fillRect t="-9814" b="-23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75</a:t>
            </a:fld>
            <a:endParaRPr lang="de-DE" altLang="de-DE">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8910712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6</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76</a:t>
            </a:fld>
            <a:endParaRPr lang="de-DE" altLang="de-DE">
              <a:latin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913D8-FE49-8F00-B318-EE58F7157D27}"/>
            </a:ext>
          </a:extLst>
        </p:cNvPr>
        <p:cNvGrpSpPr/>
        <p:nvPr/>
      </p:nvGrpSpPr>
      <p:grpSpPr>
        <a:xfrm>
          <a:off x="0" y="0"/>
          <a:ext cx="0" cy="0"/>
          <a:chOff x="0" y="0"/>
          <a:chExt cx="0" cy="0"/>
        </a:xfrm>
      </p:grpSpPr>
      <p:sp>
        <p:nvSpPr>
          <p:cNvPr id="5" name="151">
            <a:extLst>
              <a:ext uri="{FF2B5EF4-FFF2-40B4-BE49-F238E27FC236}">
                <a16:creationId xmlns:a16="http://schemas.microsoft.com/office/drawing/2014/main" id="{E0CD3FAF-E541-605B-BB39-644C330935B0}"/>
              </a:ext>
            </a:extLst>
          </p:cNvPr>
          <p:cNvSpPr>
            <a:spLocks/>
          </p:cNvSpPr>
          <p:nvPr/>
        </p:nvSpPr>
        <p:spPr>
          <a:xfrm>
            <a:off x="4473120"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0096196-0D1F-451C-3BEF-A40B0A0B3B7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73D327A2-3DE5-4DAA-273B-70C56BD79150}"/>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074C5A5E-6D98-8E67-1993-6A980276C8F1}"/>
              </a:ext>
            </a:extLst>
          </p:cNvPr>
          <p:cNvSpPr>
            <a:spLocks noGrp="1"/>
          </p:cNvSpPr>
          <p:nvPr>
            <p:ph type="sldNum" sz="quarter" idx="12"/>
          </p:nvPr>
        </p:nvSpPr>
        <p:spPr/>
        <p:txBody>
          <a:bodyPr/>
          <a:lstStyle/>
          <a:p>
            <a:pPr>
              <a:defRPr/>
            </a:pPr>
            <a:fld id="{4C1841C3-74B8-43D0-856F-F1AD5C0CADE7}" type="slidenum">
              <a:rPr lang="de-DE" altLang="de-DE" smtClean="0">
                <a:latin typeface="+mn-lt"/>
              </a:rPr>
              <a:pPr>
                <a:defRPr/>
              </a:pPr>
              <a:t>77</a:t>
            </a:fld>
            <a:endParaRPr lang="de-DE" altLang="de-DE">
              <a:latin typeface="+mn-lt"/>
            </a:endParaRPr>
          </a:p>
        </p:txBody>
      </p:sp>
      <p:sp>
        <p:nvSpPr>
          <p:cNvPr id="13" name="Text Box 9">
            <a:extLst>
              <a:ext uri="{FF2B5EF4-FFF2-40B4-BE49-F238E27FC236}">
                <a16:creationId xmlns:a16="http://schemas.microsoft.com/office/drawing/2014/main" id="{53A71890-C0CF-E59E-D348-F19279E4A2F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6200272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5B472-B1F1-1CB3-9BC5-087264141925}"/>
            </a:ext>
          </a:extLst>
        </p:cNvPr>
        <p:cNvGrpSpPr/>
        <p:nvPr/>
      </p:nvGrpSpPr>
      <p:grpSpPr>
        <a:xfrm>
          <a:off x="0" y="0"/>
          <a:ext cx="0" cy="0"/>
          <a:chOff x="0" y="0"/>
          <a:chExt cx="0" cy="0"/>
        </a:xfrm>
      </p:grpSpPr>
      <p:sp>
        <p:nvSpPr>
          <p:cNvPr id="5" name="152">
            <a:extLst>
              <a:ext uri="{FF2B5EF4-FFF2-40B4-BE49-F238E27FC236}">
                <a16:creationId xmlns:a16="http://schemas.microsoft.com/office/drawing/2014/main" id="{B826ABDB-22FC-6968-7BAA-A7BC3FA81959}"/>
              </a:ext>
            </a:extLst>
          </p:cNvPr>
          <p:cNvSpPr>
            <a:spLocks/>
          </p:cNvSpPr>
          <p:nvPr/>
        </p:nvSpPr>
        <p:spPr>
          <a:xfrm>
            <a:off x="4472591" y="2387988"/>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C9C8701-D15E-4527-1026-8ADAED58928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3110BD2C-BCAF-D1DE-A77D-4FF7A2318509}"/>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07188C30-4230-70F0-FE1E-9FEB1D95C0C2}"/>
              </a:ext>
            </a:extLst>
          </p:cNvPr>
          <p:cNvSpPr>
            <a:spLocks noGrp="1"/>
          </p:cNvSpPr>
          <p:nvPr>
            <p:ph type="sldNum" sz="quarter" idx="12"/>
          </p:nvPr>
        </p:nvSpPr>
        <p:spPr/>
        <p:txBody>
          <a:bodyPr/>
          <a:lstStyle/>
          <a:p>
            <a:pPr>
              <a:defRPr/>
            </a:pPr>
            <a:fld id="{4C1841C3-74B8-43D0-856F-F1AD5C0CADE7}" type="slidenum">
              <a:rPr lang="de-DE" altLang="de-DE" smtClean="0">
                <a:latin typeface="+mn-lt"/>
              </a:rPr>
              <a:pPr>
                <a:defRPr/>
              </a:pPr>
              <a:t>78</a:t>
            </a:fld>
            <a:endParaRPr lang="de-DE" altLang="de-DE">
              <a:latin typeface="+mn-lt"/>
            </a:endParaRPr>
          </a:p>
        </p:txBody>
      </p:sp>
      <p:sp>
        <p:nvSpPr>
          <p:cNvPr id="13" name="Text Box 9">
            <a:extLst>
              <a:ext uri="{FF2B5EF4-FFF2-40B4-BE49-F238E27FC236}">
                <a16:creationId xmlns:a16="http://schemas.microsoft.com/office/drawing/2014/main" id="{89788962-57ED-EAEF-C791-38B90B85860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910172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542B1-628E-E7BD-04E9-E6355024B6B9}"/>
            </a:ext>
          </a:extLst>
        </p:cNvPr>
        <p:cNvGrpSpPr/>
        <p:nvPr/>
      </p:nvGrpSpPr>
      <p:grpSpPr>
        <a:xfrm>
          <a:off x="0" y="0"/>
          <a:ext cx="0" cy="0"/>
          <a:chOff x="0" y="0"/>
          <a:chExt cx="0" cy="0"/>
        </a:xfrm>
      </p:grpSpPr>
      <p:sp>
        <p:nvSpPr>
          <p:cNvPr id="5" name="153">
            <a:extLst>
              <a:ext uri="{FF2B5EF4-FFF2-40B4-BE49-F238E27FC236}">
                <a16:creationId xmlns:a16="http://schemas.microsoft.com/office/drawing/2014/main" id="{29CD11F6-A9E3-AA26-AD9D-07EE456DA16F}"/>
              </a:ext>
            </a:extLst>
          </p:cNvPr>
          <p:cNvSpPr>
            <a:spLocks/>
          </p:cNvSpPr>
          <p:nvPr/>
        </p:nvSpPr>
        <p:spPr>
          <a:xfrm>
            <a:off x="4471532"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0031CBE-C92A-9433-7950-5185E59E508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11567AE4-F8E3-7D56-DDF8-F39280621FC8}"/>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912B57C3-95B6-4F9A-14E7-C0C9E42ED4DF}"/>
              </a:ext>
            </a:extLst>
          </p:cNvPr>
          <p:cNvSpPr>
            <a:spLocks noGrp="1"/>
          </p:cNvSpPr>
          <p:nvPr>
            <p:ph type="sldNum" sz="quarter" idx="12"/>
          </p:nvPr>
        </p:nvSpPr>
        <p:spPr/>
        <p:txBody>
          <a:bodyPr/>
          <a:lstStyle/>
          <a:p>
            <a:pPr>
              <a:defRPr/>
            </a:pPr>
            <a:fld id="{4C1841C3-74B8-43D0-856F-F1AD5C0CADE7}" type="slidenum">
              <a:rPr lang="de-DE" altLang="de-DE" smtClean="0">
                <a:latin typeface="+mn-lt"/>
              </a:rPr>
              <a:pPr>
                <a:defRPr/>
              </a:pPr>
              <a:t>79</a:t>
            </a:fld>
            <a:endParaRPr lang="de-DE" altLang="de-DE">
              <a:latin typeface="+mn-lt"/>
            </a:endParaRPr>
          </a:p>
        </p:txBody>
      </p:sp>
      <p:sp>
        <p:nvSpPr>
          <p:cNvPr id="13" name="Text Box 9">
            <a:extLst>
              <a:ext uri="{FF2B5EF4-FFF2-40B4-BE49-F238E27FC236}">
                <a16:creationId xmlns:a16="http://schemas.microsoft.com/office/drawing/2014/main" id="{06FAA15B-5287-1B8E-D7A7-4FC23133767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126731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E148A-6EC1-90F4-99AB-6D64EEB0E8E8}"/>
            </a:ext>
          </a:extLst>
        </p:cNvPr>
        <p:cNvGrpSpPr/>
        <p:nvPr/>
      </p:nvGrpSpPr>
      <p:grpSpPr>
        <a:xfrm>
          <a:off x="0" y="0"/>
          <a:ext cx="0" cy="0"/>
          <a:chOff x="0" y="0"/>
          <a:chExt cx="0" cy="0"/>
        </a:xfrm>
      </p:grpSpPr>
      <p:sp>
        <p:nvSpPr>
          <p:cNvPr id="5" name="154">
            <a:extLst>
              <a:ext uri="{FF2B5EF4-FFF2-40B4-BE49-F238E27FC236}">
                <a16:creationId xmlns:a16="http://schemas.microsoft.com/office/drawing/2014/main" id="{7EE0E101-D990-324E-78C0-600B740C7064}"/>
              </a:ext>
            </a:extLst>
          </p:cNvPr>
          <p:cNvSpPr>
            <a:spLocks/>
          </p:cNvSpPr>
          <p:nvPr/>
        </p:nvSpPr>
        <p:spPr>
          <a:xfrm>
            <a:off x="4472484"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3850CB7-9E81-00A5-B31B-23729181693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D50B19EB-6409-130A-DBED-8B025BF6D4AB}"/>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9965FB3C-9A1B-68AE-2C95-5B76414DBE89}"/>
              </a:ext>
            </a:extLst>
          </p:cNvPr>
          <p:cNvSpPr>
            <a:spLocks noGrp="1"/>
          </p:cNvSpPr>
          <p:nvPr>
            <p:ph type="sldNum" sz="quarter" idx="12"/>
          </p:nvPr>
        </p:nvSpPr>
        <p:spPr/>
        <p:txBody>
          <a:bodyPr/>
          <a:lstStyle/>
          <a:p>
            <a:pPr>
              <a:defRPr/>
            </a:pPr>
            <a:fld id="{4C1841C3-74B8-43D0-856F-F1AD5C0CADE7}" type="slidenum">
              <a:rPr lang="de-DE" altLang="de-DE" smtClean="0">
                <a:latin typeface="+mn-lt"/>
              </a:rPr>
              <a:pPr>
                <a:defRPr/>
              </a:pPr>
              <a:t>80</a:t>
            </a:fld>
            <a:endParaRPr lang="de-DE" altLang="de-DE">
              <a:latin typeface="+mn-lt"/>
            </a:endParaRPr>
          </a:p>
        </p:txBody>
      </p:sp>
      <p:sp>
        <p:nvSpPr>
          <p:cNvPr id="13" name="Text Box 9">
            <a:extLst>
              <a:ext uri="{FF2B5EF4-FFF2-40B4-BE49-F238E27FC236}">
                <a16:creationId xmlns:a16="http://schemas.microsoft.com/office/drawing/2014/main" id="{4798806D-65BB-CC34-04D3-CD9F17B61B2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1719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BB7BB-5368-B6C8-2350-31EA2A82A900}"/>
            </a:ext>
          </a:extLst>
        </p:cNvPr>
        <p:cNvGrpSpPr/>
        <p:nvPr/>
      </p:nvGrpSpPr>
      <p:grpSpPr>
        <a:xfrm>
          <a:off x="0" y="0"/>
          <a:ext cx="0" cy="0"/>
          <a:chOff x="0" y="0"/>
          <a:chExt cx="0" cy="0"/>
        </a:xfrm>
      </p:grpSpPr>
      <p:sp>
        <p:nvSpPr>
          <p:cNvPr id="5" name="155">
            <a:extLst>
              <a:ext uri="{FF2B5EF4-FFF2-40B4-BE49-F238E27FC236}">
                <a16:creationId xmlns:a16="http://schemas.microsoft.com/office/drawing/2014/main" id="{14E33BD3-0B6D-43CB-6F28-457C79562FB7}"/>
              </a:ext>
            </a:extLst>
          </p:cNvPr>
          <p:cNvSpPr>
            <a:spLocks/>
          </p:cNvSpPr>
          <p:nvPr/>
        </p:nvSpPr>
        <p:spPr>
          <a:xfrm>
            <a:off x="4473875"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599D81E-634D-E0C4-E61C-E30FDF16B2A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387E7A97-5E2B-8ABA-B7E6-96FC6C0D6272}"/>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DA398B23-B3FF-3F56-3794-B6ECCDFEE158}"/>
              </a:ext>
            </a:extLst>
          </p:cNvPr>
          <p:cNvSpPr>
            <a:spLocks noGrp="1"/>
          </p:cNvSpPr>
          <p:nvPr>
            <p:ph type="sldNum" sz="quarter" idx="12"/>
          </p:nvPr>
        </p:nvSpPr>
        <p:spPr/>
        <p:txBody>
          <a:bodyPr/>
          <a:lstStyle/>
          <a:p>
            <a:pPr>
              <a:defRPr/>
            </a:pPr>
            <a:fld id="{4C1841C3-74B8-43D0-856F-F1AD5C0CADE7}" type="slidenum">
              <a:rPr lang="de-DE" altLang="de-DE" smtClean="0">
                <a:latin typeface="+mn-lt"/>
              </a:rPr>
              <a:pPr>
                <a:defRPr/>
              </a:pPr>
              <a:t>81</a:t>
            </a:fld>
            <a:endParaRPr lang="de-DE" altLang="de-DE">
              <a:latin typeface="+mn-lt"/>
            </a:endParaRPr>
          </a:p>
        </p:txBody>
      </p:sp>
      <p:sp>
        <p:nvSpPr>
          <p:cNvPr id="13" name="Text Box 9">
            <a:extLst>
              <a:ext uri="{FF2B5EF4-FFF2-40B4-BE49-F238E27FC236}">
                <a16:creationId xmlns:a16="http://schemas.microsoft.com/office/drawing/2014/main" id="{EBEB188E-ECB8-10AE-D4BB-CEFA44C9A8C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893841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F690B-F1F0-019D-E21C-5D56B255FDC5}"/>
            </a:ext>
          </a:extLst>
        </p:cNvPr>
        <p:cNvGrpSpPr/>
        <p:nvPr/>
      </p:nvGrpSpPr>
      <p:grpSpPr>
        <a:xfrm>
          <a:off x="0" y="0"/>
          <a:ext cx="0" cy="0"/>
          <a:chOff x="0" y="0"/>
          <a:chExt cx="0" cy="0"/>
        </a:xfrm>
      </p:grpSpPr>
      <p:sp>
        <p:nvSpPr>
          <p:cNvPr id="5" name="156">
            <a:extLst>
              <a:ext uri="{FF2B5EF4-FFF2-40B4-BE49-F238E27FC236}">
                <a16:creationId xmlns:a16="http://schemas.microsoft.com/office/drawing/2014/main" id="{3540403B-CA96-694F-7A7A-4845BC22121B}"/>
              </a:ext>
            </a:extLst>
          </p:cNvPr>
          <p:cNvSpPr>
            <a:spLocks/>
          </p:cNvSpPr>
          <p:nvPr/>
        </p:nvSpPr>
        <p:spPr>
          <a:xfrm>
            <a:off x="4475463"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2C85D30-0278-8C04-57F3-48E8B19A79F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8DFDB7D8-7BDE-D6EE-1B39-5182EF7B102F}"/>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C5518B63-C8CA-65B5-4F6E-84451AB3B11C}"/>
              </a:ext>
            </a:extLst>
          </p:cNvPr>
          <p:cNvSpPr>
            <a:spLocks noGrp="1"/>
          </p:cNvSpPr>
          <p:nvPr>
            <p:ph type="sldNum" sz="quarter" idx="12"/>
          </p:nvPr>
        </p:nvSpPr>
        <p:spPr/>
        <p:txBody>
          <a:bodyPr/>
          <a:lstStyle/>
          <a:p>
            <a:pPr>
              <a:defRPr/>
            </a:pPr>
            <a:fld id="{4C1841C3-74B8-43D0-856F-F1AD5C0CADE7}" type="slidenum">
              <a:rPr lang="de-DE" altLang="de-DE" smtClean="0">
                <a:latin typeface="+mn-lt"/>
              </a:rPr>
              <a:pPr>
                <a:defRPr/>
              </a:pPr>
              <a:t>82</a:t>
            </a:fld>
            <a:endParaRPr lang="de-DE" altLang="de-DE">
              <a:latin typeface="+mn-lt"/>
            </a:endParaRPr>
          </a:p>
        </p:txBody>
      </p:sp>
      <p:sp>
        <p:nvSpPr>
          <p:cNvPr id="13" name="Text Box 9">
            <a:extLst>
              <a:ext uri="{FF2B5EF4-FFF2-40B4-BE49-F238E27FC236}">
                <a16:creationId xmlns:a16="http://schemas.microsoft.com/office/drawing/2014/main" id="{A7977662-62DC-96D7-818C-32A04E5B460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0070179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BE5A8-9875-A56F-0D4F-7D62CD833F3D}"/>
            </a:ext>
          </a:extLst>
        </p:cNvPr>
        <p:cNvGrpSpPr/>
        <p:nvPr/>
      </p:nvGrpSpPr>
      <p:grpSpPr>
        <a:xfrm>
          <a:off x="0" y="0"/>
          <a:ext cx="0" cy="0"/>
          <a:chOff x="0" y="0"/>
          <a:chExt cx="0" cy="0"/>
        </a:xfrm>
      </p:grpSpPr>
      <p:sp>
        <p:nvSpPr>
          <p:cNvPr id="5" name="157">
            <a:extLst>
              <a:ext uri="{FF2B5EF4-FFF2-40B4-BE49-F238E27FC236}">
                <a16:creationId xmlns:a16="http://schemas.microsoft.com/office/drawing/2014/main" id="{8C5A2A93-E34D-6D88-F74A-921426A54826}"/>
              </a:ext>
            </a:extLst>
          </p:cNvPr>
          <p:cNvSpPr>
            <a:spLocks/>
          </p:cNvSpPr>
          <p:nvPr/>
        </p:nvSpPr>
        <p:spPr>
          <a:xfrm>
            <a:off x="4472484" y="2388940"/>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2F9F730-A097-0366-E1D3-D9BA317CD0A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11510A88-1A58-7B15-B35C-F71E8C96E68C}"/>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68DB717A-D068-96DC-C745-1DCCEF164A95}"/>
              </a:ext>
            </a:extLst>
          </p:cNvPr>
          <p:cNvSpPr>
            <a:spLocks noGrp="1"/>
          </p:cNvSpPr>
          <p:nvPr>
            <p:ph type="sldNum" sz="quarter" idx="12"/>
          </p:nvPr>
        </p:nvSpPr>
        <p:spPr/>
        <p:txBody>
          <a:bodyPr/>
          <a:lstStyle/>
          <a:p>
            <a:pPr>
              <a:defRPr/>
            </a:pPr>
            <a:fld id="{4C1841C3-74B8-43D0-856F-F1AD5C0CADE7}" type="slidenum">
              <a:rPr lang="de-DE" altLang="de-DE" smtClean="0">
                <a:latin typeface="+mn-lt"/>
              </a:rPr>
              <a:pPr>
                <a:defRPr/>
              </a:pPr>
              <a:t>83</a:t>
            </a:fld>
            <a:endParaRPr lang="de-DE" altLang="de-DE">
              <a:latin typeface="+mn-lt"/>
            </a:endParaRPr>
          </a:p>
        </p:txBody>
      </p:sp>
      <p:sp>
        <p:nvSpPr>
          <p:cNvPr id="13" name="Text Box 9">
            <a:extLst>
              <a:ext uri="{FF2B5EF4-FFF2-40B4-BE49-F238E27FC236}">
                <a16:creationId xmlns:a16="http://schemas.microsoft.com/office/drawing/2014/main" id="{DE4FFC26-6544-F171-C006-F4A9DB547C5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5393525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B480F-A5B7-15CB-0F66-ECD8FAC9DF31}"/>
            </a:ext>
          </a:extLst>
        </p:cNvPr>
        <p:cNvGrpSpPr/>
        <p:nvPr/>
      </p:nvGrpSpPr>
      <p:grpSpPr>
        <a:xfrm>
          <a:off x="0" y="0"/>
          <a:ext cx="0" cy="0"/>
          <a:chOff x="0" y="0"/>
          <a:chExt cx="0" cy="0"/>
        </a:xfrm>
      </p:grpSpPr>
      <p:sp>
        <p:nvSpPr>
          <p:cNvPr id="5" name="158">
            <a:extLst>
              <a:ext uri="{FF2B5EF4-FFF2-40B4-BE49-F238E27FC236}">
                <a16:creationId xmlns:a16="http://schemas.microsoft.com/office/drawing/2014/main" id="{074B1967-A129-0DCF-8FDD-8F977817F072}"/>
              </a:ext>
            </a:extLst>
          </p:cNvPr>
          <p:cNvSpPr>
            <a:spLocks/>
          </p:cNvSpPr>
          <p:nvPr/>
        </p:nvSpPr>
        <p:spPr>
          <a:xfrm>
            <a:off x="4469753" y="2385680"/>
            <a:ext cx="3247200" cy="26661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A5A8BB5-4D9E-DD2B-8C9E-375FA9F0C95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B762520C-4D51-7EA0-CC13-EA1D415A7A7A}"/>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781F087E-9833-7D80-1CAA-2785F6A8F986}"/>
              </a:ext>
            </a:extLst>
          </p:cNvPr>
          <p:cNvSpPr>
            <a:spLocks noGrp="1"/>
          </p:cNvSpPr>
          <p:nvPr>
            <p:ph type="sldNum" sz="quarter" idx="12"/>
          </p:nvPr>
        </p:nvSpPr>
        <p:spPr/>
        <p:txBody>
          <a:bodyPr/>
          <a:lstStyle/>
          <a:p>
            <a:pPr>
              <a:defRPr/>
            </a:pPr>
            <a:fld id="{4C1841C3-74B8-43D0-856F-F1AD5C0CADE7}" type="slidenum">
              <a:rPr lang="de-DE" altLang="de-DE" smtClean="0">
                <a:latin typeface="+mn-lt"/>
              </a:rPr>
              <a:pPr>
                <a:defRPr/>
              </a:pPr>
              <a:t>84</a:t>
            </a:fld>
            <a:endParaRPr lang="de-DE" altLang="de-DE">
              <a:latin typeface="+mn-lt"/>
            </a:endParaRPr>
          </a:p>
        </p:txBody>
      </p:sp>
      <p:sp>
        <p:nvSpPr>
          <p:cNvPr id="13" name="Text Box 9">
            <a:extLst>
              <a:ext uri="{FF2B5EF4-FFF2-40B4-BE49-F238E27FC236}">
                <a16:creationId xmlns:a16="http://schemas.microsoft.com/office/drawing/2014/main" id="{163CA305-E0D8-0E16-402A-670BAD2EA5E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5052416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C3B5C-0DE6-3203-54C2-172A80DAD3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84673C-D072-B23E-1E58-4E9B45573C8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7</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C258412D-6EDE-FD27-706B-9AA6BF14B753}"/>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F28E2D88-0DF3-80A3-DD1A-4BE1F1755390}"/>
              </a:ext>
            </a:extLst>
          </p:cNvPr>
          <p:cNvSpPr>
            <a:spLocks noGrp="1"/>
          </p:cNvSpPr>
          <p:nvPr>
            <p:ph type="sldNum" sz="quarter" idx="12"/>
          </p:nvPr>
        </p:nvSpPr>
        <p:spPr/>
        <p:txBody>
          <a:bodyPr/>
          <a:lstStyle/>
          <a:p>
            <a:pPr>
              <a:defRPr/>
            </a:pPr>
            <a:fld id="{4C1841C3-74B8-43D0-856F-F1AD5C0CADE7}" type="slidenum">
              <a:rPr lang="de-DE" altLang="de-DE" smtClean="0">
                <a:latin typeface="+mn-lt"/>
              </a:rPr>
              <a:pPr>
                <a:defRPr/>
              </a:pPr>
              <a:t>85</a:t>
            </a:fld>
            <a:endParaRPr lang="de-DE" altLang="de-DE">
              <a:latin typeface="+mn-lt"/>
            </a:endParaRPr>
          </a:p>
        </p:txBody>
      </p:sp>
    </p:spTree>
    <p:extLst>
      <p:ext uri="{BB962C8B-B14F-4D97-AF65-F5344CB8AC3E}">
        <p14:creationId xmlns:p14="http://schemas.microsoft.com/office/powerpoint/2010/main" val="28272061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9">
            <a:extLst>
              <a:ext uri="{FF2B5EF4-FFF2-40B4-BE49-F238E27FC236}">
                <a16:creationId xmlns:a16="http://schemas.microsoft.com/office/drawing/2014/main" id="{762FB381-F890-3808-E264-5565AD0F8E34}"/>
              </a:ext>
            </a:extLst>
          </p:cNvPr>
          <p:cNvSpPr>
            <a:spLocks/>
          </p:cNvSpPr>
          <p:nvPr/>
        </p:nvSpPr>
        <p:spPr>
          <a:xfrm>
            <a:off x="4999531" y="2111343"/>
            <a:ext cx="2621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86</a:t>
            </a:fld>
            <a:endParaRPr lang="de-DE" altLang="de-DE">
              <a:latin typeface="+mn-lt"/>
            </a:endParaRP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گوجه فرنگی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خورشید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ماهی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سوسک</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آنتن تلویزیون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مرد چاق</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درخت</a:t>
            </a:r>
            <a:endParaRPr lang="de-DE" altLang="de-DE" sz="2000">
              <a:solidFill>
                <a:srgbClr val="333333"/>
              </a:solidFill>
              <a:latin typeface="+mn-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0">
            <a:extLst>
              <a:ext uri="{FF2B5EF4-FFF2-40B4-BE49-F238E27FC236}">
                <a16:creationId xmlns:a16="http://schemas.microsoft.com/office/drawing/2014/main" id="{0BFF1E9D-D1F7-3EBC-4111-AE51C21CCE43}"/>
              </a:ext>
            </a:extLst>
          </p:cNvPr>
          <p:cNvSpPr>
            <a:spLocks/>
          </p:cNvSpPr>
          <p:nvPr/>
        </p:nvSpPr>
        <p:spPr>
          <a:xfrm>
            <a:off x="4999531"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87</a:t>
            </a:fld>
            <a:endParaRPr lang="de-DE" altLang="de-DE">
              <a:latin typeface="+mn-lt"/>
            </a:endParaRP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گوجه فرنگی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خورشید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ماهی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سوسک</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آنتن تلویزیون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مرد چاق</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درخت</a:t>
            </a:r>
            <a:endParaRPr lang="de-DE" altLang="de-DE" sz="2000">
              <a:solidFill>
                <a:srgbClr val="333333"/>
              </a:solidFill>
              <a:latin typeface="+mn-l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1">
            <a:extLst>
              <a:ext uri="{FF2B5EF4-FFF2-40B4-BE49-F238E27FC236}">
                <a16:creationId xmlns:a16="http://schemas.microsoft.com/office/drawing/2014/main" id="{0295AD42-5CEA-2EE8-0CCB-571F3AE52457}"/>
              </a:ext>
            </a:extLst>
          </p:cNvPr>
          <p:cNvSpPr>
            <a:spLocks/>
          </p:cNvSpPr>
          <p:nvPr/>
        </p:nvSpPr>
        <p:spPr>
          <a:xfrm>
            <a:off x="4997943"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88</a:t>
            </a:fld>
            <a:endParaRPr lang="de-DE" altLang="de-DE">
              <a:latin typeface="+mn-lt"/>
            </a:endParaRP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گوجه فرنگی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خورشید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ماهی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سوسک</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آنتن تلویزیون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مرد چاق</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درخت</a:t>
            </a:r>
            <a:endParaRPr lang="de-DE" altLang="de-DE" sz="2000">
              <a:solidFill>
                <a:srgbClr val="333333"/>
              </a:solidFill>
              <a:latin typeface="+mn-l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2">
            <a:extLst>
              <a:ext uri="{FF2B5EF4-FFF2-40B4-BE49-F238E27FC236}">
                <a16:creationId xmlns:a16="http://schemas.microsoft.com/office/drawing/2014/main" id="{B35B29BF-D1F1-99E6-2DAC-3D8CC7A637D9}"/>
              </a:ext>
            </a:extLst>
          </p:cNvPr>
          <p:cNvSpPr>
            <a:spLocks/>
          </p:cNvSpPr>
          <p:nvPr/>
        </p:nvSpPr>
        <p:spPr>
          <a:xfrm>
            <a:off x="5008039" y="2116741"/>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89</a:t>
            </a:fld>
            <a:endParaRPr lang="de-DE" altLang="de-DE">
              <a:latin typeface="+mn-lt"/>
            </a:endParaRP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گوجه فرنگی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خورشید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ماهی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سوسک</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آنتن تلویزیون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مرد چاق</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درخت</a:t>
            </a:r>
            <a:endParaRPr lang="de-DE" altLang="de-DE" sz="2000">
              <a:solidFill>
                <a:srgbClr val="333333"/>
              </a:solidFill>
              <a:latin typeface="+mn-l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3">
            <a:extLst>
              <a:ext uri="{FF2B5EF4-FFF2-40B4-BE49-F238E27FC236}">
                <a16:creationId xmlns:a16="http://schemas.microsoft.com/office/drawing/2014/main" id="{13DC893C-D1CD-1863-D427-AE0E8AAF6BE2}"/>
              </a:ext>
            </a:extLst>
          </p:cNvPr>
          <p:cNvSpPr>
            <a:spLocks/>
          </p:cNvSpPr>
          <p:nvPr/>
        </p:nvSpPr>
        <p:spPr>
          <a:xfrm>
            <a:off x="5008809" y="2119782"/>
            <a:ext cx="261289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90</a:t>
            </a:fld>
            <a:endParaRPr lang="de-DE" altLang="de-DE">
              <a:latin typeface="+mn-lt"/>
            </a:endParaRP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گوجه فرنگی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خورشید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ماهی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سوسک</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آنتن تلویزیون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مرد چاق</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درخت</a:t>
            </a:r>
            <a:endParaRPr lang="de-DE" altLang="de-DE" sz="2000">
              <a:solidFill>
                <a:srgbClr val="333333"/>
              </a:solidFill>
              <a:latin typeface="+mn-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4">
            <a:extLst>
              <a:ext uri="{FF2B5EF4-FFF2-40B4-BE49-F238E27FC236}">
                <a16:creationId xmlns:a16="http://schemas.microsoft.com/office/drawing/2014/main" id="{BFCAF2F3-9CF5-B02E-C28F-DE5A663647E2}"/>
              </a:ext>
            </a:extLst>
          </p:cNvPr>
          <p:cNvSpPr>
            <a:spLocks/>
          </p:cNvSpPr>
          <p:nvPr/>
        </p:nvSpPr>
        <p:spPr>
          <a:xfrm>
            <a:off x="5008039" y="2118329"/>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91</a:t>
            </a:fld>
            <a:endParaRPr lang="de-DE" altLang="de-DE">
              <a:latin typeface="+mn-lt"/>
            </a:endParaRP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گوجه فرنگی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خورشید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ماهی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سوسک</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آنتن تلویزیون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مرد چاق</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درخت</a:t>
            </a:r>
            <a:endParaRPr lang="de-DE" altLang="de-DE" sz="2000">
              <a:solidFill>
                <a:srgbClr val="333333"/>
              </a:solidFill>
              <a:latin typeface="+mn-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5">
            <a:extLst>
              <a:ext uri="{FF2B5EF4-FFF2-40B4-BE49-F238E27FC236}">
                <a16:creationId xmlns:a16="http://schemas.microsoft.com/office/drawing/2014/main" id="{213656A7-8110-12B3-80E1-10769DA4064E}"/>
              </a:ext>
            </a:extLst>
          </p:cNvPr>
          <p:cNvSpPr>
            <a:spLocks/>
          </p:cNvSpPr>
          <p:nvPr/>
        </p:nvSpPr>
        <p:spPr>
          <a:xfrm>
            <a:off x="4507592" y="1844744"/>
            <a:ext cx="3184957" cy="3747510"/>
          </a:xfrm>
          <a:prstGeom prst="rect">
            <a:avLst/>
          </a:prstGeom>
          <a:blipFill dpi="0" rotWithShape="1">
            <a:blip r:embed="rId3">
              <a:alphaModFix/>
            </a:blip>
            <a:srcRect/>
            <a:stretch>
              <a:fillRect t="-993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92</a:t>
            </a:fld>
            <a:endParaRPr lang="de-DE" altLang="de-DE">
              <a:latin typeface="+mn-lt"/>
            </a:endParaRP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گوجه فرنگی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خورشید</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ماهی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سوسک</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آنتن تلویزیون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مرد چاق</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درخت</a:t>
            </a:r>
            <a:endParaRPr lang="de-DE" altLang="de-DE" sz="2000">
              <a:solidFill>
                <a:srgbClr val="333333"/>
              </a:solidFill>
              <a:latin typeface="+mn-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latin typeface="+mn-lt"/>
                <a:ea typeface="+mn-ea"/>
                <a:cs typeface="+mn-cs"/>
              </a:rPr>
              <a:t>تصویر شماره 8</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93</a:t>
            </a:fld>
            <a:endParaRPr lang="de-DE" altLang="de-DE">
              <a:latin typeface="+mn-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6">
            <a:extLst>
              <a:ext uri="{FF2B5EF4-FFF2-40B4-BE49-F238E27FC236}">
                <a16:creationId xmlns:a16="http://schemas.microsoft.com/office/drawing/2014/main" id="{9AE58185-D8BE-B094-1862-3AC0833D249C}"/>
              </a:ext>
            </a:extLst>
          </p:cNvPr>
          <p:cNvSpPr>
            <a:spLocks/>
          </p:cNvSpPr>
          <p:nvPr/>
        </p:nvSpPr>
        <p:spPr>
          <a:xfrm>
            <a:off x="3940771" y="2021109"/>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94</a:t>
            </a:fld>
            <a:endParaRPr lang="de-DE" altLang="de-DE">
              <a:latin typeface="+mn-lt"/>
            </a:endParaRP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7">
            <a:extLst>
              <a:ext uri="{FF2B5EF4-FFF2-40B4-BE49-F238E27FC236}">
                <a16:creationId xmlns:a16="http://schemas.microsoft.com/office/drawing/2014/main" id="{F8B34175-8FF8-4A21-BAD4-E93AE5594EA3}"/>
              </a:ext>
            </a:extLst>
          </p:cNvPr>
          <p:cNvSpPr>
            <a:spLocks/>
          </p:cNvSpPr>
          <p:nvPr/>
        </p:nvSpPr>
        <p:spPr>
          <a:xfrm>
            <a:off x="3938522" y="2021109"/>
            <a:ext cx="433748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95</a:t>
            </a:fld>
            <a:endParaRPr lang="de-DE" altLang="de-DE">
              <a:latin typeface="+mn-lt"/>
            </a:endParaRP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8">
            <a:extLst>
              <a:ext uri="{FF2B5EF4-FFF2-40B4-BE49-F238E27FC236}">
                <a16:creationId xmlns:a16="http://schemas.microsoft.com/office/drawing/2014/main" id="{4CBC2033-CF61-992D-3D02-BA916A6D94DD}"/>
              </a:ext>
            </a:extLst>
          </p:cNvPr>
          <p:cNvSpPr>
            <a:spLocks/>
          </p:cNvSpPr>
          <p:nvPr/>
        </p:nvSpPr>
        <p:spPr>
          <a:xfrm>
            <a:off x="3942132" y="2022470"/>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96</a:t>
            </a:fld>
            <a:endParaRPr lang="de-DE" altLang="de-DE">
              <a:latin typeface="+mn-lt"/>
            </a:endParaRP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9">
            <a:extLst>
              <a:ext uri="{FF2B5EF4-FFF2-40B4-BE49-F238E27FC236}">
                <a16:creationId xmlns:a16="http://schemas.microsoft.com/office/drawing/2014/main" id="{37206D3C-7E9C-13CB-5BFE-CA94DC24FBCB}"/>
              </a:ext>
            </a:extLst>
          </p:cNvPr>
          <p:cNvSpPr>
            <a:spLocks/>
          </p:cNvSpPr>
          <p:nvPr/>
        </p:nvSpPr>
        <p:spPr>
          <a:xfrm>
            <a:off x="3942604" y="2015076"/>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97</a:t>
            </a:fld>
            <a:endParaRPr lang="de-DE" altLang="de-DE">
              <a:latin typeface="+mn-lt"/>
            </a:endParaRP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0">
            <a:extLst>
              <a:ext uri="{FF2B5EF4-FFF2-40B4-BE49-F238E27FC236}">
                <a16:creationId xmlns:a16="http://schemas.microsoft.com/office/drawing/2014/main" id="{05259514-1637-40CB-25BB-67BD9BC6CB74}"/>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98</a:t>
            </a:fld>
            <a:endParaRPr lang="de-DE" altLang="de-DE">
              <a:latin typeface="+mn-lt"/>
            </a:endParaRP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1">
            <a:extLst>
              <a:ext uri="{FF2B5EF4-FFF2-40B4-BE49-F238E27FC236}">
                <a16:creationId xmlns:a16="http://schemas.microsoft.com/office/drawing/2014/main" id="{C2188320-2B9C-82BC-1D8C-24B5ACC313E8}"/>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99</a:t>
            </a:fld>
            <a:endParaRPr lang="de-DE" altLang="de-DE">
              <a:latin typeface="+mn-lt"/>
            </a:endParaRP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2">
            <a:extLst>
              <a:ext uri="{FF2B5EF4-FFF2-40B4-BE49-F238E27FC236}">
                <a16:creationId xmlns:a16="http://schemas.microsoft.com/office/drawing/2014/main" id="{93003FBE-7225-45EA-B33F-44F9DD5E1647}"/>
              </a:ext>
            </a:extLst>
          </p:cNvPr>
          <p:cNvSpPr>
            <a:spLocks/>
          </p:cNvSpPr>
          <p:nvPr/>
        </p:nvSpPr>
        <p:spPr>
          <a:xfrm>
            <a:off x="3950023" y="2012854"/>
            <a:ext cx="4328298"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100</a:t>
            </a:fld>
            <a:endParaRPr lang="de-DE" altLang="de-DE">
              <a:latin typeface="+mn-lt"/>
            </a:endParaRP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3">
            <a:extLst>
              <a:ext uri="{FF2B5EF4-FFF2-40B4-BE49-F238E27FC236}">
                <a16:creationId xmlns:a16="http://schemas.microsoft.com/office/drawing/2014/main" id="{EFF3B0DE-3BBD-3B36-5647-E75DA1DF1FE0}"/>
              </a:ext>
            </a:extLst>
          </p:cNvPr>
          <p:cNvSpPr>
            <a:spLocks/>
          </p:cNvSpPr>
          <p:nvPr/>
        </p:nvSpPr>
        <p:spPr>
          <a:xfrm>
            <a:off x="3954173" y="2015520"/>
            <a:ext cx="4329320" cy="339314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101</a:t>
            </a:fld>
            <a:endParaRPr lang="de-DE" altLang="de-DE">
              <a:latin typeface="+mn-lt"/>
            </a:endParaRP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a-IR" altLang="de-DE" sz="2000">
                <a:solidFill>
                  <a:srgbClr val="004992"/>
                </a:solidFill>
                <a:latin typeface="Calibri Light"/>
              </a:rPr>
              <a:t>چقدر شما اطمينان داريد؟ </a:t>
            </a:r>
          </a:p>
          <a:p>
            <a:pPr algn="ctr" eaLnBrk="1" hangingPunct="1">
              <a:lnSpc>
                <a:spcPct val="150000"/>
              </a:lnSpc>
              <a:spcBef>
                <a:spcPts val="0"/>
              </a:spcBef>
              <a:spcAft>
                <a:spcPts val="0"/>
              </a:spcAft>
              <a:buClrTx/>
              <a:buNone/>
            </a:pPr>
            <a:r>
              <a:rPr lang="fa-IR" altLang="de-DE" sz="2000">
                <a:solidFill>
                  <a:srgbClr val="004992"/>
                </a:solidFill>
                <a:latin typeface="Calibri Light"/>
              </a:rPr>
              <a:t>آيا مي خواهيد حالا تصميم بگيريد؟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5668977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تکالیف شماره 2</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102</a:t>
            </a:fld>
            <a:endParaRPr lang="de-DE" altLang="de-DE">
              <a:latin typeface="+mn-l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latin typeface="+mn-lt"/>
                <a:ea typeface="+mn-ea"/>
                <a:cs typeface="+mn-cs"/>
              </a:rPr>
              <a:t>چه می بینید؟</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103</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حالا چه می بینید؟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104</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105</a:t>
            </a:fld>
            <a:endParaRPr lang="de-DE" altLang="de-DE">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endParaRPr lang="de-DE" altLang="de-DE" sz="4000">
              <a:latin typeface="Calibri Light"/>
            </a:endParaRPr>
          </a:p>
        </p:txBody>
      </p:sp>
      <p:sp>
        <p:nvSpPr>
          <p:cNvPr id="11"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endParaRPr lang="de-DE" altLang="de-DE" sz="4000">
              <a:latin typeface="Calibri Light"/>
            </a:endParaRPr>
          </a:p>
        </p:txBody>
      </p:sp>
      <p:sp>
        <p:nvSpPr>
          <p:cNvPr id="12"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endParaRPr lang="de-DE" altLang="de-DE" sz="4000">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377"/>
            <a:r>
              <a:rPr lang="ar-AE" sz="2400" dirty="0">
                <a:solidFill>
                  <a:srgbClr val="333333"/>
                </a:solidFill>
              </a:rPr>
              <a:t>همیشه تصمیم گیری زودهنگام منجر به خطا نمی شود ؛ ولی گاهی اوقات سبب می شود که فقط بخشی از حقیقت دیده شود.</a:t>
            </a:r>
            <a:endParaRPr lang="fa-IR" sz="2400" dirty="0">
              <a:solidFill>
                <a:srgbClr val="004992"/>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106</a:t>
            </a:fld>
            <a:endParaRPr lang="de-DE" altLang="de-DE">
              <a:latin typeface="+mn-l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377"/>
            <a:r>
              <a:rPr lang="ar-AE" sz="2400" dirty="0">
                <a:solidFill>
                  <a:srgbClr val="333333"/>
                </a:solidFill>
              </a:rPr>
              <a:t>همیشه تصمیم گیری زودهنگام منجر به خطا نمی شود ؛ ولی گاهی اوقات سبب می شود که فقط بخشی از حقیقت دیده شود.</a:t>
            </a:r>
          </a:p>
          <a:p>
            <a:pPr lvl="0" algn="ctr" defTabSz="914377"/>
            <a:r>
              <a:rPr lang="ar-AE" sz="2400" dirty="0">
                <a:solidFill>
                  <a:srgbClr val="004992"/>
                </a:solidFill>
              </a:rPr>
              <a:t>سعی کنید تمام جزئیات / تصاویر را کشف کنید!</a:t>
            </a:r>
            <a:endParaRPr lang="fa-IR" sz="2400" dirty="0">
              <a:solidFill>
                <a:srgbClr val="004992"/>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107</a:t>
            </a:fld>
            <a:endParaRPr lang="de-DE" altLang="de-DE">
              <a:latin typeface="+mn-lt"/>
            </a:endParaRPr>
          </a:p>
        </p:txBody>
      </p:sp>
    </p:spTree>
    <p:extLst>
      <p:ext uri="{BB962C8B-B14F-4D97-AF65-F5344CB8AC3E}">
        <p14:creationId xmlns:p14="http://schemas.microsoft.com/office/powerpoint/2010/main" val="253878227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108</a:t>
            </a:fld>
            <a:endParaRPr lang="de-DE" altLang="de-DE">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109</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fa-IR" sz="2400" dirty="0">
                <a:solidFill>
                  <a:srgbClr val="333333"/>
                </a:solidFill>
                <a:latin typeface="Calibri Light"/>
                <a:ea typeface="+mj-ea"/>
                <a:cs typeface="+mj-cs"/>
              </a:rPr>
              <a:t>یک خانم (زن)</a:t>
            </a:r>
            <a:br>
              <a:rPr lang="fa-IR" sz="2400" dirty="0">
                <a:solidFill>
                  <a:srgbClr val="333333"/>
                </a:solidFill>
                <a:latin typeface="Calibri Light"/>
                <a:ea typeface="+mj-ea"/>
                <a:cs typeface="+mj-cs"/>
              </a:rPr>
            </a:br>
            <a:r>
              <a:rPr lang="fa-IR" sz="2400" dirty="0">
                <a:solidFill>
                  <a:srgbClr val="333333"/>
                </a:solidFill>
                <a:latin typeface="Calibri Light"/>
                <a:ea typeface="+mj-ea"/>
                <a:cs typeface="+mj-cs"/>
              </a:rPr>
              <a:t> یا نوازنده ی ساکسیفون</a:t>
            </a:r>
            <a:endParaRPr lang="en-US" sz="2400" dirty="0">
              <a:solidFill>
                <a:srgbClr val="333333"/>
              </a:solidFill>
              <a:latin typeface="Calibri Light"/>
              <a:ea typeface="+mj-ea"/>
              <a:cs typeface="+mj-cs"/>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110</a:t>
            </a:fld>
            <a:endParaRPr lang="de-DE" altLang="de-DE">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111</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fa-IR" sz="2400">
                <a:solidFill>
                  <a:srgbClr val="333333"/>
                </a:solidFill>
                <a:latin typeface="Calibri Light"/>
                <a:ea typeface="+mj-ea"/>
                <a:cs typeface="+mj-cs"/>
              </a:rPr>
              <a:t>اردک یا خرگوش</a:t>
            </a:r>
            <a:endParaRPr lang="en-US" sz="2400" dirty="0">
              <a:solidFill>
                <a:srgbClr val="333333"/>
              </a:solidFill>
              <a:latin typeface="Calibri Light"/>
              <a:ea typeface="+mj-ea"/>
              <a:cs typeface="+mj-cs"/>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112</a:t>
            </a:fld>
            <a:endParaRPr lang="de-DE" altLang="de-DE">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113</a:t>
            </a:fld>
            <a:endParaRPr lang="de-DE" altLang="de-DE">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fa-IR" sz="2400">
                <a:solidFill>
                  <a:srgbClr val="333333"/>
                </a:solidFill>
                <a:latin typeface="Calibri Light"/>
                <a:ea typeface="+mj-ea"/>
                <a:cs typeface="+mj-cs"/>
              </a:rPr>
              <a:t>صورت یا سوارکار</a:t>
            </a:r>
            <a:endParaRPr lang="en-US" sz="2400" dirty="0">
              <a:solidFill>
                <a:srgbClr val="333333"/>
              </a:solidFill>
              <a:latin typeface="Calibri Light"/>
              <a:ea typeface="+mj-ea"/>
              <a:cs typeface="+mj-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114</a:t>
            </a:fld>
            <a:endParaRPr lang="de-DE" altLang="de-DE">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115</a:t>
            </a:fld>
            <a:endParaRPr lang="de-DE" altLang="de-DE">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fa-IR" sz="2400">
                <a:solidFill>
                  <a:srgbClr val="333333"/>
                </a:solidFill>
                <a:latin typeface="Calibri Light"/>
                <a:ea typeface="+mj-ea"/>
                <a:cs typeface="+mj-cs"/>
              </a:rPr>
              <a:t>چهره ی حضرت مسیح یا صلیب</a:t>
            </a:r>
            <a:endParaRPr lang="en-US" sz="2400" dirty="0">
              <a:solidFill>
                <a:srgbClr val="333333"/>
              </a:solidFill>
              <a:latin typeface="Calibri Light"/>
              <a:ea typeface="+mj-ea"/>
              <a:cs typeface="+mj-cs"/>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116</a:t>
            </a:fld>
            <a:endParaRPr lang="de-DE" altLang="de-DE">
              <a:latin typeface="+mn-lt"/>
            </a:endParaRPr>
          </a:p>
        </p:txBody>
      </p:sp>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117</a:t>
            </a:fld>
            <a:endParaRPr lang="de-DE" altLang="de-DE">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fa-IR" sz="2400">
                <a:solidFill>
                  <a:srgbClr val="333333"/>
                </a:solidFill>
                <a:latin typeface="Calibri Light"/>
                <a:ea typeface="+mj-ea"/>
                <a:cs typeface="+mj-cs"/>
              </a:rPr>
              <a:t>حضرت مریم یا افسون نواختن چنگ</a:t>
            </a:r>
            <a:endParaRPr lang="en-US" sz="2400" dirty="0">
              <a:solidFill>
                <a:srgbClr val="333333"/>
              </a:solidFill>
              <a:latin typeface="Calibri Light"/>
              <a:ea typeface="+mj-ea"/>
              <a:cs typeface="+mj-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3333"/>
              </a:buClr>
            </a:pPr>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000" dirty="0">
                <a:solidFill>
                  <a:srgbClr val="333333"/>
                </a:solidFill>
              </a:rPr>
              <a:t>آخرین اسلاید نشان داد که تصمیم گیری های سریع ، غالباً به اشتباه منجر می شود و فقط بخشی از حقیقت را منعکس می کند.</a:t>
            </a:r>
            <a:endParaRPr lang="fa-IR" sz="20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118</a:t>
            </a:fld>
            <a:endParaRPr lang="de-DE" altLang="de-DE">
              <a:latin typeface="+mn-l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3333"/>
              </a:buClr>
            </a:pPr>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000" dirty="0">
                <a:solidFill>
                  <a:srgbClr val="333333"/>
                </a:solidFill>
              </a:rPr>
              <a:t>آخرین اسلاید نشان داد که تصمیم گیری های سریع ، غالباً به اشتباه منجر می شود و فقط بخشی از حقیقت را منعکس می کند.</a:t>
            </a:r>
          </a:p>
          <a:p>
            <a:pPr marL="342900" lvl="0" indent="-342900" defTabSz="914400" fontAlgn="base">
              <a:buClr>
                <a:srgbClr val="000000"/>
              </a:buClr>
              <a:buFont typeface="WingDings"/>
              <a:buChar char=""/>
            </a:pPr>
            <a:r>
              <a:rPr lang="fa-IR" altLang="de-DE" sz="2000" dirty="0">
                <a:solidFill>
                  <a:srgbClr val="004992"/>
                </a:solidFill>
              </a:rPr>
              <a:t>بنابراین برای کسب اطلاعات بیشترجستجو کنید </a:t>
            </a:r>
            <a:r>
              <a:rPr lang="fa-IR" altLang="de-DE" sz="2000" dirty="0">
                <a:solidFill>
                  <a:srgbClr val="333333"/>
                </a:solidFill>
              </a:rPr>
              <a:t>و بویژه در تصمیم های خطیر و پراهمیت با دیگران تبادل نظر و مشورت کنید. (بعنوان مثال ، اگر احساس کردید که همسایه ، شما را تعقیب می کند ، بلافاصله به این دشمن فرضی حمله </a:t>
            </a:r>
            <a:r>
              <a:rPr lang="fa-IR" altLang="de-DE" sz="2000">
                <a:solidFill>
                  <a:srgbClr val="333333"/>
                </a:solidFill>
              </a:rPr>
              <a:t>نکنید!)</a:t>
            </a:r>
            <a:endParaRPr lang="fa-IR" sz="20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119</a:t>
            </a:fld>
            <a:endParaRPr lang="de-DE" altLang="de-DE">
              <a:latin typeface="+mn-lt"/>
            </a:endParaRPr>
          </a:p>
        </p:txBody>
      </p:sp>
    </p:spTree>
    <p:extLst>
      <p:ext uri="{BB962C8B-B14F-4D97-AF65-F5344CB8AC3E}">
        <p14:creationId xmlns:p14="http://schemas.microsoft.com/office/powerpoint/2010/main" val="148729106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3333"/>
              </a:buClr>
            </a:pPr>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000" dirty="0">
                <a:solidFill>
                  <a:srgbClr val="333333"/>
                </a:solidFill>
              </a:rPr>
              <a:t>آخرین اسلاید نشان داد که تصمیم گیری های سریع ، غالباً به اشتباه منجر می شود و فقط بخشی از حقیقت را منعکس می کند.</a:t>
            </a:r>
          </a:p>
          <a:p>
            <a:pPr marL="342900" lvl="0" indent="-342900" defTabSz="914400" fontAlgn="base">
              <a:buClr>
                <a:srgbClr val="000000"/>
              </a:buClr>
              <a:buFont typeface="WingDings"/>
              <a:buChar char=""/>
            </a:pPr>
            <a:r>
              <a:rPr lang="fa-IR" altLang="de-DE" sz="2000" dirty="0">
                <a:solidFill>
                  <a:srgbClr val="004992"/>
                </a:solidFill>
              </a:rPr>
              <a:t>بنابراین برای کسب اطلاعات بیشترجستجو کنید </a:t>
            </a:r>
            <a:r>
              <a:rPr lang="fa-IR" altLang="de-DE" sz="2000" dirty="0">
                <a:solidFill>
                  <a:srgbClr val="333333"/>
                </a:solidFill>
              </a:rPr>
              <a:t>و بویژه در تصمیم های خطیر و پراهمیت با دیگران تبادل نظر و مشورت کنید. (بعنوان مثال ، اگر احساس کردید که همسایه ، شما را تعقیب می کند ، بلافاصله به این دشمن فرضی حمله نکنید!)</a:t>
            </a:r>
            <a:endParaRPr lang="en-US" altLang="de-DE" sz="2000" dirty="0">
              <a:solidFill>
                <a:srgbClr val="333333"/>
              </a:solidFill>
            </a:endParaRPr>
          </a:p>
          <a:p>
            <a:pPr marL="342900" lvl="0" indent="-342900" defTabSz="914400" fontAlgn="base">
              <a:buClr>
                <a:srgbClr val="333333"/>
              </a:buClr>
              <a:buFont typeface="WingDings"/>
              <a:buChar char=""/>
            </a:pPr>
            <a:r>
              <a:rPr lang="fa-IR" altLang="de-DE" sz="2000" dirty="0">
                <a:solidFill>
                  <a:srgbClr val="333333"/>
                </a:solidFill>
              </a:rPr>
              <a:t>معمولاً در مورد وقایعی که کم اهمیت هستند ، سریع تصمیم می گیریم (بعنوان نمونه ، در انتخاب نوع مارک ماست ، یا نوع کیک ، یا انتخاب شماره ی بخت </a:t>
            </a:r>
            <a:r>
              <a:rPr lang="fa-IR" altLang="de-DE" sz="2000">
                <a:solidFill>
                  <a:srgbClr val="333333"/>
                </a:solidFill>
              </a:rPr>
              <a:t>آزمایی)</a:t>
            </a:r>
            <a:endParaRPr lang="fa-IR" sz="20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120</a:t>
            </a:fld>
            <a:endParaRPr lang="de-DE" altLang="de-DE">
              <a:latin typeface="+mn-lt"/>
            </a:endParaRPr>
          </a:p>
        </p:txBody>
      </p:sp>
    </p:spTree>
    <p:extLst>
      <p:ext uri="{BB962C8B-B14F-4D97-AF65-F5344CB8AC3E}">
        <p14:creationId xmlns:p14="http://schemas.microsoft.com/office/powerpoint/2010/main" val="428826312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3333"/>
              </a:buClr>
            </a:pPr>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000" dirty="0">
                <a:solidFill>
                  <a:srgbClr val="333333"/>
                </a:solidFill>
              </a:rPr>
              <a:t>آخرین اسلاید نشان داد که تصمیم گیری های سریع ، غالباً به اشتباه منجر می شود و فقط بخشی از حقیقت را منعکس می کند.</a:t>
            </a:r>
          </a:p>
          <a:p>
            <a:pPr marL="342900" lvl="0" indent="-342900" defTabSz="914400" fontAlgn="base">
              <a:buClr>
                <a:srgbClr val="000000"/>
              </a:buClr>
              <a:buFont typeface="WingDings"/>
              <a:buChar char=""/>
            </a:pPr>
            <a:r>
              <a:rPr lang="fa-IR" altLang="de-DE" sz="2000" dirty="0">
                <a:solidFill>
                  <a:srgbClr val="004992"/>
                </a:solidFill>
              </a:rPr>
              <a:t>بنابراین برای کسب اطلاعات بیشترجستجو کنید </a:t>
            </a:r>
            <a:r>
              <a:rPr lang="fa-IR" altLang="de-DE" sz="2000" dirty="0">
                <a:solidFill>
                  <a:srgbClr val="333333"/>
                </a:solidFill>
              </a:rPr>
              <a:t>و بویژه در تصمیم های خطیر و پراهمیت با دیگران تبادل نظر و مشورت کنید. (بعنوان مثال ، اگر احساس کردید که همسایه ، شما را تعقیب می کند ، بلافاصله به این دشمن فرضی حمله نکنید!)</a:t>
            </a:r>
            <a:endParaRPr lang="en-US" altLang="de-DE" sz="2000" dirty="0">
              <a:solidFill>
                <a:srgbClr val="333333"/>
              </a:solidFill>
            </a:endParaRPr>
          </a:p>
          <a:p>
            <a:pPr marL="342900" lvl="0" indent="-342900" defTabSz="914400" fontAlgn="base">
              <a:buClr>
                <a:srgbClr val="333333"/>
              </a:buClr>
              <a:buFont typeface="WingDings"/>
              <a:buChar char=""/>
            </a:pPr>
            <a:r>
              <a:rPr lang="fa-IR" altLang="de-DE" sz="2000" dirty="0">
                <a:solidFill>
                  <a:srgbClr val="333333"/>
                </a:solidFill>
              </a:rPr>
              <a:t>معمولاً در مورد وقایعی که کم اهمیت هستند ، سریع تصمیم می گیریم (بعنوان نمونه ، در انتخاب نوع مارک ماست ، یا نوع کیک ، یا انتخاب شماره ی بخت آزمایی)</a:t>
            </a:r>
          </a:p>
          <a:p>
            <a:pPr marL="342900" lvl="0" indent="-342900" defTabSz="914400" fontAlgn="base">
              <a:buClr>
                <a:srgbClr val="333333"/>
              </a:buClr>
              <a:buFont typeface="WingDings"/>
              <a:buChar char=""/>
            </a:pPr>
            <a:r>
              <a:rPr lang="fa-IR" altLang="de-DE" sz="2000" dirty="0">
                <a:solidFill>
                  <a:srgbClr val="333333"/>
                </a:solidFill>
              </a:rPr>
              <a:t>انسان جایزالخطا است. و باید برای احتمال هرگونه خطایی آماده باشد. و کسی که کاری انجام می دهد ،خطا می </a:t>
            </a:r>
            <a:r>
              <a:rPr lang="fa-IR" altLang="de-DE" sz="2000">
                <a:solidFill>
                  <a:srgbClr val="333333"/>
                </a:solidFill>
              </a:rPr>
              <a:t>کند.</a:t>
            </a:r>
            <a:endParaRPr lang="fa-IR" sz="20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121</a:t>
            </a:fld>
            <a:endParaRPr lang="de-DE" altLang="de-DE">
              <a:latin typeface="+mn-lt"/>
            </a:endParaRPr>
          </a:p>
        </p:txBody>
      </p:sp>
    </p:spTree>
    <p:extLst>
      <p:ext uri="{BB962C8B-B14F-4D97-AF65-F5344CB8AC3E}">
        <p14:creationId xmlns:p14="http://schemas.microsoft.com/office/powerpoint/2010/main" val="11871499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3333"/>
              </a:buClr>
            </a:pPr>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000" dirty="0">
                <a:solidFill>
                  <a:srgbClr val="333333"/>
                </a:solidFill>
              </a:rPr>
              <a:t>آخرین اسلاید نشان داد که تصمیم گیری های سریع ، غالباً به اشتباه منجر می شود و فقط بخشی از حقیقت را منعکس می کند.</a:t>
            </a:r>
          </a:p>
          <a:p>
            <a:pPr marL="342900" lvl="0" indent="-342900" defTabSz="914400" fontAlgn="base">
              <a:buClr>
                <a:srgbClr val="000000"/>
              </a:buClr>
              <a:buFont typeface="WingDings"/>
              <a:buChar char=""/>
            </a:pPr>
            <a:r>
              <a:rPr lang="fa-IR" altLang="de-DE" sz="2000" dirty="0">
                <a:solidFill>
                  <a:srgbClr val="004992"/>
                </a:solidFill>
              </a:rPr>
              <a:t>بنابراین برای کسب اطلاعات بیشترجستجو کنید </a:t>
            </a:r>
            <a:r>
              <a:rPr lang="fa-IR" altLang="de-DE" sz="2000" dirty="0">
                <a:solidFill>
                  <a:srgbClr val="333333"/>
                </a:solidFill>
              </a:rPr>
              <a:t>و بویژه در تصمیم های خطیر و پراهمیت با دیگران تبادل نظر و مشورت کنید. (بعنوان مثال ، اگر احساس کردید که همسایه ، شما را تعقیب می کند ، بلافاصله به این دشمن فرضی حمله نکنید!)</a:t>
            </a:r>
            <a:endParaRPr lang="en-US" altLang="de-DE" sz="2000" dirty="0">
              <a:solidFill>
                <a:srgbClr val="333333"/>
              </a:solidFill>
            </a:endParaRPr>
          </a:p>
          <a:p>
            <a:pPr marL="342900" lvl="0" indent="-342900" defTabSz="914400" fontAlgn="base">
              <a:buClr>
                <a:srgbClr val="333333"/>
              </a:buClr>
              <a:buFont typeface="WingDings"/>
              <a:buChar char=""/>
            </a:pPr>
            <a:r>
              <a:rPr lang="fa-IR" altLang="de-DE" sz="2000" dirty="0">
                <a:solidFill>
                  <a:srgbClr val="333333"/>
                </a:solidFill>
              </a:rPr>
              <a:t>معمولاً در مورد وقایعی که کم اهمیت هستند ، سریع تصمیم می گیریم (بعنوان نمونه ، در انتخاب نوع مارک ماست ، یا نوع کیک ، یا انتخاب شماره ی بخت آزمایی)</a:t>
            </a:r>
          </a:p>
          <a:p>
            <a:pPr marL="342900" lvl="0" indent="-342900" defTabSz="914400" fontAlgn="base">
              <a:buClr>
                <a:srgbClr val="333333"/>
              </a:buClr>
              <a:buFont typeface="WingDings"/>
              <a:buChar char=""/>
            </a:pPr>
            <a:r>
              <a:rPr lang="fa-IR" altLang="de-DE" sz="2000" dirty="0">
                <a:solidFill>
                  <a:srgbClr val="333333"/>
                </a:solidFill>
              </a:rPr>
              <a:t>انسان جایزالخطا است. و باید برای احتمال هرگونه خطایی آماده باشد. و کسی که کاری انجام می دهد ،خطا می کند.</a:t>
            </a:r>
          </a:p>
          <a:p>
            <a:pPr marL="342900" lvl="0" indent="-342900" defTabSz="914400" fontAlgn="base">
              <a:buClr>
                <a:srgbClr val="333333"/>
              </a:buClr>
              <a:buFont typeface="WingDings"/>
              <a:buChar char=""/>
            </a:pPr>
            <a:r>
              <a:rPr lang="fa-IR" altLang="de-DE" sz="2000" dirty="0">
                <a:solidFill>
                  <a:srgbClr val="333333"/>
                </a:solidFill>
              </a:rPr>
              <a:t>تصمیم گیری های مهم بر اساس حقایق انعطاف ناپذیر قرار گرفته است. حدس و گمان </a:t>
            </a:r>
            <a:r>
              <a:rPr lang="fa-IR" altLang="de-DE" sz="2000">
                <a:solidFill>
                  <a:srgbClr val="333333"/>
                </a:solidFill>
              </a:rPr>
              <a:t>صرفا “مشاوران بدی” </a:t>
            </a:r>
            <a:r>
              <a:rPr lang="fa-IR" altLang="de-DE" sz="2000" dirty="0">
                <a:solidFill>
                  <a:srgbClr val="333333"/>
                </a:solidFill>
              </a:rPr>
              <a:t>هستند. همیشه پیامدهای ناشی از یک قضاوت اشتباه را در نظر بگیرید.</a:t>
            </a:r>
            <a:endParaRPr lang="fa-IR" sz="20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122</a:t>
            </a:fld>
            <a:endParaRPr lang="de-DE" altLang="de-DE">
              <a:latin typeface="+mn-lt"/>
            </a:endParaRPr>
          </a:p>
        </p:txBody>
      </p:sp>
    </p:spTree>
    <p:extLst>
      <p:ext uri="{BB962C8B-B14F-4D97-AF65-F5344CB8AC3E}">
        <p14:creationId xmlns:p14="http://schemas.microsoft.com/office/powerpoint/2010/main" val="235054174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روانپریشی (پسیکوز)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dirty="0">
                <a:solidFill>
                  <a:srgbClr val="333333"/>
                </a:solidFill>
              </a:rPr>
              <a:t>بسیاری ، اما نه همه ی، افراد مبتلا به روانپریشی (پسیکوز) تمایل دارند که سریع و زودهنگام نتیجه گیری کنند. </a:t>
            </a:r>
            <a:br>
              <a:rPr lang="de-DE" altLang="de-DE" sz="2400" dirty="0">
                <a:solidFill>
                  <a:srgbClr val="333333"/>
                </a:solidFill>
              </a:rPr>
            </a:br>
            <a:r>
              <a:rPr lang="fa-IR" altLang="de-DE" sz="2400" dirty="0">
                <a:solidFill>
                  <a:srgbClr val="333333"/>
                </a:solidFill>
              </a:rPr>
              <a:t>و همیشه این افراد فقط کرانه ها را می بینند (در قضاوت افراط می کنند.)</a:t>
            </a: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123</a:t>
            </a:fld>
            <a:endParaRPr lang="de-DE" altLang="de-DE">
              <a:latin typeface="+mn-lt"/>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روانپریشی (پسیکوز)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dirty="0">
                <a:solidFill>
                  <a:srgbClr val="333333"/>
                </a:solidFill>
              </a:rPr>
              <a:t>بسیاری ، اما نه همه ی، افراد مبتلا به روانپریشی (پسیکوز) تمایل دارند که سریع و زودهنگام نتیجه گیری کنند. </a:t>
            </a:r>
            <a:br>
              <a:rPr lang="de-DE" altLang="de-DE" sz="2400" dirty="0">
                <a:solidFill>
                  <a:srgbClr val="333333"/>
                </a:solidFill>
              </a:rPr>
            </a:br>
            <a:r>
              <a:rPr lang="fa-IR" altLang="de-DE" sz="2400" dirty="0">
                <a:solidFill>
                  <a:srgbClr val="333333"/>
                </a:solidFill>
              </a:rPr>
              <a:t>و همیشه این افراد فقط کرانه ها را می بینند (در قضاوت افراط می کنند.)</a:t>
            </a:r>
          </a:p>
          <a:p>
            <a:pPr lvl="0" defTabSz="914400" fontAlgn="base"/>
            <a:r>
              <a:rPr lang="fa-IR" altLang="de-DE" sz="2400" dirty="0">
                <a:solidFill>
                  <a:srgbClr val="004992"/>
                </a:solidFill>
              </a:rPr>
              <a:t>مثال: </a:t>
            </a:r>
            <a:r>
              <a:rPr lang="fa-IR" altLang="de-DE" sz="2400" dirty="0">
                <a:solidFill>
                  <a:srgbClr val="333333"/>
                </a:solidFill>
              </a:rPr>
              <a:t>وقتی که کارل به جمعی وارد می شود ، ادعا می کند که پادشاه آلمان خواهد شد.</a:t>
            </a:r>
          </a:p>
          <a:p>
            <a:pPr lvl="0" defTabSz="914400" fontAlgn="base"/>
            <a:r>
              <a:rPr lang="fa-IR" altLang="de-DE" sz="2400" dirty="0">
                <a:solidFill>
                  <a:srgbClr val="004992"/>
                </a:solidFill>
              </a:rPr>
              <a:t>پیشینه: </a:t>
            </a:r>
            <a:r>
              <a:rPr lang="fa-IR" altLang="de-DE" sz="2400" dirty="0">
                <a:solidFill>
                  <a:srgbClr val="333333"/>
                </a:solidFill>
              </a:rPr>
              <a:t>کارل جایزه ای از تاج شاهی را در یک تخم مرغ شانسی پیدا می کند. امّا مدت ها است که حکومت پادشاهی در آلمان برچیده شده و محتوای تخم مرغ شانسی نمی تواند سند معتبری برای برگزیده شدن او بر مسند پادشاهی باشد.</a:t>
            </a: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124</a:t>
            </a:fld>
            <a:endParaRPr lang="de-DE" altLang="de-DE">
              <a:latin typeface="+mn-lt"/>
            </a:endParaRPr>
          </a:p>
        </p:txBody>
      </p:sp>
    </p:spTree>
    <p:extLst>
      <p:ext uri="{BB962C8B-B14F-4D97-AF65-F5344CB8AC3E}">
        <p14:creationId xmlns:p14="http://schemas.microsoft.com/office/powerpoint/2010/main" val="413253113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روانپریشی (پسیکوز)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dirty="0">
                <a:solidFill>
                  <a:srgbClr val="333333"/>
                </a:solidFill>
              </a:rPr>
              <a:t>بسیاری ، اما نه همه ی، افراد مبتلا به روانپریشی (پسیکوز) تمایل دارند که سریع و زودهنگام نتیجه گیری کنند. </a:t>
            </a:r>
            <a:br>
              <a:rPr lang="de-DE" altLang="de-DE" sz="2400" dirty="0">
                <a:solidFill>
                  <a:srgbClr val="333333"/>
                </a:solidFill>
              </a:rPr>
            </a:br>
            <a:r>
              <a:rPr lang="fa-IR" altLang="de-DE" sz="2400" dirty="0">
                <a:solidFill>
                  <a:srgbClr val="333333"/>
                </a:solidFill>
              </a:rPr>
              <a:t>و همیشه این افراد فقط کرانه ها را می بینند (در قضاوت افراط می کنند.)</a:t>
            </a:r>
          </a:p>
          <a:p>
            <a:pPr lvl="0" defTabSz="914400" fontAlgn="base"/>
            <a:r>
              <a:rPr lang="fa-IR" altLang="de-DE" sz="2400" dirty="0">
                <a:solidFill>
                  <a:srgbClr val="004992"/>
                </a:solidFill>
              </a:rPr>
              <a:t>مثال: </a:t>
            </a:r>
            <a:r>
              <a:rPr lang="fa-IR" altLang="de-DE" sz="2400" dirty="0">
                <a:solidFill>
                  <a:srgbClr val="333333"/>
                </a:solidFill>
              </a:rPr>
              <a:t>وقتی که کارل به جمعی وارد می شود ، ادعا می کند که پادشاه آلمان خواهد شد.</a:t>
            </a:r>
          </a:p>
          <a:p>
            <a:pPr lvl="0" defTabSz="914400" fontAlgn="base"/>
            <a:r>
              <a:rPr lang="fa-IR" altLang="de-DE" sz="2400" dirty="0">
                <a:solidFill>
                  <a:srgbClr val="004992"/>
                </a:solidFill>
              </a:rPr>
              <a:t>پیشینه: </a:t>
            </a:r>
            <a:r>
              <a:rPr lang="fa-IR" altLang="de-DE" sz="2400" dirty="0">
                <a:solidFill>
                  <a:srgbClr val="333333"/>
                </a:solidFill>
              </a:rPr>
              <a:t>کارل جایزه ای از تاج شاهی را در یک تخم مرغ شانسی پیدا می کند. امّا مدت ها است که حکومت پادشاهی در آلمان برچیده شده و محتوای تخم مرغ شانسی نمی تواند سند معتبری برای برگزیده شدن او بر مسند پادشاهی باشد.</a:t>
            </a:r>
          </a:p>
          <a:p>
            <a:pPr lvl="0" defTabSz="914400" fontAlgn="base"/>
            <a:r>
              <a:rPr lang="fa-IR" altLang="de-DE" sz="2400" dirty="0">
                <a:solidFill>
                  <a:srgbClr val="333333"/>
                </a:solidFill>
              </a:rPr>
              <a:t>ممکن است که شواهد و مدارک بسیار زیادی بدست آیند ولی تعابیر و تفاسیر مختلف را باید با افراد موثق و معتمد در میان گذارد و به هنگام نتیجه گیری شتاب نکنیم.</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125</a:t>
            </a:fld>
            <a:endParaRPr lang="de-DE" altLang="de-DE">
              <a:latin typeface="+mn-lt"/>
            </a:endParaRPr>
          </a:p>
        </p:txBody>
      </p:sp>
    </p:spTree>
    <p:extLst>
      <p:ext uri="{BB962C8B-B14F-4D97-AF65-F5344CB8AC3E}">
        <p14:creationId xmlns:p14="http://schemas.microsoft.com/office/powerpoint/2010/main" val="114204309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AE" altLang="ko-KR" sz="3600" dirty="0">
                <a:solidFill>
                  <a:srgbClr val="004992"/>
                </a:solidFill>
                <a:latin typeface="+mn-lt"/>
                <a:ea typeface="+mn-ea"/>
                <a:cs typeface="+mn-cs"/>
              </a:rPr>
              <a:t>از توجه و همکاری شما متشکریم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r-AE" altLang="ko-KR" i="1" dirty="0">
                <a:solidFill>
                  <a:srgbClr val="004992"/>
                </a:solidFill>
              </a:rPr>
              <a:t>برای مربیان:</a:t>
            </a:r>
            <a:endParaRPr lang="" altLang="ko-KR" i="1">
              <a:solidFill>
                <a:srgbClr val="004992"/>
              </a:solidFill>
            </a:endParaRPr>
          </a:p>
          <a:p>
            <a:pPr marL="114935" marR="333375" lvl="0" defTabSz="914400">
              <a:lnSpc>
                <a:spcPct val="100000"/>
              </a:lnSpc>
              <a:spcBef>
                <a:spcPts val="800"/>
              </a:spcBef>
            </a:pPr>
            <a:r>
              <a:rPr lang="ar-AE" altLang="ko-KR" dirty="0">
                <a:solidFill>
                  <a:srgbClr val="004992"/>
                </a:solidFill>
              </a:rPr>
              <a:t>تکایە ۆرکشیتەکان دەربکە. ناساندنی کاربەرنامەی</a:t>
            </a:r>
            <a:r>
              <a:rPr lang="en-US" altLang="ko-KR" dirty="0">
                <a:solidFill>
                  <a:srgbClr val="004992"/>
                </a:solidFill>
              </a:rPr>
              <a:t> COGITO </a:t>
            </a:r>
            <a:r>
              <a:rPr lang="ar-AE" altLang="ko-KR" dirty="0">
                <a:solidFill>
                  <a:srgbClr val="004992"/>
                </a:solidFill>
              </a:rPr>
              <a:t>(دابەزاندنی بە خۆڕایی).</a:t>
            </a:r>
          </a:p>
        </p:txBody>
      </p:sp>
      <p:sp>
        <p:nvSpPr>
          <p:cNvPr id="2" name="Footer Placeholder 1"/>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126</a:t>
            </a:fld>
            <a:endParaRPr lang="de-DE" altLang="de-DE">
              <a:latin typeface="+mn-lt"/>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Tree>
    <p:extLst>
      <p:ext uri="{BB962C8B-B14F-4D97-AF65-F5344CB8AC3E}">
        <p14:creationId xmlns:p14="http://schemas.microsoft.com/office/powerpoint/2010/main" val="345820060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pPr>
              <a:defRPr/>
            </a:pPr>
            <a:fld id="{4C1841C3-74B8-43D0-856F-F1AD5C0CADE7}" type="slidenum">
              <a:rPr lang="de-DE" altLang="de-DE" smtClean="0">
                <a:latin typeface="+mn-lt"/>
              </a:rPr>
              <a:pPr>
                <a:defRPr/>
              </a:pPr>
              <a:t>127</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4254730409"/>
              </p:ext>
            </p:extLst>
          </p:nvPr>
        </p:nvGraphicFramePr>
        <p:xfrm>
          <a:off x="408954" y="2011680"/>
          <a:ext cx="11375999" cy="287431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Jonathan </a:t>
                      </a:r>
                      <a:r>
                        <a:rPr kumimoji="0" lang="en-GB" sz="1000" b="0" i="0" u="none" strike="noStrike" cap="none" normalizeH="0" baseline="0" dirty="0" err="1">
                          <a:ln>
                            <a:noFill/>
                          </a:ln>
                          <a:solidFill>
                            <a:srgbClr val="333333"/>
                          </a:solidFill>
                          <a:effectLst/>
                          <a:latin typeface="+mn-lt"/>
                          <a:ea typeface="+mn-ea"/>
                          <a:cs typeface="+mn-cs"/>
                        </a:rPr>
                        <a:t>Lehrfeld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War of the Worlds</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Newspaper</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dbking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National League of American Pen Women</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Label of a publishing company (owl)</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cobalt123</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Stained Glass Panel, Eye-Catcher </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Stained church window </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Arbeitsgruppe Klinische Neuropsychologie</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Black&amp;white</a:t>
                      </a:r>
                      <a:r>
                        <a:rPr kumimoji="0" lang="en-GB" sz="1000" b="0" i="0" u="none" strike="noStrike" cap="none" normalizeH="0" baseline="0" dirty="0">
                          <a:ln>
                            <a:noFill/>
                          </a:ln>
                          <a:solidFill>
                            <a:srgbClr val="333333"/>
                          </a:solidFill>
                          <a:effectLst/>
                          <a:latin typeface="+mn-lt"/>
                          <a:ea typeface="+mn-ea"/>
                          <a:cs typeface="+mn-cs"/>
                        </a:rPr>
                        <a:t> drawings of fragmented pictures</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Arbeitsgruppe</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Klinische</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motifs: raft, frog etc.</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a:t>
                      </a:r>
                      <a:r>
                        <a:rPr kumimoji="0" lang="de-DE" sz="1000" b="1" i="0" u="none" strike="noStrike" cap="none" normalizeH="0" baseline="0">
                          <a:ln>
                            <a:noFill/>
                          </a:ln>
                          <a:solidFill>
                            <a:srgbClr val="333333"/>
                          </a:solidFill>
                          <a:effectLst/>
                          <a:latin typeface="+mn-lt"/>
                          <a:ea typeface="+mn-ea"/>
                          <a:cs typeface="+mn-cs"/>
                        </a:rPr>
                        <a:t> </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a:t>
                      </a:r>
                      <a:r>
                        <a:rPr kumimoji="0" lang="de-DE" sz="1000" b="0" i="0" u="none" strike="noStrike" cap="none" normalizeH="0" baseline="0">
                          <a:ln>
                            <a:noFill/>
                          </a:ln>
                          <a:solidFill>
                            <a:srgbClr val="333333"/>
                          </a:solidFill>
                          <a:effectLst/>
                          <a:latin typeface="+mn-lt"/>
                          <a:ea typeface="+mn-ea"/>
                          <a:cs typeface="+mn-cs"/>
                        </a:rPr>
                        <a:t> pictures</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PP by rockypointcollectibles</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 - -</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45"/>
          <p:cNvGraphicFramePr>
            <a:graphicFrameLocks noGrp="1"/>
          </p:cNvGraphicFramePr>
          <p:nvPr>
            <p:extLst>
              <p:ext uri="{D42A27DB-BD31-4B8C-83A1-F6EECF244321}">
                <p14:modId xmlns:p14="http://schemas.microsoft.com/office/powerpoint/2010/main" val="1743180254"/>
              </p:ext>
            </p:extLst>
          </p:nvPr>
        </p:nvGraphicFramePr>
        <p:xfrm>
          <a:off x="411480"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افسانه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موافق و مخالف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”رویداد“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ar-SA" sz="2000" b="0" i="0" u="none" strike="noStrike" cap="none" normalizeH="0" baseline="0" dirty="0">
                          <a:ln>
                            <a:noFill/>
                          </a:ln>
                          <a:solidFill>
                            <a:srgbClr val="333333"/>
                          </a:solidFill>
                          <a:effectLst/>
                          <a:latin typeface="+mn-lt"/>
                          <a:ea typeface="+mn-ea"/>
                          <a:cs typeface="+mn-cs"/>
                        </a:rPr>
                        <a:t>ظاهرا فرود در ماه در سال 1969 هرگز صورت نگرفت و صرفا </a:t>
                      </a:r>
                      <a:r>
                        <a:rPr kumimoji="0" lang="ar-SA" sz="2000" b="0" i="0" u="none" strike="noStrike" cap="none" normalizeH="0" baseline="0">
                          <a:ln>
                            <a:noFill/>
                          </a:ln>
                          <a:solidFill>
                            <a:srgbClr val="333333"/>
                          </a:solidFill>
                          <a:effectLst/>
                          <a:latin typeface="+mn-lt"/>
                          <a:ea typeface="+mn-ea"/>
                          <a:cs typeface="+mn-cs"/>
                        </a:rPr>
                        <a:t>یک دروغ بود</a:t>
                      </a:r>
                      <a:r>
                        <a:rPr kumimoji="0" lang="ar-SA"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5000"/>
                        </a:lnSpc>
                        <a:spcBef>
                          <a:spcPts val="1999"/>
                        </a:spcBef>
                      </a:pPr>
                      <a:r>
                        <a:rPr lang="ar-SA" sz="2000" b="0" i="0" u="none" dirty="0">
                          <a:solidFill>
                            <a:srgbClr val="333333"/>
                          </a:solidFill>
                          <a:latin typeface="+mn-lt"/>
                          <a:ea typeface="+mn-ea"/>
                          <a:cs typeface="+mn-cs"/>
                        </a:rPr>
                        <a:t>انگیزه های ادعا شده از ایالات متحده آمریکا:</a:t>
                      </a:r>
                    </a:p>
                    <a:p>
                      <a:pPr marL="457200" indent="-457200" algn="r" rtl="1">
                        <a:lnSpc>
                          <a:spcPct val="105000"/>
                        </a:lnSpc>
                        <a:spcBef>
                          <a:spcPts val="1999"/>
                        </a:spcBef>
                        <a:buFont typeface="+mj-lt"/>
                        <a:buAutoNum type="arabicPeriod"/>
                      </a:pPr>
                      <a:r>
                        <a:rPr lang="ar-SA" sz="2000" b="0" i="0" u="none" dirty="0">
                          <a:solidFill>
                            <a:srgbClr val="333333"/>
                          </a:solidFill>
                          <a:latin typeface="+mn-lt"/>
                          <a:ea typeface="+mn-ea"/>
                          <a:cs typeface="+mn-cs"/>
                        </a:rPr>
                        <a:t>„</a:t>
                      </a:r>
                      <a:r>
                        <a:rPr lang="ar-SA" sz="2000" b="0" i="0" u="none">
                          <a:solidFill>
                            <a:srgbClr val="333333"/>
                          </a:solidFill>
                          <a:latin typeface="+mn-lt"/>
                          <a:ea typeface="+mn-ea"/>
                          <a:cs typeface="+mn-cs"/>
                        </a:rPr>
                        <a:t>پیروزی تکنولوژیکی” </a:t>
                      </a:r>
                      <a:r>
                        <a:rPr lang="ar-SA" sz="2000" b="0" i="0" u="none" dirty="0">
                          <a:solidFill>
                            <a:srgbClr val="333333"/>
                          </a:solidFill>
                          <a:latin typeface="+mn-lt"/>
                          <a:ea typeface="+mn-ea"/>
                          <a:cs typeface="+mn-cs"/>
                        </a:rPr>
                        <a:t>در رقابت سفر فضایی با اتحاد جماهیر شوروی، که پیش از آن با پرتاب یک ماهواره به فضا با موفقیت انجام شده بود.</a:t>
                      </a:r>
                    </a:p>
                    <a:p>
                      <a:pPr marL="457200" indent="-457200" algn="r" rtl="1">
                        <a:lnSpc>
                          <a:spcPct val="105000"/>
                        </a:lnSpc>
                        <a:spcBef>
                          <a:spcPts val="1999"/>
                        </a:spcBef>
                        <a:buFont typeface="+mj-lt"/>
                        <a:buAutoNum type="arabicPeriod"/>
                      </a:pPr>
                      <a:r>
                        <a:rPr lang="ar-SA" sz="2000" b="0" i="0" u="none" dirty="0">
                          <a:solidFill>
                            <a:srgbClr val="333333"/>
                          </a:solidFill>
                          <a:latin typeface="+mn-lt"/>
                          <a:ea typeface="+mn-ea"/>
                          <a:cs typeface="+mn-cs"/>
                        </a:rPr>
                        <a:t>انحراف اذهان از جنگ ویتنام</a:t>
                      </a:r>
                    </a:p>
                    <a:p>
                      <a:pPr marL="457200" indent="-457200" algn="r" rtl="1">
                        <a:lnSpc>
                          <a:spcPct val="105000"/>
                        </a:lnSpc>
                        <a:spcBef>
                          <a:spcPts val="1999"/>
                        </a:spcBef>
                        <a:buFont typeface="+mj-lt"/>
                        <a:buAutoNum type="arabicPeriod"/>
                      </a:pPr>
                      <a:r>
                        <a:rPr lang="ar-SA" sz="2000" b="0" i="0" u="none" dirty="0">
                          <a:solidFill>
                            <a:srgbClr val="333333"/>
                          </a:solidFill>
                          <a:latin typeface="+mn-lt"/>
                          <a:ea typeface="+mn-ea"/>
                          <a:cs typeface="+mn-cs"/>
                        </a:rPr>
                        <a:t>ناسا فرود در ماه را برای ترس از تقلیل بودجه دولتی جعلی خواند.</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128</a:t>
            </a:fld>
            <a:endParaRPr lang="de-DE" altLang="de-DE">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556272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5"/>
          <p:cNvGraphicFramePr>
            <a:graphicFrameLocks noGrp="1"/>
          </p:cNvGraphicFramePr>
          <p:nvPr>
            <p:extLst>
              <p:ext uri="{D42A27DB-BD31-4B8C-83A1-F6EECF244321}">
                <p14:modId xmlns:p14="http://schemas.microsoft.com/office/powerpoint/2010/main" val="2116517565"/>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افسانه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موافق و مخالف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”رویداد“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ظاهرا فرود در ماه در سال 1969 هرگز صورت نگرفت و صرفا یک دروغ بود.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0000"/>
                        </a:lnSpc>
                        <a:spcBef>
                          <a:spcPts val="1200"/>
                        </a:spcBef>
                      </a:pPr>
                      <a:r>
                        <a:rPr lang="fa-IR" sz="2000" b="1" i="0" u="none" dirty="0">
                          <a:solidFill>
                            <a:srgbClr val="333333"/>
                          </a:solidFill>
                          <a:latin typeface="+mn-lt"/>
                          <a:ea typeface="+mn-ea"/>
                          <a:cs typeface="+mn-cs"/>
                        </a:rPr>
                        <a:t>موافق: </a:t>
                      </a:r>
                      <a:r>
                        <a:rPr lang="fa-IR" sz="2000" b="0" i="0" u="none" dirty="0">
                          <a:solidFill>
                            <a:srgbClr val="004992"/>
                          </a:solidFill>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129</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895606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5"/>
          <p:cNvGraphicFramePr>
            <a:graphicFrameLocks noGrp="1"/>
          </p:cNvGraphicFramePr>
          <p:nvPr>
            <p:extLst>
              <p:ext uri="{D42A27DB-BD31-4B8C-83A1-F6EECF244321}">
                <p14:modId xmlns:p14="http://schemas.microsoft.com/office/powerpoint/2010/main" val="492159538"/>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rPr>
                        <a:t>افسانه</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rPr>
                        <a:t>موافق و مخالف</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”رویداد“</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rPr>
                        <a:t>ظاهرا فرود در ماه در سال 1969 هرگز صورت نگرفت و صرفا </a:t>
                      </a:r>
                      <a:r>
                        <a:rPr kumimoji="0" lang="fa-IR" sz="2000" b="0" i="0" u="none" strike="noStrike" cap="none" normalizeH="0" baseline="0">
                          <a:ln>
                            <a:noFill/>
                          </a:ln>
                          <a:solidFill>
                            <a:srgbClr val="333333"/>
                          </a:solidFill>
                          <a:effectLst/>
                          <a:latin typeface="+mn-lt"/>
                        </a:rPr>
                        <a:t>یک دروغ بود</a:t>
                      </a:r>
                      <a:r>
                        <a:rPr kumimoji="0" lang="fa-IR" sz="2000" b="0" i="0" u="none" strike="noStrike" cap="none" normalizeH="0" baseline="0" dirty="0">
                          <a:ln>
                            <a:noFill/>
                          </a:ln>
                          <a:solidFill>
                            <a:srgbClr val="333333"/>
                          </a:solidFill>
                          <a:effectLst/>
                          <a:latin typeface="+mn-lt"/>
                        </a:rPr>
                        <a:t>.</a:t>
                      </a:r>
                      <a:endParaRPr kumimoji="0" lang="en-US" sz="2000" b="0" i="0" u="none" strike="noStrike" cap="none" normalizeH="0" baseline="0" dirty="0">
                        <a:ln>
                          <a:noFill/>
                        </a:ln>
                        <a:solidFill>
                          <a:srgbClr val="333333"/>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0000"/>
                        </a:lnSpc>
                        <a:spcBef>
                          <a:spcPts val="1200"/>
                        </a:spcBef>
                      </a:pPr>
                      <a:r>
                        <a:rPr lang="fa-IR" sz="2000" b="1" i="0" u="none" dirty="0">
                          <a:solidFill>
                            <a:srgbClr val="333333"/>
                          </a:solidFill>
                          <a:latin typeface="Calibri Light"/>
                        </a:rPr>
                        <a:t>موافق: </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اهتزاز پرچم: این غیر ممکن است چرا که هیچ اتمسفر/ جوی در ماه وجود ندارد.</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تصاویری از آسمان بی ستاره و سایه های مختلف نشان می دهد که فیلم محصول یک استودیوی فیلمسازی است.</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پیام رادیویی آرمسترانگ از فضا: او خیلی سریع به آخرین جمله رئیس جمهور نیکسون پاسخ داد. سیگنال های رادیویی برای انتقال به زمین نیاز به زمان بیشتری از آنچه پاسخ آرمسترانگ صورت گرفت، دارند.</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130</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909883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5"/>
          <p:cNvGraphicFramePr>
            <a:graphicFrameLocks noGrp="1"/>
          </p:cNvGraphicFramePr>
          <p:nvPr>
            <p:extLst>
              <p:ext uri="{D42A27DB-BD31-4B8C-83A1-F6EECF244321}">
                <p14:modId xmlns:p14="http://schemas.microsoft.com/office/powerpoint/2010/main" val="1690204450"/>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rPr>
                        <a:t>افسانه</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موافق و مخالف</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”رویداد“</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rPr>
                        <a:t>ظاهرا فرود در ماه در سال 1969 هرگز صورت نگرفت و صرفا </a:t>
                      </a:r>
                      <a:r>
                        <a:rPr kumimoji="0" lang="fa-IR" sz="2000" b="0" i="0" u="none" strike="noStrike" cap="none" normalizeH="0" baseline="0">
                          <a:ln>
                            <a:noFill/>
                          </a:ln>
                          <a:solidFill>
                            <a:srgbClr val="333333"/>
                          </a:solidFill>
                          <a:effectLst/>
                          <a:latin typeface="+mn-lt"/>
                        </a:rPr>
                        <a:t>یک دروغ بود</a:t>
                      </a:r>
                      <a:r>
                        <a:rPr kumimoji="0" lang="fa-IR" sz="2000" b="0" i="0" u="none" strike="noStrike" cap="none" normalizeH="0" baseline="0" dirty="0">
                          <a:ln>
                            <a:noFill/>
                          </a:ln>
                          <a:solidFill>
                            <a:srgbClr val="333333"/>
                          </a:solidFill>
                          <a:effectLst/>
                          <a:latin typeface="+mn-lt"/>
                        </a:rPr>
                        <a:t>.</a:t>
                      </a:r>
                      <a:endParaRPr kumimoji="0" lang="en-US" sz="2000" b="0" i="0" u="none" strike="noStrike" cap="none" normalizeH="0" baseline="0" dirty="0">
                        <a:ln>
                          <a:noFill/>
                        </a:ln>
                        <a:solidFill>
                          <a:srgbClr val="333333"/>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0000"/>
                        </a:lnSpc>
                        <a:spcBef>
                          <a:spcPts val="1200"/>
                        </a:spcBef>
                      </a:pPr>
                      <a:r>
                        <a:rPr lang="fa-IR" sz="2000" b="1" i="0" u="none" dirty="0">
                          <a:solidFill>
                            <a:srgbClr val="333333"/>
                          </a:solidFill>
                          <a:latin typeface="Calibri Light"/>
                        </a:rPr>
                        <a:t>مخالف: </a:t>
                      </a:r>
                      <a:r>
                        <a:rPr lang="fa-IR" sz="2000" b="0" i="0" u="none" dirty="0">
                          <a:solidFill>
                            <a:srgbClr val="004992"/>
                          </a:solidFill>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131</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0313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5"/>
          <p:cNvGraphicFramePr>
            <a:graphicFrameLocks noGrp="1"/>
          </p:cNvGraphicFramePr>
          <p:nvPr>
            <p:extLst>
              <p:ext uri="{D42A27DB-BD31-4B8C-83A1-F6EECF244321}">
                <p14:modId xmlns:p14="http://schemas.microsoft.com/office/powerpoint/2010/main" val="1232489260"/>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rPr>
                        <a:t>افسانه</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موافق و مخالف</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”رویداد“</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rPr>
                        <a:t>ظاهرا فرود در ماه در سال 1969 هرگز صورت نگرفت و صرفا </a:t>
                      </a:r>
                      <a:r>
                        <a:rPr kumimoji="0" lang="fa-IR" sz="2000" b="0" i="0" u="none" strike="noStrike" cap="none" normalizeH="0" baseline="0">
                          <a:ln>
                            <a:noFill/>
                          </a:ln>
                          <a:solidFill>
                            <a:srgbClr val="333333"/>
                          </a:solidFill>
                          <a:effectLst/>
                          <a:latin typeface="+mn-lt"/>
                        </a:rPr>
                        <a:t>یک دروغ بود</a:t>
                      </a:r>
                      <a:r>
                        <a:rPr kumimoji="0" lang="fa-IR" sz="2000" b="0" i="0" u="none" strike="noStrike" cap="none" normalizeH="0" baseline="0" dirty="0">
                          <a:ln>
                            <a:noFill/>
                          </a:ln>
                          <a:solidFill>
                            <a:srgbClr val="333333"/>
                          </a:solidFill>
                          <a:effectLst/>
                          <a:latin typeface="+mn-lt"/>
                        </a:rPr>
                        <a:t>.</a:t>
                      </a:r>
                      <a:endParaRPr kumimoji="0" lang="en-US" sz="2000" b="0" i="0" u="none" strike="noStrike" cap="none" normalizeH="0" baseline="0" dirty="0">
                        <a:ln>
                          <a:noFill/>
                        </a:ln>
                        <a:solidFill>
                          <a:srgbClr val="333333"/>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0000"/>
                        </a:lnSpc>
                        <a:spcBef>
                          <a:spcPts val="1200"/>
                        </a:spcBef>
                      </a:pPr>
                      <a:r>
                        <a:rPr lang="fa-IR" sz="2000" b="1" i="0" u="none" dirty="0">
                          <a:solidFill>
                            <a:srgbClr val="333333"/>
                          </a:solidFill>
                          <a:latin typeface="Calibri Light"/>
                        </a:rPr>
                        <a:t>مخالف: </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اهتزاز پرچم توسط نیروی جاذبه که از قطب به سطح ماه وارد می شود، بوده و در موقعیت نصب شده حمایت می شد. </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در عکس های شب منابع نور ضعیف گرفته نمی شوند. (ستاره ها معلوم نیستند.)</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سایه های مختلف به خاطر سطح ناهموار ماه بوده است.</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به منظور پوشش دادن تاخیر زمانی واقعی گفت و گو بین نیکسون و آرمسترانگ این مصاحبه ویرایش شده بود.</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132</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675660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133</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3706"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rtl="1">
              <a:spcBef>
                <a:spcPts val="0"/>
              </a:spcBef>
            </a:pPr>
            <a:r>
              <a:rPr lang="fa-IR" altLang="de-DE" sz="4000">
                <a:solidFill>
                  <a:srgbClr val="FF0000"/>
                </a:solidFill>
                <a:latin typeface="Calibri Light"/>
              </a:rPr>
              <a:t>نه!</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algn="r" rtl="1" fontAlgn="base">
              <a:spcBef>
                <a:spcPct val="0"/>
              </a:spcBef>
              <a:spcAft>
                <a:spcPct val="0"/>
              </a:spcAft>
              <a:defRPr/>
            </a:pPr>
            <a:r>
              <a:rPr lang="fa-IR" sz="2200">
                <a:solidFill>
                  <a:srgbClr val="000000"/>
                </a:solidFill>
                <a:latin typeface="Calibri Light"/>
                <a:ea typeface="ＭＳ Ｐゴシック" panose="020B0600070205080204" pitchFamily="34" charset="-128"/>
              </a:rPr>
              <a:t>آیا فتح کره ماه توسط دولت آمریکا، جعلی بود؟</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46220"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None/>
            </a:pPr>
            <a:r>
              <a:rPr lang="fa-IR" sz="1200" dirty="0">
                <a:solidFill>
                  <a:srgbClr val="333333"/>
                </a:solidFill>
                <a:latin typeface="+mn-lt"/>
              </a:rPr>
              <a:t>منبع: ایستگاه تلویزیونی آلمان ZDF : </a:t>
            </a:r>
            <a:r>
              <a:rPr lang="de-DE" sz="1200" dirty="0">
                <a:solidFill>
                  <a:srgbClr val="333333"/>
                </a:solidFill>
                <a:latin typeface="+mn-lt"/>
              </a:rPr>
              <a:t>„</a:t>
            </a:r>
            <a:r>
              <a:rPr lang="fa-IR" sz="1200" dirty="0">
                <a:solidFill>
                  <a:srgbClr val="333333"/>
                </a:solidFill>
                <a:latin typeface="+mn-lt"/>
              </a:rPr>
              <a:t>Vor</a:t>
            </a:r>
            <a:r>
              <a:rPr lang="de-DE" sz="1200" dirty="0">
                <a:solidFill>
                  <a:srgbClr val="333333"/>
                </a:solidFill>
                <a:latin typeface="+mn-lt"/>
              </a:rPr>
              <a:t>si</a:t>
            </a:r>
            <a:r>
              <a:rPr lang="fa-IR" sz="1200">
                <a:solidFill>
                  <a:srgbClr val="333333"/>
                </a:solidFill>
                <a:latin typeface="+mn-lt"/>
              </a:rPr>
              <a:t>cht Verschwörung</a:t>
            </a:r>
            <a:r>
              <a:rPr lang="en-US" sz="1200">
                <a:solidFill>
                  <a:srgbClr val="333333"/>
                </a:solidFill>
                <a:latin typeface="+mn-lt"/>
              </a:rPr>
              <a:t>“</a:t>
            </a:r>
            <a:r>
              <a:rPr lang="fa-IR" sz="1200">
                <a:solidFill>
                  <a:srgbClr val="333333"/>
                </a:solidFill>
                <a:latin typeface="+mn-lt"/>
              </a:rPr>
              <a:t> </a:t>
            </a:r>
            <a:r>
              <a:rPr lang="de-DE" sz="1200" dirty="0">
                <a:solidFill>
                  <a:srgbClr val="333333"/>
                </a:solidFill>
                <a:latin typeface="+mn-lt"/>
              </a:rPr>
              <a:t>)</a:t>
            </a:r>
            <a:r>
              <a:rPr lang="fa-IR" sz="1200" dirty="0">
                <a:solidFill>
                  <a:srgbClr val="333333"/>
                </a:solidFill>
                <a:latin typeface="+mn-lt"/>
              </a:rPr>
              <a:t>مراقب توطئه باشید </a:t>
            </a:r>
            <a:r>
              <a:rPr lang="de-DE" sz="1200" dirty="0">
                <a:solidFill>
                  <a:srgbClr val="333333"/>
                </a:solidFill>
                <a:latin typeface="+mn-lt"/>
              </a:rPr>
              <a:t>(</a:t>
            </a:r>
          </a:p>
        </p:txBody>
      </p:sp>
      <p:sp>
        <p:nvSpPr>
          <p:cNvPr id="15" name="Caption_15"/>
          <p:cNvSpPr txBox="1">
            <a:spLocks noChangeArrowheads="1"/>
          </p:cNvSpPr>
          <p:nvPr/>
        </p:nvSpPr>
        <p:spPr bwMode="auto">
          <a:xfrm>
            <a:off x="446220"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buClrTx/>
              <a:buFontTx/>
              <a:buNone/>
            </a:pPr>
            <a:r>
              <a:rPr lang="fa-IR" altLang="de-DE" sz="2400" dirty="0">
                <a:latin typeface="Calibri Light"/>
              </a:rPr>
              <a:t>رولاند امریچ، کارگردان (روز استقلال):</a:t>
            </a:r>
            <a:br>
              <a:rPr lang="fa-IR" altLang="de-DE" sz="2400" dirty="0">
                <a:latin typeface="Calibri Light"/>
              </a:rPr>
            </a:br>
            <a:r>
              <a:rPr lang="fa-IR" altLang="de-DE" sz="2400" dirty="0">
                <a:latin typeface="Calibri Light"/>
              </a:rPr>
              <a:t>“فرود در ماه (...) بیش از حد خوب بود. چنین چیزی برای ورود به مرحله دهه 1960 غیر ممکن بود . حتی با وجود تجهیزات امروز مشکلاتی را در  برخواهد داشت.”</a:t>
            </a:r>
            <a:endParaRPr lang="de-DE" altLang="de-DE" sz="2400" i="1" dirty="0">
              <a:latin typeface="Calibri Light"/>
            </a:endParaRPr>
          </a:p>
        </p:txBody>
      </p:sp>
    </p:spTree>
    <p:extLst>
      <p:ext uri="{BB962C8B-B14F-4D97-AF65-F5344CB8AC3E}">
        <p14:creationId xmlns:p14="http://schemas.microsoft.com/office/powerpoint/2010/main" val="99889292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این افسانه شهری و نظريه های توطئه دیگر بوجود می آیند؟</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fa-IR" sz="2400">
                <a:solidFill>
                  <a:srgbClr val="333333"/>
                </a:solidFill>
              </a:rPr>
              <a:t>؟؟؟</a:t>
            </a: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134</a:t>
            </a:fld>
            <a:endParaRPr lang="de-DE" altLang="de-DE">
              <a:latin typeface="+mn-lt"/>
            </a:endParaRPr>
          </a:p>
        </p:txBody>
      </p:sp>
    </p:spTree>
    <p:extLst>
      <p:ext uri="{BB962C8B-B14F-4D97-AF65-F5344CB8AC3E}">
        <p14:creationId xmlns:p14="http://schemas.microsoft.com/office/powerpoint/2010/main" val="146715545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این افسانه شهری و نظريه های توطئه دیگر بوجود می آیند؟</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fa-IR" sz="2400" kern="0">
                <a:solidFill>
                  <a:srgbClr val="333333"/>
                </a:solidFill>
              </a:rPr>
              <a:t>آنها اغلب قانع کننده تر از واقعیت هستند.</a:t>
            </a:r>
          </a:p>
          <a:p>
            <a:pPr marL="342900" lvl="0" indent="-342900" defTabSz="914400" fontAlgn="base">
              <a:buClr>
                <a:srgbClr val="333333"/>
              </a:buClr>
              <a:buFont typeface="WingDings"/>
              <a:buChar char=""/>
              <a:defRPr/>
            </a:pPr>
            <a:r>
              <a:rPr lang="fa-IR" sz="2400" kern="0" dirty="0">
                <a:solidFill>
                  <a:srgbClr val="333333"/>
                </a:solidFill>
              </a:rPr>
              <a:t>آنها بر اساس واقعیت هایی که به سختی قابل بررسی هستند، بنا شده اند و مردم آنها را به آسانی باور می کنند(به عنوان مثال، تکان دادن پرچم نشان می دهد که تصاویر بر روی زمین گرفته شده اند).</a:t>
            </a:r>
          </a:p>
          <a:p>
            <a:pPr marL="342900" lvl="0" indent="-342900" defTabSz="914400" fontAlgn="base">
              <a:buClr>
                <a:srgbClr val="333333"/>
              </a:buClr>
              <a:buFont typeface="WingDings"/>
              <a:buChar char=""/>
              <a:defRPr/>
            </a:pPr>
            <a:r>
              <a:rPr lang="fa-IR" sz="2400" kern="0" dirty="0">
                <a:solidFill>
                  <a:srgbClr val="333333"/>
                </a:solidFill>
              </a:rPr>
              <a:t>آنها توضیحات جایگزین را پنهان می کنند (به عنوان مثال، آسمان بی ستاره را می توان با محدودیت های فنی عکاسی در شب تبیین کرد).</a:t>
            </a:r>
          </a:p>
          <a:p>
            <a:pPr marL="342900" lvl="0" indent="-342900" defTabSz="914400" fontAlgn="base">
              <a:buClr>
                <a:srgbClr val="333333"/>
              </a:buClr>
              <a:buFont typeface="WingDings"/>
              <a:buChar char=""/>
              <a:defRPr/>
            </a:pPr>
            <a:r>
              <a:rPr lang="fa-IR" sz="2400" kern="0" dirty="0">
                <a:solidFill>
                  <a:srgbClr val="333333"/>
                </a:solidFill>
              </a:rPr>
              <a:t>افسانه های شهری واقعیت های خارج از چارچوب را گرفته و آنها را درون محدوده جا می دهد.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135</a:t>
            </a:fld>
            <a:endParaRPr lang="de-DE" altLang="de-DE">
              <a:latin typeface="+mn-lt"/>
            </a:endParaRPr>
          </a:p>
        </p:txBody>
      </p:sp>
    </p:spTree>
    <p:extLst>
      <p:ext uri="{BB962C8B-B14F-4D97-AF65-F5344CB8AC3E}">
        <p14:creationId xmlns:p14="http://schemas.microsoft.com/office/powerpoint/2010/main" val="123086317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4</TotalTime>
  <Words>7659</Words>
  <Application>Microsoft Office PowerPoint</Application>
  <PresentationFormat>Custom</PresentationFormat>
  <Paragraphs>1177</Paragraphs>
  <Slides>135</Slides>
  <Notes>135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135</vt:i4>
      </vt:variant>
    </vt:vector>
  </HeadingPairs>
  <TitlesOfParts>
    <vt:vector size="142" baseType="lpstr">
      <vt:lpstr>WingDings</vt:lpstr>
      <vt:lpstr>Symbol</vt:lpstr>
      <vt:lpstr>Calibri Light</vt:lpstr>
      <vt:lpstr>Arial</vt:lpstr>
      <vt:lpstr>Times New Roman</vt:lpstr>
      <vt:lpstr>UKE_PPT-Vorlage_16zu9</vt:lpstr>
      <vt:lpstr>1_UKE_PPT-Vorlage_16zu9</vt:lpstr>
      <vt:lpstr>بام :2 B قسمت اوّل: نتیجه گیری زودهنگام</vt:lpstr>
      <vt:lpstr>نتیجه گیری زودهنگام</vt:lpstr>
      <vt:lpstr>نتیجه گیری زودهنگام</vt:lpstr>
      <vt:lpstr>نتیجه گیری زودهنگام</vt:lpstr>
      <vt:lpstr>نتیجه گیری زودهنگام</vt:lpstr>
      <vt:lpstr>نتیجه گیری زودهنگام</vt:lpstr>
      <vt:lpstr>نتیجه گیری بدون اطمینان 100%</vt:lpstr>
      <vt:lpstr>نتیجه گیری بدون اطمینان 100%</vt:lpstr>
      <vt:lpstr>نتیجه گیری بدون اطمینان 100%</vt:lpstr>
      <vt:lpstr>نتیجه گیری زودهنگام « در عمل »</vt:lpstr>
      <vt:lpstr>نتیجه گیری زودهنگام « در عمل »</vt:lpstr>
      <vt:lpstr>نتیجه گیری زودهنگام « در عمل »</vt:lpstr>
      <vt:lpstr>آیا در اسکناس یک دلاری علایمی وجود دارد که دالِّ بر نفوذ گروه های سرّیبرامریکا باشد؟</vt:lpstr>
      <vt:lpstr>آیا در اسکناس یک دلاری علایمی وجود دارد که دالِّ بر نفوذ گروه های سرّی برامریکا باشد؟ یک استدلال ناپخته در عمل</vt:lpstr>
      <vt:lpstr>آیا در اسکناس یک دلاری علایمی وجود دارد که دالِّ بر نفوذ گروه های سرّی برامریکا باشد؟ یک استدلال ناپخته در عمل</vt:lpstr>
      <vt:lpstr>استدلال ناپخته</vt:lpstr>
      <vt:lpstr>چنین نظریاتی چگونه بوجود می آیند؟</vt:lpstr>
      <vt:lpstr>چنین نظریاتی چگونه بوجود می آیند؟</vt:lpstr>
      <vt:lpstr>چنین نظریاتی چگونه بوجود می آیند؟</vt:lpstr>
      <vt:lpstr>چرا این اعمال را انجام می دهیم؟</vt:lpstr>
      <vt:lpstr>چرا این اعمال را انجام می دهیم؟</vt:lpstr>
      <vt:lpstr>چگونه نتیجه گیری های زودهنگام و عجولانه سبب تشدید سوء تفاهم ها و تعابیر نادرست می شوند؟ به نمونه های زیر توجه فرمائید</vt:lpstr>
      <vt:lpstr>تکالیف شماره 1</vt:lpstr>
      <vt:lpstr>تکالیف شماره 1</vt:lpstr>
      <vt:lpstr>تکالیف شماره 1</vt:lpstr>
      <vt:lpstr>تصویر شماره 1</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2</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3</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4</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اختیاری : کلیپ ویدئویی</vt:lpstr>
      <vt:lpstr>تصویر شماره 5</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6</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7</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8</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تکالیف شماره 2</vt:lpstr>
      <vt:lpstr>چه می بینید؟</vt:lpstr>
      <vt:lpstr>حالا چه می بینید؟</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انتقال به زندگی روزمره</vt:lpstr>
      <vt:lpstr>انتقال به زندگی روزمره</vt:lpstr>
      <vt:lpstr>انتقال به زندگی روزمره</vt:lpstr>
      <vt:lpstr>انتقال به زندگی روزمره</vt:lpstr>
      <vt:lpstr>انتقال به زندگی روزمره</vt:lpstr>
      <vt:lpstr>با روانپریشی (پسیکوز) چه باید کرد؟</vt:lpstr>
      <vt:lpstr>با روانپریشی (پسیکوز) چه باید کرد؟</vt:lpstr>
      <vt:lpstr>با روانپریشی (پسیکوز) چه باید کرد؟</vt:lpstr>
      <vt:lpstr>از توجه و همکاری شما متشکریم</vt:lpstr>
      <vt:lpstr>PowerPoint Presentation</vt:lpstr>
      <vt:lpstr>نتیجه گیری زودهنگام „در عمل“ - افسانه های شهری -</vt:lpstr>
      <vt:lpstr>نتیجه گیری زودهنگام „در عمل“ - افسانه های شهری -</vt:lpstr>
      <vt:lpstr>نتیجه گیری زودهنگام „در عمل“ - افسانه های شهری -</vt:lpstr>
      <vt:lpstr>نتیجه گیری زودهنگام „در عمل“ - افسانه های شهری -</vt:lpstr>
      <vt:lpstr>نتیجه گیری زودهنگام „در عمل“ - افسانه های شهری -</vt:lpstr>
      <vt:lpstr>نتیجه گیری زودهنگام „در عمل“ - افسانه های شهری -</vt:lpstr>
      <vt:lpstr>چگونه این افسانه شهری و نظريه های توطئه دیگر بوجود می آیند؟</vt:lpstr>
      <vt:lpstr>چگونه این افسانه شهری و نظريه های توطئه دیگر بوجود می آیند؟</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432</cp:revision>
  <dcterms:created xsi:type="dcterms:W3CDTF">2002-10-15T10:55:06Z</dcterms:created>
  <dcterms:modified xsi:type="dcterms:W3CDTF">2025-02-22T02:39:46Z</dcterms:modified>
</cp:coreProperties>
</file>