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1" r:id="rId1"/>
  </p:sldMasterIdLst>
  <p:notesMasterIdLst>
    <p:notesMasterId r:id="rId50"/>
  </p:notesMasterIdLst>
  <p:sldIdLst>
    <p:sldId id="449" r:id="rId2"/>
    <p:sldId id="422" r:id="rId3"/>
    <p:sldId id="430" r:id="rId4"/>
    <p:sldId id="429" r:id="rId5"/>
    <p:sldId id="428" r:id="rId6"/>
    <p:sldId id="379" r:id="rId7"/>
    <p:sldId id="380" r:id="rId8"/>
    <p:sldId id="381" r:id="rId9"/>
    <p:sldId id="423" r:id="rId10"/>
    <p:sldId id="383" r:id="rId11"/>
    <p:sldId id="431" r:id="rId12"/>
    <p:sldId id="386" r:id="rId13"/>
    <p:sldId id="433" r:id="rId14"/>
    <p:sldId id="432" r:id="rId15"/>
    <p:sldId id="388" r:id="rId16"/>
    <p:sldId id="434" r:id="rId17"/>
    <p:sldId id="435" r:id="rId18"/>
    <p:sldId id="436" r:id="rId19"/>
    <p:sldId id="392" r:id="rId20"/>
    <p:sldId id="437" r:id="rId21"/>
    <p:sldId id="393" r:id="rId22"/>
    <p:sldId id="394" r:id="rId23"/>
    <p:sldId id="395" r:id="rId24"/>
    <p:sldId id="398" r:id="rId25"/>
    <p:sldId id="439" r:id="rId26"/>
    <p:sldId id="438" r:id="rId27"/>
    <p:sldId id="401" r:id="rId28"/>
    <p:sldId id="441" r:id="rId29"/>
    <p:sldId id="440" r:id="rId30"/>
    <p:sldId id="402" r:id="rId31"/>
    <p:sldId id="403" r:id="rId32"/>
    <p:sldId id="404" r:id="rId33"/>
    <p:sldId id="405" r:id="rId34"/>
    <p:sldId id="406" r:id="rId35"/>
    <p:sldId id="408" r:id="rId36"/>
    <p:sldId id="442" r:id="rId37"/>
    <p:sldId id="443" r:id="rId38"/>
    <p:sldId id="413" r:id="rId39"/>
    <p:sldId id="446" r:id="rId40"/>
    <p:sldId id="445" r:id="rId41"/>
    <p:sldId id="444" r:id="rId42"/>
    <p:sldId id="415" r:id="rId43"/>
    <p:sldId id="447" r:id="rId44"/>
    <p:sldId id="416" r:id="rId45"/>
    <p:sldId id="424" r:id="rId46"/>
    <p:sldId id="448" r:id="rId47"/>
    <p:sldId id="427" r:id="rId48"/>
    <p:sldId id="374" r:id="rId49"/>
  </p:sldIdLst>
  <p:sldSz cx="12195175" cy="6858000"/>
  <p:notesSz cx="6858000" cy="9144000"/>
  <p:embeddedFontLst>
    <p:embeddedFont>
      <p:font typeface="Calibri" panose="020F0502020204030204" pitchFamily="34" charset="0"/>
      <p:regular r:id="rId51"/>
      <p:bold r:id="rId52"/>
      <p:italic r:id="rId53"/>
      <p:boldItalic r:id="rId54"/>
    </p:embeddedFont>
    <p:embeddedFont>
      <p:font typeface="Calibri Light" panose="020F0302020204030204" pitchFamily="34" charset="0"/>
      <p:regular r:id="rId55"/>
      <p:italic r:id="rId56"/>
    </p:embeddedFont>
  </p:embeddedFontLst>
  <p:defaultTextStyle>
    <a:defPPr>
      <a:defRPr lang="de-DE"/>
    </a:defPPr>
    <a:lvl1pPr algn="l" rtl="0" fontAlgn="base">
      <a:spcBef>
        <a:spcPct val="0"/>
      </a:spcBef>
      <a:spcAft>
        <a:spcPct val="0"/>
      </a:spcAft>
      <a:defRPr lang="en-US" kern="1200">
        <a:solidFill>
          <a:schemeClr val="tx1"/>
        </a:solidFill>
        <a:latin typeface="+mn-lt"/>
        <a:ea typeface="+mn-ea"/>
        <a:cs typeface="+mn-cs"/>
      </a:defRPr>
    </a:lvl1pPr>
    <a:lvl2pPr marL="457200" algn="l" rtl="0" fontAlgn="base">
      <a:spcBef>
        <a:spcPct val="0"/>
      </a:spcBef>
      <a:spcAft>
        <a:spcPct val="0"/>
      </a:spcAft>
      <a:defRPr lang="en-US" kern="1200">
        <a:solidFill>
          <a:schemeClr val="tx1"/>
        </a:solidFill>
        <a:latin typeface="+mn-lt"/>
        <a:ea typeface="+mn-ea"/>
        <a:cs typeface="+mn-cs"/>
      </a:defRPr>
    </a:lvl2pPr>
    <a:lvl3pPr marL="914400" algn="l" rtl="0" fontAlgn="base">
      <a:spcBef>
        <a:spcPct val="0"/>
      </a:spcBef>
      <a:spcAft>
        <a:spcPct val="0"/>
      </a:spcAft>
      <a:defRPr lang="en-US" kern="1200">
        <a:solidFill>
          <a:schemeClr val="tx1"/>
        </a:solidFill>
        <a:latin typeface="+mn-lt"/>
        <a:ea typeface="+mn-ea"/>
        <a:cs typeface="+mn-cs"/>
      </a:defRPr>
    </a:lvl3pPr>
    <a:lvl4pPr marL="1371600" algn="l" rtl="0" fontAlgn="base">
      <a:spcBef>
        <a:spcPct val="0"/>
      </a:spcBef>
      <a:spcAft>
        <a:spcPct val="0"/>
      </a:spcAft>
      <a:defRPr lang="en-US" kern="1200">
        <a:solidFill>
          <a:schemeClr val="tx1"/>
        </a:solidFill>
        <a:latin typeface="+mn-lt"/>
        <a:ea typeface="+mn-ea"/>
        <a:cs typeface="+mn-cs"/>
      </a:defRPr>
    </a:lvl4pPr>
    <a:lvl5pPr marL="1828800" algn="l" rtl="0" fontAlgn="base">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 lastIdx="2" clrIdx="0"/>
  <p:cmAuthor id="1" name="XXX" initials="" lastIdx="11" clrIdx="1"/>
  <p:cmAuthor id="2" name="Steffen" initials="" lastIdx="12" clrIdx="2"/>
  <p:cmAuthor id="3" name="Microsoft Office User" initials="MOU" lastIdx="11" clrIdx="3"/>
  <p:cmAuthor id="4" name="PHSABC" initials="P"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FFFF"/>
    <a:srgbClr val="FF3300"/>
    <a:srgbClr val="FF9933"/>
    <a:srgbClr val="0066CC"/>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2964" autoAdjust="0"/>
    <p:restoredTop sz="95915" autoAdjust="0"/>
  </p:normalViewPr>
  <p:slideViewPr>
    <p:cSldViewPr snapToGrid="0">
      <p:cViewPr varScale="1">
        <p:scale>
          <a:sx n="67" d="100"/>
          <a:sy n="67" d="100"/>
        </p:scale>
        <p:origin x="948" y="44"/>
      </p:cViewPr>
      <p:guideLst>
        <p:guide orient="horz" pos="4319"/>
        <p:guide/>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font" Target="fonts/font5.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30889756-5852-4C0B-B3BC-A1D8033423C8}" type="datetimeFigureOut">
              <a:rPr lang="de-DE"/>
              <a:pPr>
                <a:defRPr/>
              </a:pPr>
              <a:t>04.07.2022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B774801F-772A-4AA8-996C-FBA3D3528CBC}" type="slidenum">
              <a:rPr lang="de-DE"/>
              <a:pPr>
                <a:defRPr/>
              </a:pPr>
              <a:t>‹Nr.›</a:t>
            </a:fld>
            <a:endParaRPr lang="de-DE"/>
          </a:p>
        </p:txBody>
      </p:sp>
    </p:spTree>
    <p:extLst>
      <p:ext uri="{BB962C8B-B14F-4D97-AF65-F5344CB8AC3E}">
        <p14:creationId xmlns:p14="http://schemas.microsoft.com/office/powerpoint/2010/main" val="15730989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2B4B02F9-A715-43E6-8730-D665B9724C87}" type="slidenum">
              <a:t>2</a:t>
            </a:fld>
            <a:endParaRPr lang="fi-FI">
              <a:solidFill>
                <a:srgbClr val="000000"/>
              </a:solidFill>
              <a:latin typeface="Arial" pitchFamily="18"/>
              <a:ea typeface="+mn-ea" pitchFamily="2"/>
              <a:cs typeface="+mn-cs"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9F77D38F-1311-480B-89CE-9CCE1735F05A}" type="slidenum">
              <a:t>2</a:t>
            </a:fld>
            <a:endParaRPr lang="fi-FI"/>
          </a:p>
        </p:txBody>
      </p:sp>
      <p:sp>
        <p:nvSpPr>
          <p:cNvPr id="2" name="Folienbildplatzhalter 1"/>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571383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2B4B02F9-A715-43E6-8730-D665B9724C87}" type="slidenum">
              <a:t>3</a:t>
            </a:fld>
            <a:endParaRPr lang="fi-FI">
              <a:solidFill>
                <a:srgbClr val="000000"/>
              </a:solidFill>
              <a:latin typeface="Arial" pitchFamily="18"/>
              <a:ea typeface="+mn-ea" pitchFamily="2"/>
              <a:cs typeface="+mn-cs"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9F77D38F-1311-480B-89CE-9CCE1735F05A}" type="slidenum">
              <a:t>3</a:t>
            </a:fld>
            <a:endParaRPr lang="fi-FI"/>
          </a:p>
        </p:txBody>
      </p:sp>
      <p:sp>
        <p:nvSpPr>
          <p:cNvPr id="2" name="Folienbildplatzhalter 1"/>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5713834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2B4B02F9-A715-43E6-8730-D665B9724C87}" type="slidenum">
              <a:t>4</a:t>
            </a:fld>
            <a:endParaRPr lang="fi-FI">
              <a:solidFill>
                <a:srgbClr val="000000"/>
              </a:solidFill>
              <a:latin typeface="Arial" pitchFamily="18"/>
              <a:ea typeface="+mn-ea" pitchFamily="2"/>
              <a:cs typeface="+mn-cs"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9F77D38F-1311-480B-89CE-9CCE1735F05A}" type="slidenum">
              <a:t>4</a:t>
            </a:fld>
            <a:endParaRPr lang="fi-FI"/>
          </a:p>
        </p:txBody>
      </p:sp>
      <p:sp>
        <p:nvSpPr>
          <p:cNvPr id="2" name="Folienbildplatzhalter 1"/>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5713834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2B4B02F9-A715-43E6-8730-D665B9724C87}" type="slidenum">
              <a:t>5</a:t>
            </a:fld>
            <a:endParaRPr lang="fi-FI">
              <a:solidFill>
                <a:srgbClr val="000000"/>
              </a:solidFill>
              <a:latin typeface="Arial" pitchFamily="18"/>
              <a:ea typeface="+mn-ea" pitchFamily="2"/>
              <a:cs typeface="+mn-cs"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9F77D38F-1311-480B-89CE-9CCE1735F05A}" type="slidenum">
              <a:t>5</a:t>
            </a:fld>
            <a:endParaRPr lang="fi-FI"/>
          </a:p>
        </p:txBody>
      </p:sp>
      <p:sp>
        <p:nvSpPr>
          <p:cNvPr id="2" name="Folienbildplatzhalter 1"/>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571383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3FA47CBF-EC3F-42DE-BB1B-FAE3EC1D871F}" type="slidenum">
              <a:t>6</a:t>
            </a:fld>
            <a:endParaRPr lang="fi-FI"/>
          </a:p>
        </p:txBody>
      </p:sp>
      <p:sp>
        <p:nvSpPr>
          <p:cNvPr id="2" name="Dian kuvan paikkamerkki 1"/>
          <p:cNvSpPr>
            <a:spLocks noGrp="1" noRot="1" noChangeAspect="1" noResize="1"/>
          </p:cNvSpPr>
          <p:nvPr>
            <p:ph type="sldImg"/>
          </p:nvPr>
        </p:nvSpPr>
        <p:spPr>
          <a:xfrm>
            <a:off x="215900" y="812800"/>
            <a:ext cx="7126288" cy="400843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56000" y="5078520"/>
            <a:ext cx="6047640" cy="4811400"/>
          </a:xfrm>
        </p:spPr>
        <p:txBody>
          <a:bodyPr/>
          <a:lstStyle/>
          <a:p>
            <a:endParaRPr lang="fi-FI"/>
          </a:p>
        </p:txBody>
      </p:sp>
    </p:spTree>
    <p:extLst>
      <p:ext uri="{BB962C8B-B14F-4D97-AF65-F5344CB8AC3E}">
        <p14:creationId xmlns:p14="http://schemas.microsoft.com/office/powerpoint/2010/main" val="16001951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B78D1F32-E2FF-470A-8E70-033BC256F581}" type="slidenum">
              <a:t>7</a:t>
            </a:fld>
            <a:endParaRPr lang="fi-FI">
              <a:solidFill>
                <a:srgbClr val="000000"/>
              </a:solidFill>
              <a:latin typeface="Arial" pitchFamily="18"/>
              <a:ea typeface="+mn-ea" pitchFamily="2"/>
              <a:cs typeface="+mn-cs"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F6D11CA5-78B8-4CE9-839F-1312D96CA4FF}" type="slidenum">
              <a:t>7</a:t>
            </a:fld>
            <a:endParaRPr lang="fi-FI"/>
          </a:p>
        </p:txBody>
      </p:sp>
      <p:sp>
        <p:nvSpPr>
          <p:cNvPr id="2" name="Folienbildplatzhalter 1"/>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284345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9FA03FA8-308F-43BE-9953-66D8C9412F91}" type="slidenum">
              <a:t>8</a:t>
            </a:fld>
            <a:endParaRPr lang="fi-FI">
              <a:solidFill>
                <a:srgbClr val="000000"/>
              </a:solidFill>
              <a:latin typeface="Arial" pitchFamily="18"/>
              <a:ea typeface="+mn-ea" pitchFamily="2"/>
              <a:cs typeface="+mn-cs"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DE994EB9-F99E-46CD-99C3-9344D1CBAB03}" type="slidenum">
              <a:t>8</a:t>
            </a:fld>
            <a:endParaRPr lang="fi-FI"/>
          </a:p>
        </p:txBody>
      </p:sp>
      <p:sp>
        <p:nvSpPr>
          <p:cNvPr id="2" name="Folienbildplatzhalter 1"/>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8241475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9FA03FA8-308F-43BE-9953-66D8C9412F91}" type="slidenum">
              <a:t>9</a:t>
            </a:fld>
            <a:endParaRPr lang="fi-FI">
              <a:solidFill>
                <a:srgbClr val="000000"/>
              </a:solidFill>
              <a:latin typeface="Arial" pitchFamily="18"/>
              <a:ea typeface="+mn-ea" pitchFamily="2"/>
              <a:cs typeface="+mn-cs"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DE994EB9-F99E-46CD-99C3-9344D1CBAB03}" type="slidenum">
              <a:t>9</a:t>
            </a:fld>
            <a:endParaRPr lang="fi-FI"/>
          </a:p>
        </p:txBody>
      </p:sp>
      <p:sp>
        <p:nvSpPr>
          <p:cNvPr id="2" name="Folienbildplatzhalter 1"/>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8241475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7901E8D7-4246-432E-98D9-5EF70985B87E}" type="slidenum">
              <a:t>10</a:t>
            </a:fld>
            <a:endParaRPr lang="fi-FI">
              <a:solidFill>
                <a:srgbClr val="000000"/>
              </a:solidFill>
              <a:latin typeface="Arial" pitchFamily="18"/>
              <a:ea typeface="+mn-ea" pitchFamily="2"/>
              <a:cs typeface="+mn-cs"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D9469576-7D46-4F57-A2D7-2AE05144A2D4}" type="slidenum">
              <a:t>10</a:t>
            </a:fld>
            <a:endParaRPr lang="fi-FI"/>
          </a:p>
        </p:txBody>
      </p:sp>
      <p:sp>
        <p:nvSpPr>
          <p:cNvPr id="2" name="Folienbildplatzhalter 1"/>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38220397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7901E8D7-4246-432E-98D9-5EF70985B87E}" type="slidenum">
              <a:t>11</a:t>
            </a:fld>
            <a:endParaRPr lang="fi-FI">
              <a:solidFill>
                <a:srgbClr val="000000"/>
              </a:solidFill>
              <a:latin typeface="Arial" pitchFamily="18"/>
              <a:ea typeface="+mn-ea" pitchFamily="2"/>
              <a:cs typeface="+mn-cs"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D9469576-7D46-4F57-A2D7-2AE05144A2D4}" type="slidenum">
              <a:t>11</a:t>
            </a:fld>
            <a:endParaRPr lang="fi-FI"/>
          </a:p>
        </p:txBody>
      </p:sp>
      <p:sp>
        <p:nvSpPr>
          <p:cNvPr id="2" name="Folienbildplatzhalter 1"/>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38220397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45D76934-1E80-421C-8DCF-49C52D883037}" type="slidenum">
              <a:t>12</a:t>
            </a:fld>
            <a:endParaRPr lang="fi-FI">
              <a:solidFill>
                <a:srgbClr val="000000"/>
              </a:solidFill>
              <a:latin typeface="Arial" pitchFamily="18"/>
              <a:ea typeface="+mn-ea" pitchFamily="2"/>
              <a:cs typeface="+mn-cs"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AF65E5B2-DA16-4AE6-A848-EBB5BE1290C7}" type="slidenum">
              <a:t>12</a:t>
            </a:fld>
            <a:endParaRPr lang="fi-FI"/>
          </a:p>
        </p:txBody>
      </p:sp>
      <p:sp>
        <p:nvSpPr>
          <p:cNvPr id="2" name="Folienbildplatzhalter 1"/>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28813284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45D76934-1E80-421C-8DCF-49C52D883037}" type="slidenum">
              <a:t>13</a:t>
            </a:fld>
            <a:endParaRPr lang="fi-FI">
              <a:solidFill>
                <a:srgbClr val="000000"/>
              </a:solidFill>
              <a:latin typeface="Arial" pitchFamily="18"/>
              <a:ea typeface="+mn-ea" pitchFamily="2"/>
              <a:cs typeface="+mn-cs"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AF65E5B2-DA16-4AE6-A848-EBB5BE1290C7}" type="slidenum">
              <a:t>13</a:t>
            </a:fld>
            <a:endParaRPr lang="fi-FI"/>
          </a:p>
        </p:txBody>
      </p:sp>
      <p:sp>
        <p:nvSpPr>
          <p:cNvPr id="2" name="Folienbildplatzhalter 1"/>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28813284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45D76934-1E80-421C-8DCF-49C52D883037}" type="slidenum">
              <a:t>14</a:t>
            </a:fld>
            <a:endParaRPr lang="fi-FI">
              <a:solidFill>
                <a:srgbClr val="000000"/>
              </a:solidFill>
              <a:latin typeface="Arial" pitchFamily="18"/>
              <a:ea typeface="+mn-ea" pitchFamily="2"/>
              <a:cs typeface="+mn-cs"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AF65E5B2-DA16-4AE6-A848-EBB5BE1290C7}" type="slidenum">
              <a:t>14</a:t>
            </a:fld>
            <a:endParaRPr lang="fi-FI"/>
          </a:p>
        </p:txBody>
      </p:sp>
      <p:sp>
        <p:nvSpPr>
          <p:cNvPr id="2" name="Folienbildplatzhalter 1"/>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28813284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36EC0B15-2FAE-4AEC-B504-5953863679BC}" type="slidenum">
              <a:t>15</a:t>
            </a:fld>
            <a:endParaRPr lang="fi-FI">
              <a:solidFill>
                <a:srgbClr val="000000"/>
              </a:solidFill>
              <a:latin typeface="Arial" pitchFamily="18"/>
              <a:ea typeface="+mn-ea" pitchFamily="2"/>
              <a:cs typeface="+mn-cs"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2730A92C-190D-4A3D-9FE1-132029E20FAE}" type="slidenum">
              <a:t>15</a:t>
            </a:fld>
            <a:endParaRPr lang="fi-FI"/>
          </a:p>
        </p:txBody>
      </p:sp>
      <p:sp>
        <p:nvSpPr>
          <p:cNvPr id="2" name="Folienbildplatzhalter 1"/>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20842969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36EC0B15-2FAE-4AEC-B504-5953863679BC}" type="slidenum">
              <a:t>16</a:t>
            </a:fld>
            <a:endParaRPr lang="fi-FI">
              <a:solidFill>
                <a:srgbClr val="000000"/>
              </a:solidFill>
              <a:latin typeface="Arial" pitchFamily="18"/>
              <a:ea typeface="+mn-ea" pitchFamily="2"/>
              <a:cs typeface="+mn-cs"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2730A92C-190D-4A3D-9FE1-132029E20FAE}" type="slidenum">
              <a:t>16</a:t>
            </a:fld>
            <a:endParaRPr lang="fi-FI"/>
          </a:p>
        </p:txBody>
      </p:sp>
      <p:sp>
        <p:nvSpPr>
          <p:cNvPr id="2" name="Folienbildplatzhalter 1"/>
          <p:cNvSpPr>
            <a:spLocks noGrp="1" noRot="1" noChangeAspect="1" noResize="1"/>
          </p:cNvSpPr>
          <p:nvPr>
            <p:ph type="sldImg"/>
          </p:nvPr>
        </p:nvSpPr>
        <p:spPr>
          <a:xfrm>
            <a:off x="138113" y="768350"/>
            <a:ext cx="6823075" cy="3836988"/>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20842969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BA3DC9A8-C801-4240-9D31-9088F099BEC4}" type="slidenum">
              <a:t>17</a:t>
            </a:fld>
            <a:endParaRPr lang="fi-FI"/>
          </a:p>
        </p:txBody>
      </p:sp>
      <p:sp>
        <p:nvSpPr>
          <p:cNvPr id="2" name="Dian kuvan paikkamerkki 1"/>
          <p:cNvSpPr>
            <a:spLocks noGrp="1" noRot="1" noChangeAspect="1" noResize="1"/>
          </p:cNvSpPr>
          <p:nvPr>
            <p:ph type="sldImg"/>
          </p:nvPr>
        </p:nvSpPr>
        <p:spPr>
          <a:xfrm>
            <a:off x="215900" y="812800"/>
            <a:ext cx="7126288" cy="400843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56000" y="5078520"/>
            <a:ext cx="6047640" cy="4811400"/>
          </a:xfrm>
        </p:spPr>
        <p:txBody>
          <a:bodyPr/>
          <a:lstStyle/>
          <a:p>
            <a:endParaRPr lang="fi-FI"/>
          </a:p>
        </p:txBody>
      </p:sp>
    </p:spTree>
    <p:extLst>
      <p:ext uri="{BB962C8B-B14F-4D97-AF65-F5344CB8AC3E}">
        <p14:creationId xmlns:p14="http://schemas.microsoft.com/office/powerpoint/2010/main" val="1494238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BA3DC9A8-C801-4240-9D31-9088F099BEC4}" type="slidenum">
              <a:t>18</a:t>
            </a:fld>
            <a:endParaRPr lang="fi-FI"/>
          </a:p>
        </p:txBody>
      </p:sp>
      <p:sp>
        <p:nvSpPr>
          <p:cNvPr id="2" name="Dian kuvan paikkamerkki 1"/>
          <p:cNvSpPr>
            <a:spLocks noGrp="1" noRot="1" noChangeAspect="1" noResize="1"/>
          </p:cNvSpPr>
          <p:nvPr>
            <p:ph type="sldImg"/>
          </p:nvPr>
        </p:nvSpPr>
        <p:spPr>
          <a:xfrm>
            <a:off x="215900" y="812800"/>
            <a:ext cx="7126288" cy="400843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56000" y="5078520"/>
            <a:ext cx="6047640" cy="4811400"/>
          </a:xfrm>
        </p:spPr>
        <p:txBody>
          <a:bodyPr/>
          <a:lstStyle/>
          <a:p>
            <a:endParaRPr lang="fi-FI"/>
          </a:p>
        </p:txBody>
      </p:sp>
    </p:spTree>
    <p:extLst>
      <p:ext uri="{BB962C8B-B14F-4D97-AF65-F5344CB8AC3E}">
        <p14:creationId xmlns:p14="http://schemas.microsoft.com/office/powerpoint/2010/main" val="1494238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EDE97A0D-BA59-4E4F-B452-329B1844999B}" type="slidenum">
              <a:t>19</a:t>
            </a:fld>
            <a:endParaRPr lang="fi-FI">
              <a:solidFill>
                <a:srgbClr val="000000"/>
              </a:solidFill>
              <a:latin typeface="Arial" pitchFamily="18"/>
              <a:ea typeface="+mn-ea" pitchFamily="2"/>
              <a:cs typeface="+mn-cs"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6E99257C-FB09-4857-9030-893043B15B1E}" type="slidenum">
              <a:t>19</a:t>
            </a:fld>
            <a:endParaRPr lang="fi-FI"/>
          </a:p>
        </p:txBody>
      </p:sp>
      <p:sp>
        <p:nvSpPr>
          <p:cNvPr id="2" name="Folienbildplatzhalter 1"/>
          <p:cNvSpPr>
            <a:spLocks noGrp="1" noRot="1" noChangeAspect="1" noResize="1"/>
          </p:cNvSpPr>
          <p:nvPr>
            <p:ph type="sldImg"/>
          </p:nvPr>
        </p:nvSpPr>
        <p:spPr>
          <a:xfrm>
            <a:off x="0" y="0"/>
            <a:ext cx="0" cy="0"/>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10301082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EDE97A0D-BA59-4E4F-B452-329B1844999B}" type="slidenum">
              <a:t>20</a:t>
            </a:fld>
            <a:endParaRPr lang="fi-FI">
              <a:solidFill>
                <a:srgbClr val="000000"/>
              </a:solidFill>
              <a:latin typeface="Arial" pitchFamily="18"/>
              <a:ea typeface="+mn-ea" pitchFamily="2"/>
              <a:cs typeface="+mn-cs"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6E99257C-FB09-4857-9030-893043B15B1E}" type="slidenum">
              <a:t>20</a:t>
            </a:fld>
            <a:endParaRPr lang="fi-FI"/>
          </a:p>
        </p:txBody>
      </p:sp>
      <p:sp>
        <p:nvSpPr>
          <p:cNvPr id="2" name="Folienbildplatzhalter 1"/>
          <p:cNvSpPr>
            <a:spLocks noGrp="1" noRot="1" noChangeAspect="1" noResize="1"/>
          </p:cNvSpPr>
          <p:nvPr>
            <p:ph type="sldImg"/>
          </p:nvPr>
        </p:nvSpPr>
        <p:spPr>
          <a:xfrm>
            <a:off x="0" y="0"/>
            <a:ext cx="0" cy="0"/>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10301082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AAA13B59-3B75-4C81-AAC2-6B249EADFF1A}" type="slidenum">
              <a:t>21</a:t>
            </a:fld>
            <a:endParaRPr lang="fi-FI"/>
          </a:p>
        </p:txBody>
      </p:sp>
      <p:sp>
        <p:nvSpPr>
          <p:cNvPr id="2" name="Dian kuvan paikkamerkki 1"/>
          <p:cNvSpPr>
            <a:spLocks noGrp="1" noRot="1" noChangeAspect="1" noResize="1"/>
          </p:cNvSpPr>
          <p:nvPr>
            <p:ph type="sldImg"/>
          </p:nvPr>
        </p:nvSpPr>
        <p:spPr>
          <a:xfrm>
            <a:off x="215900" y="812800"/>
            <a:ext cx="7126288" cy="400843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56000" y="5078520"/>
            <a:ext cx="6047640" cy="4811400"/>
          </a:xfrm>
        </p:spPr>
        <p:txBody>
          <a:bodyPr/>
          <a:lstStyle/>
          <a:p>
            <a:endParaRPr lang="fi-FI"/>
          </a:p>
        </p:txBody>
      </p:sp>
    </p:spTree>
    <p:extLst>
      <p:ext uri="{BB962C8B-B14F-4D97-AF65-F5344CB8AC3E}">
        <p14:creationId xmlns:p14="http://schemas.microsoft.com/office/powerpoint/2010/main" val="27910978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F122D515-74E3-4E46-A43F-70F0C29D92B4}" type="slidenum">
              <a:t>22</a:t>
            </a:fld>
            <a:endParaRPr lang="fi-FI"/>
          </a:p>
        </p:txBody>
      </p:sp>
      <p:sp>
        <p:nvSpPr>
          <p:cNvPr id="2" name="Dian kuvan paikkamerkki 1"/>
          <p:cNvSpPr>
            <a:spLocks noGrp="1" noRot="1" noChangeAspect="1" noResize="1"/>
          </p:cNvSpPr>
          <p:nvPr>
            <p:ph type="sldImg"/>
          </p:nvPr>
        </p:nvSpPr>
        <p:spPr>
          <a:xfrm>
            <a:off x="215900" y="812800"/>
            <a:ext cx="7126288" cy="400843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56000" y="5078520"/>
            <a:ext cx="6047640" cy="4811400"/>
          </a:xfrm>
        </p:spPr>
        <p:txBody>
          <a:bodyPr/>
          <a:lstStyle/>
          <a:p>
            <a:endParaRPr lang="fi-FI"/>
          </a:p>
        </p:txBody>
      </p:sp>
    </p:spTree>
    <p:extLst>
      <p:ext uri="{BB962C8B-B14F-4D97-AF65-F5344CB8AC3E}">
        <p14:creationId xmlns:p14="http://schemas.microsoft.com/office/powerpoint/2010/main" val="14997984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5A4ABF17-4907-4FF1-BB94-9DC10FC8F6AA}" type="slidenum">
              <a:t>23</a:t>
            </a:fld>
            <a:endParaRPr lang="fi-FI"/>
          </a:p>
        </p:txBody>
      </p:sp>
      <p:sp>
        <p:nvSpPr>
          <p:cNvPr id="2" name="Dian kuvan paikkamerkki 1"/>
          <p:cNvSpPr>
            <a:spLocks noGrp="1" noRot="1" noChangeAspect="1" noResize="1"/>
          </p:cNvSpPr>
          <p:nvPr>
            <p:ph type="sldImg"/>
          </p:nvPr>
        </p:nvSpPr>
        <p:spPr>
          <a:xfrm>
            <a:off x="215900" y="812800"/>
            <a:ext cx="7126288" cy="400843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56000" y="5078520"/>
            <a:ext cx="6047640" cy="4811400"/>
          </a:xfrm>
        </p:spPr>
        <p:txBody>
          <a:bodyPr/>
          <a:lstStyle/>
          <a:p>
            <a:endParaRPr lang="fi-FI"/>
          </a:p>
        </p:txBody>
      </p:sp>
    </p:spTree>
    <p:extLst>
      <p:ext uri="{BB962C8B-B14F-4D97-AF65-F5344CB8AC3E}">
        <p14:creationId xmlns:p14="http://schemas.microsoft.com/office/powerpoint/2010/main" val="14185008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DADED05B-D58A-46A7-AE3F-F2EE91DC281F}" type="slidenum">
              <a:t>24</a:t>
            </a:fld>
            <a:endParaRPr lang="fi-FI">
              <a:solidFill>
                <a:srgbClr val="000000"/>
              </a:solidFill>
              <a:latin typeface="Arial" pitchFamily="18"/>
              <a:ea typeface="+mn-ea" pitchFamily="2"/>
              <a:cs typeface="+mn-cs"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3EF0F520-281F-4DC7-8F0E-ED838AD703DB}" type="slidenum">
              <a:t>24</a:t>
            </a:fld>
            <a:endParaRPr lang="fi-FI"/>
          </a:p>
        </p:txBody>
      </p:sp>
      <p:sp>
        <p:nvSpPr>
          <p:cNvPr id="2" name="Folienbildplatzhalter 1"/>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38304606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DADED05B-D58A-46A7-AE3F-F2EE91DC281F}" type="slidenum">
              <a:t>25</a:t>
            </a:fld>
            <a:endParaRPr lang="fi-FI">
              <a:solidFill>
                <a:srgbClr val="000000"/>
              </a:solidFill>
              <a:latin typeface="Arial" pitchFamily="18"/>
              <a:ea typeface="+mn-ea" pitchFamily="2"/>
              <a:cs typeface="+mn-cs"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3EF0F520-281F-4DC7-8F0E-ED838AD703DB}" type="slidenum">
              <a:t>25</a:t>
            </a:fld>
            <a:endParaRPr lang="fi-FI"/>
          </a:p>
        </p:txBody>
      </p:sp>
      <p:sp>
        <p:nvSpPr>
          <p:cNvPr id="2" name="Folienbildplatzhalter 1"/>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38304606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DADED05B-D58A-46A7-AE3F-F2EE91DC281F}" type="slidenum">
              <a:t>26</a:t>
            </a:fld>
            <a:endParaRPr lang="fi-FI">
              <a:solidFill>
                <a:srgbClr val="000000"/>
              </a:solidFill>
              <a:latin typeface="Arial" pitchFamily="18"/>
              <a:ea typeface="+mn-ea" pitchFamily="2"/>
              <a:cs typeface="+mn-cs"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3EF0F520-281F-4DC7-8F0E-ED838AD703DB}" type="slidenum">
              <a:t>26</a:t>
            </a:fld>
            <a:endParaRPr lang="fi-FI"/>
          </a:p>
        </p:txBody>
      </p:sp>
      <p:sp>
        <p:nvSpPr>
          <p:cNvPr id="2" name="Folienbildplatzhalter 1"/>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38304606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931661A8-065C-442D-9AAA-D875E4397162}" type="slidenum">
              <a:t>27</a:t>
            </a:fld>
            <a:endParaRPr lang="fi-FI"/>
          </a:p>
        </p:txBody>
      </p:sp>
      <p:sp>
        <p:nvSpPr>
          <p:cNvPr id="2" name="Dian kuvan paikkamerkki 1"/>
          <p:cNvSpPr>
            <a:spLocks noGrp="1" noRot="1" noChangeAspect="1" noResize="1"/>
          </p:cNvSpPr>
          <p:nvPr>
            <p:ph type="sldImg"/>
          </p:nvPr>
        </p:nvSpPr>
        <p:spPr>
          <a:xfrm>
            <a:off x="215900" y="812800"/>
            <a:ext cx="7126288" cy="400843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56000" y="5078520"/>
            <a:ext cx="6047640" cy="4811400"/>
          </a:xfrm>
        </p:spPr>
        <p:txBody>
          <a:bodyPr/>
          <a:lstStyle/>
          <a:p>
            <a:endParaRPr lang="fi-FI"/>
          </a:p>
        </p:txBody>
      </p:sp>
    </p:spTree>
    <p:extLst>
      <p:ext uri="{BB962C8B-B14F-4D97-AF65-F5344CB8AC3E}">
        <p14:creationId xmlns:p14="http://schemas.microsoft.com/office/powerpoint/2010/main" val="18490394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931661A8-065C-442D-9AAA-D875E4397162}" type="slidenum">
              <a:t>28</a:t>
            </a:fld>
            <a:endParaRPr lang="fi-FI"/>
          </a:p>
        </p:txBody>
      </p:sp>
      <p:sp>
        <p:nvSpPr>
          <p:cNvPr id="2" name="Dian kuvan paikkamerkki 1"/>
          <p:cNvSpPr>
            <a:spLocks noGrp="1" noRot="1" noChangeAspect="1" noResize="1"/>
          </p:cNvSpPr>
          <p:nvPr>
            <p:ph type="sldImg"/>
          </p:nvPr>
        </p:nvSpPr>
        <p:spPr>
          <a:xfrm>
            <a:off x="215900" y="812800"/>
            <a:ext cx="7126288" cy="400843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56000" y="5078520"/>
            <a:ext cx="6047640" cy="4811400"/>
          </a:xfrm>
        </p:spPr>
        <p:txBody>
          <a:bodyPr/>
          <a:lstStyle/>
          <a:p>
            <a:endParaRPr lang="fi-FI"/>
          </a:p>
        </p:txBody>
      </p:sp>
    </p:spTree>
    <p:extLst>
      <p:ext uri="{BB962C8B-B14F-4D97-AF65-F5344CB8AC3E}">
        <p14:creationId xmlns:p14="http://schemas.microsoft.com/office/powerpoint/2010/main" val="18490394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931661A8-065C-442D-9AAA-D875E4397162}" type="slidenum">
              <a:t>29</a:t>
            </a:fld>
            <a:endParaRPr lang="fi-FI"/>
          </a:p>
        </p:txBody>
      </p:sp>
      <p:sp>
        <p:nvSpPr>
          <p:cNvPr id="2" name="Dian kuvan paikkamerkki 1"/>
          <p:cNvSpPr>
            <a:spLocks noGrp="1" noRot="1" noChangeAspect="1" noResize="1"/>
          </p:cNvSpPr>
          <p:nvPr>
            <p:ph type="sldImg"/>
          </p:nvPr>
        </p:nvSpPr>
        <p:spPr>
          <a:xfrm>
            <a:off x="215900" y="812800"/>
            <a:ext cx="7126288" cy="400843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56000" y="5078520"/>
            <a:ext cx="6047640" cy="4811400"/>
          </a:xfrm>
        </p:spPr>
        <p:txBody>
          <a:bodyPr/>
          <a:lstStyle/>
          <a:p>
            <a:endParaRPr lang="fi-FI"/>
          </a:p>
        </p:txBody>
      </p:sp>
    </p:spTree>
    <p:extLst>
      <p:ext uri="{BB962C8B-B14F-4D97-AF65-F5344CB8AC3E}">
        <p14:creationId xmlns:p14="http://schemas.microsoft.com/office/powerpoint/2010/main" val="18490394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FB6CFCD8-549B-4374-9601-5B2DF688622D}" type="slidenum">
              <a:t>30</a:t>
            </a:fld>
            <a:endParaRPr lang="fi-FI">
              <a:solidFill>
                <a:srgbClr val="000000"/>
              </a:solidFill>
              <a:latin typeface="Arial" pitchFamily="18"/>
              <a:ea typeface="+mn-ea" pitchFamily="2"/>
              <a:cs typeface="+mn-cs"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465D5ECE-88DA-44CF-90E0-DA331104DFD9}" type="slidenum">
              <a:t>30</a:t>
            </a:fld>
            <a:endParaRPr lang="fi-FI"/>
          </a:p>
        </p:txBody>
      </p:sp>
      <p:sp>
        <p:nvSpPr>
          <p:cNvPr id="2" name="Folienbildplatzhalter 1"/>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9090234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601B16BB-37C0-407D-8373-D41F40FCBE81}" type="slidenum">
              <a:t>31</a:t>
            </a:fld>
            <a:endParaRPr lang="fi-FI"/>
          </a:p>
        </p:txBody>
      </p:sp>
      <p:sp>
        <p:nvSpPr>
          <p:cNvPr id="2" name="Dian kuvan paikkamerkki 1"/>
          <p:cNvSpPr>
            <a:spLocks noGrp="1" noRot="1" noChangeAspect="1" noResize="1"/>
          </p:cNvSpPr>
          <p:nvPr>
            <p:ph type="sldImg"/>
          </p:nvPr>
        </p:nvSpPr>
        <p:spPr>
          <a:xfrm>
            <a:off x="215900" y="812800"/>
            <a:ext cx="7126288" cy="400843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56000" y="5078520"/>
            <a:ext cx="6047640" cy="4811400"/>
          </a:xfrm>
        </p:spPr>
        <p:txBody>
          <a:bodyPr/>
          <a:lstStyle/>
          <a:p>
            <a:endParaRPr lang="fi-FI"/>
          </a:p>
        </p:txBody>
      </p:sp>
    </p:spTree>
    <p:extLst>
      <p:ext uri="{BB962C8B-B14F-4D97-AF65-F5344CB8AC3E}">
        <p14:creationId xmlns:p14="http://schemas.microsoft.com/office/powerpoint/2010/main" val="37082023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5BB435B6-231B-40E4-9AED-19A29BCA3302}" type="slidenum">
              <a:t>32</a:t>
            </a:fld>
            <a:endParaRPr lang="fi-FI"/>
          </a:p>
        </p:txBody>
      </p:sp>
      <p:sp>
        <p:nvSpPr>
          <p:cNvPr id="2" name="Dian kuvan paikkamerkki 1"/>
          <p:cNvSpPr>
            <a:spLocks noGrp="1" noRot="1" noChangeAspect="1" noResize="1"/>
          </p:cNvSpPr>
          <p:nvPr>
            <p:ph type="sldImg"/>
          </p:nvPr>
        </p:nvSpPr>
        <p:spPr>
          <a:xfrm>
            <a:off x="215900" y="812800"/>
            <a:ext cx="7126288" cy="400843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56000" y="5078520"/>
            <a:ext cx="6047640" cy="4811400"/>
          </a:xfrm>
        </p:spPr>
        <p:txBody>
          <a:bodyPr/>
          <a:lstStyle/>
          <a:p>
            <a:endParaRPr lang="fi-FI"/>
          </a:p>
        </p:txBody>
      </p:sp>
    </p:spTree>
    <p:extLst>
      <p:ext uri="{BB962C8B-B14F-4D97-AF65-F5344CB8AC3E}">
        <p14:creationId xmlns:p14="http://schemas.microsoft.com/office/powerpoint/2010/main" val="8487726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03C7F5ED-D469-479C-8DD2-11EB235D1452}" type="slidenum">
              <a:t>33</a:t>
            </a:fld>
            <a:endParaRPr lang="fi-FI"/>
          </a:p>
        </p:txBody>
      </p:sp>
      <p:sp>
        <p:nvSpPr>
          <p:cNvPr id="2" name="Dian kuvan paikkamerkki 1"/>
          <p:cNvSpPr>
            <a:spLocks noGrp="1" noRot="1" noChangeAspect="1" noResize="1"/>
          </p:cNvSpPr>
          <p:nvPr>
            <p:ph type="sldImg"/>
          </p:nvPr>
        </p:nvSpPr>
        <p:spPr>
          <a:xfrm>
            <a:off x="215900" y="812800"/>
            <a:ext cx="7126288" cy="400843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56000" y="5078520"/>
            <a:ext cx="6047640" cy="4811400"/>
          </a:xfrm>
        </p:spPr>
        <p:txBody>
          <a:bodyPr/>
          <a:lstStyle/>
          <a:p>
            <a:endParaRPr lang="fi-FI"/>
          </a:p>
        </p:txBody>
      </p:sp>
    </p:spTree>
    <p:extLst>
      <p:ext uri="{BB962C8B-B14F-4D97-AF65-F5344CB8AC3E}">
        <p14:creationId xmlns:p14="http://schemas.microsoft.com/office/powerpoint/2010/main" val="7362716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a:spLocks noGrp="1"/>
          </p:cNvSpPr>
          <p:nvPr>
            <p:ph type="sldNum" sz="quarter" idx="8"/>
          </p:nvPr>
        </p:nvSpPr>
        <p:spPr>
          <a:xfrm>
            <a:off x="0" y="0"/>
            <a:ext cx="360" cy="360"/>
          </a:xfrm>
        </p:spPr>
        <p:txBody>
          <a:bodyPr wrap="square" lIns="90000" tIns="45000" rIns="90000" bIns="45000" anchor="t"/>
          <a:lstStyle/>
          <a:p>
            <a:pPr lvl="0" algn="l"/>
            <a:fld id="{E463CF96-D363-4348-82A8-8EA606513C94}" type="slidenum">
              <a:t>34</a:t>
            </a:fld>
            <a:endParaRPr lang="fi-FI">
              <a:solidFill>
                <a:srgbClr val="000000"/>
              </a:solidFill>
              <a:latin typeface="Arial" pitchFamily="18"/>
              <a:ea typeface="+mn-ea" pitchFamily="2"/>
              <a:cs typeface="+mn-cs"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616C74CF-3AC4-483E-BE3E-643B448A5BDC}" type="slidenum">
              <a:t>34</a:t>
            </a:fld>
            <a:endParaRPr lang="fi-FI"/>
          </a:p>
        </p:txBody>
      </p:sp>
      <p:sp>
        <p:nvSpPr>
          <p:cNvPr id="3" name="Rectangle 2"/>
          <p:cNvSpPr>
            <a:spLocks noGrp="1" noRot="1" noChangeAspect="1" noResize="1"/>
          </p:cNvSpPr>
          <p:nvPr>
            <p:ph type="sldImg"/>
          </p:nvPr>
        </p:nvSpPr>
        <p:spPr>
          <a:xfrm>
            <a:off x="381000" y="685800"/>
            <a:ext cx="6096000" cy="3429000"/>
          </a:xfrm>
          <a:solidFill>
            <a:schemeClr val="accent1"/>
          </a:solidFill>
          <a:ln w="25400">
            <a:solidFill>
              <a:schemeClr val="accent1">
                <a:shade val="50000"/>
              </a:schemeClr>
            </a:solidFill>
            <a:prstDash val="solid"/>
          </a:ln>
        </p:spPr>
      </p:sp>
      <p:sp>
        <p:nvSpPr>
          <p:cNvPr id="4" name="Rectangle 3"/>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40232022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5038F897-79C2-425F-A92E-DF2CF46D13F2}" type="slidenum">
              <a:t>35</a:t>
            </a:fld>
            <a:endParaRPr lang="fi-FI"/>
          </a:p>
        </p:txBody>
      </p:sp>
      <p:sp>
        <p:nvSpPr>
          <p:cNvPr id="2" name="Dian kuvan paikkamerkki 1"/>
          <p:cNvSpPr>
            <a:spLocks noGrp="1" noRot="1" noChangeAspect="1" noResize="1"/>
          </p:cNvSpPr>
          <p:nvPr>
            <p:ph type="sldImg"/>
          </p:nvPr>
        </p:nvSpPr>
        <p:spPr>
          <a:xfrm>
            <a:off x="215900" y="812800"/>
            <a:ext cx="7126288" cy="400843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56000" y="5078520"/>
            <a:ext cx="6047640" cy="4811400"/>
          </a:xfrm>
        </p:spPr>
        <p:txBody>
          <a:bodyPr/>
          <a:lstStyle/>
          <a:p>
            <a:endParaRPr lang="fi-FI"/>
          </a:p>
        </p:txBody>
      </p:sp>
    </p:spTree>
    <p:extLst>
      <p:ext uri="{BB962C8B-B14F-4D97-AF65-F5344CB8AC3E}">
        <p14:creationId xmlns:p14="http://schemas.microsoft.com/office/powerpoint/2010/main" val="19268193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5038F897-79C2-425F-A92E-DF2CF46D13F2}" type="slidenum">
              <a:t>36</a:t>
            </a:fld>
            <a:endParaRPr lang="fi-FI"/>
          </a:p>
        </p:txBody>
      </p:sp>
      <p:sp>
        <p:nvSpPr>
          <p:cNvPr id="2" name="Dian kuvan paikkamerkki 1"/>
          <p:cNvSpPr>
            <a:spLocks noGrp="1" noRot="1" noChangeAspect="1" noResize="1"/>
          </p:cNvSpPr>
          <p:nvPr>
            <p:ph type="sldImg"/>
          </p:nvPr>
        </p:nvSpPr>
        <p:spPr>
          <a:xfrm>
            <a:off x="215900" y="812800"/>
            <a:ext cx="7126288" cy="400843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56000" y="5078520"/>
            <a:ext cx="6047640" cy="4811400"/>
          </a:xfrm>
        </p:spPr>
        <p:txBody>
          <a:bodyPr/>
          <a:lstStyle/>
          <a:p>
            <a:endParaRPr lang="fi-FI"/>
          </a:p>
        </p:txBody>
      </p:sp>
    </p:spTree>
    <p:extLst>
      <p:ext uri="{BB962C8B-B14F-4D97-AF65-F5344CB8AC3E}">
        <p14:creationId xmlns:p14="http://schemas.microsoft.com/office/powerpoint/2010/main" val="19268193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5038F897-79C2-425F-A92E-DF2CF46D13F2}" type="slidenum">
              <a:t>37</a:t>
            </a:fld>
            <a:endParaRPr lang="fi-FI"/>
          </a:p>
        </p:txBody>
      </p:sp>
      <p:sp>
        <p:nvSpPr>
          <p:cNvPr id="2" name="Dian kuvan paikkamerkki 1"/>
          <p:cNvSpPr>
            <a:spLocks noGrp="1" noRot="1" noChangeAspect="1" noResize="1"/>
          </p:cNvSpPr>
          <p:nvPr>
            <p:ph type="sldImg"/>
          </p:nvPr>
        </p:nvSpPr>
        <p:spPr>
          <a:xfrm>
            <a:off x="215900" y="812800"/>
            <a:ext cx="7126288" cy="400843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56000" y="5078520"/>
            <a:ext cx="6047640" cy="4811400"/>
          </a:xfrm>
        </p:spPr>
        <p:txBody>
          <a:bodyPr/>
          <a:lstStyle/>
          <a:p>
            <a:endParaRPr lang="fi-FI"/>
          </a:p>
        </p:txBody>
      </p:sp>
    </p:spTree>
    <p:extLst>
      <p:ext uri="{BB962C8B-B14F-4D97-AF65-F5344CB8AC3E}">
        <p14:creationId xmlns:p14="http://schemas.microsoft.com/office/powerpoint/2010/main" val="19268193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A7C5654E-3FA9-4A56-B236-B8DCE2C3534B}" type="slidenum">
              <a:t>38</a:t>
            </a:fld>
            <a:endParaRPr lang="fi-FI"/>
          </a:p>
        </p:txBody>
      </p:sp>
      <p:sp>
        <p:nvSpPr>
          <p:cNvPr id="2" name="Dian kuvan paikkamerkki 1"/>
          <p:cNvSpPr>
            <a:spLocks noGrp="1" noRot="1" noChangeAspect="1" noResize="1"/>
          </p:cNvSpPr>
          <p:nvPr>
            <p:ph type="sldImg"/>
          </p:nvPr>
        </p:nvSpPr>
        <p:spPr>
          <a:xfrm>
            <a:off x="215900" y="812800"/>
            <a:ext cx="7126288" cy="400843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56000" y="5078520"/>
            <a:ext cx="6047640" cy="4811400"/>
          </a:xfrm>
        </p:spPr>
        <p:txBody>
          <a:bodyPr/>
          <a:lstStyle/>
          <a:p>
            <a:endParaRPr lang="fi-FI"/>
          </a:p>
        </p:txBody>
      </p:sp>
    </p:spTree>
    <p:extLst>
      <p:ext uri="{BB962C8B-B14F-4D97-AF65-F5344CB8AC3E}">
        <p14:creationId xmlns:p14="http://schemas.microsoft.com/office/powerpoint/2010/main" val="21882430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A7C5654E-3FA9-4A56-B236-B8DCE2C3534B}" type="slidenum">
              <a:t>39</a:t>
            </a:fld>
            <a:endParaRPr lang="fi-FI"/>
          </a:p>
        </p:txBody>
      </p:sp>
      <p:sp>
        <p:nvSpPr>
          <p:cNvPr id="2" name="Dian kuvan paikkamerkki 1"/>
          <p:cNvSpPr>
            <a:spLocks noGrp="1" noRot="1" noChangeAspect="1" noResize="1"/>
          </p:cNvSpPr>
          <p:nvPr>
            <p:ph type="sldImg"/>
          </p:nvPr>
        </p:nvSpPr>
        <p:spPr>
          <a:xfrm>
            <a:off x="215900" y="812800"/>
            <a:ext cx="7126288" cy="400843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56000" y="5078520"/>
            <a:ext cx="6047640" cy="4811400"/>
          </a:xfrm>
        </p:spPr>
        <p:txBody>
          <a:bodyPr/>
          <a:lstStyle/>
          <a:p>
            <a:endParaRPr lang="fi-FI"/>
          </a:p>
        </p:txBody>
      </p:sp>
    </p:spTree>
    <p:extLst>
      <p:ext uri="{BB962C8B-B14F-4D97-AF65-F5344CB8AC3E}">
        <p14:creationId xmlns:p14="http://schemas.microsoft.com/office/powerpoint/2010/main" val="21882430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A7C5654E-3FA9-4A56-B236-B8DCE2C3534B}" type="slidenum">
              <a:t>40</a:t>
            </a:fld>
            <a:endParaRPr lang="fi-FI"/>
          </a:p>
        </p:txBody>
      </p:sp>
      <p:sp>
        <p:nvSpPr>
          <p:cNvPr id="2" name="Dian kuvan paikkamerkki 1"/>
          <p:cNvSpPr>
            <a:spLocks noGrp="1" noRot="1" noChangeAspect="1" noResize="1"/>
          </p:cNvSpPr>
          <p:nvPr>
            <p:ph type="sldImg"/>
          </p:nvPr>
        </p:nvSpPr>
        <p:spPr>
          <a:xfrm>
            <a:off x="215900" y="812800"/>
            <a:ext cx="7126288" cy="400843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56000" y="5078520"/>
            <a:ext cx="6047640" cy="4811400"/>
          </a:xfrm>
        </p:spPr>
        <p:txBody>
          <a:bodyPr/>
          <a:lstStyle/>
          <a:p>
            <a:endParaRPr lang="fi-FI"/>
          </a:p>
        </p:txBody>
      </p:sp>
    </p:spTree>
    <p:extLst>
      <p:ext uri="{BB962C8B-B14F-4D97-AF65-F5344CB8AC3E}">
        <p14:creationId xmlns:p14="http://schemas.microsoft.com/office/powerpoint/2010/main" val="21882430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A7C5654E-3FA9-4A56-B236-B8DCE2C3534B}" type="slidenum">
              <a:t>41</a:t>
            </a:fld>
            <a:endParaRPr lang="fi-FI"/>
          </a:p>
        </p:txBody>
      </p:sp>
      <p:sp>
        <p:nvSpPr>
          <p:cNvPr id="2" name="Dian kuvan paikkamerkki 1"/>
          <p:cNvSpPr>
            <a:spLocks noGrp="1" noRot="1" noChangeAspect="1" noResize="1"/>
          </p:cNvSpPr>
          <p:nvPr>
            <p:ph type="sldImg"/>
          </p:nvPr>
        </p:nvSpPr>
        <p:spPr>
          <a:xfrm>
            <a:off x="215900" y="812800"/>
            <a:ext cx="7126288" cy="400843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56000" y="5078520"/>
            <a:ext cx="6047640" cy="4811400"/>
          </a:xfrm>
        </p:spPr>
        <p:txBody>
          <a:bodyPr/>
          <a:lstStyle/>
          <a:p>
            <a:endParaRPr lang="fi-FI"/>
          </a:p>
        </p:txBody>
      </p:sp>
    </p:spTree>
    <p:extLst>
      <p:ext uri="{BB962C8B-B14F-4D97-AF65-F5344CB8AC3E}">
        <p14:creationId xmlns:p14="http://schemas.microsoft.com/office/powerpoint/2010/main" val="21882430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5D852D2E-E562-4F1D-B11E-9D9C5C8407C4}" type="slidenum">
              <a:t>42</a:t>
            </a:fld>
            <a:endParaRPr lang="fi-FI" dirty="0"/>
          </a:p>
        </p:txBody>
      </p:sp>
      <p:sp>
        <p:nvSpPr>
          <p:cNvPr id="2" name="Dian kuvan paikkamerkki 1"/>
          <p:cNvSpPr>
            <a:spLocks noGrp="1" noRot="1" noChangeAspect="1" noResize="1"/>
          </p:cNvSpPr>
          <p:nvPr>
            <p:ph type="sldImg"/>
          </p:nvPr>
        </p:nvSpPr>
        <p:spPr>
          <a:xfrm>
            <a:off x="215900" y="812800"/>
            <a:ext cx="7126288" cy="400843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56000" y="5078520"/>
            <a:ext cx="6047640" cy="4811400"/>
          </a:xfrm>
        </p:spPr>
        <p:txBody>
          <a:bodyPr/>
          <a:lstStyle/>
          <a:p>
            <a:endParaRPr lang="fi-FI" dirty="0"/>
          </a:p>
        </p:txBody>
      </p:sp>
    </p:spTree>
    <p:extLst>
      <p:ext uri="{BB962C8B-B14F-4D97-AF65-F5344CB8AC3E}">
        <p14:creationId xmlns:p14="http://schemas.microsoft.com/office/powerpoint/2010/main" val="8813548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5D852D2E-E562-4F1D-B11E-9D9C5C8407C4}" type="slidenum">
              <a:t>43</a:t>
            </a:fld>
            <a:endParaRPr lang="fi-FI" dirty="0"/>
          </a:p>
        </p:txBody>
      </p:sp>
      <p:sp>
        <p:nvSpPr>
          <p:cNvPr id="2" name="Dian kuvan paikkamerkki 1"/>
          <p:cNvSpPr>
            <a:spLocks noGrp="1" noRot="1" noChangeAspect="1" noResize="1"/>
          </p:cNvSpPr>
          <p:nvPr>
            <p:ph type="sldImg"/>
          </p:nvPr>
        </p:nvSpPr>
        <p:spPr>
          <a:xfrm>
            <a:off x="215900" y="812800"/>
            <a:ext cx="7126288" cy="400843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56000" y="5078520"/>
            <a:ext cx="6047640" cy="4811400"/>
          </a:xfrm>
        </p:spPr>
        <p:txBody>
          <a:bodyPr/>
          <a:lstStyle/>
          <a:p>
            <a:endParaRPr lang="fi-FI" dirty="0"/>
          </a:p>
        </p:txBody>
      </p:sp>
    </p:spTree>
    <p:extLst>
      <p:ext uri="{BB962C8B-B14F-4D97-AF65-F5344CB8AC3E}">
        <p14:creationId xmlns:p14="http://schemas.microsoft.com/office/powerpoint/2010/main" val="8813548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txBox="1">
            <a:spLocks noGrp="1"/>
          </p:cNvSpPr>
          <p:nvPr>
            <p:ph type="sldNum" sz="quarter" idx="8"/>
          </p:nvPr>
        </p:nvSpPr>
        <p:spPr>
          <a:xfrm>
            <a:off x="0" y="0"/>
            <a:ext cx="360" cy="360"/>
          </a:xfrm>
        </p:spPr>
        <p:txBody>
          <a:bodyPr wrap="square" lIns="90000" tIns="45000" rIns="90000" bIns="45000" anchor="t"/>
          <a:lstStyle/>
          <a:p>
            <a:pPr lvl="0" algn="l"/>
            <a:fld id="{F868139E-BBBC-4262-ADB1-AE08BDE0CC96}" type="slidenum">
              <a:t>44</a:t>
            </a:fld>
            <a:endParaRPr lang="fi-FI">
              <a:solidFill>
                <a:srgbClr val="000000"/>
              </a:solidFill>
              <a:latin typeface="Arial" pitchFamily="18"/>
              <a:ea typeface="+mn-ea" pitchFamily="2"/>
              <a:cs typeface="+mn-cs" pitchFamily="2"/>
            </a:endParaRPr>
          </a:p>
        </p:txBody>
      </p:sp>
      <p:sp>
        <p:nvSpPr>
          <p:cNvPr id="8" name="Dian numeron paikkamerkki 6"/>
          <p:cNvSpPr txBox="1">
            <a:spLocks noGrp="1"/>
          </p:cNvSpPr>
          <p:nvPr>
            <p:ph type="sldNum" sz="quarter" idx="5"/>
          </p:nvPr>
        </p:nvSpPr>
        <p:spPr>
          <a:ln/>
        </p:spPr>
        <p:txBody>
          <a:bodyPr lIns="0" tIns="0" rIns="0" bIns="0" anchor="b" anchorCtr="0">
            <a:noAutofit/>
          </a:bodyPr>
          <a:lstStyle/>
          <a:p>
            <a:pPr lvl="0"/>
            <a:fld id="{DE90C81D-B457-4ECE-ACD5-0B25400C02CF}" type="slidenum">
              <a:t>44</a:t>
            </a:fld>
            <a:endParaRPr lang="fi-FI"/>
          </a:p>
        </p:txBody>
      </p:sp>
      <p:sp>
        <p:nvSpPr>
          <p:cNvPr id="2" name="Folienbildplatzhalter 1"/>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0" y="0"/>
            <a:ext cx="360" cy="360"/>
          </a:xfrm>
        </p:spPr>
        <p:txBody>
          <a:bodyPr wrap="square" lIns="90000" tIns="45000" rIns="90000" bIns="45000" anchor="t">
            <a:noAutofit/>
          </a:bodyPr>
          <a:lstStyle/>
          <a:p>
            <a:pPr lvl="0"/>
            <a:endParaRPr lang="fi-FI"/>
          </a:p>
        </p:txBody>
      </p:sp>
    </p:spTree>
    <p:extLst>
      <p:ext uri="{BB962C8B-B14F-4D97-AF65-F5344CB8AC3E}">
        <p14:creationId xmlns:p14="http://schemas.microsoft.com/office/powerpoint/2010/main" val="8215684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4FEADE63-AE5C-4CA9-80C1-7B29D8EF99F1}" type="slidenum">
              <a:t>45</a:t>
            </a:fld>
            <a:endParaRPr lang="fi-FI"/>
          </a:p>
        </p:txBody>
      </p:sp>
      <p:sp>
        <p:nvSpPr>
          <p:cNvPr id="2" name="Dian kuvan paikkamerkki 1"/>
          <p:cNvSpPr>
            <a:spLocks noGrp="1" noRot="1" noChangeAspect="1" noResize="1"/>
          </p:cNvSpPr>
          <p:nvPr>
            <p:ph type="sldImg"/>
          </p:nvPr>
        </p:nvSpPr>
        <p:spPr>
          <a:xfrm>
            <a:off x="215900" y="812800"/>
            <a:ext cx="7126288" cy="400843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56000" y="5078520"/>
            <a:ext cx="6047640" cy="4811400"/>
          </a:xfrm>
        </p:spPr>
        <p:txBody>
          <a:bodyPr/>
          <a:lstStyle/>
          <a:p>
            <a:endParaRPr lang="fi-FI"/>
          </a:p>
        </p:txBody>
      </p:sp>
    </p:spTree>
    <p:extLst>
      <p:ext uri="{BB962C8B-B14F-4D97-AF65-F5344CB8AC3E}">
        <p14:creationId xmlns:p14="http://schemas.microsoft.com/office/powerpoint/2010/main" val="14398276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p:cNvSpPr txBox="1">
            <a:spLocks noGrp="1"/>
          </p:cNvSpPr>
          <p:nvPr>
            <p:ph type="sldNum" sz="quarter" idx="5"/>
          </p:nvPr>
        </p:nvSpPr>
        <p:spPr>
          <a:ln/>
        </p:spPr>
        <p:txBody>
          <a:bodyPr lIns="0" tIns="0" rIns="0" bIns="0" anchor="b" anchorCtr="0">
            <a:noAutofit/>
          </a:bodyPr>
          <a:lstStyle/>
          <a:p>
            <a:pPr lvl="0"/>
            <a:fld id="{4FEADE63-AE5C-4CA9-80C1-7B29D8EF99F1}" type="slidenum">
              <a:t>46</a:t>
            </a:fld>
            <a:endParaRPr lang="fi-FI"/>
          </a:p>
        </p:txBody>
      </p:sp>
      <p:sp>
        <p:nvSpPr>
          <p:cNvPr id="2" name="Dian kuvan paikkamerkki 1"/>
          <p:cNvSpPr>
            <a:spLocks noGrp="1" noRot="1" noChangeAspect="1" noResize="1"/>
          </p:cNvSpPr>
          <p:nvPr>
            <p:ph type="sldImg"/>
          </p:nvPr>
        </p:nvSpPr>
        <p:spPr>
          <a:xfrm>
            <a:off x="215900" y="812800"/>
            <a:ext cx="7126288" cy="4008438"/>
          </a:xfrm>
          <a:solidFill>
            <a:schemeClr val="accent1"/>
          </a:solidFill>
          <a:ln w="25400">
            <a:solidFill>
              <a:schemeClr val="accent1">
                <a:shade val="50000"/>
              </a:schemeClr>
            </a:solidFill>
            <a:prstDash val="solid"/>
          </a:ln>
        </p:spPr>
      </p:sp>
      <p:sp>
        <p:nvSpPr>
          <p:cNvPr id="3" name="Huomautusten paikkamerkki 2"/>
          <p:cNvSpPr txBox="1">
            <a:spLocks noGrp="1"/>
          </p:cNvSpPr>
          <p:nvPr>
            <p:ph type="body" sz="quarter" idx="1"/>
          </p:nvPr>
        </p:nvSpPr>
        <p:spPr>
          <a:xfrm>
            <a:off x="756000" y="5078520"/>
            <a:ext cx="6047640" cy="4811400"/>
          </a:xfrm>
        </p:spPr>
        <p:txBody>
          <a:bodyPr/>
          <a:lstStyle/>
          <a:p>
            <a:endParaRPr lang="fi-FI"/>
          </a:p>
        </p:txBody>
      </p:sp>
    </p:spTree>
    <p:extLst>
      <p:ext uri="{BB962C8B-B14F-4D97-AF65-F5344CB8AC3E}">
        <p14:creationId xmlns:p14="http://schemas.microsoft.com/office/powerpoint/2010/main" val="14398276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48</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48204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Metakognitiivinen</a:t>
            </a:r>
            <a:r>
              <a:rPr lang="en-US" altLang="ko-KR" dirty="0">
                <a:solidFill>
                  <a:srgbClr val="004992"/>
                </a:solidFill>
              </a:rPr>
              <a:t> </a:t>
            </a:r>
            <a:r>
              <a:rPr lang="en-US" altLang="ko-KR" dirty="0" err="1">
                <a:solidFill>
                  <a:srgbClr val="004992"/>
                </a:solidFill>
              </a:rPr>
              <a:t>harjoittelu</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i-FI" altLang="ko-KR" sz="1000" dirty="0">
                <a:latin typeface="+mj-lt"/>
              </a:rPr>
              <a:t>Kukin taiteilija ja tekijänoikeuden omistaja on ystävällisesti antanut luvan kuvien käyttöön tässä moduulissa. Lisätietoja (taiteilija, teoksen nimi) esityksen lopussa.</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Metakognitiivinen harjoittelu 9 – Itsetunto</a:t>
            </a:r>
          </a:p>
        </p:txBody>
      </p:sp>
      <p:sp>
        <p:nvSpPr>
          <p:cNvPr id="4" name="Slide Number Placeholder 3"/>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Metakognitiivinen harjoittelu 9 – Itsetunto</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F279F671-5723-4878-905E-9AC05A64390E}"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Metakognitiivinen harjoittelu 9 – Itsetunto</a:t>
            </a:r>
          </a:p>
        </p:txBody>
      </p:sp>
      <p:sp>
        <p:nvSpPr>
          <p:cNvPr id="7" name="Slide Number Placeholder 6"/>
          <p:cNvSpPr>
            <a:spLocks noGrp="1"/>
          </p:cNvSpPr>
          <p:nvPr>
            <p:ph type="sldNum" sz="quarter" idx="12"/>
          </p:nvPr>
        </p:nvSpPr>
        <p:spPr bwMode="gray"/>
        <p:txBody>
          <a:bodyPr/>
          <a:lstStyle>
            <a:lvl1pPr>
              <a:defRPr b="0"/>
            </a:lvl1pPr>
          </a:lstStyle>
          <a:p>
            <a:pPr>
              <a:defRPr/>
            </a:pPr>
            <a:fld id="{47B42004-CB0A-4E47-85EB-5CDE16661512}"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Metakognitiivinen harjoittelu 9 – Itsetunto</a:t>
            </a:r>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Metakognitiivinen harjoittelu 9 – Itsetunto</a:t>
            </a:r>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Metakognitiivinen harjoittelu 9 – Itsetunto</a:t>
            </a:r>
          </a:p>
        </p:txBody>
      </p:sp>
      <p:sp>
        <p:nvSpPr>
          <p:cNvPr id="5" name="Slide Number Placeholder 4"/>
          <p:cNvSpPr>
            <a:spLocks noGrp="1"/>
          </p:cNvSpPr>
          <p:nvPr>
            <p:ph type="sldNum" sz="quarter" idx="12"/>
          </p:nvPr>
        </p:nvSpPr>
        <p:spPr bwMode="gray"/>
        <p:txBody>
          <a:bodyPr/>
          <a:lstStyle>
            <a:lvl1pPr>
              <a:defRPr b="0"/>
            </a:lvl1pPr>
          </a:lstStyle>
          <a:p>
            <a:pPr>
              <a:defRPr/>
            </a:pPr>
            <a:fld id="{FA6740D3-3AD7-4A67-BA83-33BECCF281CD}"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Metakognitiivinen harjoittelu 9 – Itsetunto</a:t>
            </a:r>
          </a:p>
        </p:txBody>
      </p:sp>
      <p:sp>
        <p:nvSpPr>
          <p:cNvPr id="4" name="Slide Number Placeholder 3"/>
          <p:cNvSpPr>
            <a:spLocks noGrp="1"/>
          </p:cNvSpPr>
          <p:nvPr>
            <p:ph type="sldNum" sz="quarter" idx="12"/>
          </p:nvPr>
        </p:nvSpPr>
        <p:spPr bwMode="gray"/>
        <p:txBody>
          <a:bodyPr/>
          <a:lstStyle>
            <a:lvl1pPr>
              <a:defRPr b="0"/>
            </a:lvl1pPr>
          </a:lstStyle>
          <a:p>
            <a:pPr>
              <a:defRPr/>
            </a:pPr>
            <a:fld id="{2944132C-884D-4D58-A037-B33015F71617}"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Metakognitiivinen harjoittelu 9 – Itsetunto</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76351AD6-BF97-4807-9242-9DB476F9791F}"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MCT 9 I – </a:t>
            </a:r>
            <a:r>
              <a:rPr lang="en-US" altLang="ko-KR">
                <a:latin typeface="+mn-lt"/>
                <a:ea typeface="+mn-ea"/>
                <a:cs typeface="+mn-cs"/>
              </a:rPr>
              <a:t>Itsetunto</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Kuokkanen</a:t>
            </a:r>
            <a:r>
              <a:rPr lang="nl-NL" sz="1600">
                <a:solidFill>
                  <a:srgbClr val="004992"/>
                </a:solidFill>
              </a:rPr>
              <a:t> (7|22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920660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Grp="1"/>
          </p:cNvSpPr>
          <p:nvPr>
            <p:ph type="title"/>
          </p:nvPr>
        </p:nvSpPr>
        <p:spPr/>
        <p:txBody>
          <a:bodyPr/>
          <a:lstStyle/>
          <a:p>
            <a:pPr lvl="0" hangingPunct="1"/>
            <a:r>
              <a:rPr lang="fi-FI" sz="3600">
                <a:solidFill>
                  <a:srgbClr val="004992"/>
                </a:solidFill>
                <a:latin typeface="+mn-lt"/>
                <a:ea typeface="+mn-ea"/>
                <a:cs typeface="+mn-cs"/>
              </a:rPr>
              <a:t>Itsetunto: Mitä se on?</a:t>
            </a:r>
            <a:endParaRPr lang="fi-FI" sz="3600" dirty="0">
              <a:solidFill>
                <a:srgbClr val="004992"/>
              </a:solidFill>
              <a:latin typeface="+mn-lt"/>
              <a:ea typeface="+mn-ea"/>
              <a:cs typeface="+mn-cs"/>
            </a:endParaRPr>
          </a:p>
        </p:txBody>
      </p:sp>
      <p:sp>
        <p:nvSpPr>
          <p:cNvPr id="2" name="Rectangle 3"/>
          <p:cNvSpPr txBox="1">
            <a:spLocks noGrp="1"/>
          </p:cNvSpPr>
          <p:nvPr>
            <p:ph idx="1"/>
          </p:nvPr>
        </p:nvSpPr>
        <p:spPr>
          <a:xfrm>
            <a:off x="6370654" y="2203703"/>
            <a:ext cx="5379385" cy="3794760"/>
          </a:xfrm>
        </p:spPr>
        <p:txBody>
          <a:bodyPr wrap="square">
            <a:noAutofit/>
          </a:bodyPr>
          <a:lstStyle/>
          <a:p>
            <a:pPr lvl="0" hangingPunct="1">
              <a:buClr>
                <a:srgbClr val="333333"/>
              </a:buClr>
            </a:pPr>
            <a:r>
              <a:rPr lang="fi-FI"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rPr>
              <a:t>Metakognitiivinen harjoittelu 9 – Itsetunto</a:t>
            </a:r>
          </a:p>
        </p:txBody>
      </p:sp>
      <p:sp>
        <p:nvSpPr>
          <p:cNvPr id="4" name="Slide Number Placeholder 3"/>
          <p:cNvSpPr>
            <a:spLocks noGrp="1"/>
          </p:cNvSpPr>
          <p:nvPr>
            <p:ph type="sldNum" sz="quarter" idx="12"/>
          </p:nvPr>
        </p:nvSpPr>
        <p:spPr/>
        <p:txBody>
          <a:bodyPr/>
          <a:lstStyle/>
          <a:p>
            <a:pPr>
              <a:defRPr/>
            </a:pPr>
            <a:fld id="{2944132C-884D-4D58-A037-B33015F71617}" type="slidenum">
              <a:rPr lang="de-DE" smtClean="0">
                <a:latin typeface="+mn-lt"/>
              </a:rPr>
              <a:pPr>
                <a:defRPr/>
              </a:pPr>
              <a:t>2</a:t>
            </a:fld>
            <a:endParaRPr lang="de-DE">
              <a:latin typeface="+mn-lt"/>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7310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Grp="1"/>
          </p:cNvSpPr>
          <p:nvPr>
            <p:ph type="title"/>
          </p:nvPr>
        </p:nvSpPr>
        <p:spPr/>
        <p:txBody>
          <a:bodyPr/>
          <a:lstStyle/>
          <a:p>
            <a:pPr lvl="0" hangingPunct="1"/>
            <a:r>
              <a:rPr lang="fi-FI" sz="3600">
                <a:solidFill>
                  <a:srgbClr val="004992"/>
                </a:solidFill>
                <a:latin typeface="+mn-lt"/>
                <a:ea typeface="+mn-ea"/>
                <a:cs typeface="+mn-cs"/>
              </a:rPr>
              <a:t>Itsetunto: Mitä se on?</a:t>
            </a:r>
            <a:endParaRPr lang="fi-FI" sz="3600" dirty="0">
              <a:solidFill>
                <a:srgbClr val="004992"/>
              </a:solidFill>
              <a:latin typeface="+mn-lt"/>
              <a:ea typeface="+mn-ea"/>
              <a:cs typeface="+mn-cs"/>
            </a:endParaRPr>
          </a:p>
        </p:txBody>
      </p:sp>
      <p:sp>
        <p:nvSpPr>
          <p:cNvPr id="2" name="Rectangle 3"/>
          <p:cNvSpPr txBox="1">
            <a:spLocks noGrp="1"/>
          </p:cNvSpPr>
          <p:nvPr>
            <p:ph idx="1"/>
          </p:nvPr>
        </p:nvSpPr>
        <p:spPr>
          <a:xfrm>
            <a:off x="6370654" y="2203703"/>
            <a:ext cx="5379385" cy="3794760"/>
          </a:xfrm>
        </p:spPr>
        <p:txBody>
          <a:bodyPr wrap="square">
            <a:noAutofit/>
          </a:bodyPr>
          <a:lstStyle/>
          <a:p>
            <a:pPr marL="342900" lvl="0" indent="-342900" hangingPunct="1">
              <a:buClr>
                <a:srgbClr val="333333"/>
              </a:buClr>
              <a:buFont typeface="WingDings"/>
              <a:buChar char=""/>
            </a:pPr>
            <a:r>
              <a:rPr lang="fi-FI" sz="2400" dirty="0">
                <a:solidFill>
                  <a:srgbClr val="333333"/>
                </a:solidFill>
              </a:rPr>
              <a:t>Arvo jonka annamme itsellemme.</a:t>
            </a:r>
          </a:p>
        </p:txBody>
      </p:sp>
      <p:sp>
        <p:nvSpPr>
          <p:cNvPr id="3" name="Footer Placeholder 2"/>
          <p:cNvSpPr>
            <a:spLocks noGrp="1"/>
          </p:cNvSpPr>
          <p:nvPr>
            <p:ph type="ftr" sz="quarter" idx="11"/>
          </p:nvPr>
        </p:nvSpPr>
        <p:spPr/>
        <p:txBody>
          <a:bodyPr/>
          <a:lstStyle/>
          <a:p>
            <a:pPr>
              <a:defRPr/>
            </a:pPr>
            <a:r>
              <a:rPr lang="de-DE">
                <a:latin typeface="+mn-lt"/>
              </a:rPr>
              <a:t>Metakognitiivinen harjoittelu 9 – Itsetunto</a:t>
            </a:r>
          </a:p>
        </p:txBody>
      </p:sp>
      <p:sp>
        <p:nvSpPr>
          <p:cNvPr id="4" name="Slide Number Placeholder 3"/>
          <p:cNvSpPr>
            <a:spLocks noGrp="1"/>
          </p:cNvSpPr>
          <p:nvPr>
            <p:ph type="sldNum" sz="quarter" idx="12"/>
          </p:nvPr>
        </p:nvSpPr>
        <p:spPr/>
        <p:txBody>
          <a:bodyPr/>
          <a:lstStyle/>
          <a:p>
            <a:pPr>
              <a:defRPr/>
            </a:pPr>
            <a:fld id="{2944132C-884D-4D58-A037-B33015F71617}" type="slidenum">
              <a:rPr lang="de-DE" smtClean="0">
                <a:latin typeface="+mn-lt"/>
              </a:rPr>
              <a:pPr>
                <a:defRPr/>
              </a:pPr>
              <a:t>3</a:t>
            </a:fld>
            <a:endParaRPr lang="de-DE">
              <a:latin typeface="+mn-lt"/>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97432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Grp="1"/>
          </p:cNvSpPr>
          <p:nvPr>
            <p:ph type="title"/>
          </p:nvPr>
        </p:nvSpPr>
        <p:spPr/>
        <p:txBody>
          <a:bodyPr/>
          <a:lstStyle/>
          <a:p>
            <a:pPr lvl="0" hangingPunct="1"/>
            <a:r>
              <a:rPr lang="fi-FI" sz="3600">
                <a:solidFill>
                  <a:srgbClr val="004992"/>
                </a:solidFill>
                <a:latin typeface="+mn-lt"/>
                <a:ea typeface="+mn-ea"/>
                <a:cs typeface="+mn-cs"/>
              </a:rPr>
              <a:t>Itsetunto: Mitä se on?</a:t>
            </a:r>
            <a:endParaRPr lang="fi-FI" sz="3600" dirty="0">
              <a:solidFill>
                <a:srgbClr val="004992"/>
              </a:solidFill>
              <a:latin typeface="+mn-lt"/>
              <a:ea typeface="+mn-ea"/>
              <a:cs typeface="+mn-cs"/>
            </a:endParaRPr>
          </a:p>
        </p:txBody>
      </p:sp>
      <p:sp>
        <p:nvSpPr>
          <p:cNvPr id="2" name="Rectangle 3"/>
          <p:cNvSpPr txBox="1">
            <a:spLocks noGrp="1"/>
          </p:cNvSpPr>
          <p:nvPr>
            <p:ph idx="1"/>
          </p:nvPr>
        </p:nvSpPr>
        <p:spPr>
          <a:xfrm>
            <a:off x="6370654" y="2203703"/>
            <a:ext cx="5379385" cy="3794760"/>
          </a:xfrm>
        </p:spPr>
        <p:txBody>
          <a:bodyPr wrap="square">
            <a:noAutofit/>
          </a:bodyPr>
          <a:lstStyle/>
          <a:p>
            <a:pPr marL="342900" lvl="0" indent="-342900" hangingPunct="1">
              <a:buClr>
                <a:srgbClr val="333333"/>
              </a:buClr>
              <a:buFont typeface="WingDings"/>
              <a:buChar char=""/>
            </a:pPr>
            <a:r>
              <a:rPr lang="fi-FI" sz="2400" dirty="0">
                <a:solidFill>
                  <a:srgbClr val="333333"/>
                </a:solidFill>
              </a:rPr>
              <a:t>Arvo jonka annamme itsellemme.</a:t>
            </a:r>
          </a:p>
          <a:p>
            <a:pPr marL="342900" lvl="0" indent="-342900" hangingPunct="1">
              <a:buClr>
                <a:srgbClr val="333333"/>
              </a:buClr>
              <a:buFont typeface="WingDings"/>
              <a:buChar char=""/>
            </a:pPr>
            <a:r>
              <a:rPr lang="fi-FI" sz="2400">
                <a:solidFill>
                  <a:srgbClr val="333333"/>
                </a:solidFill>
              </a:rPr>
              <a:t>Itsensä </a:t>
            </a:r>
            <a:r>
              <a:rPr lang="fi-FI" sz="2400" dirty="0">
                <a:solidFill>
                  <a:srgbClr val="333333"/>
                </a:solidFill>
              </a:rPr>
              <a:t>omakohtainen </a:t>
            </a:r>
            <a:r>
              <a:rPr lang="fi-FI" sz="2400">
                <a:solidFill>
                  <a:srgbClr val="333333"/>
                </a:solidFill>
              </a:rPr>
              <a:t>arviointi.</a:t>
            </a:r>
            <a:endParaRPr lang="fi-FI"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rPr>
              <a:t>Metakognitiivinen harjoittelu 9 – Itsetunto</a:t>
            </a:r>
          </a:p>
        </p:txBody>
      </p:sp>
      <p:sp>
        <p:nvSpPr>
          <p:cNvPr id="4" name="Slide Number Placeholder 3"/>
          <p:cNvSpPr>
            <a:spLocks noGrp="1"/>
          </p:cNvSpPr>
          <p:nvPr>
            <p:ph type="sldNum" sz="quarter" idx="12"/>
          </p:nvPr>
        </p:nvSpPr>
        <p:spPr/>
        <p:txBody>
          <a:bodyPr/>
          <a:lstStyle/>
          <a:p>
            <a:pPr>
              <a:defRPr/>
            </a:pPr>
            <a:fld id="{2944132C-884D-4D58-A037-B33015F71617}" type="slidenum">
              <a:rPr lang="de-DE" smtClean="0">
                <a:latin typeface="+mn-lt"/>
              </a:rPr>
              <a:pPr>
                <a:defRPr/>
              </a:pPr>
              <a:t>4</a:t>
            </a:fld>
            <a:endParaRPr lang="de-DE">
              <a:latin typeface="+mn-lt"/>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20575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Grp="1"/>
          </p:cNvSpPr>
          <p:nvPr>
            <p:ph type="title"/>
          </p:nvPr>
        </p:nvSpPr>
        <p:spPr/>
        <p:txBody>
          <a:bodyPr/>
          <a:lstStyle/>
          <a:p>
            <a:pPr lvl="0" hangingPunct="1"/>
            <a:r>
              <a:rPr lang="fi-FI" sz="3600">
                <a:solidFill>
                  <a:srgbClr val="004992"/>
                </a:solidFill>
                <a:latin typeface="+mn-lt"/>
                <a:ea typeface="+mn-ea"/>
                <a:cs typeface="+mn-cs"/>
              </a:rPr>
              <a:t>Itsetunto: Mitä se on?</a:t>
            </a:r>
            <a:endParaRPr lang="fi-FI" sz="3600" dirty="0">
              <a:solidFill>
                <a:srgbClr val="004992"/>
              </a:solidFill>
              <a:latin typeface="+mn-lt"/>
              <a:ea typeface="+mn-ea"/>
              <a:cs typeface="+mn-cs"/>
            </a:endParaRPr>
          </a:p>
        </p:txBody>
      </p:sp>
      <p:sp>
        <p:nvSpPr>
          <p:cNvPr id="2" name="Rectangle 3"/>
          <p:cNvSpPr txBox="1">
            <a:spLocks noGrp="1"/>
          </p:cNvSpPr>
          <p:nvPr>
            <p:ph idx="1"/>
          </p:nvPr>
        </p:nvSpPr>
        <p:spPr>
          <a:xfrm>
            <a:off x="6370654" y="2203703"/>
            <a:ext cx="5379385" cy="3794760"/>
          </a:xfrm>
        </p:spPr>
        <p:txBody>
          <a:bodyPr wrap="square">
            <a:noAutofit/>
          </a:bodyPr>
          <a:lstStyle/>
          <a:p>
            <a:pPr marL="342900" lvl="0" indent="-342900" hangingPunct="1">
              <a:buClr>
                <a:srgbClr val="333333"/>
              </a:buClr>
              <a:buFont typeface="WingDings"/>
              <a:buChar char=""/>
            </a:pPr>
            <a:r>
              <a:rPr lang="fi-FI" sz="2400" dirty="0">
                <a:solidFill>
                  <a:srgbClr val="333333"/>
                </a:solidFill>
              </a:rPr>
              <a:t>Arvo jonka annamme itsellemme.</a:t>
            </a:r>
          </a:p>
          <a:p>
            <a:pPr marL="342900" lvl="0" indent="-342900" hangingPunct="1">
              <a:buClr>
                <a:srgbClr val="333333"/>
              </a:buClr>
              <a:buFont typeface="WingDings"/>
              <a:buChar char=""/>
            </a:pPr>
            <a:r>
              <a:rPr lang="fi-FI" sz="2400">
                <a:solidFill>
                  <a:srgbClr val="333333"/>
                </a:solidFill>
              </a:rPr>
              <a:t>Itsensä </a:t>
            </a:r>
            <a:r>
              <a:rPr lang="fi-FI" sz="2400" dirty="0">
                <a:solidFill>
                  <a:srgbClr val="333333"/>
                </a:solidFill>
              </a:rPr>
              <a:t>omakohtainen arviointi.</a:t>
            </a:r>
          </a:p>
          <a:p>
            <a:pPr marL="342900" lvl="0" indent="-342900">
              <a:buClr>
                <a:srgbClr val="333333"/>
              </a:buClr>
              <a:buFont typeface="WingDings"/>
              <a:buChar char=""/>
            </a:pPr>
            <a:r>
              <a:rPr lang="fi-FI" sz="2400" dirty="0">
                <a:solidFill>
                  <a:srgbClr val="333333"/>
                </a:solidFill>
              </a:rPr>
              <a:t>Tällä ei välttämättä ole mitään tekemistä sen kanssa miten toiset kokevat sinut.</a:t>
            </a:r>
          </a:p>
        </p:txBody>
      </p:sp>
      <p:sp>
        <p:nvSpPr>
          <p:cNvPr id="3" name="Footer Placeholder 2"/>
          <p:cNvSpPr>
            <a:spLocks noGrp="1"/>
          </p:cNvSpPr>
          <p:nvPr>
            <p:ph type="ftr" sz="quarter" idx="11"/>
          </p:nvPr>
        </p:nvSpPr>
        <p:spPr/>
        <p:txBody>
          <a:bodyPr/>
          <a:lstStyle/>
          <a:p>
            <a:pPr>
              <a:defRPr/>
            </a:pPr>
            <a:r>
              <a:rPr lang="de-DE">
                <a:latin typeface="+mn-lt"/>
              </a:rPr>
              <a:t>Metakognitiivinen harjoittelu 9 – Itsetunto</a:t>
            </a:r>
          </a:p>
        </p:txBody>
      </p:sp>
      <p:sp>
        <p:nvSpPr>
          <p:cNvPr id="4" name="Slide Number Placeholder 3"/>
          <p:cNvSpPr>
            <a:spLocks noGrp="1"/>
          </p:cNvSpPr>
          <p:nvPr>
            <p:ph type="sldNum" sz="quarter" idx="12"/>
          </p:nvPr>
        </p:nvSpPr>
        <p:spPr/>
        <p:txBody>
          <a:bodyPr/>
          <a:lstStyle/>
          <a:p>
            <a:pPr>
              <a:defRPr/>
            </a:pPr>
            <a:fld id="{2944132C-884D-4D58-A037-B33015F71617}" type="slidenum">
              <a:rPr lang="de-DE" smtClean="0">
                <a:latin typeface="+mn-lt"/>
              </a:rPr>
              <a:pPr>
                <a:defRPr/>
              </a:pPr>
              <a:t>5</a:t>
            </a:fld>
            <a:endParaRPr lang="de-DE">
              <a:latin typeface="+mn-lt"/>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1140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a:solidFill>
                  <a:srgbClr val="004992"/>
                </a:solidFill>
                <a:latin typeface="+mn-lt"/>
                <a:ea typeface="+mn-ea"/>
                <a:cs typeface="+mn-cs"/>
              </a:rPr>
              <a:t>Alhainen itsetunto voi vaikuttaa mielenterveyteemme</a:t>
            </a:r>
            <a:endParaRPr lang="fi-FI"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marL="342900" lvl="0" indent="-342900">
              <a:buClr>
                <a:srgbClr val="333333"/>
              </a:buClr>
              <a:buFont typeface="WingDings"/>
              <a:buChar char=""/>
            </a:pPr>
            <a:r>
              <a:rPr lang="fi-FI" sz="2400" dirty="0">
                <a:solidFill>
                  <a:srgbClr val="333333"/>
                </a:solidFill>
              </a:rPr>
              <a:t>Ihmiset, joilla on mielisairaus, kärsivät usein huonosta itsetunnosta.</a:t>
            </a:r>
          </a:p>
          <a:p>
            <a:pPr marL="342900" lvl="0" indent="-342900">
              <a:buClr>
                <a:srgbClr val="333333"/>
              </a:buClr>
              <a:buFont typeface="WingDings"/>
              <a:buChar char=""/>
            </a:pPr>
            <a:r>
              <a:rPr lang="fi-FI" sz="2400" dirty="0">
                <a:solidFill>
                  <a:srgbClr val="333333"/>
                </a:solidFill>
              </a:rPr>
              <a:t>Alhainen itsetunto voi aiheuttaa psyykkisiä ongelmia, kuten:</a:t>
            </a:r>
          </a:p>
          <a:p>
            <a:pPr marL="774827" lvl="3" indent="-342900">
              <a:spcBef>
                <a:spcPts val="1999"/>
              </a:spcBef>
              <a:buClr>
                <a:srgbClr val="333333"/>
              </a:buClr>
              <a:buFont typeface="WingDings"/>
              <a:buChar char=""/>
            </a:pPr>
            <a:r>
              <a:rPr lang="fi-FI" sz="2400" dirty="0">
                <a:solidFill>
                  <a:srgbClr val="333333"/>
                </a:solidFill>
              </a:rPr>
              <a:t>Itseluottamuksen puutetta</a:t>
            </a:r>
          </a:p>
          <a:p>
            <a:pPr marL="774827" lvl="3" indent="-342900">
              <a:spcBef>
                <a:spcPts val="1999"/>
              </a:spcBef>
              <a:buClr>
                <a:srgbClr val="333333"/>
              </a:buClr>
              <a:buFont typeface="WingDings"/>
              <a:buChar char=""/>
            </a:pPr>
            <a:r>
              <a:rPr lang="fi-FI" sz="2400" dirty="0">
                <a:solidFill>
                  <a:srgbClr val="333333"/>
                </a:solidFill>
              </a:rPr>
              <a:t>Pelkoa</a:t>
            </a:r>
          </a:p>
          <a:p>
            <a:pPr marL="774827" lvl="3" indent="-342900">
              <a:spcBef>
                <a:spcPts val="1999"/>
              </a:spcBef>
              <a:buClr>
                <a:srgbClr val="333333"/>
              </a:buClr>
              <a:buFont typeface="WingDings"/>
              <a:buChar char=""/>
            </a:pPr>
            <a:r>
              <a:rPr lang="fi-FI" sz="2400" dirty="0">
                <a:solidFill>
                  <a:srgbClr val="333333"/>
                </a:solidFill>
              </a:rPr>
              <a:t>Masennusoireita</a:t>
            </a:r>
          </a:p>
          <a:p>
            <a:pPr marL="774827" lvl="3" indent="-342900">
              <a:spcBef>
                <a:spcPts val="1999"/>
              </a:spcBef>
              <a:buClr>
                <a:srgbClr val="333333"/>
              </a:buClr>
              <a:buFont typeface="WingDings"/>
              <a:buChar char=""/>
            </a:pPr>
            <a:r>
              <a:rPr lang="fi-FI" sz="2400" dirty="0">
                <a:solidFill>
                  <a:srgbClr val="333333"/>
                </a:solidFill>
              </a:rPr>
              <a:t>Yksinäisyyttä</a:t>
            </a:r>
          </a:p>
        </p:txBody>
      </p:sp>
      <p:sp>
        <p:nvSpPr>
          <p:cNvPr id="4" name="Footer Placeholder 3"/>
          <p:cNvSpPr>
            <a:spLocks noGrp="1"/>
          </p:cNvSpPr>
          <p:nvPr>
            <p:ph type="ftr" sz="quarter" idx="11"/>
          </p:nvPr>
        </p:nvSpPr>
        <p:spPr/>
        <p:txBody>
          <a:bodyPr/>
          <a:lstStyle/>
          <a:p>
            <a:pPr>
              <a:defRPr/>
            </a:pPr>
            <a:r>
              <a:rPr lang="de-DE">
                <a:latin typeface="+mn-lt"/>
              </a:rPr>
              <a:t>Metakognitiivinen harjoittelu 9 – Itsetunto</a:t>
            </a:r>
          </a:p>
        </p:txBody>
      </p:sp>
      <p:sp>
        <p:nvSpPr>
          <p:cNvPr id="5" name="Slide Number Placeholder 4"/>
          <p:cNvSpPr>
            <a:spLocks noGrp="1"/>
          </p:cNvSpPr>
          <p:nvPr>
            <p:ph type="sldNum" sz="quarter" idx="12"/>
          </p:nvPr>
        </p:nvSpPr>
        <p:spPr/>
        <p:txBody>
          <a:bodyPr/>
          <a:lstStyle/>
          <a:p>
            <a:pPr>
              <a:defRPr/>
            </a:pPr>
            <a:fld id="{2944132C-884D-4D58-A037-B33015F71617}" type="slidenum">
              <a:rPr lang="de-DE" smtClean="0">
                <a:latin typeface="+mn-lt"/>
              </a:rPr>
              <a:pPr>
                <a:defRPr/>
              </a:pPr>
              <a:t>6</a:t>
            </a:fld>
            <a:endParaRPr lang="de-DE">
              <a:latin typeface="+mn-lt"/>
            </a:endParaRPr>
          </a:p>
        </p:txBody>
      </p:sp>
    </p:spTree>
    <p:extLst>
      <p:ext uri="{BB962C8B-B14F-4D97-AF65-F5344CB8AC3E}">
        <p14:creationId xmlns:p14="http://schemas.microsoft.com/office/powerpoint/2010/main" val="1527438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noGrp="1"/>
          </p:cNvSpPr>
          <p:nvPr>
            <p:ph type="title"/>
          </p:nvPr>
        </p:nvSpPr>
        <p:spPr/>
        <p:txBody>
          <a:bodyPr/>
          <a:lstStyle/>
          <a:p>
            <a:pPr lvl="0"/>
            <a:r>
              <a:rPr lang="fi-FI" sz="3600">
                <a:solidFill>
                  <a:srgbClr val="004992"/>
                </a:solidFill>
                <a:latin typeface="+mn-lt"/>
                <a:ea typeface="+mn-ea"/>
                <a:cs typeface="+mn-cs"/>
              </a:rPr>
              <a:t>Ero liioitellun itsetunnon ja terveen itsetunnon välillä</a:t>
            </a:r>
            <a:endParaRPr lang="fi-FI" sz="3600" dirty="0">
              <a:solidFill>
                <a:srgbClr val="004992"/>
              </a:solidFill>
              <a:latin typeface="+mn-lt"/>
              <a:ea typeface="+mn-ea"/>
              <a:cs typeface="+mn-cs"/>
            </a:endParaRPr>
          </a:p>
        </p:txBody>
      </p:sp>
      <p:sp>
        <p:nvSpPr>
          <p:cNvPr id="2" name="Inhaltsplatzhalter 2"/>
          <p:cNvSpPr txBox="1">
            <a:spLocks noGrp="1"/>
          </p:cNvSpPr>
          <p:nvPr>
            <p:ph idx="1"/>
          </p:nvPr>
        </p:nvSpPr>
        <p:spPr/>
        <p:txBody>
          <a:bodyPr>
            <a:noAutofit/>
          </a:bodyPr>
          <a:lstStyle/>
          <a:p>
            <a:pPr lvl="0">
              <a:defRPr/>
            </a:pPr>
            <a:r>
              <a:rPr lang="fi-FI" sz="2000" dirty="0">
                <a:solidFill>
                  <a:srgbClr val="333333"/>
                </a:solidFill>
              </a:rPr>
              <a:t>Psykoosin aikana monet (mutta eivät kaikki) kokevat tulevansa kiusatuksi, vainotuksi tai painostetuksi. Tämä tunne voi johtaa alentuneeseen itsetuntoon. Toisaalta, jotkut voivat tuntea itsetuntonsa kohonneen, jos he kokevat, että heillä on jokin erityistehtävä tai että heidät on valittu johonkin suureen tehtävään.</a:t>
            </a:r>
          </a:p>
          <a:p>
            <a:pPr lvl="0">
              <a:defRPr/>
            </a:pPr>
            <a:endParaRPr lang="fi-FI" sz="2000" dirty="0">
              <a:solidFill>
                <a:srgbClr val="333333"/>
              </a:solidFill>
            </a:endParaRPr>
          </a:p>
          <a:p>
            <a:pPr lvl="0">
              <a:defRPr/>
            </a:pPr>
            <a:endParaRPr lang="fi-FI" sz="2000" dirty="0">
              <a:solidFill>
                <a:srgbClr val="333333"/>
              </a:solidFill>
            </a:endParaRPr>
          </a:p>
          <a:p>
            <a:pPr lvl="0">
              <a:defRPr/>
            </a:pPr>
            <a:r>
              <a:rPr lang="fi-FI" sz="2000" b="1" dirty="0">
                <a:solidFill>
                  <a:srgbClr val="004992"/>
                </a:solidFill>
              </a:rPr>
              <a:t>VAROITUS:</a:t>
            </a:r>
            <a:r>
              <a:rPr lang="fi-FI" sz="2000" b="1" dirty="0">
                <a:solidFill>
                  <a:srgbClr val="333333"/>
                </a:solidFill>
              </a:rPr>
              <a:t> </a:t>
            </a:r>
            <a:r>
              <a:rPr lang="fi-FI" sz="2000" dirty="0">
                <a:solidFill>
                  <a:srgbClr val="333333"/>
                </a:solidFill>
              </a:rPr>
              <a:t>Suuruuskuvitelmat (kuten uskomukset, että olemme mahtavampia tai tärkeämpiä kuin muut) saattavat tilapäisesti lisätä itsekunnioitusta, mutta sillä ei ole mitään </a:t>
            </a:r>
            <a:r>
              <a:rPr lang="fi-FI" sz="2000">
                <a:solidFill>
                  <a:srgbClr val="333333"/>
                </a:solidFill>
              </a:rPr>
              <a:t>tekemistä </a:t>
            </a:r>
            <a:r>
              <a:rPr lang="en-US" sz="2000">
                <a:solidFill>
                  <a:srgbClr val="333333"/>
                </a:solidFill>
              </a:rPr>
              <a:t>“</a:t>
            </a:r>
            <a:r>
              <a:rPr lang="fi-FI" sz="2000">
                <a:solidFill>
                  <a:srgbClr val="333333"/>
                </a:solidFill>
              </a:rPr>
              <a:t>terveen” </a:t>
            </a:r>
            <a:r>
              <a:rPr lang="fi-FI" sz="2000" dirty="0">
                <a:solidFill>
                  <a:srgbClr val="333333"/>
                </a:solidFill>
              </a:rPr>
              <a:t>itsetunnon kanssa!</a:t>
            </a:r>
          </a:p>
          <a:p>
            <a:pPr marL="342900" lvl="0" indent="-342900">
              <a:buClr>
                <a:srgbClr val="333333"/>
              </a:buClr>
              <a:buFont typeface="WingDings"/>
              <a:buChar char=""/>
            </a:pPr>
            <a:r>
              <a:rPr lang="fi-FI" sz="2000" dirty="0">
                <a:solidFill>
                  <a:srgbClr val="333333"/>
                </a:solidFill>
              </a:rPr>
              <a:t>Tämä tunne ei kestä kauan</a:t>
            </a:r>
          </a:p>
          <a:p>
            <a:pPr marL="342900" lvl="0" indent="-342900">
              <a:lnSpc>
                <a:spcPct val="100000"/>
              </a:lnSpc>
              <a:spcBef>
                <a:spcPts val="1200"/>
              </a:spcBef>
              <a:buClr>
                <a:srgbClr val="333333"/>
              </a:buClr>
              <a:buFont typeface="WingDings"/>
              <a:buChar char=""/>
            </a:pPr>
            <a:r>
              <a:rPr lang="fi-FI" sz="2000" dirty="0">
                <a:solidFill>
                  <a:srgbClr val="333333"/>
                </a:solidFill>
              </a:rPr>
              <a:t>... eikä se perustu todellisuuteen tai todellisiin vahvuuksiin!</a:t>
            </a:r>
          </a:p>
        </p:txBody>
      </p:sp>
      <p:sp>
        <p:nvSpPr>
          <p:cNvPr id="3" name="Footer Placeholder 2"/>
          <p:cNvSpPr>
            <a:spLocks noGrp="1"/>
          </p:cNvSpPr>
          <p:nvPr>
            <p:ph type="ftr" sz="quarter" idx="11"/>
          </p:nvPr>
        </p:nvSpPr>
        <p:spPr/>
        <p:txBody>
          <a:bodyPr/>
          <a:lstStyle/>
          <a:p>
            <a:pPr>
              <a:defRPr/>
            </a:pPr>
            <a:r>
              <a:rPr lang="de-DE">
                <a:latin typeface="+mn-lt"/>
              </a:rPr>
              <a:t>Metakognitiivinen harjoittelu 9 – Itsetunto</a:t>
            </a:r>
          </a:p>
        </p:txBody>
      </p:sp>
      <p:sp>
        <p:nvSpPr>
          <p:cNvPr id="6" name="Slide Number Placeholder 5"/>
          <p:cNvSpPr>
            <a:spLocks noGrp="1"/>
          </p:cNvSpPr>
          <p:nvPr>
            <p:ph type="sldNum" sz="quarter" idx="12"/>
          </p:nvPr>
        </p:nvSpPr>
        <p:spPr/>
        <p:txBody>
          <a:bodyPr/>
          <a:lstStyle/>
          <a:p>
            <a:pPr>
              <a:defRPr/>
            </a:pPr>
            <a:fld id="{2944132C-884D-4D58-A037-B33015F71617}" type="slidenum">
              <a:rPr lang="de-DE" smtClean="0">
                <a:latin typeface="+mn-lt"/>
              </a:rPr>
              <a:pPr>
                <a:defRPr/>
              </a:pPr>
              <a:t>7</a:t>
            </a:fld>
            <a:endParaRPr lang="de-DE">
              <a:latin typeface="+mn-lt"/>
            </a:endParaRPr>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1575" y="3380114"/>
            <a:ext cx="1012024" cy="1012024"/>
          </a:xfrm>
          <a:prstGeom prst="rect">
            <a:avLst/>
          </a:prstGeom>
          <a:noFill/>
        </p:spPr>
      </p:pic>
    </p:spTree>
    <p:extLst>
      <p:ext uri="{BB962C8B-B14F-4D97-AF65-F5344CB8AC3E}">
        <p14:creationId xmlns:p14="http://schemas.microsoft.com/office/powerpoint/2010/main" val="2526758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de-DE" sz="3600">
                <a:solidFill>
                  <a:srgbClr val="004992"/>
                </a:solidFill>
                <a:latin typeface="+mn-lt"/>
                <a:ea typeface="+mn-ea"/>
                <a:cs typeface="+mn-cs"/>
              </a:rPr>
              <a:t>Mutta…</a:t>
            </a:r>
            <a:endParaRPr lang="de-DE"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marL="342900" lvl="0" indent="-342900">
              <a:buClr>
                <a:srgbClr val="333333"/>
              </a:buClr>
              <a:buFont typeface="WingDings"/>
              <a:buChar char=""/>
            </a:pPr>
            <a:r>
              <a:rPr lang="fi-FI" sz="2400" dirty="0">
                <a:solidFill>
                  <a:srgbClr val="333333"/>
                </a:solidFill>
              </a:rPr>
              <a:t>Kaikilla on aitoja vahvuuksia, jotka usein vain odottavat löytämistä.</a:t>
            </a:r>
          </a:p>
          <a:p>
            <a:pPr marL="342900" lvl="0" indent="-342900">
              <a:buClr>
                <a:srgbClr val="333333"/>
              </a:buClr>
              <a:buFont typeface="WingDings"/>
              <a:buChar char=""/>
            </a:pPr>
            <a:r>
              <a:rPr lang="fi-FI" sz="2400" dirty="0">
                <a:solidFill>
                  <a:srgbClr val="333333"/>
                </a:solidFill>
              </a:rPr>
              <a:t>Voit olla, ja sinun pitäisikin olla, ylpeä näistä vahvuuksista!</a:t>
            </a:r>
          </a:p>
          <a:p>
            <a:pPr marL="342900" lvl="0" indent="-342900">
              <a:buClr>
                <a:srgbClr val="333333"/>
              </a:buClr>
              <a:buFont typeface="WingDings"/>
              <a:buChar char=""/>
            </a:pPr>
            <a:r>
              <a:rPr lang="fi-FI" sz="2400" dirty="0">
                <a:solidFill>
                  <a:srgbClr val="333333"/>
                </a:solidFill>
              </a:rPr>
              <a:t>Näiden vahvuuksien tiedostaminen muodostaa itsetuntosi perustan.</a:t>
            </a:r>
          </a:p>
        </p:txBody>
      </p:sp>
      <p:sp>
        <p:nvSpPr>
          <p:cNvPr id="4" name="Footer Placeholder 3"/>
          <p:cNvSpPr>
            <a:spLocks noGrp="1"/>
          </p:cNvSpPr>
          <p:nvPr>
            <p:ph type="ftr" sz="quarter" idx="11"/>
          </p:nvPr>
        </p:nvSpPr>
        <p:spPr/>
        <p:txBody>
          <a:bodyPr/>
          <a:lstStyle/>
          <a:p>
            <a:pPr>
              <a:defRPr/>
            </a:pPr>
            <a:r>
              <a:rPr lang="de-DE">
                <a:latin typeface="+mn-lt"/>
              </a:rPr>
              <a:t>Metakognitiivinen harjoittelu 9 – Itsetunto</a:t>
            </a:r>
          </a:p>
        </p:txBody>
      </p:sp>
      <p:sp>
        <p:nvSpPr>
          <p:cNvPr id="5" name="Slide Number Placeholder 4"/>
          <p:cNvSpPr>
            <a:spLocks noGrp="1"/>
          </p:cNvSpPr>
          <p:nvPr>
            <p:ph type="sldNum" sz="quarter" idx="12"/>
          </p:nvPr>
        </p:nvSpPr>
        <p:spPr/>
        <p:txBody>
          <a:bodyPr/>
          <a:lstStyle/>
          <a:p>
            <a:pPr>
              <a:defRPr/>
            </a:pPr>
            <a:fld id="{2944132C-884D-4D58-A037-B33015F71617}" type="slidenum">
              <a:rPr lang="de-DE" smtClean="0">
                <a:latin typeface="+mn-lt"/>
              </a:rPr>
              <a:pPr>
                <a:defRPr/>
              </a:pPr>
              <a:t>8</a:t>
            </a:fld>
            <a:endParaRPr lang="de-DE">
              <a:latin typeface="+mn-lt"/>
            </a:endParaRPr>
          </a:p>
        </p:txBody>
      </p:sp>
    </p:spTree>
    <p:extLst>
      <p:ext uri="{BB962C8B-B14F-4D97-AF65-F5344CB8AC3E}">
        <p14:creationId xmlns:p14="http://schemas.microsoft.com/office/powerpoint/2010/main" val="3369509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Miksi teemme tätä?</a:t>
            </a:r>
          </a:p>
        </p:txBody>
      </p:sp>
      <p:sp>
        <p:nvSpPr>
          <p:cNvPr id="3" name="Inhaltsplatzhalter 2"/>
          <p:cNvSpPr txBox="1">
            <a:spLocks noGrp="1"/>
          </p:cNvSpPr>
          <p:nvPr>
            <p:ph idx="1"/>
          </p:nvPr>
        </p:nvSpPr>
        <p:spPr/>
        <p:txBody>
          <a:bodyPr>
            <a:noAutofit/>
          </a:bodyPr>
          <a:lstStyle/>
          <a:p>
            <a:pPr lvl="0"/>
            <a:r>
              <a:rPr lang="de-DE" sz="2400" dirty="0" err="1">
                <a:solidFill>
                  <a:srgbClr val="333333"/>
                </a:solidFill>
              </a:rPr>
              <a:t>Monilla</a:t>
            </a:r>
            <a:r>
              <a:rPr lang="fi-FI" sz="2400" dirty="0">
                <a:solidFill>
                  <a:srgbClr val="333333"/>
                </a:solidFill>
              </a:rPr>
              <a:t> (mutta ei kaikilla!) psykoosista kärsivillä on heikko itsetunto, mikä johtuu usein negatiivisista kokemuksista ihmissuhteissa. Itsetunnon ja muiden masennusoireiden parantaminen lisää mielenterveyden vakautta. Tämä voi myös auttaa vähentämään psykoottisia oireita.</a:t>
            </a:r>
          </a:p>
        </p:txBody>
      </p:sp>
      <p:sp>
        <p:nvSpPr>
          <p:cNvPr id="5" name="Footer Placeholder 4"/>
          <p:cNvSpPr>
            <a:spLocks noGrp="1"/>
          </p:cNvSpPr>
          <p:nvPr>
            <p:ph type="ftr" sz="quarter" idx="11"/>
          </p:nvPr>
        </p:nvSpPr>
        <p:spPr/>
        <p:txBody>
          <a:bodyPr/>
          <a:lstStyle/>
          <a:p>
            <a:pPr>
              <a:defRPr/>
            </a:pPr>
            <a:r>
              <a:rPr lang="de-DE">
                <a:latin typeface="+mn-lt"/>
              </a:rPr>
              <a:t>Metakognitiivinen harjoittelu 9 – Itsetunto</a:t>
            </a:r>
          </a:p>
        </p:txBody>
      </p:sp>
      <p:sp>
        <p:nvSpPr>
          <p:cNvPr id="6" name="Slide Number Placeholder 5"/>
          <p:cNvSpPr>
            <a:spLocks noGrp="1"/>
          </p:cNvSpPr>
          <p:nvPr>
            <p:ph type="sldNum" sz="quarter" idx="12"/>
          </p:nvPr>
        </p:nvSpPr>
        <p:spPr/>
        <p:txBody>
          <a:bodyPr/>
          <a:lstStyle/>
          <a:p>
            <a:pPr>
              <a:defRPr/>
            </a:pPr>
            <a:fld id="{FA6740D3-3AD7-4A67-BA83-33BECCF281CD}" type="slidenum">
              <a:rPr lang="de-DE" smtClean="0">
                <a:latin typeface="+mn-lt"/>
              </a:rPr>
              <a:pPr>
                <a:defRPr/>
              </a:pPr>
              <a:t>9</a:t>
            </a:fld>
            <a:endParaRPr lang="de-DE">
              <a:latin typeface="+mn-lt"/>
            </a:endParaRPr>
          </a:p>
        </p:txBody>
      </p:sp>
    </p:spTree>
    <p:extLst>
      <p:ext uri="{BB962C8B-B14F-4D97-AF65-F5344CB8AC3E}">
        <p14:creationId xmlns:p14="http://schemas.microsoft.com/office/powerpoint/2010/main" val="42196537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 name="Rectangle 2"/>
          <p:cNvSpPr txBox="1">
            <a:spLocks noGrp="1"/>
          </p:cNvSpPr>
          <p:nvPr>
            <p:ph type="title"/>
          </p:nvPr>
        </p:nvSpPr>
        <p:spPr/>
        <p:txBody>
          <a:bodyPr/>
          <a:lstStyle/>
          <a:p>
            <a:pPr lvl="0" hangingPunct="1"/>
            <a:r>
              <a:rPr lang="fi-FI" sz="3600">
                <a:solidFill>
                  <a:srgbClr val="004992"/>
                </a:solidFill>
                <a:latin typeface="+mn-lt"/>
                <a:ea typeface="+mn-ea"/>
                <a:cs typeface="+mn-cs"/>
              </a:rPr>
              <a:t>Itsetunnon lähteitä</a:t>
            </a:r>
            <a:endParaRPr lang="fi-FI" sz="3600" dirty="0">
              <a:solidFill>
                <a:srgbClr val="004992"/>
              </a:solidFill>
              <a:latin typeface="+mn-lt"/>
              <a:ea typeface="+mn-ea"/>
              <a:cs typeface="+mn-cs"/>
            </a:endParaRPr>
          </a:p>
        </p:txBody>
      </p:sp>
      <p:sp>
        <p:nvSpPr>
          <p:cNvPr id="3" name="Rectangle 15"/>
          <p:cNvSpPr txBox="1">
            <a:spLocks noGrp="1"/>
          </p:cNvSpPr>
          <p:nvPr>
            <p:ph idx="1"/>
          </p:nvPr>
        </p:nvSpPr>
        <p:spPr>
          <a:xfrm>
            <a:off x="411480" y="2203704"/>
            <a:ext cx="6672608" cy="4251960"/>
          </a:xfrm>
        </p:spPr>
        <p:txBody>
          <a:bodyPr wrap="square">
            <a:noAutofit/>
          </a:bodyPr>
          <a:lstStyle/>
          <a:p>
            <a:pPr marL="342900" lvl="0" indent="-342900" hangingPunct="1">
              <a:buClr>
                <a:srgbClr val="333333"/>
              </a:buClr>
              <a:buFont typeface="WingDings"/>
              <a:buChar char=""/>
            </a:pPr>
            <a:r>
              <a:rPr lang="fi-FI" sz="2400" dirty="0">
                <a:solidFill>
                  <a:srgbClr val="333333"/>
                </a:solidFill>
              </a:rPr>
              <a:t>Itsetunto ei ole pysyvä ominaisuus, mutta voi esiintyä eri elämänalueilla ja eri muodoissa (oikealla kuvattuna hyllyn muodossa).</a:t>
            </a:r>
          </a:p>
        </p:txBody>
      </p:sp>
      <p:sp>
        <p:nvSpPr>
          <p:cNvPr id="4" name="Footer Placeholder 3"/>
          <p:cNvSpPr>
            <a:spLocks noGrp="1"/>
          </p:cNvSpPr>
          <p:nvPr>
            <p:ph type="ftr" sz="quarter" idx="11"/>
          </p:nvPr>
        </p:nvSpPr>
        <p:spPr/>
        <p:txBody>
          <a:bodyPr/>
          <a:lstStyle/>
          <a:p>
            <a:pPr>
              <a:defRPr/>
            </a:pPr>
            <a:r>
              <a:rPr lang="de-DE">
                <a:latin typeface="+mn-lt"/>
              </a:rPr>
              <a:t>Metakognitiivinen harjoittelu 9 – Itsetunto</a:t>
            </a:r>
          </a:p>
        </p:txBody>
      </p:sp>
      <p:sp>
        <p:nvSpPr>
          <p:cNvPr id="11" name="Slide Number Placeholder 10"/>
          <p:cNvSpPr>
            <a:spLocks noGrp="1"/>
          </p:cNvSpPr>
          <p:nvPr>
            <p:ph type="sldNum" sz="quarter" idx="12"/>
          </p:nvPr>
        </p:nvSpPr>
        <p:spPr/>
        <p:txBody>
          <a:bodyPr/>
          <a:lstStyle/>
          <a:p>
            <a:pPr>
              <a:defRPr/>
            </a:pPr>
            <a:fld id="{2944132C-884D-4D58-A037-B33015F71617}" type="slidenum">
              <a:rPr lang="de-DE" smtClean="0">
                <a:latin typeface="+mn-lt"/>
              </a:rPr>
              <a:pPr>
                <a:defRPr/>
              </a:pPr>
              <a:t>10</a:t>
            </a:fld>
            <a:endParaRPr lang="de-DE">
              <a:latin typeface="+mn-lt"/>
            </a:endParaRPr>
          </a:p>
        </p:txBody>
      </p:sp>
      <p:sp>
        <p:nvSpPr>
          <p:cNvPr id="14"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Ihmissuhteet</a:t>
            </a:r>
            <a:endParaRPr lang="de-DE" dirty="0">
              <a:solidFill>
                <a:srgbClr val="333333"/>
              </a:solidFill>
              <a:latin typeface="Calibri Light"/>
              <a:cs typeface="Verdana"/>
            </a:endParaRPr>
          </a:p>
        </p:txBody>
      </p:sp>
      <p:sp>
        <p:nvSpPr>
          <p:cNvPr id="15"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Työ</a:t>
            </a:r>
            <a:endParaRPr lang="de-DE" dirty="0">
              <a:solidFill>
                <a:srgbClr val="333333"/>
              </a:solidFill>
              <a:latin typeface="Calibri Light"/>
              <a:cs typeface="Verdana"/>
            </a:endParaRPr>
          </a:p>
        </p:txBody>
      </p:sp>
      <p:sp>
        <p:nvSpPr>
          <p:cNvPr id="16"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Ulkomuoto</a:t>
            </a:r>
          </a:p>
        </p:txBody>
      </p:sp>
      <p:sp>
        <p:nvSpPr>
          <p:cNvPr id="17"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Urheilu</a:t>
            </a:r>
            <a:endParaRPr lang="de-DE" dirty="0">
              <a:solidFill>
                <a:srgbClr val="333333"/>
              </a:solidFill>
              <a:latin typeface="Calibri Light"/>
              <a:cs typeface="Verdana"/>
            </a:endParaRPr>
          </a:p>
        </p:txBody>
      </p:sp>
      <p:sp>
        <p:nvSpPr>
          <p:cNvPr id="18" name="Caption_22"/>
          <p:cNvSpPr txBox="1">
            <a:spLocks noChangeArrowheads="1"/>
          </p:cNvSpPr>
          <p:nvPr/>
        </p:nvSpPr>
        <p:spPr bwMode="auto">
          <a:xfrm>
            <a:off x="9577947" y="445328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Harrastukset</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1283767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 name="Rectangle 2"/>
          <p:cNvSpPr txBox="1">
            <a:spLocks noGrp="1"/>
          </p:cNvSpPr>
          <p:nvPr>
            <p:ph type="title"/>
          </p:nvPr>
        </p:nvSpPr>
        <p:spPr/>
        <p:txBody>
          <a:bodyPr/>
          <a:lstStyle/>
          <a:p>
            <a:pPr lvl="0" hangingPunct="1"/>
            <a:r>
              <a:rPr lang="fi-FI" sz="3600">
                <a:solidFill>
                  <a:srgbClr val="004992"/>
                </a:solidFill>
                <a:latin typeface="+mn-lt"/>
                <a:ea typeface="+mn-ea"/>
                <a:cs typeface="+mn-cs"/>
              </a:rPr>
              <a:t>Itsetunnon lähteitä</a:t>
            </a:r>
            <a:endParaRPr lang="fi-FI" sz="3600" dirty="0">
              <a:solidFill>
                <a:srgbClr val="004992"/>
              </a:solidFill>
              <a:latin typeface="+mn-lt"/>
              <a:ea typeface="+mn-ea"/>
              <a:cs typeface="+mn-cs"/>
            </a:endParaRPr>
          </a:p>
        </p:txBody>
      </p:sp>
      <p:sp>
        <p:nvSpPr>
          <p:cNvPr id="3" name="Rectangle 15"/>
          <p:cNvSpPr txBox="1">
            <a:spLocks noGrp="1"/>
          </p:cNvSpPr>
          <p:nvPr>
            <p:ph idx="1"/>
          </p:nvPr>
        </p:nvSpPr>
        <p:spPr>
          <a:xfrm>
            <a:off x="411480" y="2203704"/>
            <a:ext cx="6672608" cy="4251960"/>
          </a:xfrm>
        </p:spPr>
        <p:txBody>
          <a:bodyPr wrap="square">
            <a:noAutofit/>
          </a:bodyPr>
          <a:lstStyle/>
          <a:p>
            <a:pPr marL="342900" lvl="0" indent="-342900" hangingPunct="1">
              <a:buClr>
                <a:srgbClr val="333333"/>
              </a:buClr>
              <a:buFont typeface="WingDings"/>
              <a:buChar char=""/>
            </a:pPr>
            <a:r>
              <a:rPr lang="fi-FI" sz="2400" dirty="0">
                <a:solidFill>
                  <a:srgbClr val="333333"/>
                </a:solidFill>
              </a:rPr>
              <a:t>Itsetunto ei ole pysyvä ominaisuus, mutta voi esiintyä eri elämänalueilla ja eri muodoissa (oikealla kuvattuna hyllyn muodossa).</a:t>
            </a:r>
          </a:p>
          <a:p>
            <a:pPr marL="342900" lvl="0" indent="-342900" hangingPunct="1">
              <a:buClr>
                <a:srgbClr val="333333"/>
              </a:buClr>
              <a:buFont typeface="WingDings"/>
              <a:buChar char=""/>
            </a:pPr>
            <a:r>
              <a:rPr lang="fi-FI" sz="2400" dirty="0">
                <a:solidFill>
                  <a:srgbClr val="333333"/>
                </a:solidFill>
              </a:rPr>
              <a:t>Ratkaisevaa on, keskitymmekö heikkouksiimme (= tyhjät lokerot hyllyssä) vai otammeko huomioon myös kykymme ja vahvuutemme (täydet lokerot).</a:t>
            </a:r>
          </a:p>
        </p:txBody>
      </p:sp>
      <p:sp>
        <p:nvSpPr>
          <p:cNvPr id="4" name="Footer Placeholder 3"/>
          <p:cNvSpPr>
            <a:spLocks noGrp="1"/>
          </p:cNvSpPr>
          <p:nvPr>
            <p:ph type="ftr" sz="quarter" idx="11"/>
          </p:nvPr>
        </p:nvSpPr>
        <p:spPr/>
        <p:txBody>
          <a:bodyPr/>
          <a:lstStyle/>
          <a:p>
            <a:pPr>
              <a:defRPr/>
            </a:pPr>
            <a:r>
              <a:rPr lang="de-DE">
                <a:latin typeface="+mn-lt"/>
              </a:rPr>
              <a:t>Metakognitiivinen harjoittelu 9 – Itsetunto</a:t>
            </a:r>
          </a:p>
        </p:txBody>
      </p:sp>
      <p:sp>
        <p:nvSpPr>
          <p:cNvPr id="11" name="Slide Number Placeholder 10"/>
          <p:cNvSpPr>
            <a:spLocks noGrp="1"/>
          </p:cNvSpPr>
          <p:nvPr>
            <p:ph type="sldNum" sz="quarter" idx="12"/>
          </p:nvPr>
        </p:nvSpPr>
        <p:spPr/>
        <p:txBody>
          <a:bodyPr/>
          <a:lstStyle/>
          <a:p>
            <a:pPr>
              <a:defRPr/>
            </a:pPr>
            <a:fld id="{2944132C-884D-4D58-A037-B33015F71617}" type="slidenum">
              <a:rPr lang="de-DE" smtClean="0">
                <a:latin typeface="+mn-lt"/>
              </a:rPr>
              <a:pPr>
                <a:defRPr/>
              </a:pPr>
              <a:t>11</a:t>
            </a:fld>
            <a:endParaRPr lang="de-DE">
              <a:latin typeface="+mn-lt"/>
            </a:endParaRPr>
          </a:p>
        </p:txBody>
      </p:sp>
      <p:sp>
        <p:nvSpPr>
          <p:cNvPr id="14"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Ihmissuhteet</a:t>
            </a:r>
            <a:endParaRPr lang="de-DE" dirty="0">
              <a:solidFill>
                <a:srgbClr val="333333"/>
              </a:solidFill>
              <a:latin typeface="Calibri Light"/>
              <a:cs typeface="Verdana"/>
            </a:endParaRPr>
          </a:p>
        </p:txBody>
      </p:sp>
      <p:sp>
        <p:nvSpPr>
          <p:cNvPr id="15"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Työ</a:t>
            </a:r>
            <a:endParaRPr lang="de-DE" dirty="0">
              <a:solidFill>
                <a:srgbClr val="333333"/>
              </a:solidFill>
              <a:latin typeface="Calibri Light"/>
              <a:cs typeface="Verdana"/>
            </a:endParaRPr>
          </a:p>
        </p:txBody>
      </p:sp>
      <p:sp>
        <p:nvSpPr>
          <p:cNvPr id="16"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Ulkomuoto</a:t>
            </a:r>
          </a:p>
        </p:txBody>
      </p:sp>
      <p:sp>
        <p:nvSpPr>
          <p:cNvPr id="17"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Urheilu</a:t>
            </a:r>
            <a:endParaRPr lang="de-DE" dirty="0">
              <a:solidFill>
                <a:srgbClr val="333333"/>
              </a:solidFill>
              <a:latin typeface="Calibri Light"/>
              <a:cs typeface="Verdana"/>
            </a:endParaRPr>
          </a:p>
        </p:txBody>
      </p:sp>
      <p:sp>
        <p:nvSpPr>
          <p:cNvPr id="18" name="Caption_22"/>
          <p:cNvSpPr txBox="1">
            <a:spLocks noChangeArrowheads="1"/>
          </p:cNvSpPr>
          <p:nvPr/>
        </p:nvSpPr>
        <p:spPr bwMode="auto">
          <a:xfrm>
            <a:off x="9577947" y="445328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Harrastukset</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21534382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p:nvPr>
        </p:nvSpPr>
        <p:spPr/>
        <p:txBody>
          <a:bodyPr/>
          <a:lstStyle/>
          <a:p>
            <a:pPr lvl="0" hangingPunct="1"/>
            <a:r>
              <a:rPr lang="fi-FI" sz="3600">
                <a:solidFill>
                  <a:srgbClr val="004992"/>
                </a:solidFill>
                <a:latin typeface="+mn-lt"/>
                <a:ea typeface="+mn-ea"/>
                <a:cs typeface="+mn-cs"/>
              </a:rPr>
              <a:t>Ihmiset, joilla on huono itsetunto…</a:t>
            </a:r>
            <a:endParaRPr lang="fi-FI" sz="3600" dirty="0">
              <a:solidFill>
                <a:srgbClr val="004992"/>
              </a:solidFill>
              <a:latin typeface="+mn-lt"/>
              <a:ea typeface="+mn-ea"/>
              <a:cs typeface="+mn-cs"/>
            </a:endParaRPr>
          </a:p>
        </p:txBody>
      </p:sp>
      <p:sp>
        <p:nvSpPr>
          <p:cNvPr id="3" name="Rectangle 15"/>
          <p:cNvSpPr txBox="1">
            <a:spLocks noGrp="1"/>
          </p:cNvSpPr>
          <p:nvPr>
            <p:ph idx="1"/>
          </p:nvPr>
        </p:nvSpPr>
        <p:spPr>
          <a:xfrm>
            <a:off x="411480" y="2203704"/>
            <a:ext cx="6583680" cy="4251960"/>
          </a:xfrm>
        </p:spPr>
        <p:txBody>
          <a:bodyPr wrap="square">
            <a:noAutofit/>
          </a:bodyPr>
          <a:lstStyle/>
          <a:p>
            <a:pPr marL="342900" lvl="0" indent="-342900" hangingPunct="1">
              <a:buClr>
                <a:srgbClr val="333333"/>
              </a:buClr>
              <a:buFont typeface="WingDings"/>
              <a:buChar char=""/>
            </a:pPr>
            <a:r>
              <a:rPr lang="fi-FI" sz="2400" dirty="0">
                <a:solidFill>
                  <a:srgbClr val="333333"/>
                </a:solidFill>
              </a:rPr>
              <a:t>… ovat taipuvaisia keskittymään omiin tyhjiin lokeroihin, mutta muiden täysiin lokeroihin.</a:t>
            </a:r>
          </a:p>
        </p:txBody>
      </p:sp>
      <p:sp>
        <p:nvSpPr>
          <p:cNvPr id="4" name="Footer Placeholder 3"/>
          <p:cNvSpPr>
            <a:spLocks noGrp="1"/>
          </p:cNvSpPr>
          <p:nvPr>
            <p:ph type="ftr" sz="quarter" idx="11"/>
          </p:nvPr>
        </p:nvSpPr>
        <p:spPr/>
        <p:txBody>
          <a:bodyPr/>
          <a:lstStyle/>
          <a:p>
            <a:pPr>
              <a:defRPr/>
            </a:pPr>
            <a:r>
              <a:rPr lang="de-DE">
                <a:latin typeface="+mn-lt"/>
              </a:rPr>
              <a:t>Metakognitiivinen harjoittelu 9 – Itsetunto</a:t>
            </a:r>
          </a:p>
        </p:txBody>
      </p:sp>
      <p:sp>
        <p:nvSpPr>
          <p:cNvPr id="11" name="Slide Number Placeholder 10"/>
          <p:cNvSpPr>
            <a:spLocks noGrp="1"/>
          </p:cNvSpPr>
          <p:nvPr>
            <p:ph type="sldNum" sz="quarter" idx="12"/>
          </p:nvPr>
        </p:nvSpPr>
        <p:spPr/>
        <p:txBody>
          <a:bodyPr/>
          <a:lstStyle/>
          <a:p>
            <a:pPr>
              <a:defRPr/>
            </a:pPr>
            <a:fld id="{2944132C-884D-4D58-A037-B33015F71617}" type="slidenum">
              <a:rPr lang="de-DE" smtClean="0">
                <a:latin typeface="+mn-lt"/>
              </a:rPr>
              <a:pPr>
                <a:defRPr/>
              </a:pPr>
              <a:t>12</a:t>
            </a:fld>
            <a:endParaRPr lang="de-DE">
              <a:latin typeface="+mn-lt"/>
            </a:endParaRPr>
          </a:p>
        </p:txBody>
      </p:sp>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0"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Ihmissuhteet</a:t>
            </a:r>
            <a:endParaRPr lang="de-DE" dirty="0">
              <a:solidFill>
                <a:srgbClr val="333333"/>
              </a:solidFill>
              <a:latin typeface="Calibri Light"/>
              <a:cs typeface="Verdana"/>
            </a:endParaRPr>
          </a:p>
        </p:txBody>
      </p:sp>
      <p:sp>
        <p:nvSpPr>
          <p:cNvPr id="21"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Työ</a:t>
            </a:r>
            <a:endParaRPr lang="de-DE" dirty="0">
              <a:solidFill>
                <a:srgbClr val="333333"/>
              </a:solidFill>
              <a:latin typeface="Calibri Light"/>
              <a:cs typeface="Verdana"/>
            </a:endParaRPr>
          </a:p>
        </p:txBody>
      </p:sp>
      <p:sp>
        <p:nvSpPr>
          <p:cNvPr id="22"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Ulkomuoto</a:t>
            </a:r>
          </a:p>
        </p:txBody>
      </p:sp>
      <p:sp>
        <p:nvSpPr>
          <p:cNvPr id="23"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Urheilu</a:t>
            </a:r>
            <a:endParaRPr lang="de-DE" dirty="0">
              <a:solidFill>
                <a:srgbClr val="333333"/>
              </a:solidFill>
              <a:latin typeface="Calibri Light"/>
              <a:cs typeface="Verdana"/>
            </a:endParaRPr>
          </a:p>
        </p:txBody>
      </p:sp>
      <p:sp>
        <p:nvSpPr>
          <p:cNvPr id="24" name="Caption_22"/>
          <p:cNvSpPr txBox="1">
            <a:spLocks noChangeArrowheads="1"/>
          </p:cNvSpPr>
          <p:nvPr/>
        </p:nvSpPr>
        <p:spPr bwMode="auto">
          <a:xfrm>
            <a:off x="9577947" y="445328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Harrastukset</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844468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p:nvPr>
        </p:nvSpPr>
        <p:spPr/>
        <p:txBody>
          <a:bodyPr/>
          <a:lstStyle/>
          <a:p>
            <a:pPr lvl="0" hangingPunct="1"/>
            <a:r>
              <a:rPr lang="fi-FI" sz="3600">
                <a:solidFill>
                  <a:srgbClr val="004992"/>
                </a:solidFill>
                <a:latin typeface="+mn-lt"/>
                <a:ea typeface="+mn-ea"/>
                <a:cs typeface="+mn-cs"/>
              </a:rPr>
              <a:t>Ihmiset, joilla on huono itsetunto…</a:t>
            </a:r>
            <a:endParaRPr lang="fi-FI" sz="3600" dirty="0">
              <a:solidFill>
                <a:srgbClr val="004992"/>
              </a:solidFill>
              <a:latin typeface="+mn-lt"/>
              <a:ea typeface="+mn-ea"/>
              <a:cs typeface="+mn-cs"/>
            </a:endParaRPr>
          </a:p>
        </p:txBody>
      </p:sp>
      <p:sp>
        <p:nvSpPr>
          <p:cNvPr id="3" name="Rectangle 15"/>
          <p:cNvSpPr txBox="1">
            <a:spLocks noGrp="1"/>
          </p:cNvSpPr>
          <p:nvPr>
            <p:ph idx="1"/>
          </p:nvPr>
        </p:nvSpPr>
        <p:spPr>
          <a:xfrm>
            <a:off x="411480" y="2203704"/>
            <a:ext cx="6583680" cy="4251960"/>
          </a:xfrm>
        </p:spPr>
        <p:txBody>
          <a:bodyPr wrap="square">
            <a:noAutofit/>
          </a:bodyPr>
          <a:lstStyle/>
          <a:p>
            <a:pPr marL="342900" lvl="0" indent="-342900" hangingPunct="1">
              <a:buClr>
                <a:srgbClr val="333333"/>
              </a:buClr>
              <a:buFont typeface="WingDings"/>
              <a:buChar char=""/>
            </a:pPr>
            <a:r>
              <a:rPr lang="fi-FI" sz="2400" dirty="0">
                <a:solidFill>
                  <a:srgbClr val="333333"/>
                </a:solidFill>
              </a:rPr>
              <a:t>… ovat taipuvaisia keskittymään omiin tyhjiin lokeroihin, mutta muiden täysiin lokeroihin.</a:t>
            </a:r>
          </a:p>
          <a:p>
            <a:pPr marL="342900" lvl="0" indent="-342900">
              <a:buClr>
                <a:srgbClr val="333333"/>
              </a:buClr>
              <a:buFont typeface="WingDings"/>
              <a:buChar char=""/>
            </a:pPr>
            <a:r>
              <a:rPr lang="fi-FI" sz="2400" dirty="0">
                <a:solidFill>
                  <a:srgbClr val="333333"/>
                </a:solidFill>
              </a:rPr>
              <a:t>… ovat taipuvaisia tekemään yleistävän negatiivisen arvion itsestä (esim</a:t>
            </a:r>
            <a:r>
              <a:rPr lang="fi-FI" sz="2400">
                <a:solidFill>
                  <a:srgbClr val="333333"/>
                </a:solidFill>
              </a:rPr>
              <a:t>. “olen arvoton”)</a:t>
            </a:r>
            <a:endParaRPr lang="fi-FI"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Metakognitiivinen harjoittelu 9 – Itsetunto</a:t>
            </a:r>
          </a:p>
        </p:txBody>
      </p:sp>
      <p:sp>
        <p:nvSpPr>
          <p:cNvPr id="11" name="Slide Number Placeholder 10"/>
          <p:cNvSpPr>
            <a:spLocks noGrp="1"/>
          </p:cNvSpPr>
          <p:nvPr>
            <p:ph type="sldNum" sz="quarter" idx="12"/>
          </p:nvPr>
        </p:nvSpPr>
        <p:spPr/>
        <p:txBody>
          <a:bodyPr/>
          <a:lstStyle/>
          <a:p>
            <a:pPr>
              <a:defRPr/>
            </a:pPr>
            <a:fld id="{2944132C-884D-4D58-A037-B33015F71617}" type="slidenum">
              <a:rPr lang="de-DE" smtClean="0">
                <a:latin typeface="+mn-lt"/>
              </a:rPr>
              <a:pPr>
                <a:defRPr/>
              </a:pPr>
              <a:t>13</a:t>
            </a:fld>
            <a:endParaRPr lang="de-DE">
              <a:latin typeface="+mn-lt"/>
            </a:endParaRPr>
          </a:p>
        </p:txBody>
      </p:sp>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0"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Ihmissuhteet</a:t>
            </a:r>
            <a:endParaRPr lang="de-DE" dirty="0">
              <a:solidFill>
                <a:srgbClr val="333333"/>
              </a:solidFill>
              <a:latin typeface="Calibri Light"/>
              <a:cs typeface="Verdana"/>
            </a:endParaRPr>
          </a:p>
        </p:txBody>
      </p:sp>
      <p:sp>
        <p:nvSpPr>
          <p:cNvPr id="21"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Työ</a:t>
            </a:r>
            <a:endParaRPr lang="de-DE" dirty="0">
              <a:solidFill>
                <a:srgbClr val="333333"/>
              </a:solidFill>
              <a:latin typeface="Calibri Light"/>
              <a:cs typeface="Verdana"/>
            </a:endParaRPr>
          </a:p>
        </p:txBody>
      </p:sp>
      <p:sp>
        <p:nvSpPr>
          <p:cNvPr id="22"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Ulkomuoto</a:t>
            </a:r>
          </a:p>
        </p:txBody>
      </p:sp>
      <p:sp>
        <p:nvSpPr>
          <p:cNvPr id="23"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Urheilu</a:t>
            </a:r>
            <a:endParaRPr lang="de-DE" dirty="0">
              <a:solidFill>
                <a:srgbClr val="333333"/>
              </a:solidFill>
              <a:latin typeface="Calibri Light"/>
              <a:cs typeface="Verdana"/>
            </a:endParaRPr>
          </a:p>
        </p:txBody>
      </p:sp>
      <p:sp>
        <p:nvSpPr>
          <p:cNvPr id="24" name="Caption_22"/>
          <p:cNvSpPr txBox="1">
            <a:spLocks noChangeArrowheads="1"/>
          </p:cNvSpPr>
          <p:nvPr/>
        </p:nvSpPr>
        <p:spPr bwMode="auto">
          <a:xfrm>
            <a:off x="9577947" y="445328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Harrastukset</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1724342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p:nvPr>
        </p:nvSpPr>
        <p:spPr/>
        <p:txBody>
          <a:bodyPr/>
          <a:lstStyle/>
          <a:p>
            <a:pPr lvl="0" hangingPunct="1"/>
            <a:r>
              <a:rPr lang="fi-FI" sz="3600">
                <a:solidFill>
                  <a:srgbClr val="004992"/>
                </a:solidFill>
                <a:latin typeface="+mn-lt"/>
                <a:ea typeface="+mn-ea"/>
                <a:cs typeface="+mn-cs"/>
              </a:rPr>
              <a:t>Ihmiset, joilla on huono itsetunto…</a:t>
            </a:r>
            <a:endParaRPr lang="fi-FI" sz="3600" dirty="0">
              <a:solidFill>
                <a:srgbClr val="004992"/>
              </a:solidFill>
              <a:latin typeface="+mn-lt"/>
              <a:ea typeface="+mn-ea"/>
              <a:cs typeface="+mn-cs"/>
            </a:endParaRPr>
          </a:p>
        </p:txBody>
      </p:sp>
      <p:sp>
        <p:nvSpPr>
          <p:cNvPr id="3" name="Rectangle 15"/>
          <p:cNvSpPr txBox="1">
            <a:spLocks noGrp="1"/>
          </p:cNvSpPr>
          <p:nvPr>
            <p:ph idx="1"/>
          </p:nvPr>
        </p:nvSpPr>
        <p:spPr>
          <a:xfrm>
            <a:off x="411480" y="2203704"/>
            <a:ext cx="6583680" cy="4251960"/>
          </a:xfrm>
        </p:spPr>
        <p:txBody>
          <a:bodyPr wrap="square">
            <a:noAutofit/>
          </a:bodyPr>
          <a:lstStyle/>
          <a:p>
            <a:pPr marL="342900" lvl="0" indent="-342900" hangingPunct="1">
              <a:buClr>
                <a:srgbClr val="333333"/>
              </a:buClr>
              <a:buFont typeface="WingDings"/>
              <a:buChar char=""/>
            </a:pPr>
            <a:r>
              <a:rPr lang="fi-FI" sz="2400" dirty="0">
                <a:solidFill>
                  <a:srgbClr val="333333"/>
                </a:solidFill>
              </a:rPr>
              <a:t>… ovat taipuvaisia keskittymään omiin tyhjiin lokeroihin, mutta muiden täysiin lokeroihin.</a:t>
            </a:r>
          </a:p>
          <a:p>
            <a:pPr marL="342900" lvl="0" indent="-342900">
              <a:buClr>
                <a:srgbClr val="333333"/>
              </a:buClr>
              <a:buFont typeface="WingDings"/>
              <a:buChar char=""/>
            </a:pPr>
            <a:r>
              <a:rPr lang="fi-FI" sz="2400" dirty="0">
                <a:solidFill>
                  <a:srgbClr val="333333"/>
                </a:solidFill>
              </a:rPr>
              <a:t>… ovat taipuvaisia tekemään yleistävän negatiivisen arvion itsestä (esim. “olen arvoton”).</a:t>
            </a:r>
          </a:p>
          <a:p>
            <a:pPr marL="342900" lvl="0" indent="-342900">
              <a:buClr>
                <a:srgbClr val="333333"/>
              </a:buClr>
              <a:buFont typeface="WingDings"/>
              <a:buChar char=""/>
            </a:pPr>
            <a:r>
              <a:rPr lang="fi-FI" sz="2400" dirty="0">
                <a:solidFill>
                  <a:srgbClr val="333333"/>
                </a:solidFill>
              </a:rPr>
              <a:t>... eivät erota toisistaan ihmistä kokonaisuutena ja käyttäytymistä (esim. “Epäonnistuminen yhdessä asiassa tarkoittaa, että olen luuseri”).</a:t>
            </a:r>
          </a:p>
        </p:txBody>
      </p:sp>
      <p:sp>
        <p:nvSpPr>
          <p:cNvPr id="4" name="Footer Placeholder 3"/>
          <p:cNvSpPr>
            <a:spLocks noGrp="1"/>
          </p:cNvSpPr>
          <p:nvPr>
            <p:ph type="ftr" sz="quarter" idx="11"/>
          </p:nvPr>
        </p:nvSpPr>
        <p:spPr/>
        <p:txBody>
          <a:bodyPr/>
          <a:lstStyle/>
          <a:p>
            <a:pPr>
              <a:defRPr/>
            </a:pPr>
            <a:r>
              <a:rPr lang="de-DE">
                <a:latin typeface="+mn-lt"/>
              </a:rPr>
              <a:t>Metakognitiivinen harjoittelu 9 – Itsetunto</a:t>
            </a:r>
          </a:p>
        </p:txBody>
      </p:sp>
      <p:sp>
        <p:nvSpPr>
          <p:cNvPr id="11" name="Slide Number Placeholder 10"/>
          <p:cNvSpPr>
            <a:spLocks noGrp="1"/>
          </p:cNvSpPr>
          <p:nvPr>
            <p:ph type="sldNum" sz="quarter" idx="12"/>
          </p:nvPr>
        </p:nvSpPr>
        <p:spPr/>
        <p:txBody>
          <a:bodyPr/>
          <a:lstStyle/>
          <a:p>
            <a:pPr>
              <a:defRPr/>
            </a:pPr>
            <a:fld id="{2944132C-884D-4D58-A037-B33015F71617}" type="slidenum">
              <a:rPr lang="de-DE" smtClean="0">
                <a:latin typeface="+mn-lt"/>
              </a:rPr>
              <a:pPr>
                <a:defRPr/>
              </a:pPr>
              <a:t>14</a:t>
            </a:fld>
            <a:endParaRPr lang="de-DE">
              <a:latin typeface="+mn-lt"/>
            </a:endParaRPr>
          </a:p>
        </p:txBody>
      </p:sp>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0"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Ihmissuhteet</a:t>
            </a:r>
            <a:endParaRPr lang="de-DE" dirty="0">
              <a:solidFill>
                <a:srgbClr val="333333"/>
              </a:solidFill>
              <a:latin typeface="Calibri Light"/>
              <a:cs typeface="Verdana"/>
            </a:endParaRPr>
          </a:p>
        </p:txBody>
      </p:sp>
      <p:sp>
        <p:nvSpPr>
          <p:cNvPr id="21"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Työ</a:t>
            </a:r>
            <a:endParaRPr lang="de-DE" dirty="0">
              <a:solidFill>
                <a:srgbClr val="333333"/>
              </a:solidFill>
              <a:latin typeface="Calibri Light"/>
              <a:cs typeface="Verdana"/>
            </a:endParaRPr>
          </a:p>
        </p:txBody>
      </p:sp>
      <p:sp>
        <p:nvSpPr>
          <p:cNvPr id="22" name="Caption_20"/>
          <p:cNvSpPr txBox="1">
            <a:spLocks noChangeArrowheads="1"/>
          </p:cNvSpPr>
          <p:nvPr/>
        </p:nvSpPr>
        <p:spPr bwMode="auto">
          <a:xfrm>
            <a:off x="8094326" y="4231716"/>
            <a:ext cx="137160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Ulkomuoto</a:t>
            </a:r>
          </a:p>
        </p:txBody>
      </p:sp>
      <p:sp>
        <p:nvSpPr>
          <p:cNvPr id="23" name="Caption_21"/>
          <p:cNvSpPr txBox="1">
            <a:spLocks noChangeArrowheads="1"/>
          </p:cNvSpPr>
          <p:nvPr/>
        </p:nvSpPr>
        <p:spPr bwMode="auto">
          <a:xfrm>
            <a:off x="9827536"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Urheilu</a:t>
            </a:r>
            <a:endParaRPr lang="de-DE" dirty="0">
              <a:solidFill>
                <a:srgbClr val="333333"/>
              </a:solidFill>
              <a:latin typeface="Calibri Light"/>
              <a:cs typeface="Verdana"/>
            </a:endParaRPr>
          </a:p>
        </p:txBody>
      </p:sp>
      <p:sp>
        <p:nvSpPr>
          <p:cNvPr id="24" name="Caption_22"/>
          <p:cNvSpPr txBox="1">
            <a:spLocks noChangeArrowheads="1"/>
          </p:cNvSpPr>
          <p:nvPr/>
        </p:nvSpPr>
        <p:spPr bwMode="auto">
          <a:xfrm>
            <a:off x="9577947" y="445328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Harrastukset</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15253711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Grp="1"/>
          </p:cNvSpPr>
          <p:nvPr>
            <p:ph type="title"/>
          </p:nvPr>
        </p:nvSpPr>
        <p:spPr/>
        <p:txBody>
          <a:bodyPr/>
          <a:lstStyle/>
          <a:p>
            <a:pPr lvl="0" hangingPunct="1"/>
            <a:r>
              <a:rPr lang="fi-FI" sz="3600">
                <a:solidFill>
                  <a:srgbClr val="004992"/>
                </a:solidFill>
                <a:latin typeface="+mn-lt"/>
                <a:ea typeface="+mn-ea"/>
                <a:cs typeface="+mn-cs"/>
              </a:rPr>
              <a:t>Älä unohda…</a:t>
            </a:r>
            <a:endParaRPr lang="fi-FI" sz="3600"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latin typeface="+mn-lt"/>
              </a:rPr>
              <a:t>Metakognitiivinen harjoittelu 9 – Itsetunto</a:t>
            </a:r>
          </a:p>
        </p:txBody>
      </p:sp>
      <p:sp>
        <p:nvSpPr>
          <p:cNvPr id="7" name="Slide Number Placeholder 6"/>
          <p:cNvSpPr>
            <a:spLocks noGrp="1"/>
          </p:cNvSpPr>
          <p:nvPr>
            <p:ph type="sldNum" sz="quarter" idx="12"/>
          </p:nvPr>
        </p:nvSpPr>
        <p:spPr/>
        <p:txBody>
          <a:bodyPr/>
          <a:lstStyle/>
          <a:p>
            <a:pPr>
              <a:defRPr/>
            </a:pPr>
            <a:fld id="{2944132C-884D-4D58-A037-B33015F71617}" type="slidenum">
              <a:rPr lang="de-DE" smtClean="0">
                <a:latin typeface="+mn-lt"/>
              </a:rPr>
              <a:pPr>
                <a:defRPr/>
              </a:pPr>
              <a:t>15</a:t>
            </a:fld>
            <a:endParaRPr lang="de-DE">
              <a:latin typeface="+mn-lt"/>
            </a:endParaRPr>
          </a:p>
        </p:txBody>
      </p:sp>
      <p:pic>
        <p:nvPicPr>
          <p:cNvPr id="18"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8488" y="1868992"/>
            <a:ext cx="3038130" cy="4559271"/>
          </a:xfrm>
          <a:prstGeom prst="rect">
            <a:avLst/>
          </a:prstGeom>
        </p:spPr>
      </p:pic>
      <p:sp>
        <p:nvSpPr>
          <p:cNvPr id="22" name="Caption_24"/>
          <p:cNvSpPr>
            <a:spLocks noChangeArrowheads="1"/>
          </p:cNvSpPr>
          <p:nvPr/>
        </p:nvSpPr>
        <p:spPr bwMode="auto">
          <a:xfrm>
            <a:off x="8088283" y="1969477"/>
            <a:ext cx="3539611" cy="1368736"/>
          </a:xfrm>
          <a:prstGeom prst="wedgeRoundRectCallout">
            <a:avLst>
              <a:gd name="adj1" fmla="val -61207"/>
              <a:gd name="adj2" fmla="val 34363"/>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fi-FI" i="1">
                <a:solidFill>
                  <a:srgbClr val="333333"/>
                </a:solidFill>
                <a:latin typeface="Calibri Light"/>
                <a:ea typeface="ＭＳ Ｐゴシック" charset="0"/>
              </a:rPr>
              <a:t>Koulussa minut valittiin viimeisenä joukkueisiin; Olen huono pallonheitossa, mutta hyvä tanssimaan…</a:t>
            </a:r>
            <a:endParaRPr lang="de-DE" i="1" dirty="0">
              <a:solidFill>
                <a:srgbClr val="333333"/>
              </a:solidFill>
              <a:latin typeface="Calibri Light"/>
              <a:ea typeface="ＭＳ Ｐゴシック" charset="0"/>
            </a:endParaRPr>
          </a:p>
        </p:txBody>
      </p:sp>
      <p:sp>
        <p:nvSpPr>
          <p:cNvPr id="23" name="Caption_27"/>
          <p:cNvSpPr>
            <a:spLocks noChangeArrowheads="1"/>
          </p:cNvSpPr>
          <p:nvPr/>
        </p:nvSpPr>
        <p:spPr bwMode="auto">
          <a:xfrm>
            <a:off x="8088283" y="3542096"/>
            <a:ext cx="3539611" cy="1371600"/>
          </a:xfrm>
          <a:prstGeom prst="wedgeRoundRectCallout">
            <a:avLst>
              <a:gd name="adj1" fmla="val -59748"/>
              <a:gd name="adj2" fmla="val 26905"/>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fi-FI" i="1" dirty="0">
                <a:solidFill>
                  <a:srgbClr val="333333"/>
                </a:solidFill>
                <a:latin typeface="Calibri Light"/>
                <a:ea typeface="ＭＳ Ｐゴシック" charset="0"/>
              </a:rPr>
              <a:t>Pidän ruuanlaitosta ja tiedän paljon musiikista ja politiikasta. Olen kiinnostunut kirjallisuudesta ja elokuvista…</a:t>
            </a:r>
            <a:endParaRPr lang="de-DE" i="1" dirty="0">
              <a:solidFill>
                <a:srgbClr val="333333"/>
              </a:solidFill>
              <a:latin typeface="Calibri Light"/>
              <a:ea typeface="ＭＳ Ｐゴシック" charset="0"/>
            </a:endParaRPr>
          </a:p>
        </p:txBody>
      </p:sp>
      <p:sp>
        <p:nvSpPr>
          <p:cNvPr id="24" name="Caption_26"/>
          <p:cNvSpPr>
            <a:spLocks noChangeArrowheads="1"/>
          </p:cNvSpPr>
          <p:nvPr/>
        </p:nvSpPr>
        <p:spPr bwMode="auto">
          <a:xfrm>
            <a:off x="552658" y="4384452"/>
            <a:ext cx="3479477" cy="1132093"/>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fi-FI" i="1">
                <a:solidFill>
                  <a:srgbClr val="333333"/>
                </a:solidFill>
                <a:latin typeface="Calibri Light"/>
                <a:ea typeface="ＭＳ Ｐゴシック" charset="0"/>
              </a:rPr>
              <a:t>Olen tyytyväinen hiuksiini ja pidän silmistäni, mutta haluaisin olla pidempi...</a:t>
            </a:r>
            <a:endParaRPr lang="de-DE" i="1" dirty="0">
              <a:solidFill>
                <a:srgbClr val="333333"/>
              </a:solidFill>
              <a:latin typeface="Calibri Light"/>
              <a:ea typeface="ＭＳ Ｐゴシック" charset="0"/>
            </a:endParaRPr>
          </a:p>
        </p:txBody>
      </p:sp>
      <p:sp>
        <p:nvSpPr>
          <p:cNvPr id="25" name="Caption_25"/>
          <p:cNvSpPr>
            <a:spLocks noChangeArrowheads="1"/>
          </p:cNvSpPr>
          <p:nvPr/>
        </p:nvSpPr>
        <p:spPr bwMode="auto">
          <a:xfrm>
            <a:off x="552659" y="3265714"/>
            <a:ext cx="3479476" cy="893566"/>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fi-FI" i="1">
                <a:solidFill>
                  <a:srgbClr val="333333"/>
                </a:solidFill>
                <a:latin typeface="Calibri Light"/>
                <a:ea typeface="ＭＳ Ｐゴシック" charset="0"/>
              </a:rPr>
              <a:t>Olen tällä hetkellä työtön; epäonnistuin edellisessä kokeessa</a:t>
            </a:r>
            <a:endParaRPr lang="de-DE" i="1" dirty="0">
              <a:solidFill>
                <a:srgbClr val="333333"/>
              </a:solidFill>
              <a:latin typeface="Calibri Light"/>
              <a:ea typeface="ＭＳ Ｐゴシック" charset="0"/>
            </a:endParaRPr>
          </a:p>
        </p:txBody>
      </p:sp>
      <p:sp>
        <p:nvSpPr>
          <p:cNvPr id="26" name="Caption_28"/>
          <p:cNvSpPr>
            <a:spLocks noChangeArrowheads="1"/>
          </p:cNvSpPr>
          <p:nvPr/>
        </p:nvSpPr>
        <p:spPr bwMode="auto">
          <a:xfrm>
            <a:off x="552659" y="1969477"/>
            <a:ext cx="3479476" cy="1097280"/>
          </a:xfrm>
          <a:prstGeom prst="wedgeRoundRectCallout">
            <a:avLst>
              <a:gd name="adj1" fmla="val 65195"/>
              <a:gd name="adj2" fmla="val 1073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fi-FI" i="1" dirty="0">
                <a:solidFill>
                  <a:srgbClr val="333333"/>
                </a:solidFill>
                <a:latin typeface="Calibri Light"/>
                <a:ea typeface="ＭＳ Ｐゴシック" charset="0"/>
              </a:rPr>
              <a:t>Olen hyvä kuuntelija, luotettava, pystyn ylläpitämään ihmissuhteeni ja saan toiset nauramaan…</a:t>
            </a:r>
            <a:endParaRPr lang="de-DE" dirty="0">
              <a:solidFill>
                <a:srgbClr val="333333"/>
              </a:solidFill>
              <a:latin typeface="Calibri Light"/>
              <a:ea typeface="ＭＳ Ｐゴシック" charset="0"/>
            </a:endParaRPr>
          </a:p>
        </p:txBody>
      </p:sp>
      <p:sp>
        <p:nvSpPr>
          <p:cNvPr id="30" name="Caption_18"/>
          <p:cNvSpPr txBox="1">
            <a:spLocks noChangeArrowheads="1"/>
          </p:cNvSpPr>
          <p:nvPr/>
        </p:nvSpPr>
        <p:spPr bwMode="auto">
          <a:xfrm>
            <a:off x="4707607"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Ihmissuhteet</a:t>
            </a:r>
            <a:endParaRPr lang="de-DE" dirty="0">
              <a:solidFill>
                <a:srgbClr val="333333"/>
              </a:solidFill>
              <a:latin typeface="Calibri Light"/>
              <a:cs typeface="Verdana"/>
            </a:endParaRPr>
          </a:p>
        </p:txBody>
      </p:sp>
      <p:sp>
        <p:nvSpPr>
          <p:cNvPr id="31" name="Caption_19"/>
          <p:cNvSpPr txBox="1">
            <a:spLocks noChangeArrowheads="1"/>
          </p:cNvSpPr>
          <p:nvPr/>
        </p:nvSpPr>
        <p:spPr bwMode="auto">
          <a:xfrm>
            <a:off x="4837998" y="3440714"/>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Työ</a:t>
            </a:r>
            <a:endParaRPr lang="de-DE" dirty="0">
              <a:solidFill>
                <a:srgbClr val="333333"/>
              </a:solidFill>
              <a:latin typeface="Calibri Light"/>
              <a:cs typeface="Verdana"/>
            </a:endParaRPr>
          </a:p>
        </p:txBody>
      </p:sp>
      <p:sp>
        <p:nvSpPr>
          <p:cNvPr id="32" name="Caption_20"/>
          <p:cNvSpPr txBox="1">
            <a:spLocks noChangeArrowheads="1"/>
          </p:cNvSpPr>
          <p:nvPr/>
        </p:nvSpPr>
        <p:spPr bwMode="auto">
          <a:xfrm>
            <a:off x="4708150" y="4231716"/>
            <a:ext cx="137160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Ulkomuoto</a:t>
            </a:r>
          </a:p>
        </p:txBody>
      </p:sp>
      <p:sp>
        <p:nvSpPr>
          <p:cNvPr id="33" name="Caption_21"/>
          <p:cNvSpPr txBox="1">
            <a:spLocks noChangeArrowheads="1"/>
          </p:cNvSpPr>
          <p:nvPr/>
        </p:nvSpPr>
        <p:spPr bwMode="auto">
          <a:xfrm>
            <a:off x="6441360"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Urheilu</a:t>
            </a:r>
            <a:endParaRPr lang="de-DE" dirty="0">
              <a:solidFill>
                <a:srgbClr val="333333"/>
              </a:solidFill>
              <a:latin typeface="Calibri Light"/>
              <a:cs typeface="Verdana"/>
            </a:endParaRPr>
          </a:p>
        </p:txBody>
      </p:sp>
      <p:sp>
        <p:nvSpPr>
          <p:cNvPr id="34" name="Caption_22"/>
          <p:cNvSpPr txBox="1">
            <a:spLocks noChangeArrowheads="1"/>
          </p:cNvSpPr>
          <p:nvPr/>
        </p:nvSpPr>
        <p:spPr bwMode="auto">
          <a:xfrm>
            <a:off x="6191771" y="445328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Harrastukset</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38814677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Grp="1"/>
          </p:cNvSpPr>
          <p:nvPr>
            <p:ph type="title"/>
          </p:nvPr>
        </p:nvSpPr>
        <p:spPr/>
        <p:txBody>
          <a:bodyPr/>
          <a:lstStyle/>
          <a:p>
            <a:pPr lvl="0" hangingPunct="1"/>
            <a:r>
              <a:rPr lang="fi-FI" sz="3600">
                <a:solidFill>
                  <a:srgbClr val="004992"/>
                </a:solidFill>
                <a:latin typeface="+mn-lt"/>
                <a:ea typeface="+mn-ea"/>
                <a:cs typeface="+mn-cs"/>
              </a:rPr>
              <a:t>Älä unohda…</a:t>
            </a:r>
            <a:endParaRPr lang="fi-FI" sz="3600"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latin typeface="+mn-lt"/>
              </a:rPr>
              <a:t>Metakognitiivinen harjoittelu 9 – Itsetunto</a:t>
            </a:r>
          </a:p>
        </p:txBody>
      </p:sp>
      <p:sp>
        <p:nvSpPr>
          <p:cNvPr id="7" name="Slide Number Placeholder 6"/>
          <p:cNvSpPr>
            <a:spLocks noGrp="1"/>
          </p:cNvSpPr>
          <p:nvPr>
            <p:ph type="sldNum" sz="quarter" idx="12"/>
          </p:nvPr>
        </p:nvSpPr>
        <p:spPr/>
        <p:txBody>
          <a:bodyPr/>
          <a:lstStyle/>
          <a:p>
            <a:pPr>
              <a:defRPr/>
            </a:pPr>
            <a:fld id="{2944132C-884D-4D58-A037-B33015F71617}" type="slidenum">
              <a:rPr lang="de-DE" smtClean="0">
                <a:latin typeface="+mn-lt"/>
              </a:rPr>
              <a:pPr>
                <a:defRPr/>
              </a:pPr>
              <a:t>16</a:t>
            </a:fld>
            <a:endParaRPr lang="de-DE">
              <a:latin typeface="+mn-lt"/>
            </a:endParaRPr>
          </a:p>
        </p:txBody>
      </p:sp>
      <p:pic>
        <p:nvPicPr>
          <p:cNvPr id="18"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8488" y="1868992"/>
            <a:ext cx="3038130" cy="4559271"/>
          </a:xfrm>
          <a:prstGeom prst="rect">
            <a:avLst/>
          </a:prstGeom>
        </p:spPr>
      </p:pic>
      <p:sp>
        <p:nvSpPr>
          <p:cNvPr id="19" name="Caption_29"/>
          <p:cNvSpPr>
            <a:spLocks noChangeArrowheads="1"/>
          </p:cNvSpPr>
          <p:nvPr/>
        </p:nvSpPr>
        <p:spPr bwMode="auto">
          <a:xfrm>
            <a:off x="408955" y="6437794"/>
            <a:ext cx="11376000" cy="400110"/>
          </a:xfrm>
          <a:prstGeom prst="rect">
            <a:avLst/>
          </a:prstGeom>
          <a:noFill/>
          <a:ln w="9525">
            <a:noFill/>
            <a:miter lim="800000"/>
            <a:headEnd/>
            <a:tailEnd/>
          </a:ln>
        </p:spPr>
        <p:txBody>
          <a:bodyPr wrap="square">
            <a:spAutoFit/>
          </a:bodyPr>
          <a:lstStyle/>
          <a:p>
            <a:pPr algn="ctr"/>
            <a:r>
              <a:rPr lang="fi-FI" sz="2000" dirty="0">
                <a:solidFill>
                  <a:schemeClr val="accent1"/>
                </a:solidFill>
                <a:latin typeface="Calibri Light"/>
                <a:cs typeface="Verdana"/>
              </a:rPr>
              <a:t>Mihin lokeroon et ole katsonut pitkään aikaan? Mitä kätkettyjä aarteita siellä voi olla?</a:t>
            </a:r>
            <a:endParaRPr lang="fr-FR" sz="2000" dirty="0">
              <a:solidFill>
                <a:schemeClr val="accent1"/>
              </a:solidFill>
              <a:latin typeface="Calibri Light"/>
              <a:cs typeface="Verdana"/>
            </a:endParaRPr>
          </a:p>
        </p:txBody>
      </p:sp>
      <p:sp>
        <p:nvSpPr>
          <p:cNvPr id="22" name="Caption_24"/>
          <p:cNvSpPr>
            <a:spLocks noChangeArrowheads="1"/>
          </p:cNvSpPr>
          <p:nvPr/>
        </p:nvSpPr>
        <p:spPr bwMode="auto">
          <a:xfrm>
            <a:off x="8088283" y="1969477"/>
            <a:ext cx="3539611" cy="1368736"/>
          </a:xfrm>
          <a:prstGeom prst="wedgeRoundRectCallout">
            <a:avLst>
              <a:gd name="adj1" fmla="val -61207"/>
              <a:gd name="adj2" fmla="val 34363"/>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fi-FI" i="1">
                <a:solidFill>
                  <a:srgbClr val="333333"/>
                </a:solidFill>
                <a:latin typeface="Calibri Light"/>
                <a:ea typeface="ＭＳ Ｐゴシック" charset="0"/>
              </a:rPr>
              <a:t>Koulussa minut valittiin viimeisenä joukkueisiin; Olen huono pallonheitossa, mutta hyvä tanssimaan…</a:t>
            </a:r>
            <a:endParaRPr lang="de-DE" i="1" dirty="0">
              <a:solidFill>
                <a:srgbClr val="333333"/>
              </a:solidFill>
              <a:latin typeface="Calibri Light"/>
              <a:ea typeface="ＭＳ Ｐゴシック" charset="0"/>
            </a:endParaRPr>
          </a:p>
        </p:txBody>
      </p:sp>
      <p:sp>
        <p:nvSpPr>
          <p:cNvPr id="23" name="Caption_27"/>
          <p:cNvSpPr>
            <a:spLocks noChangeArrowheads="1"/>
          </p:cNvSpPr>
          <p:nvPr/>
        </p:nvSpPr>
        <p:spPr bwMode="auto">
          <a:xfrm>
            <a:off x="8088283" y="3542096"/>
            <a:ext cx="3539611" cy="1371600"/>
          </a:xfrm>
          <a:prstGeom prst="wedgeRoundRectCallout">
            <a:avLst>
              <a:gd name="adj1" fmla="val -59748"/>
              <a:gd name="adj2" fmla="val 26905"/>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fi-FI" i="1" dirty="0">
                <a:solidFill>
                  <a:srgbClr val="333333"/>
                </a:solidFill>
                <a:latin typeface="Calibri Light"/>
                <a:ea typeface="ＭＳ Ｐゴシック" charset="0"/>
              </a:rPr>
              <a:t>Pidän ruuanlaitosta ja tiedän paljon musiikista ja politiikasta. Olen kiinnostunut kirjallisuudesta ja elokuvista…</a:t>
            </a:r>
            <a:endParaRPr lang="de-DE" i="1" dirty="0">
              <a:solidFill>
                <a:srgbClr val="333333"/>
              </a:solidFill>
              <a:latin typeface="Calibri Light"/>
              <a:ea typeface="ＭＳ Ｐゴシック" charset="0"/>
            </a:endParaRPr>
          </a:p>
        </p:txBody>
      </p:sp>
      <p:sp>
        <p:nvSpPr>
          <p:cNvPr id="24" name="Caption_26"/>
          <p:cNvSpPr>
            <a:spLocks noChangeArrowheads="1"/>
          </p:cNvSpPr>
          <p:nvPr/>
        </p:nvSpPr>
        <p:spPr bwMode="auto">
          <a:xfrm>
            <a:off x="552658" y="4384452"/>
            <a:ext cx="3479477" cy="1132093"/>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fi-FI" i="1">
                <a:solidFill>
                  <a:srgbClr val="333333"/>
                </a:solidFill>
                <a:latin typeface="Calibri Light"/>
                <a:ea typeface="ＭＳ Ｐゴシック" charset="0"/>
              </a:rPr>
              <a:t>Olen tyytyväinen hiuksiini ja pidän silmistäni, mutta haluaisin olla pidempi...</a:t>
            </a:r>
            <a:endParaRPr lang="de-DE" i="1" dirty="0">
              <a:solidFill>
                <a:srgbClr val="333333"/>
              </a:solidFill>
              <a:latin typeface="Calibri Light"/>
              <a:ea typeface="ＭＳ Ｐゴシック" charset="0"/>
            </a:endParaRPr>
          </a:p>
        </p:txBody>
      </p:sp>
      <p:sp>
        <p:nvSpPr>
          <p:cNvPr id="25" name="Caption_25"/>
          <p:cNvSpPr>
            <a:spLocks noChangeArrowheads="1"/>
          </p:cNvSpPr>
          <p:nvPr/>
        </p:nvSpPr>
        <p:spPr bwMode="auto">
          <a:xfrm>
            <a:off x="552659" y="3265714"/>
            <a:ext cx="3479476" cy="893566"/>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fi-FI" i="1">
                <a:solidFill>
                  <a:srgbClr val="333333"/>
                </a:solidFill>
                <a:latin typeface="Calibri Light"/>
                <a:ea typeface="ＭＳ Ｐゴシック" charset="0"/>
              </a:rPr>
              <a:t>Olen tällä hetkellä työtön; epäonnistuin edellisessä kokeessa</a:t>
            </a:r>
            <a:endParaRPr lang="de-DE" i="1" dirty="0">
              <a:solidFill>
                <a:srgbClr val="333333"/>
              </a:solidFill>
              <a:latin typeface="Calibri Light"/>
              <a:ea typeface="ＭＳ Ｐゴシック" charset="0"/>
            </a:endParaRPr>
          </a:p>
        </p:txBody>
      </p:sp>
      <p:sp>
        <p:nvSpPr>
          <p:cNvPr id="26" name="Caption_28"/>
          <p:cNvSpPr>
            <a:spLocks noChangeArrowheads="1"/>
          </p:cNvSpPr>
          <p:nvPr/>
        </p:nvSpPr>
        <p:spPr bwMode="auto">
          <a:xfrm>
            <a:off x="552659" y="1969477"/>
            <a:ext cx="3479476" cy="1097280"/>
          </a:xfrm>
          <a:prstGeom prst="wedgeRoundRectCallout">
            <a:avLst>
              <a:gd name="adj1" fmla="val 65195"/>
              <a:gd name="adj2" fmla="val 1073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fi-FI" i="1" dirty="0">
                <a:solidFill>
                  <a:srgbClr val="333333"/>
                </a:solidFill>
                <a:latin typeface="Calibri Light"/>
                <a:ea typeface="ＭＳ Ｐゴシック" charset="0"/>
              </a:rPr>
              <a:t>Olen hyvä kuuntelija, luotettava, pystyn ylläpitämään ihmissuhteeni ja saan toiset nauramaan…</a:t>
            </a:r>
            <a:endParaRPr lang="de-DE" dirty="0">
              <a:solidFill>
                <a:srgbClr val="333333"/>
              </a:solidFill>
              <a:latin typeface="Calibri Light"/>
              <a:ea typeface="ＭＳ Ｐゴシック" charset="0"/>
            </a:endParaRPr>
          </a:p>
        </p:txBody>
      </p:sp>
      <p:sp>
        <p:nvSpPr>
          <p:cNvPr id="30" name="Caption_18"/>
          <p:cNvSpPr txBox="1">
            <a:spLocks noChangeArrowheads="1"/>
          </p:cNvSpPr>
          <p:nvPr/>
        </p:nvSpPr>
        <p:spPr bwMode="auto">
          <a:xfrm>
            <a:off x="4707607"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Ihmissuhteet</a:t>
            </a:r>
            <a:endParaRPr lang="de-DE" dirty="0">
              <a:solidFill>
                <a:srgbClr val="333333"/>
              </a:solidFill>
              <a:latin typeface="Calibri Light"/>
              <a:cs typeface="Verdana"/>
            </a:endParaRPr>
          </a:p>
        </p:txBody>
      </p:sp>
      <p:sp>
        <p:nvSpPr>
          <p:cNvPr id="31" name="Caption_19"/>
          <p:cNvSpPr txBox="1">
            <a:spLocks noChangeArrowheads="1"/>
          </p:cNvSpPr>
          <p:nvPr/>
        </p:nvSpPr>
        <p:spPr bwMode="auto">
          <a:xfrm>
            <a:off x="4837998" y="3440714"/>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a:t>
            </a:r>
            <a:r>
              <a:rPr lang="de-DE" dirty="0" err="1">
                <a:solidFill>
                  <a:srgbClr val="333333"/>
                </a:solidFill>
                <a:latin typeface="Calibri Light"/>
                <a:cs typeface="Verdana"/>
              </a:rPr>
              <a:t>Työ</a:t>
            </a:r>
            <a:endParaRPr lang="de-DE" dirty="0">
              <a:solidFill>
                <a:srgbClr val="333333"/>
              </a:solidFill>
              <a:latin typeface="Calibri Light"/>
              <a:cs typeface="Verdana"/>
            </a:endParaRPr>
          </a:p>
        </p:txBody>
      </p:sp>
      <p:sp>
        <p:nvSpPr>
          <p:cNvPr id="32" name="Caption_20"/>
          <p:cNvSpPr txBox="1">
            <a:spLocks noChangeArrowheads="1"/>
          </p:cNvSpPr>
          <p:nvPr/>
        </p:nvSpPr>
        <p:spPr bwMode="auto">
          <a:xfrm>
            <a:off x="4708150" y="4231716"/>
            <a:ext cx="137160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Ulkomuoto</a:t>
            </a:r>
          </a:p>
        </p:txBody>
      </p:sp>
      <p:sp>
        <p:nvSpPr>
          <p:cNvPr id="33" name="Caption_21"/>
          <p:cNvSpPr txBox="1">
            <a:spLocks noChangeArrowheads="1"/>
          </p:cNvSpPr>
          <p:nvPr/>
        </p:nvSpPr>
        <p:spPr bwMode="auto">
          <a:xfrm>
            <a:off x="6441360"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Urheilu</a:t>
            </a:r>
            <a:endParaRPr lang="de-DE" dirty="0">
              <a:solidFill>
                <a:srgbClr val="333333"/>
              </a:solidFill>
              <a:latin typeface="Calibri Light"/>
              <a:cs typeface="Verdana"/>
            </a:endParaRPr>
          </a:p>
        </p:txBody>
      </p:sp>
      <p:sp>
        <p:nvSpPr>
          <p:cNvPr id="34" name="Caption_22"/>
          <p:cNvSpPr txBox="1">
            <a:spLocks noChangeArrowheads="1"/>
          </p:cNvSpPr>
          <p:nvPr/>
        </p:nvSpPr>
        <p:spPr bwMode="auto">
          <a:xfrm>
            <a:off x="6191771" y="4453286"/>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Harrastukset</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24044172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a:solidFill>
                  <a:srgbClr val="004992"/>
                </a:solidFill>
                <a:latin typeface="+mn-lt"/>
                <a:ea typeface="+mn-ea"/>
                <a:cs typeface="+mn-cs"/>
              </a:rPr>
              <a:t>Mistä tunnistaa ihmiset, joilla on korkea itsetunto?</a:t>
            </a:r>
            <a:endParaRPr lang="fi-FI" sz="3600" dirty="0">
              <a:solidFill>
                <a:srgbClr val="004992"/>
              </a:solidFill>
              <a:latin typeface="+mn-lt"/>
              <a:ea typeface="+mn-ea"/>
              <a:cs typeface="+mn-cs"/>
            </a:endParaRPr>
          </a:p>
        </p:txBody>
      </p:sp>
      <p:sp>
        <p:nvSpPr>
          <p:cNvPr id="4" name="Rectangle 15"/>
          <p:cNvSpPr txBox="1">
            <a:spLocks noGrp="1"/>
          </p:cNvSpPr>
          <p:nvPr>
            <p:ph idx="1"/>
          </p:nvPr>
        </p:nvSpPr>
        <p:spPr>
          <a:xfrm>
            <a:off x="411480" y="2203704"/>
            <a:ext cx="6858000" cy="4251960"/>
          </a:xfrm>
        </p:spPr>
        <p:txBody>
          <a:bodyPr wrap="square">
            <a:noAutofit/>
          </a:bodyPr>
          <a:lstStyle/>
          <a:p>
            <a:pPr marL="342900" lvl="0" indent="-342900" hangingPunct="1">
              <a:buClr>
                <a:srgbClr val="333333"/>
              </a:buClr>
              <a:buFont typeface="WingDings"/>
              <a:buChar char=""/>
            </a:pPr>
            <a:r>
              <a:rPr lang="de-DE" sz="2400" dirty="0">
                <a:solidFill>
                  <a:srgbClr val="333333"/>
                </a:solidFill>
              </a:rPr>
              <a:t>Ääni: </a:t>
            </a:r>
            <a:r>
              <a:rPr lang="de-DE" sz="2400" dirty="0">
                <a:solidFill>
                  <a:srgbClr val="004992"/>
                </a:solidFill>
              </a:rPr>
              <a:t>??? </a:t>
            </a:r>
            <a:r>
              <a:rPr lang="de-DE" sz="2400" dirty="0" err="1">
                <a:solidFill>
                  <a:srgbClr val="FFFFFF"/>
                </a:solidFill>
              </a:rPr>
              <a:t>kirkas</a:t>
            </a:r>
            <a:r>
              <a:rPr lang="de-DE" sz="2400" dirty="0">
                <a:solidFill>
                  <a:srgbClr val="FFFFFF"/>
                </a:solidFill>
              </a:rPr>
              <a:t>, </a:t>
            </a:r>
            <a:r>
              <a:rPr lang="de-DE" sz="2400" dirty="0" err="1">
                <a:solidFill>
                  <a:srgbClr val="FFFFFF"/>
                </a:solidFill>
              </a:rPr>
              <a:t>selkeä</a:t>
            </a:r>
            <a:r>
              <a:rPr lang="de-DE" sz="2400" dirty="0">
                <a:solidFill>
                  <a:srgbClr val="FFFFFF"/>
                </a:solidFill>
              </a:rPr>
              <a:t> </a:t>
            </a:r>
            <a:r>
              <a:rPr lang="de-DE" sz="2400" dirty="0" err="1">
                <a:solidFill>
                  <a:srgbClr val="FFFFFF"/>
                </a:solidFill>
              </a:rPr>
              <a:t>ääntäminen</a:t>
            </a:r>
            <a:r>
              <a:rPr lang="de-DE" sz="2400" dirty="0">
                <a:solidFill>
                  <a:srgbClr val="FFFFFF"/>
                </a:solidFill>
              </a:rPr>
              <a:t> ja </a:t>
            </a:r>
            <a:r>
              <a:rPr lang="de-DE" sz="2400" dirty="0" err="1">
                <a:solidFill>
                  <a:srgbClr val="FFFFFF"/>
                </a:solidFill>
              </a:rPr>
              <a:t>ilmaisu</a:t>
            </a:r>
            <a:r>
              <a:rPr lang="de-DE" sz="2400" dirty="0">
                <a:solidFill>
                  <a:srgbClr val="FFFFFF"/>
                </a:solidFill>
              </a:rPr>
              <a:t>, </a:t>
            </a:r>
            <a:r>
              <a:rPr lang="de-DE" sz="2400" dirty="0" err="1">
                <a:solidFill>
                  <a:srgbClr val="FFFFFF"/>
                </a:solidFill>
              </a:rPr>
              <a:t>sopiva</a:t>
            </a:r>
            <a:r>
              <a:rPr lang="de-DE" sz="2400" dirty="0">
                <a:solidFill>
                  <a:srgbClr val="FFFFFF"/>
                </a:solidFill>
              </a:rPr>
              <a:t> </a:t>
            </a:r>
            <a:r>
              <a:rPr lang="de-DE" sz="2400" dirty="0" err="1">
                <a:solidFill>
                  <a:srgbClr val="FFFFFF"/>
                </a:solidFill>
              </a:rPr>
              <a:t>voimakkuus</a:t>
            </a:r>
            <a:endParaRPr lang="de-DE" sz="2400" dirty="0">
              <a:solidFill>
                <a:srgbClr val="FFFFFF"/>
              </a:solidFill>
            </a:endParaRPr>
          </a:p>
          <a:p>
            <a:pPr marL="342900" lvl="0" indent="-342900">
              <a:buClr>
                <a:srgbClr val="333333"/>
              </a:buClr>
              <a:buFont typeface="WingDings"/>
              <a:buChar char=""/>
            </a:pPr>
            <a:r>
              <a:rPr lang="de-DE" sz="2400" dirty="0">
                <a:solidFill>
                  <a:srgbClr val="333333"/>
                </a:solidFill>
              </a:rPr>
              <a:t>Ilmeet/ eleet: </a:t>
            </a:r>
            <a:r>
              <a:rPr lang="de-DE" sz="2400" dirty="0">
                <a:solidFill>
                  <a:srgbClr val="004992"/>
                </a:solidFill>
              </a:rPr>
              <a:t>??? </a:t>
            </a:r>
            <a:r>
              <a:rPr lang="de-DE" sz="2400" dirty="0">
                <a:solidFill>
                  <a:srgbClr val="FFFFFF"/>
                </a:solidFill>
              </a:rPr>
              <a:t>katsekontakti; itsevarma ulkonäkö</a:t>
            </a:r>
          </a:p>
          <a:p>
            <a:pPr marL="342900" lvl="0" indent="-342900" hangingPunct="1">
              <a:buClr>
                <a:srgbClr val="333333"/>
              </a:buClr>
              <a:buFont typeface="WingDings"/>
              <a:buChar char=""/>
            </a:pPr>
            <a:r>
              <a:rPr lang="de-DE" sz="2400" dirty="0">
                <a:solidFill>
                  <a:srgbClr val="333333"/>
                </a:solidFill>
              </a:rPr>
              <a:t>Ryhti: </a:t>
            </a:r>
            <a:r>
              <a:rPr lang="de-DE" sz="2400" dirty="0">
                <a:solidFill>
                  <a:srgbClr val="004992"/>
                </a:solidFill>
              </a:rPr>
              <a:t>??? </a:t>
            </a:r>
            <a:r>
              <a:rPr lang="de-DE" sz="2400" dirty="0">
                <a:solidFill>
                  <a:srgbClr val="FFFFFF"/>
                </a:solidFill>
              </a:rPr>
              <a:t>pystyssä</a:t>
            </a:r>
          </a:p>
        </p:txBody>
      </p:sp>
      <p:sp>
        <p:nvSpPr>
          <p:cNvPr id="3" name="Footer Placeholder 2"/>
          <p:cNvSpPr>
            <a:spLocks noGrp="1"/>
          </p:cNvSpPr>
          <p:nvPr>
            <p:ph type="ftr" sz="quarter" idx="11"/>
          </p:nvPr>
        </p:nvSpPr>
        <p:spPr/>
        <p:txBody>
          <a:bodyPr/>
          <a:lstStyle/>
          <a:p>
            <a:pPr>
              <a:defRPr/>
            </a:pPr>
            <a:r>
              <a:rPr lang="de-DE">
                <a:latin typeface="+mn-lt"/>
              </a:rPr>
              <a:t>Metakognitiivinen harjoittelu 9 – Itsetunto</a:t>
            </a:r>
          </a:p>
        </p:txBody>
      </p:sp>
      <p:sp>
        <p:nvSpPr>
          <p:cNvPr id="7" name="Slide Number Placeholder 6"/>
          <p:cNvSpPr>
            <a:spLocks noGrp="1"/>
          </p:cNvSpPr>
          <p:nvPr>
            <p:ph type="sldNum" sz="quarter" idx="12"/>
          </p:nvPr>
        </p:nvSpPr>
        <p:spPr/>
        <p:txBody>
          <a:bodyPr/>
          <a:lstStyle/>
          <a:p>
            <a:pPr>
              <a:defRPr/>
            </a:pPr>
            <a:fld id="{2944132C-884D-4D58-A037-B33015F71617}" type="slidenum">
              <a:rPr lang="de-DE" smtClean="0">
                <a:latin typeface="+mn-lt"/>
              </a:rPr>
              <a:pPr>
                <a:defRPr/>
              </a:pPr>
              <a:t>17</a:t>
            </a:fld>
            <a:endParaRPr lang="de-DE">
              <a:latin typeface="+mn-lt"/>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extLst>
      <p:ext uri="{BB962C8B-B14F-4D97-AF65-F5344CB8AC3E}">
        <p14:creationId xmlns:p14="http://schemas.microsoft.com/office/powerpoint/2010/main" val="14337796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a:solidFill>
                  <a:srgbClr val="004992"/>
                </a:solidFill>
                <a:latin typeface="+mn-lt"/>
                <a:ea typeface="+mn-ea"/>
                <a:cs typeface="+mn-cs"/>
              </a:rPr>
              <a:t>Mistä tunnistaa ihmiset, joilla on korkea itsetunto?</a:t>
            </a:r>
            <a:endParaRPr lang="fi-FI" sz="3600" dirty="0">
              <a:solidFill>
                <a:srgbClr val="004992"/>
              </a:solidFill>
              <a:latin typeface="+mn-lt"/>
              <a:ea typeface="+mn-ea"/>
              <a:cs typeface="+mn-cs"/>
            </a:endParaRPr>
          </a:p>
        </p:txBody>
      </p:sp>
      <p:sp>
        <p:nvSpPr>
          <p:cNvPr id="4" name="Rectangle 15"/>
          <p:cNvSpPr txBox="1">
            <a:spLocks noGrp="1"/>
          </p:cNvSpPr>
          <p:nvPr>
            <p:ph idx="1"/>
          </p:nvPr>
        </p:nvSpPr>
        <p:spPr>
          <a:xfrm>
            <a:off x="411480" y="2203704"/>
            <a:ext cx="6858000" cy="4251960"/>
          </a:xfrm>
        </p:spPr>
        <p:txBody>
          <a:bodyPr wrap="square">
            <a:noAutofit/>
          </a:bodyPr>
          <a:lstStyle/>
          <a:p>
            <a:pPr marL="342900" lvl="0" indent="-342900" hangingPunct="1">
              <a:buClr>
                <a:srgbClr val="000000"/>
              </a:buClr>
              <a:buFont typeface="WingDings"/>
              <a:buChar char=""/>
            </a:pPr>
            <a:r>
              <a:rPr lang="de-DE" sz="2400" dirty="0" err="1">
                <a:solidFill>
                  <a:srgbClr val="333333"/>
                </a:solidFill>
              </a:rPr>
              <a:t>Ääni</a:t>
            </a:r>
            <a:r>
              <a:rPr lang="de-DE" sz="2400" dirty="0">
                <a:solidFill>
                  <a:srgbClr val="333333"/>
                </a:solidFill>
              </a:rPr>
              <a:t>:</a:t>
            </a:r>
            <a:r>
              <a:rPr lang="de-DE" sz="2400" dirty="0">
                <a:solidFill>
                  <a:srgbClr val="004992"/>
                </a:solidFill>
              </a:rPr>
              <a:t> </a:t>
            </a:r>
            <a:r>
              <a:rPr lang="de-DE" sz="2400" dirty="0" err="1">
                <a:solidFill>
                  <a:srgbClr val="004992"/>
                </a:solidFill>
              </a:rPr>
              <a:t>kirkas</a:t>
            </a:r>
            <a:r>
              <a:rPr lang="de-DE" sz="2400" dirty="0">
                <a:solidFill>
                  <a:srgbClr val="004992"/>
                </a:solidFill>
              </a:rPr>
              <a:t>, </a:t>
            </a:r>
            <a:r>
              <a:rPr lang="de-DE" sz="2400" dirty="0" err="1">
                <a:solidFill>
                  <a:srgbClr val="004992"/>
                </a:solidFill>
              </a:rPr>
              <a:t>selkeä</a:t>
            </a:r>
            <a:r>
              <a:rPr lang="de-DE" sz="2400" dirty="0">
                <a:solidFill>
                  <a:srgbClr val="004992"/>
                </a:solidFill>
              </a:rPr>
              <a:t> </a:t>
            </a:r>
            <a:r>
              <a:rPr lang="de-DE" sz="2400" dirty="0" err="1">
                <a:solidFill>
                  <a:srgbClr val="004992"/>
                </a:solidFill>
              </a:rPr>
              <a:t>ääntäminen</a:t>
            </a:r>
            <a:r>
              <a:rPr lang="de-DE" sz="2400" dirty="0">
                <a:solidFill>
                  <a:srgbClr val="004992"/>
                </a:solidFill>
              </a:rPr>
              <a:t> ja </a:t>
            </a:r>
            <a:r>
              <a:rPr lang="de-DE" sz="2400" dirty="0" err="1">
                <a:solidFill>
                  <a:srgbClr val="004992"/>
                </a:solidFill>
              </a:rPr>
              <a:t>ilmaisu</a:t>
            </a:r>
            <a:r>
              <a:rPr lang="de-DE" sz="2400" dirty="0">
                <a:solidFill>
                  <a:srgbClr val="004992"/>
                </a:solidFill>
              </a:rPr>
              <a:t>, </a:t>
            </a:r>
            <a:r>
              <a:rPr lang="de-DE" sz="2400" dirty="0" err="1">
                <a:solidFill>
                  <a:srgbClr val="004992"/>
                </a:solidFill>
              </a:rPr>
              <a:t>sopiva</a:t>
            </a:r>
            <a:r>
              <a:rPr lang="de-DE" sz="2400" dirty="0">
                <a:solidFill>
                  <a:srgbClr val="004992"/>
                </a:solidFill>
              </a:rPr>
              <a:t> </a:t>
            </a:r>
            <a:r>
              <a:rPr lang="de-DE" sz="2400" dirty="0" err="1">
                <a:solidFill>
                  <a:srgbClr val="004992"/>
                </a:solidFill>
              </a:rPr>
              <a:t>voimakkuus</a:t>
            </a:r>
            <a:endParaRPr lang="de-DE" sz="2400" dirty="0">
              <a:solidFill>
                <a:srgbClr val="004992"/>
              </a:solidFill>
            </a:endParaRPr>
          </a:p>
          <a:p>
            <a:pPr marL="342900" lvl="0" indent="-342900">
              <a:buClr>
                <a:srgbClr val="000000"/>
              </a:buClr>
              <a:buFont typeface="WingDings"/>
              <a:buChar char=""/>
            </a:pPr>
            <a:r>
              <a:rPr lang="de-DE" sz="2400" dirty="0">
                <a:solidFill>
                  <a:srgbClr val="333333"/>
                </a:solidFill>
              </a:rPr>
              <a:t>Ilmeet/ eleet:</a:t>
            </a:r>
            <a:r>
              <a:rPr lang="de-DE" sz="2400" dirty="0">
                <a:solidFill>
                  <a:srgbClr val="004992"/>
                </a:solidFill>
              </a:rPr>
              <a:t> katsekontakti; itsevarma ulkonäkö</a:t>
            </a:r>
          </a:p>
          <a:p>
            <a:pPr marL="342900" lvl="0" indent="-342900" hangingPunct="1">
              <a:buClr>
                <a:srgbClr val="333333"/>
              </a:buClr>
              <a:buFont typeface="WingDings"/>
              <a:buChar char=""/>
            </a:pPr>
            <a:r>
              <a:rPr lang="de-DE" sz="2400" dirty="0">
                <a:solidFill>
                  <a:srgbClr val="333333"/>
                </a:solidFill>
              </a:rPr>
              <a:t>Ryhti:</a:t>
            </a:r>
            <a:r>
              <a:rPr lang="de-DE" sz="2400" dirty="0">
                <a:solidFill>
                  <a:srgbClr val="004992"/>
                </a:solidFill>
              </a:rPr>
              <a:t> pystyssä</a:t>
            </a:r>
          </a:p>
          <a:p>
            <a:pPr lvl="0" defTabSz="914400" fontAlgn="base">
              <a:defRPr sz="1800"/>
            </a:pPr>
            <a:r>
              <a:rPr lang="fi-FI" sz="2400" dirty="0">
                <a:solidFill>
                  <a:srgbClr val="004992"/>
                </a:solidFill>
              </a:rPr>
              <a:t>Kuten missä tahansa: älä liioittele (esim. tuijota toisia ihmisiä, keskeytä heitä jatkuvasti, älä määräile toisia).</a:t>
            </a:r>
            <a:endParaRPr lang="de-DE"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Metakognitiivinen harjoittelu 9 – Itsetunto</a:t>
            </a:r>
          </a:p>
        </p:txBody>
      </p:sp>
      <p:sp>
        <p:nvSpPr>
          <p:cNvPr id="7" name="Slide Number Placeholder 6"/>
          <p:cNvSpPr>
            <a:spLocks noGrp="1"/>
          </p:cNvSpPr>
          <p:nvPr>
            <p:ph type="sldNum" sz="quarter" idx="12"/>
          </p:nvPr>
        </p:nvSpPr>
        <p:spPr/>
        <p:txBody>
          <a:bodyPr/>
          <a:lstStyle/>
          <a:p>
            <a:pPr>
              <a:defRPr/>
            </a:pPr>
            <a:fld id="{2944132C-884D-4D58-A037-B33015F71617}" type="slidenum">
              <a:rPr lang="de-DE" smtClean="0">
                <a:latin typeface="+mn-lt"/>
              </a:rPr>
              <a:pPr>
                <a:defRPr/>
              </a:pPr>
              <a:t>18</a:t>
            </a:fld>
            <a:endParaRPr lang="de-DE">
              <a:latin typeface="+mn-lt"/>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extLst>
      <p:ext uri="{BB962C8B-B14F-4D97-AF65-F5344CB8AC3E}">
        <p14:creationId xmlns:p14="http://schemas.microsoft.com/office/powerpoint/2010/main" val="34061546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txBox="1">
            <a:spLocks noGrp="1"/>
          </p:cNvSpPr>
          <p:nvPr>
            <p:ph type="title"/>
          </p:nvPr>
        </p:nvSpPr>
        <p:spPr/>
        <p:txBody>
          <a:bodyPr/>
          <a:lstStyle/>
          <a:p>
            <a:pPr lvl="0"/>
            <a:r>
              <a:rPr lang="fi-FI" sz="3600">
                <a:solidFill>
                  <a:srgbClr val="004992"/>
                </a:solidFill>
                <a:latin typeface="+mn-lt"/>
                <a:ea typeface="+mn-ea"/>
                <a:cs typeface="+mn-cs"/>
              </a:rPr>
              <a:t>Hyvän itsetunnon ominaisuuksia, jotka eivät ole suoraan havaittavissa</a:t>
            </a:r>
            <a:endParaRPr lang="fi-FI" sz="3600" dirty="0">
              <a:solidFill>
                <a:srgbClr val="004992"/>
              </a:solidFill>
              <a:latin typeface="+mn-lt"/>
              <a:ea typeface="+mn-ea"/>
              <a:cs typeface="+mn-cs"/>
            </a:endParaRPr>
          </a:p>
        </p:txBody>
      </p:sp>
      <p:sp>
        <p:nvSpPr>
          <p:cNvPr id="2" name="Rectangle 15"/>
          <p:cNvSpPr txBox="1">
            <a:spLocks noGrp="1"/>
          </p:cNvSpPr>
          <p:nvPr>
            <p:ph idx="1"/>
          </p:nvPr>
        </p:nvSpPr>
        <p:spPr>
          <a:xfrm>
            <a:off x="411479" y="2203704"/>
            <a:ext cx="5486400" cy="4251960"/>
          </a:xfrm>
        </p:spPr>
        <p:txBody>
          <a:bodyPr wrap="square">
            <a:noAutofit/>
          </a:bodyPr>
          <a:lstStyle/>
          <a:p>
            <a:pPr lvl="0">
              <a:buClr>
                <a:srgbClr val="333333"/>
              </a:buClr>
            </a:pPr>
            <a:r>
              <a:rPr lang="fi-FI"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latin typeface="+mn-lt"/>
              </a:rPr>
              <a:t>Metakognitiivinen harjoittelu 9 – Itsetunto</a:t>
            </a:r>
          </a:p>
        </p:txBody>
      </p:sp>
      <p:sp>
        <p:nvSpPr>
          <p:cNvPr id="6" name="Slide Number Placeholder 5"/>
          <p:cNvSpPr>
            <a:spLocks noGrp="1"/>
          </p:cNvSpPr>
          <p:nvPr>
            <p:ph type="sldNum" sz="quarter" idx="12"/>
          </p:nvPr>
        </p:nvSpPr>
        <p:spPr/>
        <p:txBody>
          <a:bodyPr/>
          <a:lstStyle/>
          <a:p>
            <a:pPr>
              <a:defRPr/>
            </a:pPr>
            <a:fld id="{2944132C-884D-4D58-A037-B33015F71617}" type="slidenum">
              <a:rPr lang="de-DE" smtClean="0">
                <a:latin typeface="+mn-lt"/>
              </a:rPr>
              <a:pPr>
                <a:defRPr/>
              </a:pPr>
              <a:t>19</a:t>
            </a:fld>
            <a:endParaRPr lang="de-DE">
              <a:latin typeface="+mn-lt"/>
            </a:endParaRPr>
          </a:p>
        </p:txBody>
      </p:sp>
      <p:pic>
        <p:nvPicPr>
          <p:cNvPr id="8"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extLst>
      <p:ext uri="{BB962C8B-B14F-4D97-AF65-F5344CB8AC3E}">
        <p14:creationId xmlns:p14="http://schemas.microsoft.com/office/powerpoint/2010/main" val="20728453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txBox="1">
            <a:spLocks noGrp="1"/>
          </p:cNvSpPr>
          <p:nvPr>
            <p:ph type="title"/>
          </p:nvPr>
        </p:nvSpPr>
        <p:spPr/>
        <p:txBody>
          <a:bodyPr/>
          <a:lstStyle/>
          <a:p>
            <a:pPr lvl="0"/>
            <a:r>
              <a:rPr lang="fi-FI" sz="3600">
                <a:solidFill>
                  <a:srgbClr val="004992"/>
                </a:solidFill>
                <a:latin typeface="+mn-lt"/>
                <a:ea typeface="+mn-ea"/>
                <a:cs typeface="+mn-cs"/>
              </a:rPr>
              <a:t>Hyvän itsetunnon ominaisuuksia, jotka eivät ole suoraan havaittavissa</a:t>
            </a:r>
            <a:endParaRPr lang="fi-FI" sz="3600" dirty="0">
              <a:solidFill>
                <a:srgbClr val="004992"/>
              </a:solidFill>
              <a:latin typeface="+mn-lt"/>
              <a:ea typeface="+mn-ea"/>
              <a:cs typeface="+mn-cs"/>
            </a:endParaRPr>
          </a:p>
        </p:txBody>
      </p:sp>
      <p:sp>
        <p:nvSpPr>
          <p:cNvPr id="2" name="Rectangle 15"/>
          <p:cNvSpPr txBox="1">
            <a:spLocks noGrp="1"/>
          </p:cNvSpPr>
          <p:nvPr>
            <p:ph idx="1"/>
          </p:nvPr>
        </p:nvSpPr>
        <p:spPr>
          <a:xfrm>
            <a:off x="411479" y="2203704"/>
            <a:ext cx="5486400" cy="4251960"/>
          </a:xfrm>
        </p:spPr>
        <p:txBody>
          <a:bodyPr wrap="square">
            <a:noAutofit/>
          </a:bodyPr>
          <a:lstStyle/>
          <a:p>
            <a:pPr marL="342900" lvl="0" indent="-342900">
              <a:buClr>
                <a:srgbClr val="333333"/>
              </a:buClr>
              <a:buFont typeface="WingDings"/>
              <a:buChar char=""/>
            </a:pPr>
            <a:r>
              <a:rPr lang="fi-FI" sz="2400" dirty="0">
                <a:solidFill>
                  <a:srgbClr val="333333"/>
                </a:solidFill>
              </a:rPr>
              <a:t>Luottamus omiin kykyihin.</a:t>
            </a:r>
          </a:p>
          <a:p>
            <a:pPr marL="342900" lvl="0" indent="-342900">
              <a:buClr>
                <a:srgbClr val="333333"/>
              </a:buClr>
              <a:buFont typeface="WingDings"/>
              <a:buChar char=""/>
            </a:pPr>
            <a:r>
              <a:rPr lang="fi-FI" sz="2400" dirty="0">
                <a:solidFill>
                  <a:srgbClr val="333333"/>
                </a:solidFill>
              </a:rPr>
              <a:t>Omien virheiden tai epäonnistumisten hyväksyminen (ilman itsensä vähättelyä).</a:t>
            </a:r>
          </a:p>
          <a:p>
            <a:pPr marL="342900" lvl="0" indent="-342900">
              <a:buClr>
                <a:srgbClr val="333333"/>
              </a:buClr>
              <a:buFont typeface="WingDings"/>
              <a:buChar char=""/>
            </a:pPr>
            <a:r>
              <a:rPr lang="fi-FI" sz="2400" dirty="0">
                <a:solidFill>
                  <a:srgbClr val="333333"/>
                </a:solidFill>
              </a:rPr>
              <a:t>Itsensä havainnointi, valmis oppimaan (omista virheistä/epäonnistumisista).</a:t>
            </a:r>
          </a:p>
          <a:p>
            <a:pPr marL="342900" lvl="0" indent="-342900">
              <a:buClr>
                <a:srgbClr val="333333"/>
              </a:buClr>
              <a:buFont typeface="WingDings"/>
              <a:buChar char=""/>
            </a:pPr>
            <a:r>
              <a:rPr lang="fi-FI" sz="2400" dirty="0">
                <a:solidFill>
                  <a:srgbClr val="333333"/>
                </a:solidFill>
              </a:rPr>
              <a:t>Positiivinen asenne itseä kohtaan, esimerkiksi itsensä kehuminen menestyksestä.</a:t>
            </a:r>
          </a:p>
        </p:txBody>
      </p:sp>
      <p:sp>
        <p:nvSpPr>
          <p:cNvPr id="4" name="Footer Placeholder 3"/>
          <p:cNvSpPr>
            <a:spLocks noGrp="1"/>
          </p:cNvSpPr>
          <p:nvPr>
            <p:ph type="ftr" sz="quarter" idx="11"/>
          </p:nvPr>
        </p:nvSpPr>
        <p:spPr/>
        <p:txBody>
          <a:bodyPr/>
          <a:lstStyle/>
          <a:p>
            <a:pPr>
              <a:defRPr/>
            </a:pPr>
            <a:r>
              <a:rPr lang="de-DE">
                <a:latin typeface="+mn-lt"/>
              </a:rPr>
              <a:t>Metakognitiivinen harjoittelu 9 – Itsetunto</a:t>
            </a:r>
          </a:p>
        </p:txBody>
      </p:sp>
      <p:sp>
        <p:nvSpPr>
          <p:cNvPr id="6" name="Slide Number Placeholder 5"/>
          <p:cNvSpPr>
            <a:spLocks noGrp="1"/>
          </p:cNvSpPr>
          <p:nvPr>
            <p:ph type="sldNum" sz="quarter" idx="12"/>
          </p:nvPr>
        </p:nvSpPr>
        <p:spPr/>
        <p:txBody>
          <a:bodyPr/>
          <a:lstStyle/>
          <a:p>
            <a:pPr>
              <a:defRPr/>
            </a:pPr>
            <a:fld id="{2944132C-884D-4D58-A037-B33015F71617}" type="slidenum">
              <a:rPr lang="de-DE" smtClean="0">
                <a:latin typeface="+mn-lt"/>
              </a:rPr>
              <a:pPr>
                <a:defRPr/>
              </a:pPr>
              <a:t>20</a:t>
            </a:fld>
            <a:endParaRPr lang="de-DE">
              <a:latin typeface="+mn-lt"/>
            </a:endParaRPr>
          </a:p>
        </p:txBody>
      </p:sp>
      <p:pic>
        <p:nvPicPr>
          <p:cNvPr id="8"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extLst>
      <p:ext uri="{BB962C8B-B14F-4D97-AF65-F5344CB8AC3E}">
        <p14:creationId xmlns:p14="http://schemas.microsoft.com/office/powerpoint/2010/main" val="12467554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de-DE" dirty="0">
                <a:latin typeface="+mn-lt"/>
                <a:ea typeface="+mn-ea"/>
                <a:cs typeface="+mn-cs"/>
              </a:rPr>
              <a:t>Vahvuuksien </a:t>
            </a:r>
            <a:r>
              <a:rPr lang="de-DE" dirty="0" err="1">
                <a:latin typeface="+mn-lt"/>
                <a:ea typeface="+mn-ea"/>
                <a:cs typeface="+mn-cs"/>
              </a:rPr>
              <a:t>oivaltaminen</a:t>
            </a:r>
            <a:endParaRPr lang="de-DE" dirty="0">
              <a:latin typeface="+mn-lt"/>
              <a:ea typeface="+mn-ea"/>
              <a:cs typeface="+mn-cs"/>
            </a:endParaRPr>
          </a:p>
        </p:txBody>
      </p:sp>
      <p:sp>
        <p:nvSpPr>
          <p:cNvPr id="3" name="Inhaltsplatzhalter 2"/>
          <p:cNvSpPr txBox="1">
            <a:spLocks noGrp="1"/>
          </p:cNvSpPr>
          <p:nvPr>
            <p:ph idx="1"/>
          </p:nvPr>
        </p:nvSpPr>
        <p:spPr/>
        <p:txBody>
          <a:bodyPr>
            <a:noAutofit/>
          </a:bodyPr>
          <a:lstStyle/>
          <a:p>
            <a:pPr lvl="0"/>
            <a:r>
              <a:rPr lang="fi-FI" sz="2400" dirty="0">
                <a:solidFill>
                  <a:srgbClr val="004992"/>
                </a:solidFill>
              </a:rPr>
              <a:t>Miksi omien vahvuuksien tunnistaminen on joskus niin vaikeaa?</a:t>
            </a:r>
          </a:p>
          <a:p>
            <a:pPr marL="342900" lvl="1" indent="-342900">
              <a:spcBef>
                <a:spcPts val="1999"/>
              </a:spcBef>
              <a:spcAft>
                <a:spcPts val="0"/>
              </a:spcAft>
              <a:buClr>
                <a:srgbClr val="333333"/>
              </a:buClr>
              <a:buFont typeface="WingDings"/>
              <a:buChar char=""/>
              <a:tabLst>
                <a:tab pos="82440" algn="l"/>
                <a:tab pos="808200" algn="l"/>
                <a:tab pos="895320" algn="l"/>
              </a:tabLst>
            </a:pPr>
            <a:r>
              <a:rPr lang="fi-FI" sz="2400" dirty="0">
                <a:solidFill>
                  <a:srgbClr val="333333"/>
                </a:solidFill>
              </a:rPr>
              <a:t>Yleinen olettamus</a:t>
            </a:r>
            <a:r>
              <a:rPr lang="fi-FI" sz="2400">
                <a:solidFill>
                  <a:srgbClr val="333333"/>
                </a:solidFill>
              </a:rPr>
              <a:t>: </a:t>
            </a:r>
            <a:r>
              <a:rPr lang="en-US" sz="2400">
                <a:solidFill>
                  <a:srgbClr val="333333"/>
                </a:solidFill>
              </a:rPr>
              <a:t>“</a:t>
            </a:r>
            <a:r>
              <a:rPr lang="fi-FI" sz="2400">
                <a:solidFill>
                  <a:srgbClr val="333333"/>
                </a:solidFill>
              </a:rPr>
              <a:t>Jos </a:t>
            </a:r>
            <a:r>
              <a:rPr lang="fi-FI" sz="2400" dirty="0">
                <a:solidFill>
                  <a:srgbClr val="333333"/>
                </a:solidFill>
              </a:rPr>
              <a:t>kehun itseäni, minusta tulee </a:t>
            </a:r>
            <a:r>
              <a:rPr lang="fi-FI" sz="2400">
                <a:solidFill>
                  <a:srgbClr val="333333"/>
                </a:solidFill>
              </a:rPr>
              <a:t>itserakas.”</a:t>
            </a:r>
            <a:endParaRPr lang="fi-FI" sz="2400" dirty="0">
              <a:solidFill>
                <a:srgbClr val="333333"/>
              </a:solidFill>
            </a:endParaRPr>
          </a:p>
          <a:p>
            <a:pPr marL="342900" lvl="1" indent="-342900">
              <a:spcBef>
                <a:spcPts val="1999"/>
              </a:spcBef>
              <a:spcAft>
                <a:spcPts val="0"/>
              </a:spcAft>
              <a:buClr>
                <a:srgbClr val="333333"/>
              </a:buClr>
              <a:buFont typeface="WingDings"/>
              <a:buChar char=""/>
              <a:tabLst>
                <a:tab pos="82440" algn="l"/>
                <a:tab pos="808200" algn="l"/>
                <a:tab pos="895320" algn="l"/>
              </a:tabLst>
            </a:pPr>
            <a:r>
              <a:rPr lang="fi-FI" sz="2400" dirty="0">
                <a:solidFill>
                  <a:srgbClr val="333333"/>
                </a:solidFill>
              </a:rPr>
              <a:t>Sairauden akuuteissa vaiheissa voi olla vaikeampaa nähdä tai osoittaa omia vahvuuksiaan.</a:t>
            </a:r>
          </a:p>
        </p:txBody>
      </p:sp>
      <p:sp>
        <p:nvSpPr>
          <p:cNvPr id="4" name="Footer Placeholder 3"/>
          <p:cNvSpPr>
            <a:spLocks noGrp="1"/>
          </p:cNvSpPr>
          <p:nvPr>
            <p:ph type="ftr" sz="quarter" idx="11"/>
          </p:nvPr>
        </p:nvSpPr>
        <p:spPr/>
        <p:txBody>
          <a:bodyPr/>
          <a:lstStyle/>
          <a:p>
            <a:pPr>
              <a:defRPr/>
            </a:pPr>
            <a:r>
              <a:rPr lang="de-DE">
                <a:latin typeface="+mn-lt"/>
              </a:rPr>
              <a:t>Metakognitiivinen harjoittelu 9 – Itsetunto</a:t>
            </a:r>
          </a:p>
        </p:txBody>
      </p:sp>
      <p:sp>
        <p:nvSpPr>
          <p:cNvPr id="5" name="Slide Number Placeholder 4"/>
          <p:cNvSpPr>
            <a:spLocks noGrp="1"/>
          </p:cNvSpPr>
          <p:nvPr>
            <p:ph type="sldNum" sz="quarter" idx="12"/>
          </p:nvPr>
        </p:nvSpPr>
        <p:spPr/>
        <p:txBody>
          <a:bodyPr/>
          <a:lstStyle/>
          <a:p>
            <a:pPr>
              <a:defRPr/>
            </a:pPr>
            <a:fld id="{2944132C-884D-4D58-A037-B33015F71617}" type="slidenum">
              <a:rPr lang="de-DE" smtClean="0">
                <a:latin typeface="+mn-lt"/>
              </a:rPr>
              <a:pPr>
                <a:defRPr/>
              </a:pPr>
              <a:t>21</a:t>
            </a:fld>
            <a:endParaRPr lang="de-DE">
              <a:latin typeface="+mn-lt"/>
            </a:endParaRPr>
          </a:p>
        </p:txBody>
      </p:sp>
    </p:spTree>
    <p:extLst>
      <p:ext uri="{BB962C8B-B14F-4D97-AF65-F5344CB8AC3E}">
        <p14:creationId xmlns:p14="http://schemas.microsoft.com/office/powerpoint/2010/main" val="26238544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dirty="0">
                <a:latin typeface="+mn-lt"/>
                <a:ea typeface="+mn-ea"/>
                <a:cs typeface="+mn-cs"/>
              </a:rPr>
              <a:t>Vahvuuksien oivaltaminen</a:t>
            </a:r>
          </a:p>
        </p:txBody>
      </p:sp>
      <p:sp>
        <p:nvSpPr>
          <p:cNvPr id="3" name="Inhaltsplatzhalter 2"/>
          <p:cNvSpPr txBox="1">
            <a:spLocks noGrp="1"/>
          </p:cNvSpPr>
          <p:nvPr>
            <p:ph idx="1"/>
          </p:nvPr>
        </p:nvSpPr>
        <p:spPr>
          <a:xfrm>
            <a:off x="408955" y="2204864"/>
            <a:ext cx="11340000" cy="4248000"/>
          </a:xfrm>
        </p:spPr>
        <p:txBody>
          <a:bodyPr>
            <a:noAutofit/>
          </a:bodyPr>
          <a:lstStyle/>
          <a:p>
            <a:pPr lvl="0"/>
            <a:r>
              <a:rPr lang="en-US" sz="2400">
                <a:solidFill>
                  <a:srgbClr val="004992"/>
                </a:solidFill>
              </a:rPr>
              <a:t>“</a:t>
            </a:r>
            <a:r>
              <a:rPr lang="fi-FI" sz="2400">
                <a:solidFill>
                  <a:srgbClr val="004992"/>
                </a:solidFill>
              </a:rPr>
              <a:t>Kadonneiden aarteiden” </a:t>
            </a:r>
            <a:r>
              <a:rPr lang="fi-FI" sz="2400" dirty="0">
                <a:solidFill>
                  <a:srgbClr val="004992"/>
                </a:solidFill>
              </a:rPr>
              <a:t>palauttaminen:</a:t>
            </a:r>
          </a:p>
          <a:p>
            <a:pPr marL="342900" lvl="0" indent="-342900">
              <a:buClr>
                <a:srgbClr val="333333"/>
              </a:buClr>
              <a:buFont typeface="WingDings"/>
              <a:buChar char=""/>
            </a:pPr>
            <a:r>
              <a:rPr lang="fi-FI" sz="2400" dirty="0">
                <a:solidFill>
                  <a:srgbClr val="333333"/>
                </a:solidFill>
              </a:rPr>
              <a:t>Kysy ystäviltäsi tai perheeltäsi mitä vahvuuksia he sinussa arvostavat.</a:t>
            </a:r>
          </a:p>
          <a:p>
            <a:pPr marL="342900" lvl="0" indent="-342900">
              <a:buClr>
                <a:srgbClr val="333333"/>
              </a:buClr>
              <a:buFont typeface="WingDings"/>
              <a:buChar char=""/>
            </a:pPr>
            <a:r>
              <a:rPr lang="fi-FI" sz="2400" dirty="0">
                <a:solidFill>
                  <a:srgbClr val="333333"/>
                </a:solidFill>
              </a:rPr>
              <a:t>Ajattele tilanteita, joissa käsittelit jonkin asian hyvin ja sait ehkä jopa kehuja (jopa pienet asiat lasketaan).</a:t>
            </a:r>
          </a:p>
          <a:p>
            <a:pPr marL="342900" lvl="0" indent="-342900">
              <a:buClr>
                <a:srgbClr val="333333"/>
              </a:buClr>
              <a:buFont typeface="WingDings"/>
              <a:buChar char=""/>
            </a:pPr>
            <a:r>
              <a:rPr lang="fi-FI" sz="2400" dirty="0">
                <a:solidFill>
                  <a:srgbClr val="333333"/>
                </a:solidFill>
              </a:rPr>
              <a:t>... Ja kirjoita nämä </a:t>
            </a:r>
            <a:r>
              <a:rPr lang="fi-FI" sz="2400">
                <a:solidFill>
                  <a:srgbClr val="333333"/>
                </a:solidFill>
              </a:rPr>
              <a:t>kokemukset </a:t>
            </a:r>
            <a:r>
              <a:rPr lang="en-US" sz="2400">
                <a:solidFill>
                  <a:srgbClr val="333333"/>
                </a:solidFill>
              </a:rPr>
              <a:t>“</a:t>
            </a:r>
            <a:r>
              <a:rPr lang="fi-FI" sz="2400">
                <a:solidFill>
                  <a:srgbClr val="333333"/>
                </a:solidFill>
              </a:rPr>
              <a:t>ilopäiväkirjaan”*, </a:t>
            </a:r>
            <a:r>
              <a:rPr lang="fi-FI" sz="2400" dirty="0">
                <a:solidFill>
                  <a:srgbClr val="333333"/>
                </a:solidFill>
              </a:rPr>
              <a:t>jotta muistat ne huonoina hetkinä.</a:t>
            </a:r>
          </a:p>
        </p:txBody>
      </p:sp>
      <p:sp>
        <p:nvSpPr>
          <p:cNvPr id="4" name="Footer Placeholder 3"/>
          <p:cNvSpPr>
            <a:spLocks noGrp="1"/>
          </p:cNvSpPr>
          <p:nvPr>
            <p:ph type="ftr" sz="quarter" idx="11"/>
          </p:nvPr>
        </p:nvSpPr>
        <p:spPr/>
        <p:txBody>
          <a:bodyPr/>
          <a:lstStyle/>
          <a:p>
            <a:pPr>
              <a:defRPr/>
            </a:pPr>
            <a:r>
              <a:rPr lang="de-DE">
                <a:latin typeface="+mn-lt"/>
              </a:rPr>
              <a:t>Metakognitiivinen harjoittelu 9 – Itsetunto</a:t>
            </a:r>
          </a:p>
        </p:txBody>
      </p:sp>
      <p:sp>
        <p:nvSpPr>
          <p:cNvPr id="7" name="Slide Number Placeholder 6"/>
          <p:cNvSpPr>
            <a:spLocks noGrp="1"/>
          </p:cNvSpPr>
          <p:nvPr>
            <p:ph type="sldNum" sz="quarter" idx="12"/>
          </p:nvPr>
        </p:nvSpPr>
        <p:spPr/>
        <p:txBody>
          <a:bodyPr/>
          <a:lstStyle/>
          <a:p>
            <a:pPr>
              <a:defRPr/>
            </a:pPr>
            <a:fld id="{2944132C-884D-4D58-A037-B33015F71617}" type="slidenum">
              <a:rPr lang="de-DE" smtClean="0">
                <a:latin typeface="+mn-lt"/>
              </a:rPr>
              <a:pPr>
                <a:defRPr/>
              </a:pPr>
              <a:t>22</a:t>
            </a:fld>
            <a:endParaRPr lang="de-DE">
              <a:latin typeface="+mn-lt"/>
            </a:endParaRPr>
          </a:p>
        </p:txBody>
      </p:sp>
      <p:sp>
        <p:nvSpPr>
          <p:cNvPr id="5" name="Textfeld 4"/>
          <p:cNvSpPr/>
          <p:nvPr/>
        </p:nvSpPr>
        <p:spPr>
          <a:xfrm>
            <a:off x="408955" y="6143784"/>
            <a:ext cx="11376000" cy="30908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anchorCtr="0" compatLnSpc="0">
            <a:noAutofit/>
          </a:bodyPr>
          <a:lstStyle/>
          <a:p>
            <a:pPr marL="0" marR="0" lvl="0" indent="0" rtl="0" hangingPunct="1">
              <a:lnSpc>
                <a:spcPct val="100000"/>
              </a:lnSpc>
              <a:spcBef>
                <a:spcPts val="0"/>
              </a:spcBef>
              <a:spcAft>
                <a:spcPts val="0"/>
              </a:spcAft>
              <a:buNone/>
              <a:tabLst/>
              <a:defRPr sz="1800"/>
            </a:pPr>
            <a:r>
              <a:rPr lang="fi-FI" sz="1400" b="0" i="0" u="none" strike="noStrike" kern="1200" spc="0" dirty="0">
                <a:ln>
                  <a:noFill/>
                </a:ln>
                <a:solidFill>
                  <a:srgbClr val="333333"/>
                </a:solidFill>
                <a:latin typeface="+mn-lt"/>
              </a:rPr>
              <a:t>* </a:t>
            </a:r>
            <a:r>
              <a:rPr lang="fi-FI" sz="1400" dirty="0">
                <a:solidFill>
                  <a:srgbClr val="333333"/>
                </a:solidFill>
                <a:latin typeface="+mn-lt"/>
              </a:rPr>
              <a:t>Vain myönteiset puolet päivästä tulisi kirjoittaa </a:t>
            </a:r>
            <a:r>
              <a:rPr lang="fi-FI" sz="1400">
                <a:solidFill>
                  <a:srgbClr val="333333"/>
                </a:solidFill>
                <a:latin typeface="+mn-lt"/>
              </a:rPr>
              <a:t>ylös</a:t>
            </a:r>
            <a:r>
              <a:rPr lang="fi-FI" sz="1400" b="0" i="0" u="none" strike="noStrike" kern="1200" spc="0">
                <a:ln>
                  <a:noFill/>
                </a:ln>
                <a:solidFill>
                  <a:srgbClr val="333333"/>
                </a:solidFill>
                <a:latin typeface="+mn-lt"/>
              </a:rPr>
              <a:t> “</a:t>
            </a:r>
            <a:r>
              <a:rPr lang="fi-FI" sz="1400">
                <a:solidFill>
                  <a:srgbClr val="333333"/>
                </a:solidFill>
                <a:latin typeface="+mn-lt"/>
              </a:rPr>
              <a:t>ilopäiväkirjaasi</a:t>
            </a:r>
            <a:r>
              <a:rPr lang="fi-FI" sz="1400" b="0" i="0" u="none" strike="noStrike" kern="1200" spc="0">
                <a:ln>
                  <a:noFill/>
                </a:ln>
                <a:solidFill>
                  <a:srgbClr val="333333"/>
                </a:solidFill>
                <a:latin typeface="+mn-lt"/>
              </a:rPr>
              <a:t>”</a:t>
            </a:r>
            <a:endParaRPr lang="fi-FI" sz="1400" b="0" i="0" u="none" strike="noStrike" kern="1200" spc="0" dirty="0">
              <a:ln>
                <a:noFill/>
              </a:ln>
              <a:solidFill>
                <a:srgbClr val="333333"/>
              </a:solidFill>
              <a:latin typeface="+mn-lt"/>
            </a:endParaRPr>
          </a:p>
        </p:txBody>
      </p:sp>
      <p:pic>
        <p:nvPicPr>
          <p:cNvPr id="9" name="Grafik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935" y="914400"/>
            <a:ext cx="1920240" cy="1565413"/>
          </a:xfrm>
          <a:prstGeom prst="rect">
            <a:avLst/>
          </a:prstGeom>
          <a:noFill/>
        </p:spPr>
      </p:pic>
    </p:spTree>
    <p:extLst>
      <p:ext uri="{BB962C8B-B14F-4D97-AF65-F5344CB8AC3E}">
        <p14:creationId xmlns:p14="http://schemas.microsoft.com/office/powerpoint/2010/main" val="20721096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de-DE" sz="3600">
                <a:solidFill>
                  <a:srgbClr val="004992"/>
                </a:solidFill>
                <a:latin typeface="+mn-lt"/>
                <a:ea typeface="+mn-ea"/>
                <a:cs typeface="+mn-cs"/>
              </a:rPr>
              <a:t>Harjoitus 1</a:t>
            </a:r>
            <a:endParaRPr lang="de-DE"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lvl="0" algn="ctr"/>
            <a:r>
              <a:rPr lang="fi-FI" sz="2400" dirty="0">
                <a:solidFill>
                  <a:srgbClr val="004992"/>
                </a:solidFill>
              </a:rPr>
              <a:t>Mistä pidät itsessäsi?</a:t>
            </a:r>
          </a:p>
          <a:p>
            <a:pPr lvl="0" algn="ctr"/>
            <a:r>
              <a:rPr lang="fi-FI" sz="2400" dirty="0">
                <a:solidFill>
                  <a:srgbClr val="004992"/>
                </a:solidFill>
              </a:rPr>
              <a:t>Missä olet hyvä?</a:t>
            </a:r>
          </a:p>
          <a:p>
            <a:pPr lvl="0" algn="ctr"/>
            <a:r>
              <a:rPr lang="fi-FI" sz="2400" dirty="0">
                <a:solidFill>
                  <a:srgbClr val="333333"/>
                </a:solidFill>
              </a:rPr>
              <a:t>Mieti yksi vahvuus molempiin!</a:t>
            </a:r>
          </a:p>
        </p:txBody>
      </p:sp>
      <p:sp>
        <p:nvSpPr>
          <p:cNvPr id="4" name="Footer Placeholder 3"/>
          <p:cNvSpPr>
            <a:spLocks noGrp="1"/>
          </p:cNvSpPr>
          <p:nvPr>
            <p:ph type="ftr" sz="quarter" idx="11"/>
          </p:nvPr>
        </p:nvSpPr>
        <p:spPr/>
        <p:txBody>
          <a:bodyPr/>
          <a:lstStyle/>
          <a:p>
            <a:pPr>
              <a:defRPr/>
            </a:pPr>
            <a:r>
              <a:rPr lang="de-DE">
                <a:latin typeface="+mn-lt"/>
              </a:rPr>
              <a:t>Metakognitiivinen harjoittelu 9 – Itsetunto</a:t>
            </a:r>
          </a:p>
        </p:txBody>
      </p:sp>
      <p:sp>
        <p:nvSpPr>
          <p:cNvPr id="5" name="Slide Number Placeholder 4"/>
          <p:cNvSpPr>
            <a:spLocks noGrp="1"/>
          </p:cNvSpPr>
          <p:nvPr>
            <p:ph type="sldNum" sz="quarter" idx="12"/>
          </p:nvPr>
        </p:nvSpPr>
        <p:spPr/>
        <p:txBody>
          <a:bodyPr/>
          <a:lstStyle/>
          <a:p>
            <a:pPr>
              <a:defRPr/>
            </a:pPr>
            <a:fld id="{2944132C-884D-4D58-A037-B33015F71617}" type="slidenum">
              <a:rPr lang="de-DE" smtClean="0">
                <a:latin typeface="+mn-lt"/>
              </a:rPr>
              <a:pPr>
                <a:defRPr/>
              </a:pPr>
              <a:t>23</a:t>
            </a:fld>
            <a:endParaRPr lang="de-DE">
              <a:latin typeface="+mn-lt"/>
            </a:endParaRPr>
          </a:p>
        </p:txBody>
      </p:sp>
    </p:spTree>
    <p:extLst>
      <p:ext uri="{BB962C8B-B14F-4D97-AF65-F5344CB8AC3E}">
        <p14:creationId xmlns:p14="http://schemas.microsoft.com/office/powerpoint/2010/main" val="10709792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de-DE" sz="3600">
                <a:solidFill>
                  <a:srgbClr val="004992"/>
                </a:solidFill>
                <a:latin typeface="+mn-lt"/>
                <a:ea typeface="+mn-ea"/>
                <a:cs typeface="+mn-cs"/>
              </a:rPr>
              <a:t>Harjoitus 2</a:t>
            </a:r>
            <a:endParaRPr lang="de-DE"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marL="342900" lvl="0" indent="-342900">
              <a:buClr>
                <a:srgbClr val="333333"/>
              </a:buClr>
              <a:buFont typeface="WingDings"/>
              <a:buChar char=""/>
            </a:pPr>
            <a:r>
              <a:rPr lang="fi-FI" sz="2400" dirty="0">
                <a:solidFill>
                  <a:srgbClr val="333333"/>
                </a:solidFill>
              </a:rPr>
              <a:t>Nouse ylös ja anna pääsi roikkua alaspäin.</a:t>
            </a:r>
          </a:p>
          <a:p>
            <a:pPr marL="342900" lvl="0" indent="-342900">
              <a:buClr>
                <a:srgbClr val="333333"/>
              </a:buClr>
              <a:buFont typeface="WingDings"/>
              <a:buChar char=""/>
            </a:pPr>
            <a:r>
              <a:rPr lang="fi-FI" sz="2400" dirty="0">
                <a:solidFill>
                  <a:srgbClr val="333333"/>
                </a:solidFill>
              </a:rPr>
              <a:t>Katso alas, anna hartioiden ja käsien roikkua rentona, köyristä hieman selkää.</a:t>
            </a:r>
            <a:endParaRPr lang="fi-FI" sz="2400" dirty="0">
              <a:solidFill>
                <a:srgbClr val="004992"/>
              </a:solidFill>
            </a:endParaRPr>
          </a:p>
        </p:txBody>
      </p:sp>
      <p:sp>
        <p:nvSpPr>
          <p:cNvPr id="4" name="Footer Placeholder 3"/>
          <p:cNvSpPr>
            <a:spLocks noGrp="1"/>
          </p:cNvSpPr>
          <p:nvPr>
            <p:ph type="ftr" sz="quarter" idx="11"/>
          </p:nvPr>
        </p:nvSpPr>
        <p:spPr/>
        <p:txBody>
          <a:bodyPr/>
          <a:lstStyle/>
          <a:p>
            <a:pPr>
              <a:defRPr/>
            </a:pPr>
            <a:r>
              <a:rPr lang="de-DE">
                <a:latin typeface="+mn-lt"/>
              </a:rPr>
              <a:t>Metakognitiivinen harjoittelu 9 – Itsetunto</a:t>
            </a:r>
          </a:p>
        </p:txBody>
      </p:sp>
      <p:sp>
        <p:nvSpPr>
          <p:cNvPr id="5" name="Slide Number Placeholder 4"/>
          <p:cNvSpPr>
            <a:spLocks noGrp="1"/>
          </p:cNvSpPr>
          <p:nvPr>
            <p:ph type="sldNum" sz="quarter" idx="12"/>
          </p:nvPr>
        </p:nvSpPr>
        <p:spPr/>
        <p:txBody>
          <a:bodyPr/>
          <a:lstStyle/>
          <a:p>
            <a:pPr>
              <a:defRPr/>
            </a:pPr>
            <a:fld id="{2944132C-884D-4D58-A037-B33015F71617}" type="slidenum">
              <a:rPr lang="de-DE" smtClean="0">
                <a:latin typeface="+mn-lt"/>
              </a:rPr>
              <a:pPr>
                <a:defRPr/>
              </a:pPr>
              <a:t>24</a:t>
            </a:fld>
            <a:endParaRPr lang="de-DE">
              <a:latin typeface="+mn-lt"/>
            </a:endParaRPr>
          </a:p>
        </p:txBody>
      </p:sp>
    </p:spTree>
    <p:extLst>
      <p:ext uri="{BB962C8B-B14F-4D97-AF65-F5344CB8AC3E}">
        <p14:creationId xmlns:p14="http://schemas.microsoft.com/office/powerpoint/2010/main" val="15927470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de-DE" sz="3600">
                <a:solidFill>
                  <a:srgbClr val="004992"/>
                </a:solidFill>
                <a:latin typeface="+mn-lt"/>
                <a:ea typeface="+mn-ea"/>
                <a:cs typeface="+mn-cs"/>
              </a:rPr>
              <a:t>Harjoitus 2</a:t>
            </a:r>
            <a:endParaRPr lang="de-DE"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marL="342900" lvl="0" indent="-342900">
              <a:buClr>
                <a:srgbClr val="333333"/>
              </a:buClr>
              <a:buFont typeface="WingDings"/>
              <a:buChar char=""/>
            </a:pPr>
            <a:r>
              <a:rPr lang="fi-FI" sz="2400" dirty="0">
                <a:solidFill>
                  <a:srgbClr val="333333"/>
                </a:solidFill>
              </a:rPr>
              <a:t>Nouse ylös ja anna pääsi roikkua alaspäin.</a:t>
            </a:r>
          </a:p>
          <a:p>
            <a:pPr marL="342900" lvl="0" indent="-342900">
              <a:buClr>
                <a:srgbClr val="333333"/>
              </a:buClr>
              <a:buFont typeface="WingDings"/>
              <a:buChar char=""/>
            </a:pPr>
            <a:r>
              <a:rPr lang="fi-FI" sz="2400" dirty="0">
                <a:solidFill>
                  <a:srgbClr val="333333"/>
                </a:solidFill>
              </a:rPr>
              <a:t>Katso alas, anna hartioiden ja käsien roikkua rentona, köyristä hieman selkää.</a:t>
            </a:r>
          </a:p>
          <a:p>
            <a:pPr marL="342900" lvl="0" indent="-342900">
              <a:buClr>
                <a:srgbClr val="333333"/>
              </a:buClr>
              <a:buFont typeface="WingDings"/>
              <a:buChar char=""/>
            </a:pPr>
            <a:r>
              <a:rPr lang="fi-FI" sz="2400" dirty="0">
                <a:solidFill>
                  <a:srgbClr val="333333"/>
                </a:solidFill>
              </a:rPr>
              <a:t>Kävele huoneen poikki tässä </a:t>
            </a:r>
            <a:r>
              <a:rPr lang="fi-FI" sz="2400">
                <a:solidFill>
                  <a:srgbClr val="333333"/>
                </a:solidFill>
              </a:rPr>
              <a:t>asennossa!</a:t>
            </a:r>
            <a:endParaRPr lang="fi-FI" sz="2400" dirty="0">
              <a:solidFill>
                <a:srgbClr val="004992"/>
              </a:solidFill>
            </a:endParaRPr>
          </a:p>
        </p:txBody>
      </p:sp>
      <p:sp>
        <p:nvSpPr>
          <p:cNvPr id="4" name="Footer Placeholder 3"/>
          <p:cNvSpPr>
            <a:spLocks noGrp="1"/>
          </p:cNvSpPr>
          <p:nvPr>
            <p:ph type="ftr" sz="quarter" idx="11"/>
          </p:nvPr>
        </p:nvSpPr>
        <p:spPr/>
        <p:txBody>
          <a:bodyPr/>
          <a:lstStyle/>
          <a:p>
            <a:pPr>
              <a:defRPr/>
            </a:pPr>
            <a:r>
              <a:rPr lang="de-DE">
                <a:latin typeface="+mn-lt"/>
              </a:rPr>
              <a:t>Metakognitiivinen harjoittelu 9 – Itsetunto</a:t>
            </a:r>
          </a:p>
        </p:txBody>
      </p:sp>
      <p:sp>
        <p:nvSpPr>
          <p:cNvPr id="5" name="Slide Number Placeholder 4"/>
          <p:cNvSpPr>
            <a:spLocks noGrp="1"/>
          </p:cNvSpPr>
          <p:nvPr>
            <p:ph type="sldNum" sz="quarter" idx="12"/>
          </p:nvPr>
        </p:nvSpPr>
        <p:spPr/>
        <p:txBody>
          <a:bodyPr/>
          <a:lstStyle/>
          <a:p>
            <a:pPr>
              <a:defRPr/>
            </a:pPr>
            <a:fld id="{2944132C-884D-4D58-A037-B33015F71617}" type="slidenum">
              <a:rPr lang="de-DE" smtClean="0">
                <a:latin typeface="+mn-lt"/>
              </a:rPr>
              <a:pPr>
                <a:defRPr/>
              </a:pPr>
              <a:t>25</a:t>
            </a:fld>
            <a:endParaRPr lang="de-DE">
              <a:latin typeface="+mn-lt"/>
            </a:endParaRPr>
          </a:p>
        </p:txBody>
      </p:sp>
    </p:spTree>
    <p:extLst>
      <p:ext uri="{BB962C8B-B14F-4D97-AF65-F5344CB8AC3E}">
        <p14:creationId xmlns:p14="http://schemas.microsoft.com/office/powerpoint/2010/main" val="37012385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de-DE" sz="3600">
                <a:solidFill>
                  <a:srgbClr val="004992"/>
                </a:solidFill>
                <a:latin typeface="+mn-lt"/>
                <a:ea typeface="+mn-ea"/>
                <a:cs typeface="+mn-cs"/>
              </a:rPr>
              <a:t>Harjoitus 2</a:t>
            </a:r>
            <a:endParaRPr lang="de-DE"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marL="342900" lvl="0" indent="-342900">
              <a:buClr>
                <a:srgbClr val="333333"/>
              </a:buClr>
              <a:buFont typeface="WingDings"/>
              <a:buChar char=""/>
            </a:pPr>
            <a:r>
              <a:rPr lang="fi-FI" sz="2400" dirty="0">
                <a:solidFill>
                  <a:srgbClr val="333333"/>
                </a:solidFill>
              </a:rPr>
              <a:t>Nouse ylös ja anna pääsi roikkua alaspäin.</a:t>
            </a:r>
          </a:p>
          <a:p>
            <a:pPr marL="342900" lvl="0" indent="-342900">
              <a:buClr>
                <a:srgbClr val="333333"/>
              </a:buClr>
              <a:buFont typeface="WingDings"/>
              <a:buChar char=""/>
            </a:pPr>
            <a:r>
              <a:rPr lang="fi-FI" sz="2400" dirty="0">
                <a:solidFill>
                  <a:srgbClr val="333333"/>
                </a:solidFill>
              </a:rPr>
              <a:t>Katso alas, anna hartioiden ja käsien roikkua rentona, köyristä hieman selkää.</a:t>
            </a:r>
          </a:p>
          <a:p>
            <a:pPr marL="342900" lvl="0" indent="-342900">
              <a:buClr>
                <a:srgbClr val="333333"/>
              </a:buClr>
              <a:buFont typeface="WingDings"/>
              <a:buChar char=""/>
            </a:pPr>
            <a:r>
              <a:rPr lang="fi-FI" sz="2400" dirty="0">
                <a:solidFill>
                  <a:srgbClr val="333333"/>
                </a:solidFill>
              </a:rPr>
              <a:t>Kävele huoneen poikki tässä asennossa!</a:t>
            </a:r>
          </a:p>
          <a:p>
            <a:pPr lvl="0" algn="ctr"/>
            <a:r>
              <a:rPr lang="fi-FI" sz="2400" dirty="0">
                <a:solidFill>
                  <a:srgbClr val="004992"/>
                </a:solidFill>
              </a:rPr>
              <a:t>Miltä se tuntuu?</a:t>
            </a:r>
          </a:p>
        </p:txBody>
      </p:sp>
      <p:sp>
        <p:nvSpPr>
          <p:cNvPr id="4" name="Footer Placeholder 3"/>
          <p:cNvSpPr>
            <a:spLocks noGrp="1"/>
          </p:cNvSpPr>
          <p:nvPr>
            <p:ph type="ftr" sz="quarter" idx="11"/>
          </p:nvPr>
        </p:nvSpPr>
        <p:spPr/>
        <p:txBody>
          <a:bodyPr/>
          <a:lstStyle/>
          <a:p>
            <a:pPr>
              <a:defRPr/>
            </a:pPr>
            <a:r>
              <a:rPr lang="de-DE">
                <a:latin typeface="+mn-lt"/>
              </a:rPr>
              <a:t>Metakognitiivinen harjoittelu 9 – Itsetunto</a:t>
            </a:r>
          </a:p>
        </p:txBody>
      </p:sp>
      <p:sp>
        <p:nvSpPr>
          <p:cNvPr id="5" name="Slide Number Placeholder 4"/>
          <p:cNvSpPr>
            <a:spLocks noGrp="1"/>
          </p:cNvSpPr>
          <p:nvPr>
            <p:ph type="sldNum" sz="quarter" idx="12"/>
          </p:nvPr>
        </p:nvSpPr>
        <p:spPr/>
        <p:txBody>
          <a:bodyPr/>
          <a:lstStyle/>
          <a:p>
            <a:pPr>
              <a:defRPr/>
            </a:pPr>
            <a:fld id="{2944132C-884D-4D58-A037-B33015F71617}" type="slidenum">
              <a:rPr lang="de-DE" smtClean="0">
                <a:latin typeface="+mn-lt"/>
              </a:rPr>
              <a:pPr>
                <a:defRPr/>
              </a:pPr>
              <a:t>26</a:t>
            </a:fld>
            <a:endParaRPr lang="de-DE">
              <a:latin typeface="+mn-lt"/>
            </a:endParaRPr>
          </a:p>
        </p:txBody>
      </p:sp>
    </p:spTree>
    <p:extLst>
      <p:ext uri="{BB962C8B-B14F-4D97-AF65-F5344CB8AC3E}">
        <p14:creationId xmlns:p14="http://schemas.microsoft.com/office/powerpoint/2010/main" val="5982598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de-DE" sz="3600">
                <a:solidFill>
                  <a:srgbClr val="004992"/>
                </a:solidFill>
                <a:latin typeface="+mn-lt"/>
                <a:ea typeface="+mn-ea"/>
                <a:cs typeface="+mn-cs"/>
              </a:rPr>
              <a:t>Harjoitus 2</a:t>
            </a:r>
            <a:endParaRPr lang="de-DE"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marL="342900" lvl="0" indent="-342900">
              <a:buClr>
                <a:srgbClr val="333333"/>
              </a:buClr>
              <a:buFont typeface="WingDings"/>
              <a:buChar char=""/>
            </a:pPr>
            <a:r>
              <a:rPr lang="fi-FI" sz="2400" dirty="0">
                <a:solidFill>
                  <a:srgbClr val="333333"/>
                </a:solidFill>
              </a:rPr>
              <a:t>Anna nyt koko ylävartalosi roikkua alaspäin rentona ja sitten hyvin hitaasti suorista itsesi ylös nikama nikamalta. Kuvittele, että joku vetäisi sinua ylöspäin hiusten päistä.</a:t>
            </a:r>
            <a:endParaRPr lang="fi-FI" sz="2400" dirty="0">
              <a:solidFill>
                <a:srgbClr val="004992"/>
              </a:solidFill>
            </a:endParaRPr>
          </a:p>
        </p:txBody>
      </p:sp>
      <p:sp>
        <p:nvSpPr>
          <p:cNvPr id="4" name="Footer Placeholder 3"/>
          <p:cNvSpPr>
            <a:spLocks noGrp="1"/>
          </p:cNvSpPr>
          <p:nvPr>
            <p:ph type="ftr" sz="quarter" idx="11"/>
          </p:nvPr>
        </p:nvSpPr>
        <p:spPr/>
        <p:txBody>
          <a:bodyPr/>
          <a:lstStyle/>
          <a:p>
            <a:pPr>
              <a:defRPr/>
            </a:pPr>
            <a:r>
              <a:rPr lang="de-DE">
                <a:latin typeface="+mn-lt"/>
              </a:rPr>
              <a:t>Metakognitiivinen harjoittelu 9 – Itsetunto</a:t>
            </a:r>
          </a:p>
        </p:txBody>
      </p:sp>
      <p:sp>
        <p:nvSpPr>
          <p:cNvPr id="5" name="Slide Number Placeholder 4"/>
          <p:cNvSpPr>
            <a:spLocks noGrp="1"/>
          </p:cNvSpPr>
          <p:nvPr>
            <p:ph type="sldNum" sz="quarter" idx="12"/>
          </p:nvPr>
        </p:nvSpPr>
        <p:spPr/>
        <p:txBody>
          <a:bodyPr/>
          <a:lstStyle/>
          <a:p>
            <a:pPr>
              <a:defRPr/>
            </a:pPr>
            <a:fld id="{2944132C-884D-4D58-A037-B33015F71617}" type="slidenum">
              <a:rPr lang="de-DE" smtClean="0">
                <a:latin typeface="+mn-lt"/>
              </a:rPr>
              <a:pPr>
                <a:defRPr/>
              </a:pPr>
              <a:t>27</a:t>
            </a:fld>
            <a:endParaRPr lang="de-DE">
              <a:latin typeface="+mn-lt"/>
            </a:endParaRPr>
          </a:p>
        </p:txBody>
      </p:sp>
    </p:spTree>
    <p:extLst>
      <p:ext uri="{BB962C8B-B14F-4D97-AF65-F5344CB8AC3E}">
        <p14:creationId xmlns:p14="http://schemas.microsoft.com/office/powerpoint/2010/main" val="17416249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de-DE" sz="3600">
                <a:solidFill>
                  <a:srgbClr val="004992"/>
                </a:solidFill>
                <a:latin typeface="+mn-lt"/>
                <a:ea typeface="+mn-ea"/>
                <a:cs typeface="+mn-cs"/>
              </a:rPr>
              <a:t>Harjoitus 2</a:t>
            </a:r>
            <a:endParaRPr lang="de-DE"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marL="342900" lvl="0" indent="-342900">
              <a:buClr>
                <a:srgbClr val="333333"/>
              </a:buClr>
              <a:buFont typeface="WingDings"/>
              <a:buChar char=""/>
            </a:pPr>
            <a:r>
              <a:rPr lang="fi-FI" sz="2400" dirty="0">
                <a:solidFill>
                  <a:srgbClr val="333333"/>
                </a:solidFill>
              </a:rPr>
              <a:t>Anna nyt koko ylävartalosi roikkua alaspäin rentona ja sitten hyvin hitaasti suorista itsesi ylös nikama nikamalta. Kuvittele, että joku vetäisi sinua ylöspäin hiusten päistä.</a:t>
            </a:r>
          </a:p>
          <a:p>
            <a:pPr marL="342900" lvl="0" indent="-342900">
              <a:buClr>
                <a:srgbClr val="333333"/>
              </a:buClr>
              <a:buFont typeface="WingDings"/>
              <a:buChar char=""/>
            </a:pPr>
            <a:r>
              <a:rPr lang="fi-FI" sz="2400" dirty="0">
                <a:solidFill>
                  <a:srgbClr val="333333"/>
                </a:solidFill>
              </a:rPr>
              <a:t>Kävele huoneen poikki tässä </a:t>
            </a:r>
            <a:r>
              <a:rPr lang="fi-FI" sz="2400">
                <a:solidFill>
                  <a:srgbClr val="333333"/>
                </a:solidFill>
              </a:rPr>
              <a:t>asennossa!</a:t>
            </a:r>
            <a:endParaRPr lang="fi-FI" sz="2400" dirty="0">
              <a:solidFill>
                <a:srgbClr val="004992"/>
              </a:solidFill>
            </a:endParaRPr>
          </a:p>
        </p:txBody>
      </p:sp>
      <p:sp>
        <p:nvSpPr>
          <p:cNvPr id="4" name="Footer Placeholder 3"/>
          <p:cNvSpPr>
            <a:spLocks noGrp="1"/>
          </p:cNvSpPr>
          <p:nvPr>
            <p:ph type="ftr" sz="quarter" idx="11"/>
          </p:nvPr>
        </p:nvSpPr>
        <p:spPr/>
        <p:txBody>
          <a:bodyPr/>
          <a:lstStyle/>
          <a:p>
            <a:pPr>
              <a:defRPr/>
            </a:pPr>
            <a:r>
              <a:rPr lang="de-DE">
                <a:latin typeface="+mn-lt"/>
              </a:rPr>
              <a:t>Metakognitiivinen harjoittelu 9 – Itsetunto</a:t>
            </a:r>
          </a:p>
        </p:txBody>
      </p:sp>
      <p:sp>
        <p:nvSpPr>
          <p:cNvPr id="5" name="Slide Number Placeholder 4"/>
          <p:cNvSpPr>
            <a:spLocks noGrp="1"/>
          </p:cNvSpPr>
          <p:nvPr>
            <p:ph type="sldNum" sz="quarter" idx="12"/>
          </p:nvPr>
        </p:nvSpPr>
        <p:spPr/>
        <p:txBody>
          <a:bodyPr/>
          <a:lstStyle/>
          <a:p>
            <a:pPr>
              <a:defRPr/>
            </a:pPr>
            <a:fld id="{2944132C-884D-4D58-A037-B33015F71617}" type="slidenum">
              <a:rPr lang="de-DE" smtClean="0">
                <a:latin typeface="+mn-lt"/>
              </a:rPr>
              <a:pPr>
                <a:defRPr/>
              </a:pPr>
              <a:t>28</a:t>
            </a:fld>
            <a:endParaRPr lang="de-DE">
              <a:latin typeface="+mn-lt"/>
            </a:endParaRPr>
          </a:p>
        </p:txBody>
      </p:sp>
    </p:spTree>
    <p:extLst>
      <p:ext uri="{BB962C8B-B14F-4D97-AF65-F5344CB8AC3E}">
        <p14:creationId xmlns:p14="http://schemas.microsoft.com/office/powerpoint/2010/main" val="24192937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de-DE" sz="3600">
                <a:solidFill>
                  <a:srgbClr val="004992"/>
                </a:solidFill>
                <a:latin typeface="+mn-lt"/>
                <a:ea typeface="+mn-ea"/>
                <a:cs typeface="+mn-cs"/>
              </a:rPr>
              <a:t>Harjoitus 2</a:t>
            </a:r>
            <a:endParaRPr lang="de-DE"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marL="342900" lvl="0" indent="-342900">
              <a:buClr>
                <a:srgbClr val="333333"/>
              </a:buClr>
              <a:buFont typeface="WingDings"/>
              <a:buChar char=""/>
            </a:pPr>
            <a:r>
              <a:rPr lang="fi-FI" sz="2400" dirty="0">
                <a:solidFill>
                  <a:srgbClr val="333333"/>
                </a:solidFill>
              </a:rPr>
              <a:t>Anna nyt koko ylävartalosi roikkua alaspäin rentona ja sitten hyvin hitaasti suorista itsesi ylös nikama nikamalta. Kuvittele, että joku vetäisi sinua ylöspäin hiusten päistä.</a:t>
            </a:r>
          </a:p>
          <a:p>
            <a:pPr marL="342900" lvl="0" indent="-342900">
              <a:buClr>
                <a:srgbClr val="333333"/>
              </a:buClr>
              <a:buFont typeface="WingDings"/>
              <a:buChar char=""/>
            </a:pPr>
            <a:r>
              <a:rPr lang="fi-FI" sz="2400" dirty="0">
                <a:solidFill>
                  <a:srgbClr val="333333"/>
                </a:solidFill>
              </a:rPr>
              <a:t>Kävele huoneen poikki tässä asennossa!</a:t>
            </a:r>
          </a:p>
          <a:p>
            <a:pPr lvl="0" algn="ctr"/>
            <a:r>
              <a:rPr lang="fi-FI" sz="2400" dirty="0">
                <a:solidFill>
                  <a:srgbClr val="004992"/>
                </a:solidFill>
              </a:rPr>
              <a:t>Miltä se tuntuu?</a:t>
            </a:r>
          </a:p>
        </p:txBody>
      </p:sp>
      <p:sp>
        <p:nvSpPr>
          <p:cNvPr id="4" name="Footer Placeholder 3"/>
          <p:cNvSpPr>
            <a:spLocks noGrp="1"/>
          </p:cNvSpPr>
          <p:nvPr>
            <p:ph type="ftr" sz="quarter" idx="11"/>
          </p:nvPr>
        </p:nvSpPr>
        <p:spPr/>
        <p:txBody>
          <a:bodyPr/>
          <a:lstStyle/>
          <a:p>
            <a:pPr>
              <a:defRPr/>
            </a:pPr>
            <a:r>
              <a:rPr lang="de-DE">
                <a:latin typeface="+mn-lt"/>
              </a:rPr>
              <a:t>Metakognitiivinen harjoittelu 9 – Itsetunto</a:t>
            </a:r>
          </a:p>
        </p:txBody>
      </p:sp>
      <p:sp>
        <p:nvSpPr>
          <p:cNvPr id="5" name="Slide Number Placeholder 4"/>
          <p:cNvSpPr>
            <a:spLocks noGrp="1"/>
          </p:cNvSpPr>
          <p:nvPr>
            <p:ph type="sldNum" sz="quarter" idx="12"/>
          </p:nvPr>
        </p:nvSpPr>
        <p:spPr/>
        <p:txBody>
          <a:bodyPr/>
          <a:lstStyle/>
          <a:p>
            <a:pPr>
              <a:defRPr/>
            </a:pPr>
            <a:fld id="{2944132C-884D-4D58-A037-B33015F71617}" type="slidenum">
              <a:rPr lang="de-DE" smtClean="0">
                <a:latin typeface="+mn-lt"/>
              </a:rPr>
              <a:pPr>
                <a:defRPr/>
              </a:pPr>
              <a:t>29</a:t>
            </a:fld>
            <a:endParaRPr lang="de-DE">
              <a:latin typeface="+mn-lt"/>
            </a:endParaRPr>
          </a:p>
        </p:txBody>
      </p:sp>
    </p:spTree>
    <p:extLst>
      <p:ext uri="{BB962C8B-B14F-4D97-AF65-F5344CB8AC3E}">
        <p14:creationId xmlns:p14="http://schemas.microsoft.com/office/powerpoint/2010/main" val="6418363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de-DE" sz="3600">
                <a:solidFill>
                  <a:srgbClr val="004992"/>
                </a:solidFill>
                <a:latin typeface="+mn-lt"/>
                <a:ea typeface="+mn-ea"/>
                <a:cs typeface="+mn-cs"/>
              </a:rPr>
              <a:t>Harjoitus 2</a:t>
            </a:r>
            <a:endParaRPr lang="de-DE"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marL="342900" lvl="0" indent="-342900">
              <a:buClr>
                <a:srgbClr val="333333"/>
              </a:buClr>
              <a:buFont typeface="WingDings"/>
              <a:buChar char=""/>
            </a:pPr>
            <a:r>
              <a:rPr lang="fi-FI" sz="2400" dirty="0">
                <a:solidFill>
                  <a:srgbClr val="333333"/>
                </a:solidFill>
              </a:rPr>
              <a:t>Huomasit ehkä, että oli paljon pystymmässä ja varmempi.</a:t>
            </a:r>
          </a:p>
          <a:p>
            <a:pPr marL="342900" lvl="0" indent="-342900">
              <a:buClr>
                <a:srgbClr val="333333"/>
              </a:buClr>
              <a:buFont typeface="WingDings"/>
              <a:buChar char=""/>
            </a:pPr>
            <a:r>
              <a:rPr lang="fi-FI" sz="2400" dirty="0">
                <a:solidFill>
                  <a:srgbClr val="333333"/>
                </a:solidFill>
              </a:rPr>
              <a:t>Vankka asento ja suora ryhti ei ainoastaan näytä itsevarmemmalle muiden silmissä, sillä on myös myönteinen vaikutus itsetuntoon.</a:t>
            </a:r>
          </a:p>
          <a:p>
            <a:pPr marL="342900" lvl="0" indent="-342900">
              <a:buClr>
                <a:srgbClr val="333333"/>
              </a:buClr>
              <a:buFont typeface="WingDings"/>
              <a:buChar char=""/>
            </a:pPr>
            <a:r>
              <a:rPr lang="fi-FI" sz="2400" dirty="0">
                <a:solidFill>
                  <a:srgbClr val="333333"/>
                </a:solidFill>
              </a:rPr>
              <a:t>Uuden sisäisen asenteen kehittäminen oikealla kehon asennolla: Kehonkieli, joka </a:t>
            </a:r>
            <a:r>
              <a:rPr lang="fi-FI" sz="2400">
                <a:solidFill>
                  <a:srgbClr val="333333"/>
                </a:solidFill>
              </a:rPr>
              <a:t>sanoo “Olen itsevarma” </a:t>
            </a:r>
            <a:r>
              <a:rPr lang="fi-FI" sz="2400" dirty="0">
                <a:solidFill>
                  <a:srgbClr val="333333"/>
                </a:solidFill>
              </a:rPr>
              <a:t>(suora ryhti, katsekontakti, selkeä ääni) edistää todellista sisäistä vahvuutta ja </a:t>
            </a:r>
            <a:r>
              <a:rPr lang="fi-FI" sz="2400" dirty="0" err="1">
                <a:solidFill>
                  <a:srgbClr val="333333"/>
                </a:solidFill>
              </a:rPr>
              <a:t>todelllista</a:t>
            </a:r>
            <a:r>
              <a:rPr lang="fi-FI" sz="2400" dirty="0">
                <a:solidFill>
                  <a:srgbClr val="333333"/>
                </a:solidFill>
              </a:rPr>
              <a:t> sisäistä itsevarmuutta.</a:t>
            </a:r>
          </a:p>
          <a:p>
            <a:pPr lvl="0" algn="ctr">
              <a:tabLst>
                <a:tab pos="542880" algn="l"/>
              </a:tabLst>
            </a:pPr>
            <a:r>
              <a:rPr lang="fi-FI" sz="2400" dirty="0">
                <a:solidFill>
                  <a:srgbClr val="004992"/>
                </a:solidFill>
              </a:rPr>
              <a:t>Mikä </a:t>
            </a:r>
            <a:r>
              <a:rPr lang="fi-FI" sz="2400">
                <a:solidFill>
                  <a:srgbClr val="004992"/>
                </a:solidFill>
              </a:rPr>
              <a:t>alkaa “poseeraamisella” </a:t>
            </a:r>
            <a:r>
              <a:rPr lang="fi-FI" sz="2400" dirty="0">
                <a:solidFill>
                  <a:srgbClr val="004992"/>
                </a:solidFill>
              </a:rPr>
              <a:t>muuttuu todelliseksi asenteeksi!</a:t>
            </a:r>
          </a:p>
        </p:txBody>
      </p:sp>
      <p:sp>
        <p:nvSpPr>
          <p:cNvPr id="4" name="Footer Placeholder 3"/>
          <p:cNvSpPr>
            <a:spLocks noGrp="1"/>
          </p:cNvSpPr>
          <p:nvPr>
            <p:ph type="ftr" sz="quarter" idx="11"/>
          </p:nvPr>
        </p:nvSpPr>
        <p:spPr/>
        <p:txBody>
          <a:bodyPr/>
          <a:lstStyle/>
          <a:p>
            <a:pPr>
              <a:defRPr/>
            </a:pPr>
            <a:r>
              <a:rPr lang="de-DE">
                <a:latin typeface="+mn-lt"/>
              </a:rPr>
              <a:t>Metakognitiivinen harjoittelu 9 – Itsetunto</a:t>
            </a:r>
          </a:p>
        </p:txBody>
      </p:sp>
      <p:sp>
        <p:nvSpPr>
          <p:cNvPr id="5" name="Slide Number Placeholder 4"/>
          <p:cNvSpPr>
            <a:spLocks noGrp="1"/>
          </p:cNvSpPr>
          <p:nvPr>
            <p:ph type="sldNum" sz="quarter" idx="12"/>
          </p:nvPr>
        </p:nvSpPr>
        <p:spPr/>
        <p:txBody>
          <a:bodyPr/>
          <a:lstStyle/>
          <a:p>
            <a:pPr>
              <a:defRPr/>
            </a:pPr>
            <a:fld id="{2944132C-884D-4D58-A037-B33015F71617}" type="slidenum">
              <a:rPr lang="de-DE" smtClean="0">
                <a:latin typeface="+mn-lt"/>
              </a:rPr>
              <a:pPr>
                <a:defRPr/>
              </a:pPr>
              <a:t>30</a:t>
            </a:fld>
            <a:endParaRPr lang="de-DE">
              <a:latin typeface="+mn-lt"/>
            </a:endParaRPr>
          </a:p>
        </p:txBody>
      </p:sp>
    </p:spTree>
    <p:extLst>
      <p:ext uri="{BB962C8B-B14F-4D97-AF65-F5344CB8AC3E}">
        <p14:creationId xmlns:p14="http://schemas.microsoft.com/office/powerpoint/2010/main" val="28459730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txBox="1">
            <a:spLocks noGrp="1"/>
          </p:cNvSpPr>
          <p:nvPr>
            <p:ph type="title"/>
          </p:nvPr>
        </p:nvSpPr>
        <p:spPr/>
        <p:txBody>
          <a:bodyPr/>
          <a:lstStyle/>
          <a:p>
            <a:pPr lvl="0"/>
            <a:r>
              <a:rPr lang="fi-FI" sz="3600">
                <a:solidFill>
                  <a:srgbClr val="004992"/>
                </a:solidFill>
                <a:latin typeface="+mn-lt"/>
                <a:ea typeface="+mn-ea"/>
                <a:cs typeface="+mn-cs"/>
              </a:rPr>
              <a:t>Märehtiminen: kiertää kehää, muttei liiku eteenpäin</a:t>
            </a:r>
            <a:endParaRPr lang="fi-FI" sz="3600" dirty="0">
              <a:solidFill>
                <a:srgbClr val="004992"/>
              </a:solidFill>
              <a:latin typeface="+mn-lt"/>
              <a:ea typeface="+mn-ea"/>
              <a:cs typeface="+mn-cs"/>
            </a:endParaRPr>
          </a:p>
        </p:txBody>
      </p:sp>
      <p:sp>
        <p:nvSpPr>
          <p:cNvPr id="2" name="Rectangle 15"/>
          <p:cNvSpPr txBox="1">
            <a:spLocks noGrp="1"/>
          </p:cNvSpPr>
          <p:nvPr>
            <p:ph idx="1"/>
          </p:nvPr>
        </p:nvSpPr>
        <p:spPr>
          <a:xfrm>
            <a:off x="408955" y="2204864"/>
            <a:ext cx="7772400" cy="4248000"/>
          </a:xfrm>
        </p:spPr>
        <p:txBody>
          <a:bodyPr>
            <a:noAutofit/>
          </a:bodyPr>
          <a:lstStyle/>
          <a:p>
            <a:pPr marL="342900" lvl="0" indent="-342900">
              <a:buClr>
                <a:srgbClr val="333333"/>
              </a:buClr>
              <a:buFont typeface="WingDings"/>
              <a:buChar char=""/>
            </a:pPr>
            <a:r>
              <a:rPr lang="fi-FI" sz="2400" dirty="0">
                <a:solidFill>
                  <a:srgbClr val="333333"/>
                </a:solidFill>
              </a:rPr>
              <a:t>Monet ihmiset, joilla on psyykkisiä oireita kärsivät </a:t>
            </a:r>
            <a:r>
              <a:rPr lang="fi-FI" sz="2400">
                <a:solidFill>
                  <a:srgbClr val="333333"/>
                </a:solidFill>
              </a:rPr>
              <a:t>loputtomasta </a:t>
            </a:r>
            <a:r>
              <a:rPr lang="en-US" sz="2400">
                <a:solidFill>
                  <a:srgbClr val="333333"/>
                </a:solidFill>
              </a:rPr>
              <a:t>“</a:t>
            </a:r>
            <a:r>
              <a:rPr lang="fi-FI" sz="2400">
                <a:solidFill>
                  <a:srgbClr val="333333"/>
                </a:solidFill>
              </a:rPr>
              <a:t>märehtimisestä” tai </a:t>
            </a:r>
            <a:r>
              <a:rPr lang="en-US" sz="2400">
                <a:solidFill>
                  <a:srgbClr val="333333"/>
                </a:solidFill>
              </a:rPr>
              <a:t>“</a:t>
            </a:r>
            <a:r>
              <a:rPr lang="fi-FI" sz="2400">
                <a:solidFill>
                  <a:srgbClr val="333333"/>
                </a:solidFill>
              </a:rPr>
              <a:t>ajatusten hautomisesta”</a:t>
            </a:r>
            <a:endParaRPr lang="fi-FI" sz="2400" dirty="0">
              <a:solidFill>
                <a:srgbClr val="333333"/>
              </a:solidFill>
            </a:endParaRPr>
          </a:p>
          <a:p>
            <a:pPr marL="342900" lvl="0" indent="-342900">
              <a:buClr>
                <a:srgbClr val="333333"/>
              </a:buClr>
              <a:buFont typeface="WingDings"/>
              <a:buChar char=""/>
            </a:pPr>
            <a:r>
              <a:rPr lang="fi-FI" sz="2400" dirty="0">
                <a:solidFill>
                  <a:srgbClr val="004992"/>
                </a:solidFill>
              </a:rPr>
              <a:t>Oletko huomannut märehtiväsi?</a:t>
            </a:r>
          </a:p>
        </p:txBody>
      </p:sp>
      <p:sp>
        <p:nvSpPr>
          <p:cNvPr id="4" name="Footer Placeholder 3"/>
          <p:cNvSpPr>
            <a:spLocks noGrp="1"/>
          </p:cNvSpPr>
          <p:nvPr>
            <p:ph type="ftr" sz="quarter" idx="11"/>
          </p:nvPr>
        </p:nvSpPr>
        <p:spPr/>
        <p:txBody>
          <a:bodyPr/>
          <a:lstStyle/>
          <a:p>
            <a:pPr>
              <a:defRPr/>
            </a:pPr>
            <a:r>
              <a:rPr lang="de-DE">
                <a:latin typeface="+mn-lt"/>
              </a:rPr>
              <a:t>Metakognitiivinen harjoittelu 9 – Itsetunto</a:t>
            </a:r>
          </a:p>
        </p:txBody>
      </p:sp>
      <p:sp>
        <p:nvSpPr>
          <p:cNvPr id="6" name="Slide Number Placeholder 5"/>
          <p:cNvSpPr>
            <a:spLocks noGrp="1"/>
          </p:cNvSpPr>
          <p:nvPr>
            <p:ph type="sldNum" sz="quarter" idx="12"/>
          </p:nvPr>
        </p:nvSpPr>
        <p:spPr/>
        <p:txBody>
          <a:bodyPr/>
          <a:lstStyle/>
          <a:p>
            <a:pPr>
              <a:defRPr/>
            </a:pPr>
            <a:fld id="{2944132C-884D-4D58-A037-B33015F71617}" type="slidenum">
              <a:rPr lang="de-DE" smtClean="0">
                <a:latin typeface="+mn-lt"/>
              </a:rPr>
              <a:pPr>
                <a:defRPr/>
              </a:pPr>
              <a:t>31</a:t>
            </a:fld>
            <a:endParaRPr lang="de-DE">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extLst>
      <p:ext uri="{BB962C8B-B14F-4D97-AF65-F5344CB8AC3E}">
        <p14:creationId xmlns:p14="http://schemas.microsoft.com/office/powerpoint/2010/main" val="11265890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txBox="1">
            <a:spLocks noGrp="1"/>
          </p:cNvSpPr>
          <p:nvPr>
            <p:ph type="title"/>
          </p:nvPr>
        </p:nvSpPr>
        <p:spPr/>
        <p:txBody>
          <a:bodyPr/>
          <a:lstStyle/>
          <a:p>
            <a:pPr lvl="0"/>
            <a:r>
              <a:rPr lang="fi-FI" sz="3600">
                <a:solidFill>
                  <a:srgbClr val="004992"/>
                </a:solidFill>
                <a:latin typeface="+mn-lt"/>
                <a:ea typeface="+mn-ea"/>
                <a:cs typeface="+mn-cs"/>
              </a:rPr>
              <a:t>Ongelmia</a:t>
            </a:r>
            <a:endParaRPr lang="fi-FI" sz="3600" dirty="0">
              <a:solidFill>
                <a:srgbClr val="004992"/>
              </a:solidFill>
              <a:latin typeface="+mn-lt"/>
              <a:ea typeface="+mn-ea"/>
              <a:cs typeface="+mn-cs"/>
            </a:endParaRPr>
          </a:p>
        </p:txBody>
      </p:sp>
      <p:sp>
        <p:nvSpPr>
          <p:cNvPr id="2" name="Rectangle 15"/>
          <p:cNvSpPr txBox="1">
            <a:spLocks noGrp="1"/>
          </p:cNvSpPr>
          <p:nvPr>
            <p:ph idx="1"/>
          </p:nvPr>
        </p:nvSpPr>
        <p:spPr>
          <a:xfrm>
            <a:off x="408955" y="2204864"/>
            <a:ext cx="7772400" cy="4248000"/>
          </a:xfrm>
        </p:spPr>
        <p:txBody>
          <a:bodyPr>
            <a:noAutofit/>
          </a:bodyPr>
          <a:lstStyle/>
          <a:p>
            <a:pPr lvl="0"/>
            <a:r>
              <a:rPr lang="fi-FI" sz="2400" dirty="0">
                <a:solidFill>
                  <a:srgbClr val="004992"/>
                </a:solidFill>
              </a:rPr>
              <a:t>Märehtiminen on ongelmallista useista syistä:</a:t>
            </a:r>
          </a:p>
          <a:p>
            <a:pPr marL="342900" lvl="0" indent="-342900">
              <a:buClr>
                <a:srgbClr val="333333"/>
              </a:buClr>
              <a:buFont typeface="WingDings"/>
              <a:buChar char=""/>
            </a:pPr>
            <a:r>
              <a:rPr lang="fi-FI" sz="2400" dirty="0">
                <a:solidFill>
                  <a:srgbClr val="333333"/>
                </a:solidFill>
              </a:rPr>
              <a:t>Ajatukset kiertävät kehää: Ongelmat ovat läsnä ilman, että tulevat ratkaistuiksi.</a:t>
            </a:r>
          </a:p>
          <a:p>
            <a:pPr marL="342900" lvl="0" indent="-342900">
              <a:buClr>
                <a:srgbClr val="333333"/>
              </a:buClr>
              <a:buFont typeface="WingDings"/>
              <a:buChar char=""/>
            </a:pPr>
            <a:r>
              <a:rPr lang="fi-FI" sz="2400" dirty="0">
                <a:solidFill>
                  <a:srgbClr val="333333"/>
                </a:solidFill>
              </a:rPr>
              <a:t>Itsetunto heikkenee edelleen, koska hyödyllisiin tai kauniisiin ajatuksiin tai toimiin ei keskitytty tai niitä ei edes huomattu.</a:t>
            </a:r>
          </a:p>
          <a:p>
            <a:pPr marL="342900" lvl="0" indent="-342900">
              <a:buClr>
                <a:srgbClr val="333333"/>
              </a:buClr>
              <a:buFont typeface="WingDings"/>
              <a:buChar char=""/>
            </a:pPr>
            <a:r>
              <a:rPr lang="fi-FI" sz="2400" dirty="0">
                <a:solidFill>
                  <a:srgbClr val="333333"/>
                </a:solidFill>
              </a:rPr>
              <a:t>Toisin kuin tavoitesuuntautuneessa ajattelussa, märehtimiselle on ominaista, että samat epäonnistumisen ajatukset ja itsesyytökset toistuvat uudelleen ja uudelleen.</a:t>
            </a:r>
          </a:p>
        </p:txBody>
      </p:sp>
      <p:sp>
        <p:nvSpPr>
          <p:cNvPr id="4" name="Footer Placeholder 3"/>
          <p:cNvSpPr>
            <a:spLocks noGrp="1"/>
          </p:cNvSpPr>
          <p:nvPr>
            <p:ph type="ftr" sz="quarter" idx="11"/>
          </p:nvPr>
        </p:nvSpPr>
        <p:spPr/>
        <p:txBody>
          <a:bodyPr/>
          <a:lstStyle/>
          <a:p>
            <a:pPr>
              <a:defRPr/>
            </a:pPr>
            <a:r>
              <a:rPr lang="de-DE">
                <a:latin typeface="+mn-lt"/>
              </a:rPr>
              <a:t>Metakognitiivinen harjoittelu 9 – Itsetunto</a:t>
            </a:r>
          </a:p>
        </p:txBody>
      </p:sp>
      <p:sp>
        <p:nvSpPr>
          <p:cNvPr id="6" name="Slide Number Placeholder 5"/>
          <p:cNvSpPr>
            <a:spLocks noGrp="1"/>
          </p:cNvSpPr>
          <p:nvPr>
            <p:ph type="sldNum" sz="quarter" idx="12"/>
          </p:nvPr>
        </p:nvSpPr>
        <p:spPr/>
        <p:txBody>
          <a:bodyPr/>
          <a:lstStyle/>
          <a:p>
            <a:pPr>
              <a:defRPr/>
            </a:pPr>
            <a:fld id="{2944132C-884D-4D58-A037-B33015F71617}" type="slidenum">
              <a:rPr lang="de-DE" smtClean="0">
                <a:latin typeface="+mn-lt"/>
              </a:rPr>
              <a:pPr>
                <a:defRPr/>
              </a:pPr>
              <a:t>32</a:t>
            </a:fld>
            <a:endParaRPr lang="de-DE">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extLst>
      <p:ext uri="{BB962C8B-B14F-4D97-AF65-F5344CB8AC3E}">
        <p14:creationId xmlns:p14="http://schemas.microsoft.com/office/powerpoint/2010/main" val="16685825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de-DE" sz="3600">
                <a:solidFill>
                  <a:srgbClr val="004992"/>
                </a:solidFill>
                <a:latin typeface="+mn-lt"/>
                <a:ea typeface="+mn-ea"/>
                <a:cs typeface="+mn-cs"/>
              </a:rPr>
              <a:t>Mitä tehdä?</a:t>
            </a:r>
            <a:endParaRPr lang="de-DE" sz="3600" dirty="0">
              <a:solidFill>
                <a:srgbClr val="004992"/>
              </a:solidFill>
              <a:latin typeface="+mn-lt"/>
              <a:ea typeface="+mn-ea"/>
              <a:cs typeface="+mn-cs"/>
            </a:endParaRPr>
          </a:p>
        </p:txBody>
      </p:sp>
      <p:sp>
        <p:nvSpPr>
          <p:cNvPr id="3" name="Content Placeholder 2"/>
          <p:cNvSpPr>
            <a:spLocks noGrp="1"/>
          </p:cNvSpPr>
          <p:nvPr>
            <p:ph idx="1"/>
          </p:nvPr>
        </p:nvSpPr>
        <p:spPr/>
        <p:txBody>
          <a:bodyPr/>
          <a:lstStyle/>
          <a:p>
            <a:pPr lvl="0" defTabSz="914400">
              <a:defRPr/>
            </a:pPr>
            <a:r>
              <a:rPr lang="fi-FI" sz="2400" dirty="0">
                <a:solidFill>
                  <a:srgbClr val="333333"/>
                </a:solidFill>
              </a:rPr>
              <a:t>Ensimmäinen ja tärkein askel on tunnistaa märehtiminen ongelmana pikemminkin kuin hyödyllisenä strategiana. Märehtiminen selvästi johtaa useampiin ongelmiin sen sijaan, että ratkaisisi niitä.</a:t>
            </a:r>
          </a:p>
          <a:p>
            <a:pPr marL="342900" lvl="0" indent="-342900" defTabSz="914400">
              <a:buClr>
                <a:srgbClr val="333333"/>
              </a:buClr>
              <a:buFont typeface="WingDings"/>
              <a:buChar char=""/>
            </a:pPr>
            <a:r>
              <a:rPr lang="fi-FI" sz="2400" dirty="0">
                <a:solidFill>
                  <a:srgbClr val="004992"/>
                </a:solidFill>
              </a:rPr>
              <a:t>Mielessä kiertävät ajatukset ovat vain ajatuksia... </a:t>
            </a:r>
            <a:r>
              <a:rPr lang="fi-FI" sz="2400" dirty="0">
                <a:solidFill>
                  <a:srgbClr val="333333"/>
                </a:solidFill>
              </a:rPr>
              <a:t>Ne eivät ole todellisuutta!</a:t>
            </a:r>
          </a:p>
          <a:p>
            <a:pPr marL="342900" lvl="0" indent="-342900" defTabSz="914400">
              <a:buClr>
                <a:srgbClr val="333333"/>
              </a:buClr>
              <a:buFont typeface="WingDings"/>
              <a:buChar char=""/>
            </a:pPr>
            <a:r>
              <a:rPr lang="fi-FI" sz="2400" dirty="0">
                <a:solidFill>
                  <a:srgbClr val="333333"/>
                </a:solidFill>
              </a:rPr>
              <a:t>Yritä huomata ne, mutta älä anna liian paljon arvoa näille ajatuksille.</a:t>
            </a:r>
            <a:endParaRPr lang="en-US" sz="2400" dirty="0"/>
          </a:p>
        </p:txBody>
      </p:sp>
      <p:sp>
        <p:nvSpPr>
          <p:cNvPr id="5" name="Footer Placeholder 4"/>
          <p:cNvSpPr>
            <a:spLocks noGrp="1"/>
          </p:cNvSpPr>
          <p:nvPr>
            <p:ph type="ftr" sz="quarter" idx="11"/>
          </p:nvPr>
        </p:nvSpPr>
        <p:spPr/>
        <p:txBody>
          <a:bodyPr/>
          <a:lstStyle/>
          <a:p>
            <a:pPr>
              <a:defRPr/>
            </a:pPr>
            <a:r>
              <a:rPr lang="de-DE">
                <a:latin typeface="+mn-lt"/>
              </a:rPr>
              <a:t>Metakognitiivinen harjoittelu 9 – Itsetunto</a:t>
            </a:r>
          </a:p>
        </p:txBody>
      </p:sp>
      <p:sp>
        <p:nvSpPr>
          <p:cNvPr id="6" name="Slide Number Placeholder 5"/>
          <p:cNvSpPr>
            <a:spLocks noGrp="1"/>
          </p:cNvSpPr>
          <p:nvPr>
            <p:ph type="sldNum" sz="quarter" idx="12"/>
          </p:nvPr>
        </p:nvSpPr>
        <p:spPr/>
        <p:txBody>
          <a:bodyPr/>
          <a:lstStyle/>
          <a:p>
            <a:pPr>
              <a:defRPr/>
            </a:pPr>
            <a:fld id="{2944132C-884D-4D58-A037-B33015F71617}" type="slidenum">
              <a:rPr lang="de-DE" smtClean="0">
                <a:latin typeface="+mn-lt"/>
              </a:rPr>
              <a:pPr>
                <a:defRPr/>
              </a:pPr>
              <a:t>33</a:t>
            </a:fld>
            <a:endParaRPr lang="de-DE">
              <a:latin typeface="+mn-lt"/>
            </a:endParaRPr>
          </a:p>
        </p:txBody>
      </p:sp>
    </p:spTree>
    <p:extLst>
      <p:ext uri="{BB962C8B-B14F-4D97-AF65-F5344CB8AC3E}">
        <p14:creationId xmlns:p14="http://schemas.microsoft.com/office/powerpoint/2010/main" val="12955747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Harjoitus märehtimistä vastaan 1: Sisäisen välimatkan löytäminen</a:t>
            </a:r>
            <a:endParaRPr lang="en-US" sz="3600" dirty="0">
              <a:solidFill>
                <a:srgbClr val="004992"/>
              </a:solidFill>
              <a:latin typeface="+mn-lt"/>
              <a:ea typeface="+mn-ea"/>
              <a:cs typeface="+mn-cs"/>
            </a:endParaRPr>
          </a:p>
        </p:txBody>
      </p:sp>
      <p:sp>
        <p:nvSpPr>
          <p:cNvPr id="2" name="Content Placeholder 1"/>
          <p:cNvSpPr>
            <a:spLocks noGrp="1"/>
          </p:cNvSpPr>
          <p:nvPr>
            <p:ph idx="1"/>
          </p:nvPr>
        </p:nvSpPr>
        <p:spPr>
          <a:xfrm>
            <a:off x="408954" y="2204864"/>
            <a:ext cx="5486400" cy="4248000"/>
          </a:xfrm>
        </p:spPr>
        <p:txBody>
          <a:bodyPr/>
          <a:lstStyle/>
          <a:p>
            <a:pPr marL="342900" lvl="0" indent="-342900" defTabSz="914400">
              <a:buClr>
                <a:srgbClr val="333333"/>
              </a:buClr>
              <a:buFont typeface="WingDings"/>
              <a:buChar char=""/>
            </a:pPr>
            <a:r>
              <a:rPr lang="fi-FI" sz="2000" dirty="0">
                <a:solidFill>
                  <a:srgbClr val="333333"/>
                </a:solidFill>
              </a:rPr>
              <a:t>Tarkastele mitä mielessäsi tapahtuu puuttumatta siihen tai </a:t>
            </a:r>
            <a:r>
              <a:rPr lang="fi-FI" sz="2000">
                <a:solidFill>
                  <a:srgbClr val="333333"/>
                </a:solidFill>
              </a:rPr>
              <a:t>arvostelematta (“Olen </a:t>
            </a:r>
            <a:r>
              <a:rPr lang="fi-FI" sz="2000" dirty="0">
                <a:solidFill>
                  <a:srgbClr val="333333"/>
                </a:solidFill>
              </a:rPr>
              <a:t>idiootti, en voi lopettaa </a:t>
            </a:r>
            <a:r>
              <a:rPr lang="fi-FI" sz="2000">
                <a:solidFill>
                  <a:srgbClr val="333333"/>
                </a:solidFill>
              </a:rPr>
              <a:t>märehtimistä!”; “Miksi </a:t>
            </a:r>
            <a:r>
              <a:rPr lang="fi-FI" sz="2000" dirty="0">
                <a:solidFill>
                  <a:srgbClr val="333333"/>
                </a:solidFill>
              </a:rPr>
              <a:t>minulla on tämä </a:t>
            </a:r>
            <a:r>
              <a:rPr lang="fi-FI" sz="2000">
                <a:solidFill>
                  <a:srgbClr val="333333"/>
                </a:solidFill>
              </a:rPr>
              <a:t>ongelma?”)</a:t>
            </a:r>
            <a:endParaRPr lang="fi-FI" sz="2000" dirty="0">
              <a:solidFill>
                <a:srgbClr val="333333"/>
              </a:solidFill>
            </a:endParaRPr>
          </a:p>
          <a:p>
            <a:pPr marL="342900" lvl="0" indent="-342900" defTabSz="914400">
              <a:buClr>
                <a:srgbClr val="333333"/>
              </a:buClr>
              <a:buFont typeface="WingDings"/>
              <a:buChar char=""/>
            </a:pPr>
            <a:r>
              <a:rPr lang="fi-FI" sz="2000" dirty="0">
                <a:solidFill>
                  <a:srgbClr val="333333"/>
                </a:solidFill>
              </a:rPr>
              <a:t>Katsele ajatuksia kuin lähteviä junia asemalla, taivaalla ajelehtivia pilviä tai tuulen kuljettamia lehtiä.</a:t>
            </a:r>
          </a:p>
          <a:p>
            <a:pPr lvl="0" defTabSz="914400" fontAlgn="base" hangingPunct="0">
              <a:tabLst>
                <a:tab pos="84240" algn="l"/>
              </a:tabLst>
              <a:defRPr sz="1800"/>
            </a:pPr>
            <a:r>
              <a:rPr lang="fi-FI" sz="2000" dirty="0">
                <a:solidFill>
                  <a:srgbClr val="004992"/>
                </a:solidFill>
              </a:rPr>
              <a:t>Nämä ongelmalliset ajatukset eivät ole sitkeitä, koska ne ovat totta, vaan koska ne pelottavat sinua. Ja sen vuoksi mietit niitä toistuvasti.</a:t>
            </a:r>
            <a:endParaRPr lang="en-US" sz="2000" dirty="0"/>
          </a:p>
        </p:txBody>
      </p:sp>
      <p:sp>
        <p:nvSpPr>
          <p:cNvPr id="5" name="Footer Placeholder 4"/>
          <p:cNvSpPr>
            <a:spLocks noGrp="1"/>
          </p:cNvSpPr>
          <p:nvPr>
            <p:ph type="ftr" sz="quarter" idx="11"/>
          </p:nvPr>
        </p:nvSpPr>
        <p:spPr/>
        <p:txBody>
          <a:bodyPr/>
          <a:lstStyle/>
          <a:p>
            <a:pPr>
              <a:defRPr/>
            </a:pPr>
            <a:r>
              <a:rPr lang="de-DE">
                <a:latin typeface="+mn-lt"/>
              </a:rPr>
              <a:t>Metakognitiivinen harjoittelu 9 – Itsetunto</a:t>
            </a:r>
          </a:p>
        </p:txBody>
      </p:sp>
      <p:sp>
        <p:nvSpPr>
          <p:cNvPr id="9" name="Slide Number Placeholder 8"/>
          <p:cNvSpPr>
            <a:spLocks noGrp="1"/>
          </p:cNvSpPr>
          <p:nvPr>
            <p:ph type="sldNum" sz="quarter" idx="12"/>
          </p:nvPr>
        </p:nvSpPr>
        <p:spPr/>
        <p:txBody>
          <a:bodyPr/>
          <a:lstStyle/>
          <a:p>
            <a:pPr>
              <a:defRPr/>
            </a:pPr>
            <a:fld id="{FA6740D3-3AD7-4A67-BA83-33BECCF281CD}" type="slidenum">
              <a:rPr lang="de-DE" smtClean="0">
                <a:latin typeface="+mn-lt"/>
              </a:rPr>
              <a:pPr>
                <a:defRPr/>
              </a:pPr>
              <a:t>34</a:t>
            </a:fld>
            <a:endParaRPr lang="de-DE">
              <a:latin typeface="+mn-lt"/>
            </a:endParaRPr>
          </a:p>
        </p:txBody>
      </p:sp>
      <p:pic>
        <p:nvPicPr>
          <p:cNvPr id="11"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977640"/>
          </a:xfrm>
          <a:prstGeom prst="rect">
            <a:avLst/>
          </a:prstGeom>
        </p:spPr>
      </p:pic>
    </p:spTree>
    <p:extLst>
      <p:ext uri="{BB962C8B-B14F-4D97-AF65-F5344CB8AC3E}">
        <p14:creationId xmlns:p14="http://schemas.microsoft.com/office/powerpoint/2010/main" val="17432470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Harjoitus märehtimistä vastaan 2: Fyysinen huomion kääntäminen muuhun</a:t>
            </a:r>
            <a:endParaRPr lang="en-US" sz="3600" dirty="0">
              <a:solidFill>
                <a:srgbClr val="004992"/>
              </a:solidFill>
              <a:latin typeface="+mn-lt"/>
              <a:ea typeface="+mn-ea"/>
              <a:cs typeface="+mn-cs"/>
            </a:endParaRPr>
          </a:p>
        </p:txBody>
      </p:sp>
      <p:sp>
        <p:nvSpPr>
          <p:cNvPr id="2" name="Inhaltsplatzhalter 2"/>
          <p:cNvSpPr txBox="1">
            <a:spLocks noGrp="1"/>
          </p:cNvSpPr>
          <p:nvPr>
            <p:ph idx="1"/>
          </p:nvPr>
        </p:nvSpPr>
        <p:spPr/>
        <p:txBody>
          <a:bodyPr>
            <a:noAutofit/>
          </a:bodyPr>
          <a:lstStyle/>
          <a:p>
            <a:pPr lvl="0">
              <a:lnSpc>
                <a:spcPct val="100000"/>
              </a:lnSpc>
              <a:spcBef>
                <a:spcPts val="1200"/>
              </a:spcBef>
            </a:pPr>
            <a:r>
              <a:rPr lang="fi-FI" sz="2400" dirty="0">
                <a:solidFill>
                  <a:srgbClr val="004992"/>
                </a:solidFill>
              </a:rPr>
              <a:t>Fyysinen harjoitus</a:t>
            </a:r>
          </a:p>
          <a:p>
            <a:pPr marL="342900" lvl="0" indent="-342900">
              <a:lnSpc>
                <a:spcPct val="100000"/>
              </a:lnSpc>
              <a:spcBef>
                <a:spcPts val="1200"/>
              </a:spcBef>
              <a:buClr>
                <a:srgbClr val="333333"/>
              </a:buClr>
              <a:buFont typeface="WingDings"/>
              <a:buChar char=""/>
            </a:pPr>
            <a:r>
              <a:rPr lang="fi-FI" sz="2400" dirty="0">
                <a:solidFill>
                  <a:srgbClr val="333333"/>
                </a:solidFill>
              </a:rPr>
              <a:t>Nouse ylös!</a:t>
            </a:r>
          </a:p>
          <a:p>
            <a:pPr marL="342900" lvl="0" indent="-342900">
              <a:lnSpc>
                <a:spcPct val="100000"/>
              </a:lnSpc>
              <a:spcBef>
                <a:spcPts val="1200"/>
              </a:spcBef>
              <a:buClr>
                <a:srgbClr val="333333"/>
              </a:buClr>
              <a:buFont typeface="WingDings"/>
              <a:buChar char=""/>
            </a:pPr>
            <a:r>
              <a:rPr lang="fi-FI" sz="2400" dirty="0">
                <a:solidFill>
                  <a:srgbClr val="333333"/>
                </a:solidFill>
              </a:rPr>
              <a:t>Laita vasen kätesi oikealle olapäällesi</a:t>
            </a:r>
          </a:p>
          <a:p>
            <a:pPr marL="342900" lvl="0" indent="-342900">
              <a:lnSpc>
                <a:spcPct val="100000"/>
              </a:lnSpc>
              <a:spcBef>
                <a:spcPts val="1200"/>
              </a:spcBef>
              <a:buClr>
                <a:srgbClr val="333333"/>
              </a:buClr>
              <a:buFont typeface="WingDings"/>
              <a:buChar char=""/>
            </a:pPr>
            <a:r>
              <a:rPr lang="fi-FI" sz="2400" dirty="0">
                <a:solidFill>
                  <a:srgbClr val="333333"/>
                </a:solidFill>
              </a:rPr>
              <a:t>Laita oikea kätesi vasemmalle olkapäällesi</a:t>
            </a:r>
          </a:p>
          <a:p>
            <a:pPr marL="342900" lvl="0" indent="-342900">
              <a:lnSpc>
                <a:spcPct val="100000"/>
              </a:lnSpc>
              <a:spcBef>
                <a:spcPts val="1200"/>
              </a:spcBef>
              <a:buClr>
                <a:srgbClr val="333333"/>
              </a:buClr>
              <a:buFont typeface="WingDings"/>
              <a:buChar char=""/>
            </a:pPr>
            <a:r>
              <a:rPr lang="fi-FI" sz="2400" dirty="0">
                <a:solidFill>
                  <a:srgbClr val="333333"/>
                </a:solidFill>
              </a:rPr>
              <a:t>Nosta toinen jalkasi...</a:t>
            </a:r>
          </a:p>
          <a:p>
            <a:pPr marL="342900" lvl="0" indent="-342900">
              <a:lnSpc>
                <a:spcPct val="100000"/>
              </a:lnSpc>
              <a:spcBef>
                <a:spcPts val="1200"/>
              </a:spcBef>
              <a:buClr>
                <a:srgbClr val="333333"/>
              </a:buClr>
              <a:buFont typeface="WingDings"/>
              <a:buChar char=""/>
            </a:pPr>
            <a:r>
              <a:rPr lang="fi-FI" sz="2400" dirty="0">
                <a:solidFill>
                  <a:srgbClr val="333333"/>
                </a:solidFill>
              </a:rPr>
              <a:t>... ja pyöritä sitä</a:t>
            </a:r>
          </a:p>
        </p:txBody>
      </p:sp>
      <p:sp>
        <p:nvSpPr>
          <p:cNvPr id="6" name="Footer Placeholder 5"/>
          <p:cNvSpPr>
            <a:spLocks noGrp="1"/>
          </p:cNvSpPr>
          <p:nvPr>
            <p:ph type="ftr" sz="quarter" idx="11"/>
          </p:nvPr>
        </p:nvSpPr>
        <p:spPr/>
        <p:txBody>
          <a:bodyPr/>
          <a:lstStyle/>
          <a:p>
            <a:pPr>
              <a:defRPr/>
            </a:pPr>
            <a:r>
              <a:rPr lang="de-DE">
                <a:latin typeface="+mn-lt"/>
              </a:rPr>
              <a:t>Metakognitiivinen harjoittelu 9 – Itsetunto</a:t>
            </a:r>
          </a:p>
        </p:txBody>
      </p:sp>
      <p:sp>
        <p:nvSpPr>
          <p:cNvPr id="7" name="Slide Number Placeholder 6"/>
          <p:cNvSpPr>
            <a:spLocks noGrp="1"/>
          </p:cNvSpPr>
          <p:nvPr>
            <p:ph type="sldNum" sz="quarter" idx="12"/>
          </p:nvPr>
        </p:nvSpPr>
        <p:spPr/>
        <p:txBody>
          <a:bodyPr/>
          <a:lstStyle/>
          <a:p>
            <a:pPr>
              <a:defRPr/>
            </a:pPr>
            <a:fld id="{FA6740D3-3AD7-4A67-BA83-33BECCF281CD}" type="slidenum">
              <a:rPr lang="de-DE" smtClean="0">
                <a:latin typeface="+mn-lt"/>
              </a:rPr>
              <a:pPr>
                <a:defRPr/>
              </a:pPr>
              <a:t>35</a:t>
            </a:fld>
            <a:endParaRPr lang="de-DE">
              <a:latin typeface="+mn-lt"/>
            </a:endParaRPr>
          </a:p>
        </p:txBody>
      </p:sp>
    </p:spTree>
    <p:extLst>
      <p:ext uri="{BB962C8B-B14F-4D97-AF65-F5344CB8AC3E}">
        <p14:creationId xmlns:p14="http://schemas.microsoft.com/office/powerpoint/2010/main" val="16586329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Harjoitus märehtimistä vastaan 2: Fyysinen huomion kääntäminen muuhun</a:t>
            </a:r>
            <a:endParaRPr lang="en-US" sz="3600" dirty="0">
              <a:solidFill>
                <a:srgbClr val="004992"/>
              </a:solidFill>
              <a:latin typeface="+mn-lt"/>
              <a:ea typeface="+mn-ea"/>
              <a:cs typeface="+mn-cs"/>
            </a:endParaRPr>
          </a:p>
        </p:txBody>
      </p:sp>
      <p:sp>
        <p:nvSpPr>
          <p:cNvPr id="2" name="Inhaltsplatzhalter 2"/>
          <p:cNvSpPr txBox="1">
            <a:spLocks noGrp="1"/>
          </p:cNvSpPr>
          <p:nvPr>
            <p:ph idx="1"/>
          </p:nvPr>
        </p:nvSpPr>
        <p:spPr/>
        <p:txBody>
          <a:bodyPr>
            <a:noAutofit/>
          </a:bodyPr>
          <a:lstStyle/>
          <a:p>
            <a:pPr lvl="0">
              <a:lnSpc>
                <a:spcPct val="100000"/>
              </a:lnSpc>
              <a:spcBef>
                <a:spcPts val="1200"/>
              </a:spcBef>
            </a:pPr>
            <a:r>
              <a:rPr lang="fi-FI" sz="2400" dirty="0">
                <a:solidFill>
                  <a:srgbClr val="004992"/>
                </a:solidFill>
              </a:rPr>
              <a:t>Fyysinen harjoitus</a:t>
            </a:r>
          </a:p>
          <a:p>
            <a:pPr marL="342900" lvl="0" indent="-342900">
              <a:lnSpc>
                <a:spcPct val="100000"/>
              </a:lnSpc>
              <a:spcBef>
                <a:spcPts val="1200"/>
              </a:spcBef>
              <a:buClr>
                <a:srgbClr val="333333"/>
              </a:buClr>
              <a:buFont typeface="WingDings"/>
              <a:buChar char=""/>
            </a:pPr>
            <a:r>
              <a:rPr lang="fi-FI" sz="2400" dirty="0">
                <a:solidFill>
                  <a:srgbClr val="333333"/>
                </a:solidFill>
              </a:rPr>
              <a:t>Nouse ylös!</a:t>
            </a:r>
          </a:p>
          <a:p>
            <a:pPr marL="342900" lvl="0" indent="-342900">
              <a:lnSpc>
                <a:spcPct val="100000"/>
              </a:lnSpc>
              <a:spcBef>
                <a:spcPts val="1200"/>
              </a:spcBef>
              <a:buClr>
                <a:srgbClr val="333333"/>
              </a:buClr>
              <a:buFont typeface="WingDings"/>
              <a:buChar char=""/>
            </a:pPr>
            <a:r>
              <a:rPr lang="fi-FI" sz="2400" dirty="0">
                <a:solidFill>
                  <a:srgbClr val="333333"/>
                </a:solidFill>
              </a:rPr>
              <a:t>Laita vasen kätesi oikealle olapäällesi</a:t>
            </a:r>
          </a:p>
          <a:p>
            <a:pPr marL="342900" lvl="0" indent="-342900">
              <a:lnSpc>
                <a:spcPct val="100000"/>
              </a:lnSpc>
              <a:spcBef>
                <a:spcPts val="1200"/>
              </a:spcBef>
              <a:buClr>
                <a:srgbClr val="333333"/>
              </a:buClr>
              <a:buFont typeface="WingDings"/>
              <a:buChar char=""/>
            </a:pPr>
            <a:r>
              <a:rPr lang="fi-FI" sz="2400" dirty="0">
                <a:solidFill>
                  <a:srgbClr val="333333"/>
                </a:solidFill>
              </a:rPr>
              <a:t>Laita oikea kätesi vasemmalle olkapäällesi</a:t>
            </a:r>
          </a:p>
          <a:p>
            <a:pPr marL="342900" lvl="0" indent="-342900">
              <a:lnSpc>
                <a:spcPct val="100000"/>
              </a:lnSpc>
              <a:spcBef>
                <a:spcPts val="1200"/>
              </a:spcBef>
              <a:buClr>
                <a:srgbClr val="333333"/>
              </a:buClr>
              <a:buFont typeface="WingDings"/>
              <a:buChar char=""/>
            </a:pPr>
            <a:r>
              <a:rPr lang="fi-FI" sz="2400" dirty="0">
                <a:solidFill>
                  <a:srgbClr val="333333"/>
                </a:solidFill>
              </a:rPr>
              <a:t>Nosta toinen jalkasi...</a:t>
            </a:r>
          </a:p>
          <a:p>
            <a:pPr marL="342900" lvl="0" indent="-342900">
              <a:lnSpc>
                <a:spcPct val="100000"/>
              </a:lnSpc>
              <a:spcBef>
                <a:spcPts val="1200"/>
              </a:spcBef>
              <a:buClr>
                <a:srgbClr val="333333"/>
              </a:buClr>
              <a:buFont typeface="WingDings"/>
              <a:buChar char=""/>
            </a:pPr>
            <a:r>
              <a:rPr lang="fi-FI" sz="2400" dirty="0">
                <a:solidFill>
                  <a:srgbClr val="333333"/>
                </a:solidFill>
              </a:rPr>
              <a:t>... ja pyöritä sitä</a:t>
            </a:r>
          </a:p>
          <a:p>
            <a:pPr lvl="0">
              <a:lnSpc>
                <a:spcPct val="100000"/>
              </a:lnSpc>
              <a:spcBef>
                <a:spcPts val="1200"/>
              </a:spcBef>
            </a:pPr>
            <a:r>
              <a:rPr lang="fi-FI" sz="2400" dirty="0">
                <a:solidFill>
                  <a:srgbClr val="004992"/>
                </a:solidFill>
              </a:rPr>
              <a:t>Mitä ajattelet?</a:t>
            </a:r>
          </a:p>
        </p:txBody>
      </p:sp>
      <p:sp>
        <p:nvSpPr>
          <p:cNvPr id="6" name="Footer Placeholder 5"/>
          <p:cNvSpPr>
            <a:spLocks noGrp="1"/>
          </p:cNvSpPr>
          <p:nvPr>
            <p:ph type="ftr" sz="quarter" idx="11"/>
          </p:nvPr>
        </p:nvSpPr>
        <p:spPr/>
        <p:txBody>
          <a:bodyPr/>
          <a:lstStyle/>
          <a:p>
            <a:pPr>
              <a:defRPr/>
            </a:pPr>
            <a:r>
              <a:rPr lang="de-DE">
                <a:latin typeface="+mn-lt"/>
              </a:rPr>
              <a:t>Metakognitiivinen harjoittelu 9 – Itsetunto</a:t>
            </a:r>
          </a:p>
        </p:txBody>
      </p:sp>
      <p:sp>
        <p:nvSpPr>
          <p:cNvPr id="7" name="Slide Number Placeholder 6"/>
          <p:cNvSpPr>
            <a:spLocks noGrp="1"/>
          </p:cNvSpPr>
          <p:nvPr>
            <p:ph type="sldNum" sz="quarter" idx="12"/>
          </p:nvPr>
        </p:nvSpPr>
        <p:spPr/>
        <p:txBody>
          <a:bodyPr/>
          <a:lstStyle/>
          <a:p>
            <a:pPr>
              <a:defRPr/>
            </a:pPr>
            <a:fld id="{FA6740D3-3AD7-4A67-BA83-33BECCF281CD}" type="slidenum">
              <a:rPr lang="de-DE" smtClean="0">
                <a:latin typeface="+mn-lt"/>
              </a:rPr>
              <a:pPr>
                <a:defRPr/>
              </a:pPr>
              <a:t>36</a:t>
            </a:fld>
            <a:endParaRPr lang="de-DE">
              <a:latin typeface="+mn-lt"/>
            </a:endParaRPr>
          </a:p>
        </p:txBody>
      </p:sp>
    </p:spTree>
    <p:extLst>
      <p:ext uri="{BB962C8B-B14F-4D97-AF65-F5344CB8AC3E}">
        <p14:creationId xmlns:p14="http://schemas.microsoft.com/office/powerpoint/2010/main" val="7053146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Harjoitus märehtimistä vastaan 2: Fyysinen huomion kääntäminen muuhun</a:t>
            </a:r>
            <a:endParaRPr lang="en-US" sz="3600" dirty="0">
              <a:solidFill>
                <a:srgbClr val="004992"/>
              </a:solidFill>
              <a:latin typeface="+mn-lt"/>
              <a:ea typeface="+mn-ea"/>
              <a:cs typeface="+mn-cs"/>
            </a:endParaRPr>
          </a:p>
        </p:txBody>
      </p:sp>
      <p:sp>
        <p:nvSpPr>
          <p:cNvPr id="2" name="Inhaltsplatzhalter 2"/>
          <p:cNvSpPr txBox="1">
            <a:spLocks noGrp="1"/>
          </p:cNvSpPr>
          <p:nvPr>
            <p:ph idx="1"/>
          </p:nvPr>
        </p:nvSpPr>
        <p:spPr/>
        <p:txBody>
          <a:bodyPr>
            <a:noAutofit/>
          </a:bodyPr>
          <a:lstStyle/>
          <a:p>
            <a:pPr lvl="0">
              <a:lnSpc>
                <a:spcPct val="100000"/>
              </a:lnSpc>
              <a:spcBef>
                <a:spcPts val="1200"/>
              </a:spcBef>
            </a:pPr>
            <a:r>
              <a:rPr lang="fi-FI" sz="2400" dirty="0">
                <a:solidFill>
                  <a:srgbClr val="004992"/>
                </a:solidFill>
              </a:rPr>
              <a:t>Fyysinen harjoitus</a:t>
            </a:r>
          </a:p>
          <a:p>
            <a:pPr marL="342900" lvl="0" indent="-342900">
              <a:lnSpc>
                <a:spcPct val="100000"/>
              </a:lnSpc>
              <a:spcBef>
                <a:spcPts val="1200"/>
              </a:spcBef>
              <a:buClr>
                <a:srgbClr val="333333"/>
              </a:buClr>
              <a:buFont typeface="WingDings"/>
              <a:buChar char=""/>
            </a:pPr>
            <a:r>
              <a:rPr lang="fi-FI" sz="2400" dirty="0">
                <a:solidFill>
                  <a:srgbClr val="333333"/>
                </a:solidFill>
              </a:rPr>
              <a:t>Nouse ylös!</a:t>
            </a:r>
          </a:p>
          <a:p>
            <a:pPr marL="342900" lvl="0" indent="-342900">
              <a:lnSpc>
                <a:spcPct val="100000"/>
              </a:lnSpc>
              <a:spcBef>
                <a:spcPts val="1200"/>
              </a:spcBef>
              <a:buClr>
                <a:srgbClr val="333333"/>
              </a:buClr>
              <a:buFont typeface="WingDings"/>
              <a:buChar char=""/>
            </a:pPr>
            <a:r>
              <a:rPr lang="fi-FI" sz="2400" dirty="0">
                <a:solidFill>
                  <a:srgbClr val="333333"/>
                </a:solidFill>
              </a:rPr>
              <a:t>Laita vasen kätesi oikealle olapäällesi</a:t>
            </a:r>
          </a:p>
          <a:p>
            <a:pPr marL="342900" lvl="0" indent="-342900">
              <a:lnSpc>
                <a:spcPct val="100000"/>
              </a:lnSpc>
              <a:spcBef>
                <a:spcPts val="1200"/>
              </a:spcBef>
              <a:buClr>
                <a:srgbClr val="333333"/>
              </a:buClr>
              <a:buFont typeface="WingDings"/>
              <a:buChar char=""/>
            </a:pPr>
            <a:r>
              <a:rPr lang="fi-FI" sz="2400" dirty="0">
                <a:solidFill>
                  <a:srgbClr val="333333"/>
                </a:solidFill>
              </a:rPr>
              <a:t>Laita oikea kätesi vasemmalle olkapäällesi</a:t>
            </a:r>
          </a:p>
          <a:p>
            <a:pPr marL="342900" lvl="0" indent="-342900">
              <a:lnSpc>
                <a:spcPct val="100000"/>
              </a:lnSpc>
              <a:spcBef>
                <a:spcPts val="1200"/>
              </a:spcBef>
              <a:buClr>
                <a:srgbClr val="333333"/>
              </a:buClr>
              <a:buFont typeface="WingDings"/>
              <a:buChar char=""/>
            </a:pPr>
            <a:r>
              <a:rPr lang="fi-FI" sz="2400" dirty="0">
                <a:solidFill>
                  <a:srgbClr val="333333"/>
                </a:solidFill>
              </a:rPr>
              <a:t>Nosta toinen jalkasi...</a:t>
            </a:r>
          </a:p>
          <a:p>
            <a:pPr marL="342900" lvl="0" indent="-342900">
              <a:lnSpc>
                <a:spcPct val="100000"/>
              </a:lnSpc>
              <a:spcBef>
                <a:spcPts val="1200"/>
              </a:spcBef>
              <a:buClr>
                <a:srgbClr val="333333"/>
              </a:buClr>
              <a:buFont typeface="WingDings"/>
              <a:buChar char=""/>
            </a:pPr>
            <a:r>
              <a:rPr lang="fi-FI" sz="2400" dirty="0">
                <a:solidFill>
                  <a:srgbClr val="333333"/>
                </a:solidFill>
              </a:rPr>
              <a:t>... ja pyöritä sitä</a:t>
            </a:r>
          </a:p>
          <a:p>
            <a:pPr lvl="0">
              <a:lnSpc>
                <a:spcPct val="100000"/>
              </a:lnSpc>
              <a:spcBef>
                <a:spcPts val="1200"/>
              </a:spcBef>
            </a:pPr>
            <a:r>
              <a:rPr lang="fi-FI" sz="2400" dirty="0">
                <a:solidFill>
                  <a:srgbClr val="004992"/>
                </a:solidFill>
              </a:rPr>
              <a:t>Koska sinun täytyy keskittyä tähän harjoitukseen, se auttaa sinua murtamaan loputtoman märehtimisen kehän. </a:t>
            </a:r>
          </a:p>
        </p:txBody>
      </p:sp>
      <p:sp>
        <p:nvSpPr>
          <p:cNvPr id="6" name="Footer Placeholder 5"/>
          <p:cNvSpPr>
            <a:spLocks noGrp="1"/>
          </p:cNvSpPr>
          <p:nvPr>
            <p:ph type="ftr" sz="quarter" idx="11"/>
          </p:nvPr>
        </p:nvSpPr>
        <p:spPr/>
        <p:txBody>
          <a:bodyPr/>
          <a:lstStyle/>
          <a:p>
            <a:pPr>
              <a:defRPr/>
            </a:pPr>
            <a:r>
              <a:rPr lang="de-DE">
                <a:latin typeface="+mn-lt"/>
              </a:rPr>
              <a:t>Metakognitiivinen harjoittelu 9 – Itsetunto</a:t>
            </a:r>
          </a:p>
        </p:txBody>
      </p:sp>
      <p:sp>
        <p:nvSpPr>
          <p:cNvPr id="7" name="Slide Number Placeholder 6"/>
          <p:cNvSpPr>
            <a:spLocks noGrp="1"/>
          </p:cNvSpPr>
          <p:nvPr>
            <p:ph type="sldNum" sz="quarter" idx="12"/>
          </p:nvPr>
        </p:nvSpPr>
        <p:spPr/>
        <p:txBody>
          <a:bodyPr/>
          <a:lstStyle/>
          <a:p>
            <a:pPr>
              <a:defRPr/>
            </a:pPr>
            <a:fld id="{FA6740D3-3AD7-4A67-BA83-33BECCF281CD}" type="slidenum">
              <a:rPr lang="de-DE" smtClean="0">
                <a:latin typeface="+mn-lt"/>
              </a:rPr>
              <a:pPr>
                <a:defRPr/>
              </a:pPr>
              <a:t>37</a:t>
            </a:fld>
            <a:endParaRPr lang="de-DE">
              <a:latin typeface="+mn-lt"/>
            </a:endParaRPr>
          </a:p>
        </p:txBody>
      </p:sp>
    </p:spTree>
    <p:extLst>
      <p:ext uri="{BB962C8B-B14F-4D97-AF65-F5344CB8AC3E}">
        <p14:creationId xmlns:p14="http://schemas.microsoft.com/office/powerpoint/2010/main" val="943426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a:solidFill>
                  <a:srgbClr val="004992"/>
                </a:solidFill>
                <a:latin typeface="+mn-lt"/>
                <a:ea typeface="+mn-ea"/>
                <a:cs typeface="+mn-cs"/>
              </a:rPr>
              <a:t>Vinkkejä itsetunnon kohottamiseksi</a:t>
            </a:r>
            <a:endParaRPr lang="fi-FI"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marL="342900" lvl="0" indent="-342900">
              <a:buClr>
                <a:srgbClr val="333333"/>
              </a:buClr>
              <a:buFont typeface="WingDings"/>
              <a:buChar char=""/>
            </a:pPr>
            <a:r>
              <a:rPr lang="fi-FI" sz="2400" dirty="0">
                <a:solidFill>
                  <a:srgbClr val="333333"/>
                </a:solidFill>
              </a:rPr>
              <a:t>Ilmaise omat toiveesi </a:t>
            </a:r>
            <a:r>
              <a:rPr lang="fi-FI" sz="2400">
                <a:solidFill>
                  <a:srgbClr val="333333"/>
                </a:solidFill>
              </a:rPr>
              <a:t>muille.</a:t>
            </a:r>
            <a:endParaRPr lang="fi-FI"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Metakognitiivinen harjoittelu 9 – Itsetunto</a:t>
            </a:r>
          </a:p>
        </p:txBody>
      </p:sp>
      <p:sp>
        <p:nvSpPr>
          <p:cNvPr id="5" name="Slide Number Placeholder 4"/>
          <p:cNvSpPr>
            <a:spLocks noGrp="1"/>
          </p:cNvSpPr>
          <p:nvPr>
            <p:ph type="sldNum" sz="quarter" idx="12"/>
          </p:nvPr>
        </p:nvSpPr>
        <p:spPr/>
        <p:txBody>
          <a:bodyPr/>
          <a:lstStyle/>
          <a:p>
            <a:pPr>
              <a:defRPr/>
            </a:pPr>
            <a:fld id="{2944132C-884D-4D58-A037-B33015F71617}" type="slidenum">
              <a:rPr lang="de-DE" smtClean="0">
                <a:latin typeface="+mn-lt"/>
              </a:rPr>
              <a:pPr>
                <a:defRPr/>
              </a:pPr>
              <a:t>38</a:t>
            </a:fld>
            <a:endParaRPr lang="de-DE">
              <a:latin typeface="+mn-lt"/>
            </a:endParaRPr>
          </a:p>
        </p:txBody>
      </p:sp>
    </p:spTree>
    <p:extLst>
      <p:ext uri="{BB962C8B-B14F-4D97-AF65-F5344CB8AC3E}">
        <p14:creationId xmlns:p14="http://schemas.microsoft.com/office/powerpoint/2010/main" val="12890902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a:solidFill>
                  <a:srgbClr val="004992"/>
                </a:solidFill>
                <a:latin typeface="+mn-lt"/>
                <a:ea typeface="+mn-ea"/>
                <a:cs typeface="+mn-cs"/>
              </a:rPr>
              <a:t>Vinkkejä itsetunnon kohottamiseksi</a:t>
            </a:r>
            <a:endParaRPr lang="fi-FI"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marL="342900" lvl="0" indent="-342900">
              <a:buClr>
                <a:srgbClr val="333333"/>
              </a:buClr>
              <a:buFont typeface="WingDings"/>
              <a:buChar char=""/>
            </a:pPr>
            <a:r>
              <a:rPr lang="fi-FI" sz="2400" dirty="0">
                <a:solidFill>
                  <a:srgbClr val="333333"/>
                </a:solidFill>
              </a:rPr>
              <a:t>Ilmaise omat toiveesi muille.</a:t>
            </a:r>
          </a:p>
          <a:p>
            <a:pPr marL="342900" lvl="0" indent="-342900">
              <a:buClr>
                <a:srgbClr val="333333"/>
              </a:buClr>
              <a:buFont typeface="WingDings"/>
              <a:buChar char=""/>
            </a:pPr>
            <a:r>
              <a:rPr lang="fi-FI" sz="2400" dirty="0">
                <a:solidFill>
                  <a:srgbClr val="333333"/>
                </a:solidFill>
              </a:rPr>
              <a:t>Koeta puhua </a:t>
            </a:r>
            <a:r>
              <a:rPr lang="fi-FI" sz="2400">
                <a:solidFill>
                  <a:srgbClr val="333333"/>
                </a:solidFill>
              </a:rPr>
              <a:t>selväsanaisesti.</a:t>
            </a:r>
            <a:endParaRPr lang="fi-FI"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Metakognitiivinen harjoittelu 9 – Itsetunto</a:t>
            </a:r>
          </a:p>
        </p:txBody>
      </p:sp>
      <p:sp>
        <p:nvSpPr>
          <p:cNvPr id="5" name="Slide Number Placeholder 4"/>
          <p:cNvSpPr>
            <a:spLocks noGrp="1"/>
          </p:cNvSpPr>
          <p:nvPr>
            <p:ph type="sldNum" sz="quarter" idx="12"/>
          </p:nvPr>
        </p:nvSpPr>
        <p:spPr/>
        <p:txBody>
          <a:bodyPr/>
          <a:lstStyle/>
          <a:p>
            <a:pPr>
              <a:defRPr/>
            </a:pPr>
            <a:fld id="{2944132C-884D-4D58-A037-B33015F71617}" type="slidenum">
              <a:rPr lang="de-DE" smtClean="0">
                <a:latin typeface="+mn-lt"/>
              </a:rPr>
              <a:pPr>
                <a:defRPr/>
              </a:pPr>
              <a:t>39</a:t>
            </a:fld>
            <a:endParaRPr lang="de-DE">
              <a:latin typeface="+mn-lt"/>
            </a:endParaRPr>
          </a:p>
        </p:txBody>
      </p:sp>
    </p:spTree>
    <p:extLst>
      <p:ext uri="{BB962C8B-B14F-4D97-AF65-F5344CB8AC3E}">
        <p14:creationId xmlns:p14="http://schemas.microsoft.com/office/powerpoint/2010/main" val="13207627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a:solidFill>
                  <a:srgbClr val="004992"/>
                </a:solidFill>
                <a:latin typeface="+mn-lt"/>
                <a:ea typeface="+mn-ea"/>
                <a:cs typeface="+mn-cs"/>
              </a:rPr>
              <a:t>Vinkkejä itsetunnon kohottamiseksi</a:t>
            </a:r>
            <a:endParaRPr lang="fi-FI"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marL="342900" lvl="0" indent="-342900">
              <a:buClr>
                <a:srgbClr val="333333"/>
              </a:buClr>
              <a:buFont typeface="WingDings"/>
              <a:buChar char=""/>
            </a:pPr>
            <a:r>
              <a:rPr lang="fi-FI" sz="2400" dirty="0">
                <a:solidFill>
                  <a:srgbClr val="333333"/>
                </a:solidFill>
              </a:rPr>
              <a:t>Ilmaise omat toiveesi muille.</a:t>
            </a:r>
          </a:p>
          <a:p>
            <a:pPr marL="342900" lvl="0" indent="-342900">
              <a:buClr>
                <a:srgbClr val="333333"/>
              </a:buClr>
              <a:buFont typeface="WingDings"/>
              <a:buChar char=""/>
            </a:pPr>
            <a:r>
              <a:rPr lang="fi-FI" sz="2400" dirty="0">
                <a:solidFill>
                  <a:srgbClr val="333333"/>
                </a:solidFill>
              </a:rPr>
              <a:t>Koeta puhua selväsanaisesti.</a:t>
            </a:r>
          </a:p>
          <a:p>
            <a:pPr marL="342900" lvl="0" indent="-342900">
              <a:buClr>
                <a:srgbClr val="333333"/>
              </a:buClr>
              <a:buFont typeface="WingDings"/>
              <a:buChar char=""/>
            </a:pPr>
            <a:r>
              <a:rPr lang="fi-FI" sz="2400" dirty="0">
                <a:solidFill>
                  <a:srgbClr val="333333"/>
                </a:solidFill>
              </a:rPr>
              <a:t>Ota katsekontakti (koeta aloittaa tuttujen kanssa, etene sitten </a:t>
            </a:r>
            <a:r>
              <a:rPr lang="fi-FI" sz="2400">
                <a:solidFill>
                  <a:srgbClr val="333333"/>
                </a:solidFill>
              </a:rPr>
              <a:t>tuntemattomiin).</a:t>
            </a:r>
            <a:endParaRPr lang="fi-FI"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Metakognitiivinen harjoittelu 9 – Itsetunto</a:t>
            </a:r>
          </a:p>
        </p:txBody>
      </p:sp>
      <p:sp>
        <p:nvSpPr>
          <p:cNvPr id="5" name="Slide Number Placeholder 4"/>
          <p:cNvSpPr>
            <a:spLocks noGrp="1"/>
          </p:cNvSpPr>
          <p:nvPr>
            <p:ph type="sldNum" sz="quarter" idx="12"/>
          </p:nvPr>
        </p:nvSpPr>
        <p:spPr/>
        <p:txBody>
          <a:bodyPr/>
          <a:lstStyle/>
          <a:p>
            <a:pPr>
              <a:defRPr/>
            </a:pPr>
            <a:fld id="{2944132C-884D-4D58-A037-B33015F71617}" type="slidenum">
              <a:rPr lang="de-DE" smtClean="0">
                <a:latin typeface="+mn-lt"/>
              </a:rPr>
              <a:pPr>
                <a:defRPr/>
              </a:pPr>
              <a:t>40</a:t>
            </a:fld>
            <a:endParaRPr lang="de-DE">
              <a:latin typeface="+mn-lt"/>
            </a:endParaRPr>
          </a:p>
        </p:txBody>
      </p:sp>
    </p:spTree>
    <p:extLst>
      <p:ext uri="{BB962C8B-B14F-4D97-AF65-F5344CB8AC3E}">
        <p14:creationId xmlns:p14="http://schemas.microsoft.com/office/powerpoint/2010/main" val="13602389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a:solidFill>
                  <a:srgbClr val="004992"/>
                </a:solidFill>
                <a:latin typeface="+mn-lt"/>
                <a:ea typeface="+mn-ea"/>
                <a:cs typeface="+mn-cs"/>
              </a:rPr>
              <a:t>Vinkkejä itsetunnon kohottamiseksi</a:t>
            </a:r>
            <a:endParaRPr lang="fi-FI"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marL="342900" lvl="0" indent="-342900">
              <a:buClr>
                <a:srgbClr val="333333"/>
              </a:buClr>
              <a:buFont typeface="WingDings"/>
              <a:buChar char=""/>
            </a:pPr>
            <a:r>
              <a:rPr lang="fi-FI" sz="2400" dirty="0">
                <a:solidFill>
                  <a:srgbClr val="333333"/>
                </a:solidFill>
              </a:rPr>
              <a:t>Ilmaise omat toiveesi muille.</a:t>
            </a:r>
          </a:p>
          <a:p>
            <a:pPr marL="342900" lvl="0" indent="-342900">
              <a:buClr>
                <a:srgbClr val="333333"/>
              </a:buClr>
              <a:buFont typeface="WingDings"/>
              <a:buChar char=""/>
            </a:pPr>
            <a:r>
              <a:rPr lang="fi-FI" sz="2400" dirty="0">
                <a:solidFill>
                  <a:srgbClr val="333333"/>
                </a:solidFill>
              </a:rPr>
              <a:t>Koeta puhua selväsanaisesti.</a:t>
            </a:r>
          </a:p>
          <a:p>
            <a:pPr marL="342900" lvl="0" indent="-342900">
              <a:buClr>
                <a:srgbClr val="333333"/>
              </a:buClr>
              <a:buFont typeface="WingDings"/>
              <a:buChar char=""/>
            </a:pPr>
            <a:r>
              <a:rPr lang="fi-FI" sz="2400" dirty="0">
                <a:solidFill>
                  <a:srgbClr val="333333"/>
                </a:solidFill>
              </a:rPr>
              <a:t>Ota katsekontakti (koeta aloittaa tuttujen kanssa, etene sitten tuntemattomiin).</a:t>
            </a:r>
          </a:p>
          <a:p>
            <a:pPr marL="342900" lvl="0" indent="-342900">
              <a:buClr>
                <a:srgbClr val="333333"/>
              </a:buClr>
              <a:buFont typeface="WingDings"/>
              <a:buChar char=""/>
            </a:pPr>
            <a:r>
              <a:rPr lang="fi-FI" sz="2400" dirty="0">
                <a:solidFill>
                  <a:srgbClr val="333333"/>
                </a:solidFill>
              </a:rPr>
              <a:t>Seiso suorana: Muista suoran ryhdin vaikutus itsetuntoosi ja muihin </a:t>
            </a:r>
            <a:r>
              <a:rPr lang="fi-FI" sz="2400">
                <a:solidFill>
                  <a:srgbClr val="333333"/>
                </a:solidFill>
              </a:rPr>
              <a:t>ympärilläsi!</a:t>
            </a:r>
            <a:endParaRPr lang="fi-FI"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Metakognitiivinen harjoittelu 9 – Itsetunto</a:t>
            </a:r>
          </a:p>
        </p:txBody>
      </p:sp>
      <p:sp>
        <p:nvSpPr>
          <p:cNvPr id="5" name="Slide Number Placeholder 4"/>
          <p:cNvSpPr>
            <a:spLocks noGrp="1"/>
          </p:cNvSpPr>
          <p:nvPr>
            <p:ph type="sldNum" sz="quarter" idx="12"/>
          </p:nvPr>
        </p:nvSpPr>
        <p:spPr/>
        <p:txBody>
          <a:bodyPr/>
          <a:lstStyle/>
          <a:p>
            <a:pPr>
              <a:defRPr/>
            </a:pPr>
            <a:fld id="{2944132C-884D-4D58-A037-B33015F71617}" type="slidenum">
              <a:rPr lang="de-DE" smtClean="0">
                <a:latin typeface="+mn-lt"/>
              </a:rPr>
              <a:pPr>
                <a:defRPr/>
              </a:pPr>
              <a:t>41</a:t>
            </a:fld>
            <a:endParaRPr lang="de-DE">
              <a:latin typeface="+mn-lt"/>
            </a:endParaRPr>
          </a:p>
        </p:txBody>
      </p:sp>
    </p:spTree>
    <p:extLst>
      <p:ext uri="{BB962C8B-B14F-4D97-AF65-F5344CB8AC3E}">
        <p14:creationId xmlns:p14="http://schemas.microsoft.com/office/powerpoint/2010/main" val="10225433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a:solidFill>
                  <a:srgbClr val="004992"/>
                </a:solidFill>
                <a:latin typeface="+mn-lt"/>
                <a:ea typeface="+mn-ea"/>
                <a:cs typeface="+mn-cs"/>
              </a:rPr>
              <a:t>Kotitehtävä</a:t>
            </a:r>
            <a:endParaRPr lang="fi-FI"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lvl="0">
              <a:defRPr/>
            </a:pPr>
            <a:r>
              <a:rPr lang="fi-FI" sz="2000" dirty="0">
                <a:solidFill>
                  <a:srgbClr val="004992"/>
                </a:solidFill>
              </a:rPr>
              <a:t>Vinkkejä kuinka voit arvostaa päiväsi aikana tapahtuvia myönteisiä asioita:</a:t>
            </a:r>
          </a:p>
          <a:p>
            <a:pPr marL="342900" lvl="0" indent="-342900">
              <a:buClr>
                <a:srgbClr val="333333"/>
              </a:buClr>
              <a:buFont typeface="WingDings"/>
              <a:buChar char=""/>
            </a:pPr>
            <a:r>
              <a:rPr lang="fi-FI" sz="2000" dirty="0">
                <a:solidFill>
                  <a:srgbClr val="333333"/>
                </a:solidFill>
              </a:rPr>
              <a:t>Kun lähdet kotoa, ota kourallinen pieniä kuulia takkisi oikeaan taskuun (herneitä, marmorikuulia, jne.)</a:t>
            </a:r>
          </a:p>
          <a:p>
            <a:pPr marL="342900" lvl="0" indent="-342900">
              <a:buClr>
                <a:srgbClr val="333333"/>
              </a:buClr>
              <a:buFont typeface="WingDings"/>
              <a:buChar char=""/>
            </a:pPr>
            <a:r>
              <a:rPr lang="fi-FI" sz="2000" dirty="0">
                <a:solidFill>
                  <a:srgbClr val="333333"/>
                </a:solidFill>
              </a:rPr>
              <a:t>Aina kun jotain myönteistä tapahtuu (esim., ystävä hymyilee sinulle, käyt mukavan keskustelun, syöt maittavan lounaan, jne...), siirrä yksi kuula oikeasta taskustasi vasempaan taskuusi.</a:t>
            </a:r>
          </a:p>
          <a:p>
            <a:pPr marL="342900" lvl="0" indent="-342900">
              <a:buClr>
                <a:srgbClr val="333333"/>
              </a:buClr>
              <a:buFont typeface="WingDings"/>
              <a:buChar char=""/>
            </a:pPr>
            <a:r>
              <a:rPr lang="fi-FI" sz="2000" dirty="0">
                <a:solidFill>
                  <a:srgbClr val="333333"/>
                </a:solidFill>
              </a:rPr>
              <a:t>Kun tulet illalla kotiin, ota kuulat vasemmasta taskustasi ja muistele kaikkia kauniita asioita, joita koit päivän aikana.</a:t>
            </a:r>
          </a:p>
          <a:p>
            <a:pPr marL="342900" lvl="0" indent="-342900">
              <a:buClr>
                <a:srgbClr val="333333"/>
              </a:buClr>
              <a:buFont typeface="WingDings"/>
              <a:buChar char=""/>
            </a:pPr>
            <a:r>
              <a:rPr lang="fi-FI" sz="2000" dirty="0">
                <a:solidFill>
                  <a:srgbClr val="333333"/>
                </a:solidFill>
              </a:rPr>
              <a:t>Tekemällä näin, voit seurata kaikkia myönteisiä, kauniita muistoja ja nauttia hetkestä. Valitettavasti jätämme aivan liian usein miellyttävät asiat huomiotta ja annamme niiden kulkea ohi liian nopeasti.</a:t>
            </a:r>
          </a:p>
        </p:txBody>
      </p:sp>
      <p:sp>
        <p:nvSpPr>
          <p:cNvPr id="4" name="Footer Placeholder 3"/>
          <p:cNvSpPr>
            <a:spLocks noGrp="1"/>
          </p:cNvSpPr>
          <p:nvPr>
            <p:ph type="ftr" sz="quarter" idx="11"/>
          </p:nvPr>
        </p:nvSpPr>
        <p:spPr/>
        <p:txBody>
          <a:bodyPr/>
          <a:lstStyle/>
          <a:p>
            <a:pPr>
              <a:defRPr/>
            </a:pPr>
            <a:r>
              <a:rPr lang="de-DE">
                <a:latin typeface="+mn-lt"/>
              </a:rPr>
              <a:t>Metakognitiivinen harjoittelu 9 – Itsetunto</a:t>
            </a:r>
          </a:p>
        </p:txBody>
      </p:sp>
      <p:sp>
        <p:nvSpPr>
          <p:cNvPr id="5" name="Slide Number Placeholder 4"/>
          <p:cNvSpPr>
            <a:spLocks noGrp="1"/>
          </p:cNvSpPr>
          <p:nvPr>
            <p:ph type="sldNum" sz="quarter" idx="12"/>
          </p:nvPr>
        </p:nvSpPr>
        <p:spPr/>
        <p:txBody>
          <a:bodyPr/>
          <a:lstStyle/>
          <a:p>
            <a:pPr>
              <a:defRPr/>
            </a:pPr>
            <a:fld id="{2944132C-884D-4D58-A037-B33015F71617}" type="slidenum">
              <a:rPr lang="de-DE" smtClean="0">
                <a:latin typeface="+mn-lt"/>
              </a:rPr>
              <a:pPr>
                <a:defRPr/>
              </a:pPr>
              <a:t>42</a:t>
            </a:fld>
            <a:endParaRPr lang="de-DE">
              <a:latin typeface="+mn-lt"/>
            </a:endParaRPr>
          </a:p>
        </p:txBody>
      </p:sp>
    </p:spTree>
    <p:extLst>
      <p:ext uri="{BB962C8B-B14F-4D97-AF65-F5344CB8AC3E}">
        <p14:creationId xmlns:p14="http://schemas.microsoft.com/office/powerpoint/2010/main" val="33526639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a:solidFill>
                  <a:srgbClr val="004992"/>
                </a:solidFill>
                <a:latin typeface="+mn-lt"/>
                <a:ea typeface="+mn-ea"/>
                <a:cs typeface="+mn-cs"/>
              </a:rPr>
              <a:t>Kotitehtävä</a:t>
            </a:r>
            <a:endParaRPr lang="fi-FI"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lvl="0">
              <a:defRPr/>
            </a:pPr>
            <a:r>
              <a:rPr lang="fi-FI" sz="2000" dirty="0">
                <a:solidFill>
                  <a:srgbClr val="004992"/>
                </a:solidFill>
              </a:rPr>
              <a:t>Vinkkejä kuinka voit arvostaa päiväsi aikana tapahtuvia myönteisiä asioita:</a:t>
            </a:r>
          </a:p>
          <a:p>
            <a:pPr marL="342900" lvl="0" indent="-342900">
              <a:buClr>
                <a:srgbClr val="333333"/>
              </a:buClr>
              <a:buFont typeface="WingDings"/>
              <a:buChar char=""/>
            </a:pPr>
            <a:r>
              <a:rPr lang="fi-FI" sz="2000" dirty="0">
                <a:solidFill>
                  <a:srgbClr val="333333"/>
                </a:solidFill>
              </a:rPr>
              <a:t>Kun lähdet kotoa, ota kourallinen pieniä kuulia takkisi oikeaan taskuun (herneitä, marmorikuulia, jne.)</a:t>
            </a:r>
          </a:p>
          <a:p>
            <a:pPr marL="342900" lvl="0" indent="-342900">
              <a:buClr>
                <a:srgbClr val="333333"/>
              </a:buClr>
              <a:buFont typeface="WingDings"/>
              <a:buChar char=""/>
            </a:pPr>
            <a:r>
              <a:rPr lang="fi-FI" sz="2000" dirty="0">
                <a:solidFill>
                  <a:srgbClr val="333333"/>
                </a:solidFill>
              </a:rPr>
              <a:t>Aina kun jotain myönteistä tapahtuu (esim., ystävä hymyilee sinulle, käyt mukavan keskustelun, syöt maittavan lounaan, jne...), siirrä yksi kuula oikeasta taskustasi vasempaan taskuusi.</a:t>
            </a:r>
          </a:p>
          <a:p>
            <a:pPr marL="342900" lvl="0" indent="-342900">
              <a:buClr>
                <a:srgbClr val="333333"/>
              </a:buClr>
              <a:buFont typeface="WingDings"/>
              <a:buChar char=""/>
            </a:pPr>
            <a:r>
              <a:rPr lang="fi-FI" sz="2000" dirty="0">
                <a:solidFill>
                  <a:srgbClr val="333333"/>
                </a:solidFill>
              </a:rPr>
              <a:t>Kun tulet illalla kotiin, ota kuulat vasemmasta taskustasi ja muistele kaikkia kauniita asioita, joita koit päivän aikana.</a:t>
            </a:r>
          </a:p>
          <a:p>
            <a:pPr marL="342900" lvl="0" indent="-342900">
              <a:buClr>
                <a:srgbClr val="333333"/>
              </a:buClr>
              <a:buFont typeface="WingDings"/>
              <a:buChar char=""/>
            </a:pPr>
            <a:r>
              <a:rPr lang="fi-FI" sz="2000" dirty="0">
                <a:solidFill>
                  <a:srgbClr val="333333"/>
                </a:solidFill>
              </a:rPr>
              <a:t>Tekemällä näin, voit seurata kaikkia myönteisiä, kauniita muistoja ja nauttia hetkestä. Valitettavasti jätämme aivan liian usein miellyttävät asiat huomiotta ja annamme niiden kulkea ohi liian nopeasti.</a:t>
            </a:r>
          </a:p>
          <a:p>
            <a:pPr lvl="0" algn="ctr"/>
            <a:r>
              <a:rPr lang="fi-FI" sz="2000" dirty="0">
                <a:solidFill>
                  <a:srgbClr val="004992"/>
                </a:solidFill>
              </a:rPr>
              <a:t>Tiedätkö muita tapoja nauttia ja muistaa kivoja asioita päivän aikana?</a:t>
            </a:r>
          </a:p>
        </p:txBody>
      </p:sp>
      <p:sp>
        <p:nvSpPr>
          <p:cNvPr id="4" name="Footer Placeholder 3"/>
          <p:cNvSpPr>
            <a:spLocks noGrp="1"/>
          </p:cNvSpPr>
          <p:nvPr>
            <p:ph type="ftr" sz="quarter" idx="11"/>
          </p:nvPr>
        </p:nvSpPr>
        <p:spPr/>
        <p:txBody>
          <a:bodyPr/>
          <a:lstStyle/>
          <a:p>
            <a:pPr>
              <a:defRPr/>
            </a:pPr>
            <a:r>
              <a:rPr lang="de-DE">
                <a:latin typeface="+mn-lt"/>
              </a:rPr>
              <a:t>Metakognitiivinen harjoittelu 9 – Itsetunto</a:t>
            </a:r>
          </a:p>
        </p:txBody>
      </p:sp>
      <p:sp>
        <p:nvSpPr>
          <p:cNvPr id="5" name="Slide Number Placeholder 4"/>
          <p:cNvSpPr>
            <a:spLocks noGrp="1"/>
          </p:cNvSpPr>
          <p:nvPr>
            <p:ph type="sldNum" sz="quarter" idx="12"/>
          </p:nvPr>
        </p:nvSpPr>
        <p:spPr/>
        <p:txBody>
          <a:bodyPr/>
          <a:lstStyle/>
          <a:p>
            <a:pPr>
              <a:defRPr/>
            </a:pPr>
            <a:fld id="{2944132C-884D-4D58-A037-B33015F71617}" type="slidenum">
              <a:rPr lang="de-DE" smtClean="0">
                <a:latin typeface="+mn-lt"/>
              </a:rPr>
              <a:pPr>
                <a:defRPr/>
              </a:pPr>
              <a:t>43</a:t>
            </a:fld>
            <a:endParaRPr lang="de-DE">
              <a:latin typeface="+mn-lt"/>
            </a:endParaRPr>
          </a:p>
        </p:txBody>
      </p:sp>
    </p:spTree>
    <p:extLst>
      <p:ext uri="{BB962C8B-B14F-4D97-AF65-F5344CB8AC3E}">
        <p14:creationId xmlns:p14="http://schemas.microsoft.com/office/powerpoint/2010/main" val="5038991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dirty="0">
                <a:solidFill>
                  <a:srgbClr val="004992"/>
                </a:solidFill>
                <a:latin typeface="+mn-lt"/>
                <a:ea typeface="+mn-ea"/>
                <a:cs typeface="+mn-cs"/>
              </a:rPr>
              <a:t>Siirtäminen jokapäiväiseen elämään</a:t>
            </a:r>
            <a:endParaRPr lang="en-US" sz="3600" dirty="0">
              <a:solidFill>
                <a:srgbClr val="004992"/>
              </a:solidFill>
              <a:latin typeface="+mn-lt"/>
              <a:ea typeface="+mn-ea"/>
              <a:cs typeface="+mn-cs"/>
            </a:endParaRPr>
          </a:p>
        </p:txBody>
      </p:sp>
      <p:sp>
        <p:nvSpPr>
          <p:cNvPr id="3" name="Inhaltsplatzhalter 2"/>
          <p:cNvSpPr txBox="1">
            <a:spLocks noGrp="1"/>
          </p:cNvSpPr>
          <p:nvPr>
            <p:ph idx="1"/>
          </p:nvPr>
        </p:nvSpPr>
        <p:spPr/>
        <p:txBody>
          <a:bodyPr>
            <a:noAutofit/>
          </a:bodyPr>
          <a:lstStyle/>
          <a:p>
            <a:pPr lvl="0"/>
            <a:r>
              <a:rPr lang="fi-FI" sz="2400" b="1" dirty="0">
                <a:solidFill>
                  <a:srgbClr val="333333"/>
                </a:solidFill>
              </a:rPr>
              <a:t>Oppimistavoitteet:</a:t>
            </a:r>
          </a:p>
          <a:p>
            <a:pPr marL="342900" lvl="0" indent="-342900">
              <a:buClr>
                <a:srgbClr val="333333"/>
              </a:buClr>
              <a:buFont typeface="WingDings"/>
              <a:buChar char=""/>
            </a:pPr>
            <a:r>
              <a:rPr lang="fi-FI" sz="2400" dirty="0">
                <a:solidFill>
                  <a:srgbClr val="333333"/>
                </a:solidFill>
              </a:rPr>
              <a:t>Itsetunto on arvo, jonka ihminen antaa itselleen.</a:t>
            </a:r>
          </a:p>
          <a:p>
            <a:pPr marL="342900" lvl="0" indent="-342900">
              <a:buClr>
                <a:srgbClr val="333333"/>
              </a:buClr>
              <a:buFont typeface="WingDings"/>
              <a:buChar char=""/>
            </a:pPr>
            <a:r>
              <a:rPr lang="fi-FI" sz="2400" dirty="0">
                <a:solidFill>
                  <a:srgbClr val="333333"/>
                </a:solidFill>
              </a:rPr>
              <a:t>Tiedosta vahvuutesi elämän eri osa-alueilla ja koeta kehittää itsetuntoasi käyttämällä keinoja, joista juuri keskustelimme. </a:t>
            </a:r>
          </a:p>
          <a:p>
            <a:pPr marL="342900" lvl="0" indent="-342900">
              <a:buClr>
                <a:srgbClr val="333333"/>
              </a:buClr>
              <a:buFont typeface="WingDings"/>
              <a:buChar char=""/>
            </a:pPr>
            <a:r>
              <a:rPr lang="fi-FI" sz="2400" dirty="0">
                <a:solidFill>
                  <a:srgbClr val="333333"/>
                </a:solidFill>
              </a:rPr>
              <a:t>Etsi unohdettuja </a:t>
            </a:r>
            <a:r>
              <a:rPr lang="fi-FI" sz="2400">
                <a:solidFill>
                  <a:srgbClr val="333333"/>
                </a:solidFill>
              </a:rPr>
              <a:t>vahvuuksia (“kadonneet aarteet”) </a:t>
            </a:r>
            <a:r>
              <a:rPr lang="fi-FI" sz="2400" dirty="0">
                <a:solidFill>
                  <a:srgbClr val="333333"/>
                </a:solidFill>
              </a:rPr>
              <a:t>kysymällä ystäviltäsi tai pitämällä päivittäistä ilopäiväkirjaa.</a:t>
            </a:r>
          </a:p>
          <a:p>
            <a:pPr marL="342900" lvl="0" indent="-342900">
              <a:buClr>
                <a:srgbClr val="333333"/>
              </a:buClr>
              <a:buFont typeface="WingDings"/>
              <a:buChar char=""/>
            </a:pPr>
            <a:r>
              <a:rPr lang="fi-FI" sz="2400" dirty="0">
                <a:solidFill>
                  <a:srgbClr val="333333"/>
                </a:solidFill>
              </a:rPr>
              <a:t>Huomioi myönteiset hetket päiväsi aikana!</a:t>
            </a:r>
          </a:p>
        </p:txBody>
      </p:sp>
      <p:sp>
        <p:nvSpPr>
          <p:cNvPr id="5" name="Footer Placeholder 4"/>
          <p:cNvSpPr>
            <a:spLocks noGrp="1"/>
          </p:cNvSpPr>
          <p:nvPr>
            <p:ph type="ftr" sz="quarter" idx="11"/>
          </p:nvPr>
        </p:nvSpPr>
        <p:spPr/>
        <p:txBody>
          <a:bodyPr/>
          <a:lstStyle/>
          <a:p>
            <a:pPr>
              <a:defRPr/>
            </a:pPr>
            <a:r>
              <a:rPr lang="de-DE">
                <a:latin typeface="+mn-lt"/>
              </a:rPr>
              <a:t>Metakognitiivinen harjoittelu 9 – Itsetunto</a:t>
            </a:r>
          </a:p>
        </p:txBody>
      </p:sp>
      <p:sp>
        <p:nvSpPr>
          <p:cNvPr id="6" name="Slide Number Placeholder 5"/>
          <p:cNvSpPr>
            <a:spLocks noGrp="1"/>
          </p:cNvSpPr>
          <p:nvPr>
            <p:ph type="sldNum" sz="quarter" idx="12"/>
          </p:nvPr>
        </p:nvSpPr>
        <p:spPr/>
        <p:txBody>
          <a:bodyPr/>
          <a:lstStyle/>
          <a:p>
            <a:pPr>
              <a:defRPr/>
            </a:pPr>
            <a:fld id="{FA6740D3-3AD7-4A67-BA83-33BECCF281CD}" type="slidenum">
              <a:rPr lang="de-DE" smtClean="0">
                <a:latin typeface="+mn-lt"/>
              </a:rPr>
              <a:pPr>
                <a:defRPr/>
              </a:pPr>
              <a:t>44</a:t>
            </a:fld>
            <a:endParaRPr lang="de-DE">
              <a:latin typeface="+mn-lt"/>
            </a:endParaRPr>
          </a:p>
        </p:txBody>
      </p:sp>
    </p:spTree>
    <p:extLst>
      <p:ext uri="{BB962C8B-B14F-4D97-AF65-F5344CB8AC3E}">
        <p14:creationId xmlns:p14="http://schemas.microsoft.com/office/powerpoint/2010/main" val="36857874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dirty="0">
                <a:solidFill>
                  <a:srgbClr val="004992"/>
                </a:solidFill>
                <a:latin typeface="+mn-lt"/>
                <a:ea typeface="+mn-ea"/>
                <a:cs typeface="+mn-cs"/>
              </a:rPr>
              <a:t>Mitä tekemistä tällä on psykoosin kanssa?</a:t>
            </a:r>
          </a:p>
        </p:txBody>
      </p:sp>
      <p:sp>
        <p:nvSpPr>
          <p:cNvPr id="3" name="Inhaltsplatzhalter 2"/>
          <p:cNvSpPr txBox="1">
            <a:spLocks noGrp="1"/>
          </p:cNvSpPr>
          <p:nvPr>
            <p:ph idx="1"/>
          </p:nvPr>
        </p:nvSpPr>
        <p:spPr/>
        <p:txBody>
          <a:bodyPr>
            <a:noAutofit/>
          </a:bodyPr>
          <a:lstStyle/>
          <a:p>
            <a:pPr>
              <a:lnSpc>
                <a:spcPct val="100000"/>
              </a:lnSpc>
              <a:spcBef>
                <a:spcPts val="1200"/>
              </a:spcBef>
            </a:pPr>
            <a:r>
              <a:rPr lang="fi-FI" sz="2000" dirty="0">
                <a:solidFill>
                  <a:srgbClr val="333333"/>
                </a:solidFill>
              </a:rPr>
              <a:t>Monilla (mutta ei kaikilla!) psykoosista kärsivillä on heikko itsetunto ja negatiivisia ajattelutapoja (esim. taipumus murehtimiseen), jotka voivat edelleen alentaa matalaa itsetuntoa.</a:t>
            </a:r>
          </a:p>
        </p:txBody>
      </p:sp>
      <p:sp>
        <p:nvSpPr>
          <p:cNvPr id="4" name="Footer Placeholder 3"/>
          <p:cNvSpPr>
            <a:spLocks noGrp="1"/>
          </p:cNvSpPr>
          <p:nvPr>
            <p:ph type="ftr" sz="quarter" idx="11"/>
          </p:nvPr>
        </p:nvSpPr>
        <p:spPr/>
        <p:txBody>
          <a:bodyPr/>
          <a:lstStyle/>
          <a:p>
            <a:pPr>
              <a:defRPr/>
            </a:pPr>
            <a:r>
              <a:rPr lang="de-DE">
                <a:latin typeface="+mn-lt"/>
              </a:rPr>
              <a:t>Metakognitiivinen harjoittelu 9 – Itsetunto</a:t>
            </a:r>
          </a:p>
        </p:txBody>
      </p:sp>
      <p:sp>
        <p:nvSpPr>
          <p:cNvPr id="5" name="Slide Number Placeholder 4"/>
          <p:cNvSpPr>
            <a:spLocks noGrp="1"/>
          </p:cNvSpPr>
          <p:nvPr>
            <p:ph type="sldNum" sz="quarter" idx="12"/>
          </p:nvPr>
        </p:nvSpPr>
        <p:spPr/>
        <p:txBody>
          <a:bodyPr/>
          <a:lstStyle/>
          <a:p>
            <a:pPr>
              <a:defRPr/>
            </a:pPr>
            <a:fld id="{2944132C-884D-4D58-A037-B33015F71617}" type="slidenum">
              <a:rPr lang="de-DE" smtClean="0">
                <a:latin typeface="+mn-lt"/>
              </a:rPr>
              <a:pPr>
                <a:defRPr/>
              </a:pPr>
              <a:t>45</a:t>
            </a:fld>
            <a:endParaRPr lang="de-DE">
              <a:latin typeface="+mn-lt"/>
            </a:endParaRPr>
          </a:p>
        </p:txBody>
      </p:sp>
    </p:spTree>
    <p:extLst>
      <p:ext uri="{BB962C8B-B14F-4D97-AF65-F5344CB8AC3E}">
        <p14:creationId xmlns:p14="http://schemas.microsoft.com/office/powerpoint/2010/main" val="30595618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fi-FI" sz="3600" dirty="0">
                <a:solidFill>
                  <a:srgbClr val="004992"/>
                </a:solidFill>
                <a:latin typeface="+mn-lt"/>
                <a:ea typeface="+mn-ea"/>
                <a:cs typeface="+mn-cs"/>
              </a:rPr>
              <a:t>Mitä tekemistä tällä on psykoosin kanssa?</a:t>
            </a:r>
          </a:p>
        </p:txBody>
      </p:sp>
      <p:sp>
        <p:nvSpPr>
          <p:cNvPr id="3" name="Inhaltsplatzhalter 2"/>
          <p:cNvSpPr txBox="1">
            <a:spLocks noGrp="1"/>
          </p:cNvSpPr>
          <p:nvPr>
            <p:ph idx="1"/>
          </p:nvPr>
        </p:nvSpPr>
        <p:spPr/>
        <p:txBody>
          <a:bodyPr>
            <a:noAutofit/>
          </a:bodyPr>
          <a:lstStyle/>
          <a:p>
            <a:pPr>
              <a:lnSpc>
                <a:spcPct val="100000"/>
              </a:lnSpc>
              <a:spcBef>
                <a:spcPts val="1200"/>
              </a:spcBef>
            </a:pPr>
            <a:r>
              <a:rPr lang="fi-FI" sz="2000" dirty="0">
                <a:solidFill>
                  <a:srgbClr val="333333"/>
                </a:solidFill>
              </a:rPr>
              <a:t>Monilla (mutta ei kaikilla!) psykoosista kärsivillä on heikko itsetunto ja negatiivisia ajattelutapoja (esim. taipumus murehtimiseen), jotka voivat edelleen alentaa matalaa itsetuntoa.</a:t>
            </a:r>
          </a:p>
          <a:p>
            <a:pPr>
              <a:lnSpc>
                <a:spcPct val="100000"/>
              </a:lnSpc>
              <a:spcBef>
                <a:spcPts val="1200"/>
              </a:spcBef>
            </a:pPr>
            <a:r>
              <a:rPr lang="fi-FI" sz="2000" dirty="0">
                <a:solidFill>
                  <a:srgbClr val="004992"/>
                </a:solidFill>
              </a:rPr>
              <a:t>Esimerkki: </a:t>
            </a:r>
            <a:r>
              <a:rPr lang="fi-FI" sz="2000" dirty="0">
                <a:solidFill>
                  <a:srgbClr val="333333"/>
                </a:solidFill>
              </a:rPr>
              <a:t>Harri sai huonon arvosanan kokeesta koulutuksensa lopussa.</a:t>
            </a:r>
          </a:p>
          <a:p>
            <a:pPr>
              <a:lnSpc>
                <a:spcPct val="100000"/>
              </a:lnSpc>
              <a:spcBef>
                <a:spcPts val="1200"/>
              </a:spcBef>
            </a:pPr>
            <a:r>
              <a:rPr lang="fi-FI" sz="2000" dirty="0">
                <a:solidFill>
                  <a:srgbClr val="004992"/>
                </a:solidFill>
              </a:rPr>
              <a:t>Arviointi: </a:t>
            </a:r>
            <a:r>
              <a:rPr lang="fi-FI" sz="2000" dirty="0">
                <a:solidFill>
                  <a:srgbClr val="333333"/>
                </a:solidFill>
              </a:rPr>
              <a:t>Aluksi hän kyseenalaistaa itsensä työntekijänä, mutta yhä enemmän ja enemmän hän alkaa vähätellä itseään ihmisenä. Hän tuntee itsensä masentuneeksi ja epäilee itseään.</a:t>
            </a:r>
          </a:p>
          <a:p>
            <a:pPr>
              <a:lnSpc>
                <a:spcPct val="100000"/>
              </a:lnSpc>
              <a:spcBef>
                <a:spcPts val="1200"/>
              </a:spcBef>
            </a:pPr>
            <a:r>
              <a:rPr lang="fi-FI" sz="2000" dirty="0">
                <a:solidFill>
                  <a:srgbClr val="004992"/>
                </a:solidFill>
              </a:rPr>
              <a:t>Mutta: </a:t>
            </a:r>
            <a:r>
              <a:rPr lang="fi-FI" sz="2000" dirty="0">
                <a:solidFill>
                  <a:srgbClr val="333333"/>
                </a:solidFill>
              </a:rPr>
              <a:t>Ystävät auttavat Harria seuraavina päivinä tehden hänelle selväksi, että koe ei arvioi häntä ihmisenä, vaan kuvaa pientä osa hänen suoriutumisestaan ja vain yhdellä monista osa-alueista. Toisaalta hänen ei pidä suhtautua tulokseen liian kevyesti, mutta toisaalta on myös tärkeää, että hän pitää mielessään vahvuutensa (töissä ja muilla elämänalueilla), eikä ole liian ankara itselleen.</a:t>
            </a:r>
            <a:endParaRPr lang="de-DE" sz="2000" dirty="0">
              <a:solidFill>
                <a:srgbClr val="333333"/>
              </a:solidFill>
            </a:endParaRPr>
          </a:p>
          <a:p>
            <a:pPr>
              <a:lnSpc>
                <a:spcPct val="100000"/>
              </a:lnSpc>
              <a:spcBef>
                <a:spcPts val="1200"/>
              </a:spcBef>
            </a:pPr>
            <a:r>
              <a:rPr lang="fi-FI" sz="2000" dirty="0">
                <a:solidFill>
                  <a:srgbClr val="004992"/>
                </a:solidFill>
              </a:rPr>
              <a:t>Tärkeää: Vaikka kokisit epäonnistumisen, sinun ei tulisi koskaan jättää huomiotta asioita, jotka ovat elämässäsi hyvin.</a:t>
            </a:r>
            <a:endParaRPr lang="de-DE" sz="2000" dirty="0">
              <a:solidFill>
                <a:srgbClr val="004992"/>
              </a:solidFill>
            </a:endParaRPr>
          </a:p>
        </p:txBody>
      </p:sp>
      <p:sp>
        <p:nvSpPr>
          <p:cNvPr id="4" name="Footer Placeholder 3"/>
          <p:cNvSpPr>
            <a:spLocks noGrp="1"/>
          </p:cNvSpPr>
          <p:nvPr>
            <p:ph type="ftr" sz="quarter" idx="11"/>
          </p:nvPr>
        </p:nvSpPr>
        <p:spPr/>
        <p:txBody>
          <a:bodyPr/>
          <a:lstStyle/>
          <a:p>
            <a:pPr>
              <a:defRPr/>
            </a:pPr>
            <a:r>
              <a:rPr lang="de-DE">
                <a:latin typeface="+mn-lt"/>
              </a:rPr>
              <a:t>Metakognitiivinen harjoittelu 9 – Itsetunto</a:t>
            </a:r>
          </a:p>
        </p:txBody>
      </p:sp>
      <p:sp>
        <p:nvSpPr>
          <p:cNvPr id="5" name="Slide Number Placeholder 4"/>
          <p:cNvSpPr>
            <a:spLocks noGrp="1"/>
          </p:cNvSpPr>
          <p:nvPr>
            <p:ph type="sldNum" sz="quarter" idx="12"/>
          </p:nvPr>
        </p:nvSpPr>
        <p:spPr/>
        <p:txBody>
          <a:bodyPr/>
          <a:lstStyle/>
          <a:p>
            <a:pPr>
              <a:defRPr/>
            </a:pPr>
            <a:fld id="{2944132C-884D-4D58-A037-B33015F71617}" type="slidenum">
              <a:rPr lang="de-DE" smtClean="0">
                <a:latin typeface="+mn-lt"/>
              </a:rPr>
              <a:pPr>
                <a:defRPr/>
              </a:pPr>
              <a:t>46</a:t>
            </a:fld>
            <a:endParaRPr lang="de-DE">
              <a:latin typeface="+mn-lt"/>
            </a:endParaRPr>
          </a:p>
        </p:txBody>
      </p:sp>
    </p:spTree>
    <p:extLst>
      <p:ext uri="{BB962C8B-B14F-4D97-AF65-F5344CB8AC3E}">
        <p14:creationId xmlns:p14="http://schemas.microsoft.com/office/powerpoint/2010/main" val="7963547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Kiitoksia</a:t>
            </a:r>
            <a:r>
              <a:rPr lang="en-US" altLang="ko-KR" sz="3600" dirty="0">
                <a:latin typeface="+mn-lt"/>
                <a:ea typeface="+mn-ea"/>
                <a:cs typeface="+mn-cs"/>
              </a:rPr>
              <a:t> </a:t>
            </a:r>
            <a:r>
              <a:rPr lang="en-US" altLang="ko-KR" sz="3600" dirty="0" err="1">
                <a:latin typeface="+mn-lt"/>
                <a:ea typeface="+mn-ea"/>
                <a:cs typeface="+mn-cs"/>
              </a:rPr>
              <a:t>mielenkiinnostanne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ryhmänohjaajille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fi-FI" altLang="ko-KR" dirty="0">
                <a:solidFill>
                  <a:srgbClr val="004992"/>
                </a:solidFill>
              </a:rPr>
              <a:t>Jakakaa työpaperit. Esittele sovelluksemme COGITO (lataa ilmaiseksi)</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Metakognitiivinen harjoittelu 9 – Itsetunto</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47</a:t>
            </a:fld>
            <a:endParaRPr 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4281344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Metakognitiivinen harjoittelu 9 – Itsetunto</a:t>
            </a:r>
          </a:p>
        </p:txBody>
      </p:sp>
      <p:sp>
        <p:nvSpPr>
          <p:cNvPr id="4" name="Slide Number Placeholder 3"/>
          <p:cNvSpPr>
            <a:spLocks noGrp="1"/>
          </p:cNvSpPr>
          <p:nvPr>
            <p:ph type="sldNum" sz="quarter" idx="12"/>
          </p:nvPr>
        </p:nvSpPr>
        <p:spPr/>
        <p:txBody>
          <a:bodyPr/>
          <a:lstStyle/>
          <a:p>
            <a:pPr>
              <a:defRPr/>
            </a:pPr>
            <a:fld id="{FA6740D3-3AD7-4A67-BA83-33BECCF281CD}" type="slidenum">
              <a:rPr lang="de-DE" smtClean="0">
                <a:latin typeface="+mn-lt"/>
              </a:rPr>
              <a:pPr>
                <a:defRPr/>
              </a:pPr>
              <a:t>48</a:t>
            </a:fld>
            <a:endParaRPr 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1439851883"/>
              </p:ext>
            </p:extLst>
          </p:nvPr>
        </p:nvGraphicFramePr>
        <p:xfrm>
          <a:off x="408954" y="2011680"/>
          <a:ext cx="11375999" cy="38831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Images Money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Money from around the world </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banknotes/Geldscheine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stop sign/Stoppschild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dirty="0">
                          <a:solidFill>
                            <a:srgbClr val="333333"/>
                          </a:solidFill>
                          <a:effectLst/>
                          <a:latin typeface="Calibri Light"/>
                          <a:ea typeface="Verdana" panose="020B0604030504040204" pitchFamily="34" charset="0"/>
                          <a:cs typeface="Verdana" panose="020B0604030504040204" pitchFamily="34" charset="0"/>
                        </a:rPr>
                        <a:t>Michael </a:t>
                      </a:r>
                      <a:r>
                        <a:rPr lang="en-US" sz="1000" b="0" i="0" u="none" dirty="0" err="1">
                          <a:solidFill>
                            <a:srgbClr val="333333"/>
                          </a:solidFill>
                          <a:effectLst/>
                          <a:latin typeface="Calibri Light"/>
                          <a:ea typeface="Verdana" panose="020B0604030504040204" pitchFamily="34" charset="0"/>
                          <a:cs typeface="Verdana" panose="020B0604030504040204" pitchFamily="34" charset="0"/>
                        </a:rPr>
                        <a:t>Fielitz</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Neues Regal</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bookshelf/Bücherregal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Steve Wilson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Business Woman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businesswoman/</a:t>
                      </a:r>
                      <a:r>
                        <a:rPr lang="en-US" sz="1000" b="0" i="0" u="none" kern="1200" dirty="0" err="1">
                          <a:solidFill>
                            <a:srgbClr val="333333"/>
                          </a:solidFill>
                          <a:effectLst/>
                          <a:latin typeface="Calibri Light"/>
                          <a:ea typeface="Verdana" panose="020B0604030504040204" pitchFamily="34" charset="0"/>
                          <a:cs typeface="Verdana" panose="020B0604030504040204" pitchFamily="34" charset="0"/>
                        </a:rPr>
                        <a:t>Geschäftsfrau</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Calibri Light"/>
                        </a:rPr>
                        <a:t>Steve Wilson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dirty="0">
                          <a:solidFill>
                            <a:srgbClr val="333333"/>
                          </a:solidFill>
                          <a:effectLst/>
                          <a:latin typeface="Calibri Light"/>
                          <a:ea typeface="Verdana" panose="020B0604030504040204" pitchFamily="34" charset="0"/>
                          <a:cs typeface="Verdana" panose="020B0604030504040204" pitchFamily="34" charset="0"/>
                        </a:rPr>
                        <a:t>Smiling </a:t>
                      </a:r>
                      <a:r>
                        <a:rPr lang="de-DE" sz="1000" b="0" i="0" u="none" kern="1200" dirty="0" err="1">
                          <a:solidFill>
                            <a:srgbClr val="333333"/>
                          </a:solidFill>
                          <a:effectLst/>
                          <a:latin typeface="Calibri Light"/>
                          <a:ea typeface="Verdana" panose="020B0604030504040204" pitchFamily="34" charset="0"/>
                          <a:cs typeface="Verdana" panose="020B0604030504040204" pitchFamily="34" charset="0"/>
                        </a:rPr>
                        <a:t>businessman</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portrait of a smiling man/Portrait eines lächelnden Mannes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Denver Vender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Old Jewelry Box</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old jewelry box/Alter </a:t>
                      </a:r>
                      <a:r>
                        <a:rPr lang="en-US" sz="1000" b="0" i="0" u="none" kern="1200" dirty="0" err="1">
                          <a:solidFill>
                            <a:srgbClr val="333333"/>
                          </a:solidFill>
                          <a:effectLst/>
                          <a:latin typeface="Calibri Light"/>
                          <a:ea typeface="Verdana" panose="020B0604030504040204" pitchFamily="34" charset="0"/>
                          <a:cs typeface="Verdana" panose="020B0604030504040204" pitchFamily="34" charset="0"/>
                        </a:rPr>
                        <a:t>Schmuckkasten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a:solidFill>
                            <a:srgbClr val="333333"/>
                          </a:solidFill>
                          <a:effectLst/>
                          <a:latin typeface="Calibri Light"/>
                          <a:ea typeface="Verdana" panose="020B0604030504040204" pitchFamily="34" charset="0"/>
                          <a:cs typeface="Verdana" panose="020B0604030504040204" pitchFamily="34" charset="0"/>
                        </a:rPr>
                        <a:t>Beatrice Murch</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b="0" i="0" u="none" kern="1200">
                          <a:solidFill>
                            <a:srgbClr val="333333"/>
                          </a:solidFill>
                          <a:effectLst/>
                          <a:latin typeface="Calibri Light"/>
                          <a:ea typeface="Verdana" panose="020B0604030504040204" pitchFamily="34" charset="0"/>
                          <a:cs typeface="Verdana" panose="020B0604030504040204" pitchFamily="34" charset="0"/>
                        </a:rPr>
                        <a:t>El pensador</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CC</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the thinker/Der </a:t>
                      </a:r>
                      <a:r>
                        <a:rPr kumimoji="0" lang="en-US" sz="1000" b="0" i="0" u="none" strike="noStrike" cap="none" normalizeH="0" baseline="0" dirty="0" err="1">
                          <a:ln>
                            <a:noFill/>
                          </a:ln>
                          <a:solidFill>
                            <a:srgbClr val="333333"/>
                          </a:solidFill>
                          <a:effectLst/>
                          <a:latin typeface="Calibri Light"/>
                        </a:rPr>
                        <a:t>Denker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4383">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err="1">
                          <a:solidFill>
                            <a:srgbClr val="333333"/>
                          </a:solidFill>
                          <a:effectLst/>
                          <a:latin typeface="Calibri Light"/>
                          <a:ea typeface="Verdana" panose="020B0604030504040204" pitchFamily="34" charset="0"/>
                          <a:cs typeface="Verdana" panose="020B0604030504040204" pitchFamily="34" charset="0"/>
                        </a:rPr>
                        <a:t>gianni</a:t>
                      </a: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 del buffalo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it-IT" sz="1000" b="0" i="0" u="none" kern="1200" dirty="0">
                          <a:solidFill>
                            <a:srgbClr val="333333"/>
                          </a:solidFill>
                          <a:effectLst/>
                          <a:latin typeface="Calibri Light"/>
                          <a:ea typeface="Verdana" panose="020B0604030504040204" pitchFamily="34" charset="0"/>
                          <a:cs typeface="Verdana" panose="020B0604030504040204" pitchFamily="34" charset="0"/>
                        </a:rPr>
                        <a:t>Ancona, Marche, </a:t>
                      </a:r>
                      <a:r>
                        <a:rPr lang="it-IT" sz="1000" b="0" i="0" u="none" kern="1200" dirty="0" err="1">
                          <a:solidFill>
                            <a:srgbClr val="333333"/>
                          </a:solidFill>
                          <a:effectLst/>
                          <a:latin typeface="Calibri Light"/>
                          <a:ea typeface="Verdana" panose="020B0604030504040204" pitchFamily="34" charset="0"/>
                          <a:cs typeface="Verdana" panose="020B0604030504040204" pitchFamily="34" charset="0"/>
                        </a:rPr>
                        <a:t>Italy</a:t>
                      </a:r>
                      <a:r>
                        <a:rPr lang="it-IT" sz="1000" b="0" i="0" u="none" kern="1200" dirty="0">
                          <a:solidFill>
                            <a:srgbClr val="333333"/>
                          </a:solidFill>
                          <a:effectLst/>
                          <a:latin typeface="Calibri Light"/>
                          <a:ea typeface="Verdana" panose="020B0604030504040204" pitchFamily="34" charset="0"/>
                          <a:cs typeface="Verdana" panose="020B0604030504040204" pitchFamily="34" charset="0"/>
                        </a:rPr>
                        <a:t> - Clouds 4</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clouded sky/</a:t>
                      </a:r>
                      <a:r>
                        <a:rPr kumimoji="0" lang="en-US" sz="1000" b="0" i="0" u="none" strike="noStrike" cap="none" normalizeH="0" baseline="0" dirty="0" err="1">
                          <a:ln>
                            <a:noFill/>
                          </a:ln>
                          <a:solidFill>
                            <a:srgbClr val="333333"/>
                          </a:solidFill>
                          <a:effectLst/>
                          <a:latin typeface="Calibri Light"/>
                        </a:rPr>
                        <a:t>Wolkenhimmel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1681238366"/>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2715</Words>
  <Application>Microsoft Office PowerPoint</Application>
  <PresentationFormat>Benutzerdefiniert</PresentationFormat>
  <Paragraphs>450</Paragraphs>
  <Slides>48</Slides>
  <Notes>48</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48</vt:i4>
      </vt:variant>
    </vt:vector>
  </HeadingPairs>
  <TitlesOfParts>
    <vt:vector size="55" baseType="lpstr">
      <vt:lpstr>Calibri</vt:lpstr>
      <vt:lpstr>Symbol</vt:lpstr>
      <vt:lpstr>WingDings</vt:lpstr>
      <vt:lpstr>Calibri Light</vt:lpstr>
      <vt:lpstr>Arial</vt:lpstr>
      <vt:lpstr>Times New Roman</vt:lpstr>
      <vt:lpstr>UKE_PPT-Vorlage_16zu9</vt:lpstr>
      <vt:lpstr>MCT 9 I – Itsetunto</vt:lpstr>
      <vt:lpstr>Itsetunto: Mitä se on?</vt:lpstr>
      <vt:lpstr>Itsetunto: Mitä se on?</vt:lpstr>
      <vt:lpstr>Itsetunto: Mitä se on?</vt:lpstr>
      <vt:lpstr>Itsetunto: Mitä se on?</vt:lpstr>
      <vt:lpstr>Alhainen itsetunto voi vaikuttaa mielenterveyteemme</vt:lpstr>
      <vt:lpstr>Ero liioitellun itsetunnon ja terveen itsetunnon välillä</vt:lpstr>
      <vt:lpstr>Mutta…</vt:lpstr>
      <vt:lpstr>Miksi teemme tätä?</vt:lpstr>
      <vt:lpstr>Itsetunnon lähteitä</vt:lpstr>
      <vt:lpstr>Itsetunnon lähteitä</vt:lpstr>
      <vt:lpstr>Ihmiset, joilla on huono itsetunto…</vt:lpstr>
      <vt:lpstr>Ihmiset, joilla on huono itsetunto…</vt:lpstr>
      <vt:lpstr>Ihmiset, joilla on huono itsetunto…</vt:lpstr>
      <vt:lpstr>Älä unohda…</vt:lpstr>
      <vt:lpstr>Älä unohda…</vt:lpstr>
      <vt:lpstr>Mistä tunnistaa ihmiset, joilla on korkea itsetunto?</vt:lpstr>
      <vt:lpstr>Mistä tunnistaa ihmiset, joilla on korkea itsetunto?</vt:lpstr>
      <vt:lpstr>Hyvän itsetunnon ominaisuuksia, jotka eivät ole suoraan havaittavissa</vt:lpstr>
      <vt:lpstr>Hyvän itsetunnon ominaisuuksia, jotka eivät ole suoraan havaittavissa</vt:lpstr>
      <vt:lpstr>Vahvuuksien oivaltaminen</vt:lpstr>
      <vt:lpstr>Vahvuuksien oivaltaminen</vt:lpstr>
      <vt:lpstr>Harjoitus 1</vt:lpstr>
      <vt:lpstr>Harjoitus 2</vt:lpstr>
      <vt:lpstr>Harjoitus 2</vt:lpstr>
      <vt:lpstr>Harjoitus 2</vt:lpstr>
      <vt:lpstr>Harjoitus 2</vt:lpstr>
      <vt:lpstr>Harjoitus 2</vt:lpstr>
      <vt:lpstr>Harjoitus 2</vt:lpstr>
      <vt:lpstr>Harjoitus 2</vt:lpstr>
      <vt:lpstr>Märehtiminen: kiertää kehää, muttei liiku eteenpäin</vt:lpstr>
      <vt:lpstr>Ongelmia</vt:lpstr>
      <vt:lpstr>Mitä tehdä?</vt:lpstr>
      <vt:lpstr>Harjoitus märehtimistä vastaan 1: Sisäisen välimatkan löytäminen</vt:lpstr>
      <vt:lpstr>Harjoitus märehtimistä vastaan 2: Fyysinen huomion kääntäminen muuhun</vt:lpstr>
      <vt:lpstr>Harjoitus märehtimistä vastaan 2: Fyysinen huomion kääntäminen muuhun</vt:lpstr>
      <vt:lpstr>Harjoitus märehtimistä vastaan 2: Fyysinen huomion kääntäminen muuhun</vt:lpstr>
      <vt:lpstr>Vinkkejä itsetunnon kohottamiseksi</vt:lpstr>
      <vt:lpstr>Vinkkejä itsetunnon kohottamiseksi</vt:lpstr>
      <vt:lpstr>Vinkkejä itsetunnon kohottamiseksi</vt:lpstr>
      <vt:lpstr>Vinkkejä itsetunnon kohottamiseksi</vt:lpstr>
      <vt:lpstr>Kotitehtävä</vt:lpstr>
      <vt:lpstr>Kotitehtävä</vt:lpstr>
      <vt:lpstr>Siirtäminen jokapäiväiseen elämään</vt:lpstr>
      <vt:lpstr>Mitä tekemistä tällä on psykoosin kanssa?</vt:lpstr>
      <vt:lpstr>Mitä tekemistä tällä on psykoosin kanssa?</vt:lpstr>
      <vt:lpstr>Kiitoksia mielenkiinnostanne!</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Britt ...</cp:lastModifiedBy>
  <cp:revision>293</cp:revision>
  <dcterms:created xsi:type="dcterms:W3CDTF">2015-06-01T16:15:11Z</dcterms:created>
  <dcterms:modified xsi:type="dcterms:W3CDTF">2022-07-04T11:47:44Z</dcterms:modified>
</cp:coreProperties>
</file>