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63" r:id="rId1"/>
  </p:sldMasterIdLst>
  <p:notesMasterIdLst>
    <p:notesMasterId r:id="rId74"/>
  </p:notesMasterIdLst>
  <p:handoutMasterIdLst>
    <p:handoutMasterId r:id="rId75"/>
  </p:handoutMasterIdLst>
  <p:sldIdLst>
    <p:sldId id="598" r:id="rId2"/>
    <p:sldId id="586" r:id="rId3"/>
    <p:sldId id="600" r:id="rId4"/>
    <p:sldId id="599" r:id="rId5"/>
    <p:sldId id="513" r:id="rId6"/>
    <p:sldId id="514" r:id="rId7"/>
    <p:sldId id="497" r:id="rId8"/>
    <p:sldId id="590" r:id="rId9"/>
    <p:sldId id="589" r:id="rId10"/>
    <p:sldId id="588" r:id="rId11"/>
    <p:sldId id="301" r:id="rId12"/>
    <p:sldId id="507" r:id="rId13"/>
    <p:sldId id="510" r:id="rId14"/>
    <p:sldId id="511" r:id="rId15"/>
    <p:sldId id="506" r:id="rId16"/>
    <p:sldId id="593" r:id="rId17"/>
    <p:sldId id="592" r:id="rId18"/>
    <p:sldId id="591" r:id="rId19"/>
    <p:sldId id="522" r:id="rId20"/>
    <p:sldId id="523" r:id="rId21"/>
    <p:sldId id="524" r:id="rId22"/>
    <p:sldId id="525" r:id="rId23"/>
    <p:sldId id="526" r:id="rId24"/>
    <p:sldId id="527" r:id="rId25"/>
    <p:sldId id="528" r:id="rId26"/>
    <p:sldId id="529" r:id="rId27"/>
    <p:sldId id="530" r:id="rId28"/>
    <p:sldId id="531" r:id="rId29"/>
    <p:sldId id="532" r:id="rId30"/>
    <p:sldId id="533" r:id="rId31"/>
    <p:sldId id="534" r:id="rId32"/>
    <p:sldId id="535" r:id="rId33"/>
    <p:sldId id="577" r:id="rId34"/>
    <p:sldId id="578" r:id="rId35"/>
    <p:sldId id="580" r:id="rId36"/>
    <p:sldId id="539" r:id="rId37"/>
    <p:sldId id="540" r:id="rId38"/>
    <p:sldId id="541" r:id="rId39"/>
    <p:sldId id="542" r:id="rId40"/>
    <p:sldId id="584" r:id="rId41"/>
    <p:sldId id="543" r:id="rId42"/>
    <p:sldId id="544" r:id="rId43"/>
    <p:sldId id="545" r:id="rId44"/>
    <p:sldId id="546" r:id="rId45"/>
    <p:sldId id="547" r:id="rId46"/>
    <p:sldId id="548" r:id="rId47"/>
    <p:sldId id="549" r:id="rId48"/>
    <p:sldId id="550" r:id="rId49"/>
    <p:sldId id="551" r:id="rId50"/>
    <p:sldId id="552" r:id="rId51"/>
    <p:sldId id="553" r:id="rId52"/>
    <p:sldId id="554" r:id="rId53"/>
    <p:sldId id="555" r:id="rId54"/>
    <p:sldId id="556" r:id="rId55"/>
    <p:sldId id="557" r:id="rId56"/>
    <p:sldId id="558" r:id="rId57"/>
    <p:sldId id="559" r:id="rId58"/>
    <p:sldId id="560" r:id="rId59"/>
    <p:sldId id="561" r:id="rId60"/>
    <p:sldId id="562" r:id="rId61"/>
    <p:sldId id="563" r:id="rId62"/>
    <p:sldId id="564" r:id="rId63"/>
    <p:sldId id="565" r:id="rId64"/>
    <p:sldId id="566" r:id="rId65"/>
    <p:sldId id="499" r:id="rId66"/>
    <p:sldId id="595" r:id="rId67"/>
    <p:sldId id="594" r:id="rId68"/>
    <p:sldId id="575" r:id="rId69"/>
    <p:sldId id="597" r:id="rId70"/>
    <p:sldId id="596" r:id="rId71"/>
    <p:sldId id="585" r:id="rId72"/>
    <p:sldId id="512" r:id="rId73"/>
  </p:sldIdLst>
  <p:sldSz cx="12195175" cy="6858000"/>
  <p:notesSz cx="6669088" cy="10050463"/>
  <p:embeddedFontLst>
    <p:embeddedFont>
      <p:font typeface="Calibri" panose="020F0502020204030204" pitchFamily="34" charset="0"/>
      <p:regular r:id="rId76"/>
      <p:bold r:id="rId77"/>
      <p:italic r:id="rId78"/>
      <p:boldItalic r:id="rId79"/>
    </p:embeddedFont>
    <p:embeddedFont>
      <p:font typeface="Calibri Light" panose="020F0302020204030204" pitchFamily="34" charset="0"/>
      <p:regular r:id="rId80"/>
      <p:italic r:id="rId81"/>
    </p:embeddedFont>
  </p:embeddedFontLst>
  <p:defaultTextStyle>
    <a:defPPr>
      <a:defRPr lang="de-DE"/>
    </a:defPPr>
    <a:lvl1pPr algn="ctr" rtl="0" fontAlgn="base">
      <a:spcBef>
        <a:spcPct val="0"/>
      </a:spcBef>
      <a:spcAft>
        <a:spcPct val="0"/>
      </a:spcAft>
      <a:defRPr lang="en-US" b="1" kern="1200">
        <a:solidFill>
          <a:schemeClr val="tx1"/>
        </a:solidFill>
        <a:latin typeface="+mn-lt"/>
        <a:ea typeface="+mn-ea"/>
        <a:cs typeface="+mn-cs"/>
      </a:defRPr>
    </a:lvl1pPr>
    <a:lvl2pPr marL="457200" algn="ctr" rtl="0" fontAlgn="base">
      <a:spcBef>
        <a:spcPct val="0"/>
      </a:spcBef>
      <a:spcAft>
        <a:spcPct val="0"/>
      </a:spcAft>
      <a:defRPr lang="en-US" b="1" kern="1200">
        <a:solidFill>
          <a:schemeClr val="tx1"/>
        </a:solidFill>
        <a:latin typeface="+mn-lt"/>
        <a:ea typeface="+mn-ea"/>
        <a:cs typeface="+mn-cs"/>
      </a:defRPr>
    </a:lvl2pPr>
    <a:lvl3pPr marL="914400" algn="ctr" rtl="0" fontAlgn="base">
      <a:spcBef>
        <a:spcPct val="0"/>
      </a:spcBef>
      <a:spcAft>
        <a:spcPct val="0"/>
      </a:spcAft>
      <a:defRPr lang="en-US" b="1" kern="1200">
        <a:solidFill>
          <a:schemeClr val="tx1"/>
        </a:solidFill>
        <a:latin typeface="+mn-lt"/>
        <a:ea typeface="+mn-ea"/>
        <a:cs typeface="+mn-cs"/>
      </a:defRPr>
    </a:lvl3pPr>
    <a:lvl4pPr marL="1371600" algn="ctr" rtl="0" fontAlgn="base">
      <a:spcBef>
        <a:spcPct val="0"/>
      </a:spcBef>
      <a:spcAft>
        <a:spcPct val="0"/>
      </a:spcAft>
      <a:defRPr lang="en-US" b="1" kern="1200">
        <a:solidFill>
          <a:schemeClr val="tx1"/>
        </a:solidFill>
        <a:latin typeface="+mn-lt"/>
        <a:ea typeface="+mn-ea"/>
        <a:cs typeface="+mn-cs"/>
      </a:defRPr>
    </a:lvl4pPr>
    <a:lvl5pPr marL="1828800" algn="ctr" rtl="0" fontAlgn="base">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071">
          <p15:clr>
            <a:srgbClr val="A4A3A4"/>
          </p15:clr>
        </p15:guide>
        <p15:guide id="2" pos="2880">
          <p15:clr>
            <a:srgbClr val="A4A3A4"/>
          </p15:clr>
        </p15:guide>
        <p15:guide id="3" pos="3841">
          <p15:clr>
            <a:srgbClr val="A4A3A4"/>
          </p15:clr>
        </p15:guide>
      </p15:sldGuideLst>
    </p:ext>
    <p:ext uri="{2D200454-40CA-4A62-9FC3-DE9A4176ACB9}">
      <p15:notesGuideLst xmlns:p15="http://schemas.microsoft.com/office/powerpoint/2012/main">
        <p15:guide id="1" orient="horz" pos="3165">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A98EFE"/>
    <a:srgbClr val="FF0066"/>
    <a:srgbClr val="FFFF00"/>
    <a:srgbClr val="FF0000"/>
    <a:srgbClr val="ADC0CB"/>
    <a:srgbClr val="FFCC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9881" autoAdjust="0"/>
  </p:normalViewPr>
  <p:slideViewPr>
    <p:cSldViewPr>
      <p:cViewPr varScale="1">
        <p:scale>
          <a:sx n="67" d="100"/>
          <a:sy n="67" d="100"/>
        </p:scale>
        <p:origin x="836" y="44"/>
      </p:cViewPr>
      <p:guideLst>
        <p:guide orient="horz" pos="1071"/>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52" d="100"/>
          <a:sy n="52" d="100"/>
        </p:scale>
        <p:origin x="-1860" y="-108"/>
      </p:cViewPr>
      <p:guideLst>
        <p:guide orient="horz" pos="3165"/>
        <p:guide pos="2101"/>
      </p:guideLst>
    </p:cSldViewPr>
  </p:notesViewPr>
  <p:gridSpacing cx="72010" cy="7201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1.fntdata"/><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5.fntdata"/><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font" Target="fonts/font6.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2890838" cy="501650"/>
          </a:xfrm>
          <a:prstGeom prst="rect">
            <a:avLst/>
          </a:prstGeom>
          <a:noFill/>
          <a:ln w="9525">
            <a:noFill/>
            <a:miter lim="800000"/>
            <a:headEnd/>
            <a:tailEnd/>
          </a:ln>
          <a:effectLst/>
        </p:spPr>
        <p:txBody>
          <a:bodyPr vert="horz" wrap="square" lIns="95532" tIns="47766" rIns="95532" bIns="47766" numCol="1" anchor="t" anchorCtr="0" compatLnSpc="1">
            <a:prstTxWarp prst="textNoShape">
              <a:avLst/>
            </a:prstTxWarp>
          </a:bodyPr>
          <a:lstStyle>
            <a:lvl1pPr algn="l" defTabSz="955675">
              <a:defRPr sz="1300">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3778250" y="0"/>
            <a:ext cx="2890838" cy="501650"/>
          </a:xfrm>
          <a:prstGeom prst="rect">
            <a:avLst/>
          </a:prstGeom>
          <a:noFill/>
          <a:ln w="9525">
            <a:noFill/>
            <a:miter lim="800000"/>
            <a:headEnd/>
            <a:tailEnd/>
          </a:ln>
          <a:effectLst/>
        </p:spPr>
        <p:txBody>
          <a:bodyPr vert="horz" wrap="square" lIns="95532" tIns="47766" rIns="95532" bIns="47766" numCol="1" anchor="t" anchorCtr="0" compatLnSpc="1">
            <a:prstTxWarp prst="textNoShape">
              <a:avLst/>
            </a:prstTxWarp>
          </a:bodyPr>
          <a:lstStyle>
            <a:lvl1pPr algn="r" defTabSz="955675">
              <a:defRPr sz="1300">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548813"/>
            <a:ext cx="2890838" cy="501650"/>
          </a:xfrm>
          <a:prstGeom prst="rect">
            <a:avLst/>
          </a:prstGeom>
          <a:noFill/>
          <a:ln w="9525">
            <a:noFill/>
            <a:miter lim="800000"/>
            <a:headEnd/>
            <a:tailEnd/>
          </a:ln>
          <a:effectLst/>
        </p:spPr>
        <p:txBody>
          <a:bodyPr vert="horz" wrap="square" lIns="95532" tIns="47766" rIns="95532" bIns="47766" numCol="1" anchor="b" anchorCtr="0" compatLnSpc="1">
            <a:prstTxWarp prst="textNoShape">
              <a:avLst/>
            </a:prstTxWarp>
          </a:bodyPr>
          <a:lstStyle>
            <a:lvl1pPr algn="l" defTabSz="955675">
              <a:defRPr sz="1300">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3778250" y="9548813"/>
            <a:ext cx="2890838" cy="501650"/>
          </a:xfrm>
          <a:prstGeom prst="rect">
            <a:avLst/>
          </a:prstGeom>
          <a:noFill/>
          <a:ln w="9525">
            <a:noFill/>
            <a:miter lim="800000"/>
            <a:headEnd/>
            <a:tailEnd/>
          </a:ln>
          <a:effectLst/>
        </p:spPr>
        <p:txBody>
          <a:bodyPr vert="horz" wrap="square" lIns="95532" tIns="47766" rIns="95532" bIns="47766" numCol="1" anchor="b" anchorCtr="0" compatLnSpc="1">
            <a:prstTxWarp prst="textNoShape">
              <a:avLst/>
            </a:prstTxWarp>
          </a:bodyPr>
          <a:lstStyle>
            <a:lvl1pPr algn="r" defTabSz="955675">
              <a:defRPr sz="1300"/>
            </a:lvl1pPr>
          </a:lstStyle>
          <a:p>
            <a:fld id="{30695709-10BC-42FD-B2DD-DE4E590EBD73}" type="slidenum">
              <a:rPr lang="en-GB" altLang="de-DE"/>
              <a:pPr/>
              <a:t>‹Nr.›</a:t>
            </a:fld>
            <a:endParaRPr lang="en-GB" altLang="de-DE"/>
          </a:p>
        </p:txBody>
      </p:sp>
    </p:spTree>
    <p:extLst>
      <p:ext uri="{BB962C8B-B14F-4D97-AF65-F5344CB8AC3E}">
        <p14:creationId xmlns:p14="http://schemas.microsoft.com/office/powerpoint/2010/main" val="41295970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890838" cy="501650"/>
          </a:xfrm>
          <a:prstGeom prst="rect">
            <a:avLst/>
          </a:prstGeom>
          <a:noFill/>
          <a:ln w="9525">
            <a:noFill/>
            <a:miter lim="800000"/>
            <a:headEnd/>
            <a:tailEnd/>
          </a:ln>
          <a:effectLst/>
        </p:spPr>
        <p:txBody>
          <a:bodyPr vert="horz" wrap="square" lIns="95532" tIns="47766" rIns="95532" bIns="47766" numCol="1" anchor="t" anchorCtr="0" compatLnSpc="1">
            <a:prstTxWarp prst="textNoShape">
              <a:avLst/>
            </a:prstTxWarp>
          </a:bodyPr>
          <a:lstStyle>
            <a:lvl1pPr algn="l" defTabSz="955675">
              <a:defRPr sz="1300">
                <a:latin typeface="Arial" charset="0"/>
              </a:defRPr>
            </a:lvl1pPr>
          </a:lstStyle>
          <a:p>
            <a:pPr>
              <a:defRPr/>
            </a:pPr>
            <a:endParaRPr lang="en-US"/>
          </a:p>
        </p:txBody>
      </p:sp>
      <p:sp>
        <p:nvSpPr>
          <p:cNvPr id="46083" name="Rectangle 3"/>
          <p:cNvSpPr>
            <a:spLocks noGrp="1" noChangeArrowheads="1"/>
          </p:cNvSpPr>
          <p:nvPr>
            <p:ph type="dt" idx="1"/>
          </p:nvPr>
        </p:nvSpPr>
        <p:spPr bwMode="auto">
          <a:xfrm>
            <a:off x="3778250" y="0"/>
            <a:ext cx="2890838" cy="501650"/>
          </a:xfrm>
          <a:prstGeom prst="rect">
            <a:avLst/>
          </a:prstGeom>
          <a:noFill/>
          <a:ln w="9525">
            <a:noFill/>
            <a:miter lim="800000"/>
            <a:headEnd/>
            <a:tailEnd/>
          </a:ln>
          <a:effectLst/>
        </p:spPr>
        <p:txBody>
          <a:bodyPr vert="horz" wrap="square" lIns="95532" tIns="47766" rIns="95532" bIns="47766" numCol="1" anchor="t" anchorCtr="0" compatLnSpc="1">
            <a:prstTxWarp prst="textNoShape">
              <a:avLst/>
            </a:prstTxWarp>
          </a:bodyPr>
          <a:lstStyle>
            <a:lvl1pPr algn="r" defTabSz="955675">
              <a:defRPr sz="1300">
                <a:latin typeface="Arial" charset="0"/>
              </a:defRPr>
            </a:lvl1pPr>
          </a:lstStyle>
          <a:p>
            <a:pPr>
              <a:defRPr/>
            </a:pPr>
            <a:endParaRPr lang="en-US"/>
          </a:p>
        </p:txBody>
      </p:sp>
      <p:sp>
        <p:nvSpPr>
          <p:cNvPr id="106500" name="Rectangle 4"/>
          <p:cNvSpPr>
            <a:spLocks noGrp="1" noRot="1" noChangeAspect="1" noChangeArrowheads="1" noTextEdit="1"/>
          </p:cNvSpPr>
          <p:nvPr>
            <p:ph type="sldImg" idx="2"/>
          </p:nvPr>
        </p:nvSpPr>
        <p:spPr bwMode="auto">
          <a:xfrm>
            <a:off x="-15875" y="754063"/>
            <a:ext cx="6700838" cy="37687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889000" y="4773613"/>
            <a:ext cx="4891088" cy="4522787"/>
          </a:xfrm>
          <a:prstGeom prst="rect">
            <a:avLst/>
          </a:prstGeom>
          <a:noFill/>
          <a:ln w="9525">
            <a:noFill/>
            <a:miter lim="800000"/>
            <a:headEnd/>
            <a:tailEnd/>
          </a:ln>
          <a:effectLst/>
        </p:spPr>
        <p:txBody>
          <a:bodyPr vert="horz" wrap="square" lIns="95532" tIns="47766" rIns="95532" bIns="47766"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548813"/>
            <a:ext cx="2890838" cy="501650"/>
          </a:xfrm>
          <a:prstGeom prst="rect">
            <a:avLst/>
          </a:prstGeom>
          <a:noFill/>
          <a:ln w="9525">
            <a:noFill/>
            <a:miter lim="800000"/>
            <a:headEnd/>
            <a:tailEnd/>
          </a:ln>
          <a:effectLst/>
        </p:spPr>
        <p:txBody>
          <a:bodyPr vert="horz" wrap="square" lIns="95532" tIns="47766" rIns="95532" bIns="47766" numCol="1" anchor="b" anchorCtr="0" compatLnSpc="1">
            <a:prstTxWarp prst="textNoShape">
              <a:avLst/>
            </a:prstTxWarp>
          </a:bodyPr>
          <a:lstStyle>
            <a:lvl1pPr algn="l" defTabSz="955675">
              <a:defRPr sz="1300">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3778250" y="9548813"/>
            <a:ext cx="2890838" cy="501650"/>
          </a:xfrm>
          <a:prstGeom prst="rect">
            <a:avLst/>
          </a:prstGeom>
          <a:noFill/>
          <a:ln w="9525">
            <a:noFill/>
            <a:miter lim="800000"/>
            <a:headEnd/>
            <a:tailEnd/>
          </a:ln>
          <a:effectLst/>
        </p:spPr>
        <p:txBody>
          <a:bodyPr vert="horz" wrap="square" lIns="95532" tIns="47766" rIns="95532" bIns="47766" numCol="1" anchor="b" anchorCtr="0" compatLnSpc="1">
            <a:prstTxWarp prst="textNoShape">
              <a:avLst/>
            </a:prstTxWarp>
          </a:bodyPr>
          <a:lstStyle>
            <a:lvl1pPr algn="r" defTabSz="955675">
              <a:defRPr sz="1300"/>
            </a:lvl1pPr>
          </a:lstStyle>
          <a:p>
            <a:fld id="{790EC07E-81BC-449C-959F-55161F24708E}" type="slidenum">
              <a:rPr lang="en-US" altLang="de-DE"/>
              <a:pPr/>
              <a:t>‹Nr.›</a:t>
            </a:fld>
            <a:endParaRPr lang="en-US" altLang="de-DE"/>
          </a:p>
        </p:txBody>
      </p:sp>
    </p:spTree>
    <p:extLst>
      <p:ext uri="{BB962C8B-B14F-4D97-AF65-F5344CB8AC3E}">
        <p14:creationId xmlns:p14="http://schemas.microsoft.com/office/powerpoint/2010/main" val="4717401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550" y="593725"/>
            <a:ext cx="5627688" cy="31654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B012041-AE80-4DFF-8ED5-FC42A7543527}" type="slidenum">
              <a:rPr lang="en-US" altLang="de-DE" sz="1300"/>
              <a:pPr algn="r" eaLnBrk="1" hangingPunct="1">
                <a:spcBef>
                  <a:spcPct val="0"/>
                </a:spcBef>
              </a:pPr>
              <a:t>2</a:t>
            </a:fld>
            <a:endParaRPr lang="en-US" altLang="de-DE" sz="1300"/>
          </a:p>
        </p:txBody>
      </p:sp>
      <p:sp>
        <p:nvSpPr>
          <p:cNvPr id="110595" name="Rectangle 2"/>
          <p:cNvSpPr>
            <a:spLocks noGrp="1" noRot="1" noChangeAspect="1" noChangeArrowheads="1" noTextEdit="1"/>
          </p:cNvSpPr>
          <p:nvPr>
            <p:ph type="sldImg"/>
          </p:nvPr>
        </p:nvSpPr>
        <p:spPr>
          <a:xfrm>
            <a:off x="-15875" y="754063"/>
            <a:ext cx="6700838" cy="3768725"/>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1348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B012041-AE80-4DFF-8ED5-FC42A7543527}" type="slidenum">
              <a:rPr lang="en-US" altLang="de-DE" sz="1300"/>
              <a:pPr algn="r" eaLnBrk="1" hangingPunct="1">
                <a:spcBef>
                  <a:spcPct val="0"/>
                </a:spcBef>
              </a:pPr>
              <a:t>3</a:t>
            </a:fld>
            <a:endParaRPr lang="en-US" altLang="de-DE" sz="1300"/>
          </a:p>
        </p:txBody>
      </p:sp>
      <p:sp>
        <p:nvSpPr>
          <p:cNvPr id="110595" name="Rectangle 2"/>
          <p:cNvSpPr>
            <a:spLocks noGrp="1" noRot="1" noChangeAspect="1" noChangeArrowheads="1" noTextEdit="1"/>
          </p:cNvSpPr>
          <p:nvPr>
            <p:ph type="sldImg"/>
          </p:nvPr>
        </p:nvSpPr>
        <p:spPr>
          <a:xfrm>
            <a:off x="-15875" y="754063"/>
            <a:ext cx="6700838" cy="3768725"/>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1348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B012041-AE80-4DFF-8ED5-FC42A7543527}" type="slidenum">
              <a:rPr lang="en-US" altLang="de-DE" sz="1300"/>
              <a:pPr algn="r" eaLnBrk="1" hangingPunct="1">
                <a:spcBef>
                  <a:spcPct val="0"/>
                </a:spcBef>
              </a:pPr>
              <a:t>4</a:t>
            </a:fld>
            <a:endParaRPr lang="en-US" altLang="de-DE" sz="1300"/>
          </a:p>
        </p:txBody>
      </p:sp>
      <p:sp>
        <p:nvSpPr>
          <p:cNvPr id="110595" name="Rectangle 2"/>
          <p:cNvSpPr>
            <a:spLocks noGrp="1" noRot="1" noChangeAspect="1" noChangeArrowheads="1" noTextEdit="1"/>
          </p:cNvSpPr>
          <p:nvPr>
            <p:ph type="sldImg"/>
          </p:nvPr>
        </p:nvSpPr>
        <p:spPr>
          <a:xfrm>
            <a:off x="-15875" y="754063"/>
            <a:ext cx="6700838" cy="3768725"/>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1348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0EC07E-81BC-449C-959F-55161F24708E}" type="slidenum">
              <a:rPr lang="en-US" altLang="de-DE" smtClean="0"/>
              <a:pPr/>
              <a:t>5</a:t>
            </a:fld>
            <a:endParaRPr lang="en-US" altLang="de-DE"/>
          </a:p>
        </p:txBody>
      </p:sp>
    </p:spTree>
    <p:extLst>
      <p:ext uri="{BB962C8B-B14F-4D97-AF65-F5344CB8AC3E}">
        <p14:creationId xmlns:p14="http://schemas.microsoft.com/office/powerpoint/2010/main" val="1896120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0EC07E-81BC-449C-959F-55161F24708E}" type="slidenum">
              <a:rPr lang="en-US" altLang="de-DE" smtClean="0"/>
              <a:pPr/>
              <a:t>6</a:t>
            </a:fld>
            <a:endParaRPr lang="en-US" altLang="de-DE"/>
          </a:p>
        </p:txBody>
      </p:sp>
    </p:spTree>
    <p:extLst>
      <p:ext uri="{BB962C8B-B14F-4D97-AF65-F5344CB8AC3E}">
        <p14:creationId xmlns:p14="http://schemas.microsoft.com/office/powerpoint/2010/main" val="2540851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D7A8CA9-90CD-4556-A335-3114C51742C2}" type="slidenum">
              <a:rPr lang="en-US" altLang="de-DE" sz="1300"/>
              <a:pPr algn="r" eaLnBrk="1" hangingPunct="1">
                <a:spcBef>
                  <a:spcPct val="0"/>
                </a:spcBef>
              </a:pPr>
              <a:t>7</a:t>
            </a:fld>
            <a:endParaRPr lang="en-US" altLang="de-DE" sz="1300"/>
          </a:p>
        </p:txBody>
      </p:sp>
      <p:sp>
        <p:nvSpPr>
          <p:cNvPr id="114691" name="Rectangle 2"/>
          <p:cNvSpPr>
            <a:spLocks noGrp="1" noRot="1" noChangeAspect="1" noChangeArrowheads="1" noTextEdit="1"/>
          </p:cNvSpPr>
          <p:nvPr>
            <p:ph type="sldImg"/>
          </p:nvPr>
        </p:nvSpPr>
        <p:spPr>
          <a:xfrm>
            <a:off x="-15875" y="754063"/>
            <a:ext cx="6700838" cy="3768725"/>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5845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D7A8CA9-90CD-4556-A335-3114C51742C2}" type="slidenum">
              <a:rPr lang="en-US" altLang="de-DE" sz="1300"/>
              <a:pPr algn="r" eaLnBrk="1" hangingPunct="1">
                <a:spcBef>
                  <a:spcPct val="0"/>
                </a:spcBef>
              </a:pPr>
              <a:t>8</a:t>
            </a:fld>
            <a:endParaRPr lang="en-US" altLang="de-DE" sz="1300"/>
          </a:p>
        </p:txBody>
      </p:sp>
      <p:sp>
        <p:nvSpPr>
          <p:cNvPr id="114691" name="Rectangle 2"/>
          <p:cNvSpPr>
            <a:spLocks noGrp="1" noRot="1" noChangeAspect="1" noChangeArrowheads="1" noTextEdit="1"/>
          </p:cNvSpPr>
          <p:nvPr>
            <p:ph type="sldImg"/>
          </p:nvPr>
        </p:nvSpPr>
        <p:spPr>
          <a:xfrm>
            <a:off x="-15875" y="754063"/>
            <a:ext cx="6700838" cy="3768725"/>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5845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D7A8CA9-90CD-4556-A335-3114C51742C2}" type="slidenum">
              <a:rPr lang="en-US" altLang="de-DE" sz="1300"/>
              <a:pPr algn="r" eaLnBrk="1" hangingPunct="1">
                <a:spcBef>
                  <a:spcPct val="0"/>
                </a:spcBef>
              </a:pPr>
              <a:t>9</a:t>
            </a:fld>
            <a:endParaRPr lang="en-US" altLang="de-DE" sz="1300"/>
          </a:p>
        </p:txBody>
      </p:sp>
      <p:sp>
        <p:nvSpPr>
          <p:cNvPr id="114691" name="Rectangle 2"/>
          <p:cNvSpPr>
            <a:spLocks noGrp="1" noRot="1" noChangeAspect="1" noChangeArrowheads="1" noTextEdit="1"/>
          </p:cNvSpPr>
          <p:nvPr>
            <p:ph type="sldImg"/>
          </p:nvPr>
        </p:nvSpPr>
        <p:spPr>
          <a:xfrm>
            <a:off x="-15875" y="754063"/>
            <a:ext cx="6700838" cy="3768725"/>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5845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D7A8CA9-90CD-4556-A335-3114C51742C2}" type="slidenum">
              <a:rPr lang="en-US" altLang="de-DE" sz="1300"/>
              <a:pPr algn="r" eaLnBrk="1" hangingPunct="1">
                <a:spcBef>
                  <a:spcPct val="0"/>
                </a:spcBef>
              </a:pPr>
              <a:t>10</a:t>
            </a:fld>
            <a:endParaRPr lang="en-US" altLang="de-DE" sz="1300"/>
          </a:p>
        </p:txBody>
      </p:sp>
      <p:sp>
        <p:nvSpPr>
          <p:cNvPr id="114691" name="Rectangle 2"/>
          <p:cNvSpPr>
            <a:spLocks noGrp="1" noRot="1" noChangeAspect="1" noChangeArrowheads="1" noTextEdit="1"/>
          </p:cNvSpPr>
          <p:nvPr>
            <p:ph type="sldImg"/>
          </p:nvPr>
        </p:nvSpPr>
        <p:spPr>
          <a:xfrm>
            <a:off x="-15875" y="754063"/>
            <a:ext cx="6700838" cy="3768725"/>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5845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AC2ACF6-0E45-4213-925E-81036ABA1763}" type="slidenum">
              <a:rPr lang="en-US" altLang="de-DE" sz="1300"/>
              <a:pPr algn="r" eaLnBrk="1" hangingPunct="1">
                <a:spcBef>
                  <a:spcPct val="0"/>
                </a:spcBef>
              </a:pPr>
              <a:t>11</a:t>
            </a:fld>
            <a:endParaRPr lang="en-US" altLang="de-DE" sz="1300"/>
          </a:p>
        </p:txBody>
      </p:sp>
      <p:sp>
        <p:nvSpPr>
          <p:cNvPr id="115715" name="Rectangle 2"/>
          <p:cNvSpPr>
            <a:spLocks noGrp="1" noRot="1" noChangeAspect="1" noChangeArrowheads="1" noTextEdit="1"/>
          </p:cNvSpPr>
          <p:nvPr>
            <p:ph type="sldImg"/>
          </p:nvPr>
        </p:nvSpPr>
        <p:spPr>
          <a:xfrm>
            <a:off x="-15875" y="754063"/>
            <a:ext cx="6700838" cy="3768725"/>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00475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2337E0D-4BED-4793-8EE8-0F2E4FE993F6}" type="slidenum">
              <a:rPr lang="en-US" altLang="de-DE" sz="1300"/>
              <a:pPr algn="r" eaLnBrk="1" hangingPunct="1">
                <a:spcBef>
                  <a:spcPct val="0"/>
                </a:spcBef>
              </a:pPr>
              <a:t>12</a:t>
            </a:fld>
            <a:endParaRPr lang="en-US" altLang="de-DE" sz="1300"/>
          </a:p>
        </p:txBody>
      </p:sp>
      <p:sp>
        <p:nvSpPr>
          <p:cNvPr id="116739" name="Rectangle 2"/>
          <p:cNvSpPr>
            <a:spLocks noGrp="1" noRot="1" noChangeAspect="1" noChangeArrowheads="1" noTextEdit="1"/>
          </p:cNvSpPr>
          <p:nvPr>
            <p:ph type="sldImg"/>
          </p:nvPr>
        </p:nvSpPr>
        <p:spPr>
          <a:xfrm>
            <a:off x="-14288" y="754063"/>
            <a:ext cx="6700838" cy="3768725"/>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98640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8AF77F5-D6B7-4679-A2F7-5C7739FF9222}" type="slidenum">
              <a:rPr lang="en-US" altLang="de-DE" sz="1300"/>
              <a:pPr algn="r" eaLnBrk="1" hangingPunct="1">
                <a:spcBef>
                  <a:spcPct val="0"/>
                </a:spcBef>
              </a:pPr>
              <a:t>13</a:t>
            </a:fld>
            <a:endParaRPr lang="en-US" altLang="de-DE" sz="1300"/>
          </a:p>
        </p:txBody>
      </p:sp>
      <p:sp>
        <p:nvSpPr>
          <p:cNvPr id="117763" name="Rectangle 2"/>
          <p:cNvSpPr>
            <a:spLocks noGrp="1" noRot="1" noChangeAspect="1" noChangeArrowheads="1" noTextEdit="1"/>
          </p:cNvSpPr>
          <p:nvPr>
            <p:ph type="sldImg"/>
          </p:nvPr>
        </p:nvSpPr>
        <p:spPr>
          <a:xfrm>
            <a:off x="-15875" y="754063"/>
            <a:ext cx="6700838" cy="3768725"/>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14961089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4FEB239-8207-4C61-A042-BE7AC062EE0D}" type="slidenum">
              <a:rPr lang="en-US" altLang="de-DE" sz="1300"/>
              <a:pPr algn="r" eaLnBrk="1" hangingPunct="1">
                <a:spcBef>
                  <a:spcPct val="0"/>
                </a:spcBef>
              </a:pPr>
              <a:t>14</a:t>
            </a:fld>
            <a:endParaRPr lang="en-US" altLang="de-DE" sz="1300"/>
          </a:p>
        </p:txBody>
      </p:sp>
      <p:sp>
        <p:nvSpPr>
          <p:cNvPr id="118787" name="Rectangle 2"/>
          <p:cNvSpPr>
            <a:spLocks noGrp="1" noRot="1" noChangeAspect="1" noChangeArrowheads="1" noTextEdit="1"/>
          </p:cNvSpPr>
          <p:nvPr>
            <p:ph type="sldImg"/>
          </p:nvPr>
        </p:nvSpPr>
        <p:spPr>
          <a:xfrm>
            <a:off x="-15875" y="754063"/>
            <a:ext cx="6700838" cy="3768725"/>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3795908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2492EE2-A34C-43DA-BC2F-AAA085A66808}" type="slidenum">
              <a:rPr lang="en-US" altLang="de-DE" sz="1300"/>
              <a:pPr algn="r" eaLnBrk="1" hangingPunct="1">
                <a:spcBef>
                  <a:spcPct val="0"/>
                </a:spcBef>
              </a:pPr>
              <a:t>15</a:t>
            </a:fld>
            <a:endParaRPr lang="en-US" altLang="de-DE" sz="1300"/>
          </a:p>
        </p:txBody>
      </p:sp>
      <p:sp>
        <p:nvSpPr>
          <p:cNvPr id="122883" name="Rectangle 2"/>
          <p:cNvSpPr>
            <a:spLocks noGrp="1" noRot="1" noChangeAspect="1" noChangeArrowheads="1" noTextEdit="1"/>
          </p:cNvSpPr>
          <p:nvPr>
            <p:ph type="sldImg"/>
          </p:nvPr>
        </p:nvSpPr>
        <p:spPr>
          <a:xfrm>
            <a:off x="-15875" y="754063"/>
            <a:ext cx="6700838" cy="3768725"/>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39788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2492EE2-A34C-43DA-BC2F-AAA085A66808}" type="slidenum">
              <a:rPr lang="en-US" altLang="de-DE" sz="1300"/>
              <a:pPr algn="r" eaLnBrk="1" hangingPunct="1">
                <a:spcBef>
                  <a:spcPct val="0"/>
                </a:spcBef>
              </a:pPr>
              <a:t>16</a:t>
            </a:fld>
            <a:endParaRPr lang="en-US" altLang="de-DE" sz="1300"/>
          </a:p>
        </p:txBody>
      </p:sp>
      <p:sp>
        <p:nvSpPr>
          <p:cNvPr id="122883" name="Rectangle 2"/>
          <p:cNvSpPr>
            <a:spLocks noGrp="1" noRot="1" noChangeAspect="1" noChangeArrowheads="1" noTextEdit="1"/>
          </p:cNvSpPr>
          <p:nvPr>
            <p:ph type="sldImg"/>
          </p:nvPr>
        </p:nvSpPr>
        <p:spPr>
          <a:xfrm>
            <a:off x="-15875" y="754063"/>
            <a:ext cx="6700838" cy="3768725"/>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39788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2492EE2-A34C-43DA-BC2F-AAA085A66808}" type="slidenum">
              <a:rPr lang="en-US" altLang="de-DE" sz="1300"/>
              <a:pPr algn="r" eaLnBrk="1" hangingPunct="1">
                <a:spcBef>
                  <a:spcPct val="0"/>
                </a:spcBef>
              </a:pPr>
              <a:t>17</a:t>
            </a:fld>
            <a:endParaRPr lang="en-US" altLang="de-DE" sz="1300"/>
          </a:p>
        </p:txBody>
      </p:sp>
      <p:sp>
        <p:nvSpPr>
          <p:cNvPr id="122883" name="Rectangle 2"/>
          <p:cNvSpPr>
            <a:spLocks noGrp="1" noRot="1" noChangeAspect="1" noChangeArrowheads="1" noTextEdit="1"/>
          </p:cNvSpPr>
          <p:nvPr>
            <p:ph type="sldImg"/>
          </p:nvPr>
        </p:nvSpPr>
        <p:spPr>
          <a:xfrm>
            <a:off x="-15875" y="754063"/>
            <a:ext cx="6700838" cy="3768725"/>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39788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2492EE2-A34C-43DA-BC2F-AAA085A66808}" type="slidenum">
              <a:rPr lang="en-US" altLang="de-DE" sz="1300"/>
              <a:pPr algn="r" eaLnBrk="1" hangingPunct="1">
                <a:spcBef>
                  <a:spcPct val="0"/>
                </a:spcBef>
              </a:pPr>
              <a:t>18</a:t>
            </a:fld>
            <a:endParaRPr lang="en-US" altLang="de-DE" sz="1300"/>
          </a:p>
        </p:txBody>
      </p:sp>
      <p:sp>
        <p:nvSpPr>
          <p:cNvPr id="122883" name="Rectangle 2"/>
          <p:cNvSpPr>
            <a:spLocks noGrp="1" noRot="1" noChangeAspect="1" noChangeArrowheads="1" noTextEdit="1"/>
          </p:cNvSpPr>
          <p:nvPr>
            <p:ph type="sldImg"/>
          </p:nvPr>
        </p:nvSpPr>
        <p:spPr>
          <a:xfrm>
            <a:off x="-15875" y="754063"/>
            <a:ext cx="6700838" cy="3768725"/>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3978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CBDF3A7-90CB-4109-BFAB-5A1D570F7909}" type="slidenum">
              <a:rPr lang="en-US" altLang="de-DE" sz="1300">
                <a:solidFill>
                  <a:srgbClr val="000000"/>
                </a:solidFill>
              </a:rPr>
              <a:pPr algn="r" eaLnBrk="1" hangingPunct="1">
                <a:spcBef>
                  <a:spcPct val="0"/>
                </a:spcBef>
              </a:pPr>
              <a:t>19</a:t>
            </a:fld>
            <a:endParaRPr lang="en-US" altLang="de-DE" sz="1300">
              <a:solidFill>
                <a:srgbClr val="000000"/>
              </a:solidFill>
            </a:endParaRPr>
          </a:p>
        </p:txBody>
      </p:sp>
      <p:sp>
        <p:nvSpPr>
          <p:cNvPr id="123907" name="Rectangle 2"/>
          <p:cNvSpPr>
            <a:spLocks noGrp="1" noRot="1" noChangeAspect="1" noChangeArrowheads="1" noTextEdit="1"/>
          </p:cNvSpPr>
          <p:nvPr>
            <p:ph type="sldImg"/>
          </p:nvPr>
        </p:nvSpPr>
        <p:spPr>
          <a:xfrm>
            <a:off x="-15875" y="754063"/>
            <a:ext cx="6700838" cy="3768725"/>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73692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BD121BA-78E3-4504-ADBD-4A8A57F4CDBB}" type="slidenum">
              <a:rPr lang="en-US" altLang="de-DE" sz="1300">
                <a:solidFill>
                  <a:srgbClr val="000000"/>
                </a:solidFill>
              </a:rPr>
              <a:pPr algn="r" eaLnBrk="1" hangingPunct="1">
                <a:spcBef>
                  <a:spcPct val="0"/>
                </a:spcBef>
              </a:pPr>
              <a:t>20</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5875" y="754063"/>
            <a:ext cx="6700838" cy="3768725"/>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19664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02568D2-309E-48DC-BBFD-8551FEBCA15B}" type="slidenum">
              <a:rPr lang="en-US" altLang="de-DE" sz="1300">
                <a:solidFill>
                  <a:srgbClr val="000000"/>
                </a:solidFill>
              </a:rPr>
              <a:pPr algn="r" eaLnBrk="1" hangingPunct="1">
                <a:spcBef>
                  <a:spcPct val="0"/>
                </a:spcBef>
              </a:pPr>
              <a:t>21</a:t>
            </a:fld>
            <a:endParaRPr lang="en-US" altLang="de-DE" sz="1300">
              <a:solidFill>
                <a:srgbClr val="000000"/>
              </a:solidFill>
            </a:endParaRPr>
          </a:p>
        </p:txBody>
      </p:sp>
      <p:sp>
        <p:nvSpPr>
          <p:cNvPr id="125955" name="Rectangle 2"/>
          <p:cNvSpPr>
            <a:spLocks noGrp="1" noRot="1" noChangeAspect="1" noChangeArrowheads="1" noTextEdit="1"/>
          </p:cNvSpPr>
          <p:nvPr>
            <p:ph type="sldImg"/>
          </p:nvPr>
        </p:nvSpPr>
        <p:spPr>
          <a:xfrm>
            <a:off x="-15875" y="754063"/>
            <a:ext cx="6700838" cy="3768725"/>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665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584F3AF-3720-4BE4-B50E-EAB73A317A77}" type="slidenum">
              <a:rPr lang="en-US" altLang="de-DE" sz="1300">
                <a:solidFill>
                  <a:srgbClr val="000000"/>
                </a:solidFill>
              </a:rPr>
              <a:pPr algn="r" eaLnBrk="1" hangingPunct="1">
                <a:spcBef>
                  <a:spcPct val="0"/>
                </a:spcBef>
              </a:pPr>
              <a:t>22</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5875" y="754063"/>
            <a:ext cx="6700838" cy="3768725"/>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32308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ACA02AF-5946-4FB9-BD6D-B972F4F4EC56}" type="slidenum">
              <a:rPr lang="en-US" altLang="de-DE" sz="1300">
                <a:solidFill>
                  <a:srgbClr val="000000"/>
                </a:solidFill>
              </a:rPr>
              <a:pPr algn="r" eaLnBrk="1" hangingPunct="1">
                <a:spcBef>
                  <a:spcPct val="0"/>
                </a:spcBef>
              </a:pPr>
              <a:t>23</a:t>
            </a:fld>
            <a:endParaRPr lang="en-US" altLang="de-DE" sz="1300">
              <a:solidFill>
                <a:srgbClr val="000000"/>
              </a:solidFill>
            </a:endParaRPr>
          </a:p>
        </p:txBody>
      </p:sp>
      <p:sp>
        <p:nvSpPr>
          <p:cNvPr id="128003" name="Rectangle 2"/>
          <p:cNvSpPr>
            <a:spLocks noGrp="1" noRot="1" noChangeAspect="1" noChangeArrowheads="1" noTextEdit="1"/>
          </p:cNvSpPr>
          <p:nvPr>
            <p:ph type="sldImg"/>
          </p:nvPr>
        </p:nvSpPr>
        <p:spPr>
          <a:xfrm>
            <a:off x="-15875" y="754063"/>
            <a:ext cx="6700838" cy="3768725"/>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7871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0EC07E-81BC-449C-959F-55161F24708E}" type="slidenum">
              <a:rPr lang="en-US" altLang="de-DE" smtClean="0"/>
              <a:pPr/>
              <a:t>24</a:t>
            </a:fld>
            <a:endParaRPr lang="en-US" altLang="de-DE"/>
          </a:p>
        </p:txBody>
      </p:sp>
    </p:spTree>
    <p:extLst>
      <p:ext uri="{BB962C8B-B14F-4D97-AF65-F5344CB8AC3E}">
        <p14:creationId xmlns:p14="http://schemas.microsoft.com/office/powerpoint/2010/main" val="5826513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0EC07E-81BC-449C-959F-55161F24708E}" type="slidenum">
              <a:rPr lang="en-US" altLang="de-DE" smtClean="0"/>
              <a:pPr/>
              <a:t>25</a:t>
            </a:fld>
            <a:endParaRPr lang="en-US" altLang="de-DE"/>
          </a:p>
        </p:txBody>
      </p:sp>
    </p:spTree>
    <p:extLst>
      <p:ext uri="{BB962C8B-B14F-4D97-AF65-F5344CB8AC3E}">
        <p14:creationId xmlns:p14="http://schemas.microsoft.com/office/powerpoint/2010/main" val="21605306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0EC07E-81BC-449C-959F-55161F24708E}" type="slidenum">
              <a:rPr lang="en-US" altLang="de-DE" smtClean="0"/>
              <a:pPr/>
              <a:t>26</a:t>
            </a:fld>
            <a:endParaRPr lang="en-US" altLang="de-DE"/>
          </a:p>
        </p:txBody>
      </p:sp>
    </p:spTree>
    <p:extLst>
      <p:ext uri="{BB962C8B-B14F-4D97-AF65-F5344CB8AC3E}">
        <p14:creationId xmlns:p14="http://schemas.microsoft.com/office/powerpoint/2010/main" val="20318688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0EC07E-81BC-449C-959F-55161F24708E}" type="slidenum">
              <a:rPr lang="en-US" altLang="de-DE" smtClean="0"/>
              <a:pPr/>
              <a:t>27</a:t>
            </a:fld>
            <a:endParaRPr lang="en-US" altLang="de-DE"/>
          </a:p>
        </p:txBody>
      </p:sp>
    </p:spTree>
    <p:extLst>
      <p:ext uri="{BB962C8B-B14F-4D97-AF65-F5344CB8AC3E}">
        <p14:creationId xmlns:p14="http://schemas.microsoft.com/office/powerpoint/2010/main" val="37974205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613BA73-6ADB-48FC-B39A-8C034E0E094D}" type="slidenum">
              <a:rPr lang="en-US" altLang="de-DE" sz="1300">
                <a:solidFill>
                  <a:srgbClr val="000000"/>
                </a:solidFill>
              </a:rPr>
              <a:pPr algn="r" eaLnBrk="1" hangingPunct="1">
                <a:spcBef>
                  <a:spcPct val="0"/>
                </a:spcBef>
              </a:pPr>
              <a:t>28</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5875" y="754063"/>
            <a:ext cx="6700838" cy="3768725"/>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59569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A814EB3-5910-4FD7-9D83-A23551BA19CE}" type="slidenum">
              <a:rPr lang="en-US" altLang="de-DE" sz="1300">
                <a:solidFill>
                  <a:srgbClr val="000000"/>
                </a:solidFill>
              </a:rPr>
              <a:pPr algn="r" eaLnBrk="1" hangingPunct="1">
                <a:spcBef>
                  <a:spcPct val="0"/>
                </a:spcBef>
              </a:pPr>
              <a:t>29</a:t>
            </a:fld>
            <a:endParaRPr lang="en-US" altLang="de-DE" sz="1300">
              <a:solidFill>
                <a:srgbClr val="000000"/>
              </a:solidFill>
            </a:endParaRPr>
          </a:p>
        </p:txBody>
      </p:sp>
      <p:sp>
        <p:nvSpPr>
          <p:cNvPr id="130051" name="Rectangle 2"/>
          <p:cNvSpPr>
            <a:spLocks noGrp="1" noRot="1" noChangeAspect="1" noChangeArrowheads="1" noTextEdit="1"/>
          </p:cNvSpPr>
          <p:nvPr>
            <p:ph type="sldImg"/>
          </p:nvPr>
        </p:nvSpPr>
        <p:spPr>
          <a:xfrm>
            <a:off x="-15875" y="754063"/>
            <a:ext cx="6700838" cy="3768725"/>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70728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90A2DDD-599B-4FC4-98BF-932ED55E58B9}" type="slidenum">
              <a:rPr lang="en-US" altLang="de-DE" sz="1300">
                <a:solidFill>
                  <a:srgbClr val="000000"/>
                </a:solidFill>
              </a:rPr>
              <a:pPr algn="r" eaLnBrk="1" hangingPunct="1">
                <a:spcBef>
                  <a:spcPct val="0"/>
                </a:spcBef>
              </a:pPr>
              <a:t>30</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5875" y="754063"/>
            <a:ext cx="6700838" cy="3768725"/>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51067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DB25350-7F9B-47CA-8E9A-4FBAA9F476F8}" type="slidenum">
              <a:rPr lang="en-US" altLang="de-DE" sz="1300">
                <a:solidFill>
                  <a:srgbClr val="000000"/>
                </a:solidFill>
              </a:rPr>
              <a:pPr algn="r" eaLnBrk="1" hangingPunct="1">
                <a:spcBef>
                  <a:spcPct val="0"/>
                </a:spcBef>
              </a:pPr>
              <a:t>31</a:t>
            </a:fld>
            <a:endParaRPr lang="en-US" altLang="de-DE" sz="1300">
              <a:solidFill>
                <a:srgbClr val="000000"/>
              </a:solidFill>
            </a:endParaRPr>
          </a:p>
        </p:txBody>
      </p:sp>
      <p:sp>
        <p:nvSpPr>
          <p:cNvPr id="132099" name="Rectangle 2"/>
          <p:cNvSpPr>
            <a:spLocks noGrp="1" noRot="1" noChangeAspect="1" noChangeArrowheads="1" noTextEdit="1"/>
          </p:cNvSpPr>
          <p:nvPr>
            <p:ph type="sldImg"/>
          </p:nvPr>
        </p:nvSpPr>
        <p:spPr>
          <a:xfrm>
            <a:off x="-15875" y="754063"/>
            <a:ext cx="6700838" cy="3768725"/>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78826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EE35A6B-34F9-4538-91B2-75F3468893F4}" type="slidenum">
              <a:rPr lang="en-US" altLang="de-DE" sz="1300">
                <a:solidFill>
                  <a:srgbClr val="000000"/>
                </a:solidFill>
              </a:rPr>
              <a:pPr algn="r" eaLnBrk="1" hangingPunct="1">
                <a:spcBef>
                  <a:spcPct val="0"/>
                </a:spcBef>
              </a:pPr>
              <a:t>32</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5875" y="754063"/>
            <a:ext cx="6700838" cy="3768725"/>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4662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CAAE981-5FF1-4FF9-8D63-E33E105621FC}" type="slidenum">
              <a:rPr lang="en-US" altLang="de-DE" sz="1300"/>
              <a:pPr algn="r" eaLnBrk="1" hangingPunct="1">
                <a:spcBef>
                  <a:spcPct val="0"/>
                </a:spcBef>
              </a:pPr>
              <a:t>33</a:t>
            </a:fld>
            <a:endParaRPr lang="en-US" altLang="de-DE" sz="1300"/>
          </a:p>
        </p:txBody>
      </p:sp>
      <p:sp>
        <p:nvSpPr>
          <p:cNvPr id="134147" name="Rectangle 2"/>
          <p:cNvSpPr>
            <a:spLocks noGrp="1" noRot="1" noChangeAspect="1" noChangeArrowheads="1" noTextEdit="1"/>
          </p:cNvSpPr>
          <p:nvPr>
            <p:ph type="sldImg"/>
          </p:nvPr>
        </p:nvSpPr>
        <p:spPr>
          <a:xfrm>
            <a:off x="-15875" y="754063"/>
            <a:ext cx="6700838" cy="3768725"/>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9214468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D102247-D81F-4BED-AFBE-A398E373C6DD}" type="slidenum">
              <a:rPr lang="en-US" altLang="de-DE" sz="1300"/>
              <a:pPr algn="r" eaLnBrk="1" hangingPunct="1">
                <a:spcBef>
                  <a:spcPct val="0"/>
                </a:spcBef>
              </a:pPr>
              <a:t>34</a:t>
            </a:fld>
            <a:endParaRPr lang="en-US" altLang="de-DE" sz="1300"/>
          </a:p>
        </p:txBody>
      </p:sp>
      <p:sp>
        <p:nvSpPr>
          <p:cNvPr id="135171" name="Rectangle 2"/>
          <p:cNvSpPr>
            <a:spLocks noGrp="1" noRot="1" noChangeAspect="1" noChangeArrowheads="1" noTextEdit="1"/>
          </p:cNvSpPr>
          <p:nvPr>
            <p:ph type="sldImg"/>
          </p:nvPr>
        </p:nvSpPr>
        <p:spPr>
          <a:xfrm>
            <a:off x="-15875" y="754063"/>
            <a:ext cx="6700838" cy="3768725"/>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5240995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31CDEB8-C823-44DA-86B9-085D8043E1B7}" type="slidenum">
              <a:rPr lang="en-US" altLang="de-DE" sz="1300"/>
              <a:pPr algn="r" eaLnBrk="1" hangingPunct="1">
                <a:spcBef>
                  <a:spcPct val="0"/>
                </a:spcBef>
              </a:pPr>
              <a:t>35</a:t>
            </a:fld>
            <a:endParaRPr lang="en-US" altLang="de-DE" sz="1300"/>
          </a:p>
        </p:txBody>
      </p:sp>
      <p:sp>
        <p:nvSpPr>
          <p:cNvPr id="136195" name="Rectangle 2"/>
          <p:cNvSpPr>
            <a:spLocks noGrp="1" noRot="1" noChangeAspect="1" noChangeArrowheads="1" noTextEdit="1"/>
          </p:cNvSpPr>
          <p:nvPr>
            <p:ph type="sldImg"/>
          </p:nvPr>
        </p:nvSpPr>
        <p:spPr>
          <a:xfrm>
            <a:off x="-15875" y="754063"/>
            <a:ext cx="6700838" cy="3768725"/>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006371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CC91282-412B-4E0C-96E6-EC6FFCD91CF0}" type="slidenum">
              <a:rPr lang="en-US" altLang="de-DE" sz="1300">
                <a:solidFill>
                  <a:srgbClr val="000000"/>
                </a:solidFill>
              </a:rPr>
              <a:pPr algn="r" eaLnBrk="1" hangingPunct="1">
                <a:spcBef>
                  <a:spcPct val="0"/>
                </a:spcBef>
              </a:pPr>
              <a:t>36</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5875" y="754063"/>
            <a:ext cx="6700838" cy="3768725"/>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51255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3C4D49B-AF3F-4B81-91E2-763B562A8D53}" type="slidenum">
              <a:rPr lang="en-US" altLang="de-DE" sz="1300">
                <a:solidFill>
                  <a:srgbClr val="000000"/>
                </a:solidFill>
              </a:rPr>
              <a:pPr algn="r" eaLnBrk="1" hangingPunct="1">
                <a:spcBef>
                  <a:spcPct val="0"/>
                </a:spcBef>
              </a:pPr>
              <a:t>37</a:t>
            </a:fld>
            <a:endParaRPr lang="en-US" altLang="de-DE" sz="1300">
              <a:solidFill>
                <a:srgbClr val="000000"/>
              </a:solidFill>
            </a:endParaRPr>
          </a:p>
        </p:txBody>
      </p:sp>
      <p:sp>
        <p:nvSpPr>
          <p:cNvPr id="138243" name="Rectangle 2"/>
          <p:cNvSpPr>
            <a:spLocks noGrp="1" noRot="1" noChangeAspect="1" noChangeArrowheads="1" noTextEdit="1"/>
          </p:cNvSpPr>
          <p:nvPr>
            <p:ph type="sldImg"/>
          </p:nvPr>
        </p:nvSpPr>
        <p:spPr>
          <a:xfrm>
            <a:off x="-15875" y="754063"/>
            <a:ext cx="6700838" cy="3768725"/>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52610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4AFC85D-C48A-4F93-868B-F5F54E6591B6}" type="slidenum">
              <a:rPr lang="en-US" altLang="de-DE" sz="1300">
                <a:solidFill>
                  <a:srgbClr val="000000"/>
                </a:solidFill>
              </a:rPr>
              <a:pPr algn="r" eaLnBrk="1" hangingPunct="1">
                <a:spcBef>
                  <a:spcPct val="0"/>
                </a:spcBef>
              </a:pPr>
              <a:t>38</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15875" y="754063"/>
            <a:ext cx="6700838" cy="3768725"/>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14153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79E439D-5B5D-4D51-B3F4-258250EDB3A6}" type="slidenum">
              <a:rPr lang="en-US" altLang="de-DE" sz="1300">
                <a:solidFill>
                  <a:srgbClr val="000000"/>
                </a:solidFill>
              </a:rPr>
              <a:pPr algn="r" eaLnBrk="1" hangingPunct="1">
                <a:spcBef>
                  <a:spcPct val="0"/>
                </a:spcBef>
              </a:pPr>
              <a:t>39</a:t>
            </a:fld>
            <a:endParaRPr lang="en-US" altLang="de-DE" sz="1300">
              <a:solidFill>
                <a:srgbClr val="000000"/>
              </a:solidFill>
            </a:endParaRPr>
          </a:p>
        </p:txBody>
      </p:sp>
      <p:sp>
        <p:nvSpPr>
          <p:cNvPr id="140291" name="Rectangle 2"/>
          <p:cNvSpPr>
            <a:spLocks noGrp="1" noRot="1" noChangeAspect="1" noChangeArrowheads="1" noTextEdit="1"/>
          </p:cNvSpPr>
          <p:nvPr>
            <p:ph type="sldImg"/>
          </p:nvPr>
        </p:nvSpPr>
        <p:spPr>
          <a:xfrm>
            <a:off x="-15875" y="754063"/>
            <a:ext cx="6700838" cy="3768725"/>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74782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209550" y="593725"/>
            <a:ext cx="5627688" cy="316547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6C8F778-3ADC-4461-8D16-B681542F4251}" type="slidenum">
              <a:rPr lang="en-US" altLang="de-DE" sz="1300">
                <a:solidFill>
                  <a:srgbClr val="000000"/>
                </a:solidFill>
              </a:rPr>
              <a:pPr algn="r" eaLnBrk="1" hangingPunct="1">
                <a:spcBef>
                  <a:spcPct val="0"/>
                </a:spcBef>
              </a:pPr>
              <a:t>41</a:t>
            </a:fld>
            <a:endParaRPr lang="en-US" altLang="de-DE" sz="1300">
              <a:solidFill>
                <a:srgbClr val="000000"/>
              </a:solidFill>
            </a:endParaRPr>
          </a:p>
        </p:txBody>
      </p:sp>
      <p:sp>
        <p:nvSpPr>
          <p:cNvPr id="141315" name="Rectangle 2"/>
          <p:cNvSpPr>
            <a:spLocks noGrp="1" noRot="1" noChangeAspect="1" noChangeArrowheads="1" noTextEdit="1"/>
          </p:cNvSpPr>
          <p:nvPr>
            <p:ph type="sldImg"/>
          </p:nvPr>
        </p:nvSpPr>
        <p:spPr>
          <a:xfrm>
            <a:off x="-15875" y="754063"/>
            <a:ext cx="6700838" cy="3768725"/>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31956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2BEE005-DE86-4C32-AA07-8150A7FBDEF0}" type="slidenum">
              <a:rPr lang="en-US" altLang="de-DE" sz="1300">
                <a:solidFill>
                  <a:srgbClr val="000000"/>
                </a:solidFill>
              </a:rPr>
              <a:pPr algn="r" eaLnBrk="1" hangingPunct="1">
                <a:spcBef>
                  <a:spcPct val="0"/>
                </a:spcBef>
              </a:pPr>
              <a:t>42</a:t>
            </a:fld>
            <a:endParaRPr lang="en-US" altLang="de-DE" sz="1300">
              <a:solidFill>
                <a:srgbClr val="000000"/>
              </a:solidFill>
            </a:endParaRPr>
          </a:p>
        </p:txBody>
      </p:sp>
      <p:sp>
        <p:nvSpPr>
          <p:cNvPr id="142339" name="Rectangle 2"/>
          <p:cNvSpPr>
            <a:spLocks noGrp="1" noRot="1" noChangeAspect="1" noChangeArrowheads="1" noTextEdit="1"/>
          </p:cNvSpPr>
          <p:nvPr>
            <p:ph type="sldImg"/>
          </p:nvPr>
        </p:nvSpPr>
        <p:spPr>
          <a:xfrm>
            <a:off x="-15875" y="754063"/>
            <a:ext cx="6700838" cy="3768725"/>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06295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824013F-CC5F-4B84-A421-9D70347C11C8}" type="slidenum">
              <a:rPr lang="en-US" altLang="de-DE" sz="1300">
                <a:solidFill>
                  <a:srgbClr val="000000"/>
                </a:solidFill>
              </a:rPr>
              <a:pPr algn="r" eaLnBrk="1" hangingPunct="1">
                <a:spcBef>
                  <a:spcPct val="0"/>
                </a:spcBef>
              </a:pPr>
              <a:t>43</a:t>
            </a:fld>
            <a:endParaRPr lang="en-US" altLang="de-DE" sz="1300">
              <a:solidFill>
                <a:srgbClr val="000000"/>
              </a:solidFill>
            </a:endParaRPr>
          </a:p>
        </p:txBody>
      </p:sp>
      <p:sp>
        <p:nvSpPr>
          <p:cNvPr id="143363" name="Rectangle 2"/>
          <p:cNvSpPr>
            <a:spLocks noGrp="1" noRot="1" noChangeAspect="1" noChangeArrowheads="1" noTextEdit="1"/>
          </p:cNvSpPr>
          <p:nvPr>
            <p:ph type="sldImg"/>
          </p:nvPr>
        </p:nvSpPr>
        <p:spPr>
          <a:xfrm>
            <a:off x="-15875" y="754063"/>
            <a:ext cx="6700838" cy="3768725"/>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75682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CDDD1F2-B5B6-4CBD-AC2B-9DC5F4B05838}" type="slidenum">
              <a:rPr lang="en-US" altLang="de-DE" sz="1300">
                <a:solidFill>
                  <a:srgbClr val="000000"/>
                </a:solidFill>
              </a:rPr>
              <a:pPr algn="r" eaLnBrk="1" hangingPunct="1">
                <a:spcBef>
                  <a:spcPct val="0"/>
                </a:spcBef>
              </a:pPr>
              <a:t>44</a:t>
            </a:fld>
            <a:endParaRPr lang="en-US" altLang="de-DE" sz="1300">
              <a:solidFill>
                <a:srgbClr val="000000"/>
              </a:solidFill>
            </a:endParaRPr>
          </a:p>
        </p:txBody>
      </p:sp>
      <p:sp>
        <p:nvSpPr>
          <p:cNvPr id="144387" name="Rectangle 2"/>
          <p:cNvSpPr>
            <a:spLocks noGrp="1" noRot="1" noChangeAspect="1" noChangeArrowheads="1" noTextEdit="1"/>
          </p:cNvSpPr>
          <p:nvPr>
            <p:ph type="sldImg"/>
          </p:nvPr>
        </p:nvSpPr>
        <p:spPr>
          <a:xfrm>
            <a:off x="-15875" y="754063"/>
            <a:ext cx="6700838" cy="3768725"/>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93212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29525F4-1FF3-42CD-940B-5486CDF37DD6}" type="slidenum">
              <a:rPr lang="en-US" altLang="de-DE" sz="1300">
                <a:solidFill>
                  <a:srgbClr val="000000"/>
                </a:solidFill>
              </a:rPr>
              <a:pPr algn="r" eaLnBrk="1" hangingPunct="1">
                <a:spcBef>
                  <a:spcPct val="0"/>
                </a:spcBef>
              </a:pPr>
              <a:t>45</a:t>
            </a:fld>
            <a:endParaRPr lang="en-US" altLang="de-DE" sz="1300">
              <a:solidFill>
                <a:srgbClr val="000000"/>
              </a:solidFill>
            </a:endParaRPr>
          </a:p>
        </p:txBody>
      </p:sp>
      <p:sp>
        <p:nvSpPr>
          <p:cNvPr id="145411" name="Rectangle 2"/>
          <p:cNvSpPr>
            <a:spLocks noGrp="1" noRot="1" noChangeAspect="1" noChangeArrowheads="1" noTextEdit="1"/>
          </p:cNvSpPr>
          <p:nvPr>
            <p:ph type="sldImg"/>
          </p:nvPr>
        </p:nvSpPr>
        <p:spPr>
          <a:xfrm>
            <a:off x="-15875" y="754063"/>
            <a:ext cx="6700838" cy="3768725"/>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73140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57E749D-4601-4FDF-8B63-69343EC90FF3}" type="slidenum">
              <a:rPr lang="en-US" altLang="de-DE" sz="1300">
                <a:solidFill>
                  <a:srgbClr val="000000"/>
                </a:solidFill>
              </a:rPr>
              <a:pPr algn="r" eaLnBrk="1" hangingPunct="1">
                <a:spcBef>
                  <a:spcPct val="0"/>
                </a:spcBef>
              </a:pPr>
              <a:t>46</a:t>
            </a:fld>
            <a:endParaRPr lang="en-US" altLang="de-DE" sz="1300">
              <a:solidFill>
                <a:srgbClr val="000000"/>
              </a:solidFill>
            </a:endParaRPr>
          </a:p>
        </p:txBody>
      </p:sp>
      <p:sp>
        <p:nvSpPr>
          <p:cNvPr id="146435" name="Rectangle 2"/>
          <p:cNvSpPr>
            <a:spLocks noGrp="1" noRot="1" noChangeAspect="1" noChangeArrowheads="1" noTextEdit="1"/>
          </p:cNvSpPr>
          <p:nvPr>
            <p:ph type="sldImg"/>
          </p:nvPr>
        </p:nvSpPr>
        <p:spPr>
          <a:xfrm>
            <a:off x="-15875" y="754063"/>
            <a:ext cx="6700838" cy="3768725"/>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98481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BC756A6-35DA-443B-BF5C-0322DC107F1A}" type="slidenum">
              <a:rPr lang="en-US" altLang="de-DE" sz="1300">
                <a:solidFill>
                  <a:srgbClr val="000000"/>
                </a:solidFill>
              </a:rPr>
              <a:pPr algn="r" eaLnBrk="1" hangingPunct="1">
                <a:spcBef>
                  <a:spcPct val="0"/>
                </a:spcBef>
              </a:pPr>
              <a:t>47</a:t>
            </a:fld>
            <a:endParaRPr lang="en-US" altLang="de-DE" sz="1300">
              <a:solidFill>
                <a:srgbClr val="000000"/>
              </a:solidFill>
            </a:endParaRPr>
          </a:p>
        </p:txBody>
      </p:sp>
      <p:sp>
        <p:nvSpPr>
          <p:cNvPr id="147459" name="Rectangle 2"/>
          <p:cNvSpPr>
            <a:spLocks noGrp="1" noRot="1" noChangeAspect="1" noChangeArrowheads="1" noTextEdit="1"/>
          </p:cNvSpPr>
          <p:nvPr>
            <p:ph type="sldImg"/>
          </p:nvPr>
        </p:nvSpPr>
        <p:spPr>
          <a:xfrm>
            <a:off x="-15875" y="754063"/>
            <a:ext cx="6700838" cy="3768725"/>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22500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60E8C03-744D-425B-BE24-CDB199A4B626}" type="slidenum">
              <a:rPr lang="en-US" altLang="de-DE" sz="1300">
                <a:solidFill>
                  <a:srgbClr val="000000"/>
                </a:solidFill>
              </a:rPr>
              <a:pPr algn="r" eaLnBrk="1" hangingPunct="1">
                <a:spcBef>
                  <a:spcPct val="0"/>
                </a:spcBef>
              </a:pPr>
              <a:t>48</a:t>
            </a:fld>
            <a:endParaRPr lang="en-US" altLang="de-DE" sz="1300">
              <a:solidFill>
                <a:srgbClr val="000000"/>
              </a:solidFill>
            </a:endParaRPr>
          </a:p>
        </p:txBody>
      </p:sp>
      <p:sp>
        <p:nvSpPr>
          <p:cNvPr id="148483" name="Rectangle 2"/>
          <p:cNvSpPr>
            <a:spLocks noGrp="1" noRot="1" noChangeAspect="1" noChangeArrowheads="1" noTextEdit="1"/>
          </p:cNvSpPr>
          <p:nvPr>
            <p:ph type="sldImg"/>
          </p:nvPr>
        </p:nvSpPr>
        <p:spPr>
          <a:xfrm>
            <a:off x="-15875" y="754063"/>
            <a:ext cx="6700838" cy="3768725"/>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55436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EF810AF-1C96-4AC0-9036-BE1D152FF815}" type="slidenum">
              <a:rPr lang="en-US" altLang="de-DE" sz="1300">
                <a:solidFill>
                  <a:srgbClr val="000000"/>
                </a:solidFill>
              </a:rPr>
              <a:pPr algn="r" eaLnBrk="1" hangingPunct="1">
                <a:spcBef>
                  <a:spcPct val="0"/>
                </a:spcBef>
              </a:pPr>
              <a:t>49</a:t>
            </a:fld>
            <a:endParaRPr lang="en-US" altLang="de-DE" sz="1300">
              <a:solidFill>
                <a:srgbClr val="000000"/>
              </a:solidFill>
            </a:endParaRPr>
          </a:p>
        </p:txBody>
      </p:sp>
      <p:sp>
        <p:nvSpPr>
          <p:cNvPr id="149507" name="Rectangle 2"/>
          <p:cNvSpPr>
            <a:spLocks noGrp="1" noRot="1" noChangeAspect="1" noChangeArrowheads="1" noTextEdit="1"/>
          </p:cNvSpPr>
          <p:nvPr>
            <p:ph type="sldImg"/>
          </p:nvPr>
        </p:nvSpPr>
        <p:spPr>
          <a:xfrm>
            <a:off x="-15875" y="754063"/>
            <a:ext cx="6700838" cy="3768725"/>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80752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6897C65-8F0A-4998-A1C5-7F1329E0757A}" type="slidenum">
              <a:rPr lang="en-US" altLang="de-DE" sz="1300">
                <a:solidFill>
                  <a:srgbClr val="000000"/>
                </a:solidFill>
              </a:rPr>
              <a:pPr algn="r" eaLnBrk="1" hangingPunct="1">
                <a:spcBef>
                  <a:spcPct val="0"/>
                </a:spcBef>
              </a:pPr>
              <a:t>50</a:t>
            </a:fld>
            <a:endParaRPr lang="en-US" altLang="de-DE" sz="1300">
              <a:solidFill>
                <a:srgbClr val="000000"/>
              </a:solidFill>
            </a:endParaRPr>
          </a:p>
        </p:txBody>
      </p:sp>
      <p:sp>
        <p:nvSpPr>
          <p:cNvPr id="150531" name="Rectangle 2"/>
          <p:cNvSpPr>
            <a:spLocks noGrp="1" noRot="1" noChangeAspect="1" noChangeArrowheads="1" noTextEdit="1"/>
          </p:cNvSpPr>
          <p:nvPr>
            <p:ph type="sldImg"/>
          </p:nvPr>
        </p:nvSpPr>
        <p:spPr>
          <a:xfrm>
            <a:off x="-15875" y="754063"/>
            <a:ext cx="6700838" cy="3768725"/>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39091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6B6DA56-8521-409E-A0F4-66CC01ED159C}" type="slidenum">
              <a:rPr lang="en-US" altLang="de-DE" sz="1300">
                <a:solidFill>
                  <a:srgbClr val="000000"/>
                </a:solidFill>
              </a:rPr>
              <a:pPr algn="r" eaLnBrk="1" hangingPunct="1">
                <a:spcBef>
                  <a:spcPct val="0"/>
                </a:spcBef>
              </a:pPr>
              <a:t>51</a:t>
            </a:fld>
            <a:endParaRPr lang="en-US" altLang="de-DE" sz="1300">
              <a:solidFill>
                <a:srgbClr val="000000"/>
              </a:solidFill>
            </a:endParaRPr>
          </a:p>
        </p:txBody>
      </p:sp>
      <p:sp>
        <p:nvSpPr>
          <p:cNvPr id="151555" name="Rectangle 2"/>
          <p:cNvSpPr>
            <a:spLocks noGrp="1" noRot="1" noChangeAspect="1" noChangeArrowheads="1" noTextEdit="1"/>
          </p:cNvSpPr>
          <p:nvPr>
            <p:ph type="sldImg"/>
          </p:nvPr>
        </p:nvSpPr>
        <p:spPr>
          <a:xfrm>
            <a:off x="-15875" y="754063"/>
            <a:ext cx="6700838" cy="3768725"/>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19930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FA3E19A-6280-4C30-91A8-AB871C3C6E79}" type="slidenum">
              <a:rPr lang="en-US" altLang="de-DE" sz="1300">
                <a:solidFill>
                  <a:srgbClr val="000000"/>
                </a:solidFill>
              </a:rPr>
              <a:pPr algn="r" eaLnBrk="1" hangingPunct="1">
                <a:spcBef>
                  <a:spcPct val="0"/>
                </a:spcBef>
              </a:pPr>
              <a:t>52</a:t>
            </a:fld>
            <a:endParaRPr lang="en-US" altLang="de-DE" sz="1300">
              <a:solidFill>
                <a:srgbClr val="000000"/>
              </a:solidFill>
            </a:endParaRPr>
          </a:p>
        </p:txBody>
      </p:sp>
      <p:sp>
        <p:nvSpPr>
          <p:cNvPr id="152579" name="Rectangle 2"/>
          <p:cNvSpPr>
            <a:spLocks noGrp="1" noRot="1" noChangeAspect="1" noChangeArrowheads="1" noTextEdit="1"/>
          </p:cNvSpPr>
          <p:nvPr>
            <p:ph type="sldImg"/>
          </p:nvPr>
        </p:nvSpPr>
        <p:spPr>
          <a:xfrm>
            <a:off x="-15875" y="754063"/>
            <a:ext cx="6700838" cy="3768725"/>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9630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A6BEA70-B8A8-4BB7-82FD-1815D6F4D88D}" type="slidenum">
              <a:rPr lang="en-US" altLang="de-DE" sz="1300">
                <a:solidFill>
                  <a:srgbClr val="000000"/>
                </a:solidFill>
              </a:rPr>
              <a:pPr algn="r" eaLnBrk="1" hangingPunct="1">
                <a:spcBef>
                  <a:spcPct val="0"/>
                </a:spcBef>
              </a:pPr>
              <a:t>53</a:t>
            </a:fld>
            <a:endParaRPr lang="en-US" altLang="de-DE" sz="1300">
              <a:solidFill>
                <a:srgbClr val="000000"/>
              </a:solidFill>
            </a:endParaRPr>
          </a:p>
        </p:txBody>
      </p:sp>
      <p:sp>
        <p:nvSpPr>
          <p:cNvPr id="153603" name="Rectangle 2"/>
          <p:cNvSpPr>
            <a:spLocks noGrp="1" noRot="1" noChangeAspect="1" noChangeArrowheads="1" noTextEdit="1"/>
          </p:cNvSpPr>
          <p:nvPr>
            <p:ph type="sldImg"/>
          </p:nvPr>
        </p:nvSpPr>
        <p:spPr>
          <a:xfrm>
            <a:off x="-15875" y="754063"/>
            <a:ext cx="6700838" cy="3768725"/>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69277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6DA8C18-B086-41CD-B444-E13278AE3F9D}" type="slidenum">
              <a:rPr lang="en-US" altLang="de-DE" sz="1300">
                <a:solidFill>
                  <a:srgbClr val="000000"/>
                </a:solidFill>
              </a:rPr>
              <a:pPr algn="r" eaLnBrk="1" hangingPunct="1">
                <a:spcBef>
                  <a:spcPct val="0"/>
                </a:spcBef>
              </a:pPr>
              <a:t>54</a:t>
            </a:fld>
            <a:endParaRPr lang="en-US" altLang="de-DE" sz="1300">
              <a:solidFill>
                <a:srgbClr val="000000"/>
              </a:solidFill>
            </a:endParaRPr>
          </a:p>
        </p:txBody>
      </p:sp>
      <p:sp>
        <p:nvSpPr>
          <p:cNvPr id="154627" name="Rectangle 2"/>
          <p:cNvSpPr>
            <a:spLocks noGrp="1" noRot="1" noChangeAspect="1" noChangeArrowheads="1" noTextEdit="1"/>
          </p:cNvSpPr>
          <p:nvPr>
            <p:ph type="sldImg"/>
          </p:nvPr>
        </p:nvSpPr>
        <p:spPr>
          <a:xfrm>
            <a:off x="-15875" y="754063"/>
            <a:ext cx="6700838" cy="3768725"/>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19452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99B11F3-0247-46C8-8887-D4BDD2605042}" type="slidenum">
              <a:rPr lang="en-US" altLang="de-DE" sz="1300">
                <a:solidFill>
                  <a:srgbClr val="000000"/>
                </a:solidFill>
              </a:rPr>
              <a:pPr algn="r" eaLnBrk="1" hangingPunct="1">
                <a:spcBef>
                  <a:spcPct val="0"/>
                </a:spcBef>
              </a:pPr>
              <a:t>55</a:t>
            </a:fld>
            <a:endParaRPr lang="en-US" altLang="de-DE" sz="1300">
              <a:solidFill>
                <a:srgbClr val="000000"/>
              </a:solidFill>
            </a:endParaRPr>
          </a:p>
        </p:txBody>
      </p:sp>
      <p:sp>
        <p:nvSpPr>
          <p:cNvPr id="155651" name="Rectangle 2"/>
          <p:cNvSpPr>
            <a:spLocks noGrp="1" noRot="1" noChangeAspect="1" noChangeArrowheads="1" noTextEdit="1"/>
          </p:cNvSpPr>
          <p:nvPr>
            <p:ph type="sldImg"/>
          </p:nvPr>
        </p:nvSpPr>
        <p:spPr>
          <a:xfrm>
            <a:off x="-15875" y="754063"/>
            <a:ext cx="6700838" cy="3768725"/>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40020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33989F0-34A0-4BDA-9D01-28FD4BACFD1A}" type="slidenum">
              <a:rPr lang="en-US" altLang="de-DE" sz="1300">
                <a:solidFill>
                  <a:srgbClr val="000000"/>
                </a:solidFill>
              </a:rPr>
              <a:pPr algn="r" eaLnBrk="1" hangingPunct="1">
                <a:spcBef>
                  <a:spcPct val="0"/>
                </a:spcBef>
              </a:pPr>
              <a:t>56</a:t>
            </a:fld>
            <a:endParaRPr lang="en-US" altLang="de-DE" sz="1300">
              <a:solidFill>
                <a:srgbClr val="000000"/>
              </a:solidFill>
            </a:endParaRPr>
          </a:p>
        </p:txBody>
      </p:sp>
      <p:sp>
        <p:nvSpPr>
          <p:cNvPr id="156675" name="Rectangle 2"/>
          <p:cNvSpPr>
            <a:spLocks noGrp="1" noRot="1" noChangeAspect="1" noChangeArrowheads="1" noTextEdit="1"/>
          </p:cNvSpPr>
          <p:nvPr>
            <p:ph type="sldImg"/>
          </p:nvPr>
        </p:nvSpPr>
        <p:spPr>
          <a:xfrm>
            <a:off x="-15875" y="754063"/>
            <a:ext cx="6700838" cy="3768725"/>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65003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DBCCBAD-7DF8-4B7C-91E2-1C5875E31123}" type="slidenum">
              <a:rPr lang="en-US" altLang="de-DE" sz="1300">
                <a:solidFill>
                  <a:srgbClr val="000000"/>
                </a:solidFill>
              </a:rPr>
              <a:pPr algn="r" eaLnBrk="1" hangingPunct="1">
                <a:spcBef>
                  <a:spcPct val="0"/>
                </a:spcBef>
              </a:pPr>
              <a:t>57</a:t>
            </a:fld>
            <a:endParaRPr lang="en-US" altLang="de-DE" sz="1300">
              <a:solidFill>
                <a:srgbClr val="000000"/>
              </a:solidFill>
            </a:endParaRPr>
          </a:p>
        </p:txBody>
      </p:sp>
      <p:sp>
        <p:nvSpPr>
          <p:cNvPr id="157699" name="Rectangle 2"/>
          <p:cNvSpPr>
            <a:spLocks noGrp="1" noRot="1" noChangeAspect="1" noChangeArrowheads="1" noTextEdit="1"/>
          </p:cNvSpPr>
          <p:nvPr>
            <p:ph type="sldImg"/>
          </p:nvPr>
        </p:nvSpPr>
        <p:spPr>
          <a:xfrm>
            <a:off x="-15875" y="754063"/>
            <a:ext cx="6700838" cy="3768725"/>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30333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C2B79E4-09C8-4C17-A443-6FC45AD3404A}" type="slidenum">
              <a:rPr lang="en-US" altLang="de-DE" sz="1300">
                <a:solidFill>
                  <a:srgbClr val="000000"/>
                </a:solidFill>
              </a:rPr>
              <a:pPr algn="r" eaLnBrk="1" hangingPunct="1">
                <a:spcBef>
                  <a:spcPct val="0"/>
                </a:spcBef>
              </a:pPr>
              <a:t>58</a:t>
            </a:fld>
            <a:endParaRPr lang="en-US" altLang="de-DE" sz="1300">
              <a:solidFill>
                <a:srgbClr val="000000"/>
              </a:solidFill>
            </a:endParaRPr>
          </a:p>
        </p:txBody>
      </p:sp>
      <p:sp>
        <p:nvSpPr>
          <p:cNvPr id="158723" name="Rectangle 2"/>
          <p:cNvSpPr>
            <a:spLocks noGrp="1" noRot="1" noChangeAspect="1" noChangeArrowheads="1" noTextEdit="1"/>
          </p:cNvSpPr>
          <p:nvPr>
            <p:ph type="sldImg"/>
          </p:nvPr>
        </p:nvSpPr>
        <p:spPr>
          <a:xfrm>
            <a:off x="-15875" y="754063"/>
            <a:ext cx="6700838" cy="3768725"/>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0985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4DD0A83-CA7D-4782-9417-F4FD4F142FB6}" type="slidenum">
              <a:rPr lang="en-US" altLang="de-DE" sz="1300">
                <a:solidFill>
                  <a:srgbClr val="000000"/>
                </a:solidFill>
              </a:rPr>
              <a:pPr algn="r" eaLnBrk="1" hangingPunct="1">
                <a:spcBef>
                  <a:spcPct val="0"/>
                </a:spcBef>
              </a:pPr>
              <a:t>59</a:t>
            </a:fld>
            <a:endParaRPr lang="en-US" altLang="de-DE" sz="1300">
              <a:solidFill>
                <a:srgbClr val="000000"/>
              </a:solidFill>
            </a:endParaRPr>
          </a:p>
        </p:txBody>
      </p:sp>
      <p:sp>
        <p:nvSpPr>
          <p:cNvPr id="159747" name="Rectangle 2"/>
          <p:cNvSpPr>
            <a:spLocks noGrp="1" noRot="1" noChangeAspect="1" noChangeArrowheads="1" noTextEdit="1"/>
          </p:cNvSpPr>
          <p:nvPr>
            <p:ph type="sldImg"/>
          </p:nvPr>
        </p:nvSpPr>
        <p:spPr>
          <a:xfrm>
            <a:off x="-15875" y="754063"/>
            <a:ext cx="6700838" cy="3768725"/>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58237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FD9FADF-F7FA-4E6E-80B5-97C723018028}" type="slidenum">
              <a:rPr lang="en-US" altLang="de-DE" sz="1300">
                <a:solidFill>
                  <a:srgbClr val="000000"/>
                </a:solidFill>
              </a:rPr>
              <a:pPr algn="r" eaLnBrk="1" hangingPunct="1">
                <a:spcBef>
                  <a:spcPct val="0"/>
                </a:spcBef>
              </a:pPr>
              <a:t>60</a:t>
            </a:fld>
            <a:endParaRPr lang="en-US" altLang="de-DE" sz="1300">
              <a:solidFill>
                <a:srgbClr val="000000"/>
              </a:solidFill>
            </a:endParaRPr>
          </a:p>
        </p:txBody>
      </p:sp>
      <p:sp>
        <p:nvSpPr>
          <p:cNvPr id="160771" name="Rectangle 2"/>
          <p:cNvSpPr>
            <a:spLocks noGrp="1" noRot="1" noChangeAspect="1" noChangeArrowheads="1" noTextEdit="1"/>
          </p:cNvSpPr>
          <p:nvPr>
            <p:ph type="sldImg"/>
          </p:nvPr>
        </p:nvSpPr>
        <p:spPr>
          <a:xfrm>
            <a:off x="-15875" y="754063"/>
            <a:ext cx="6700838" cy="3768725"/>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08843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A2C5B72-7747-4DB4-9622-0C4B5E659077}" type="slidenum">
              <a:rPr lang="en-US" altLang="de-DE" sz="1300">
                <a:solidFill>
                  <a:srgbClr val="000000"/>
                </a:solidFill>
              </a:rPr>
              <a:pPr algn="r" eaLnBrk="1" hangingPunct="1">
                <a:spcBef>
                  <a:spcPct val="0"/>
                </a:spcBef>
              </a:pPr>
              <a:t>61</a:t>
            </a:fld>
            <a:endParaRPr lang="en-US" altLang="de-DE" sz="1300">
              <a:solidFill>
                <a:srgbClr val="000000"/>
              </a:solidFill>
            </a:endParaRPr>
          </a:p>
        </p:txBody>
      </p:sp>
      <p:sp>
        <p:nvSpPr>
          <p:cNvPr id="161795" name="Rectangle 2"/>
          <p:cNvSpPr>
            <a:spLocks noGrp="1" noRot="1" noChangeAspect="1" noChangeArrowheads="1" noTextEdit="1"/>
          </p:cNvSpPr>
          <p:nvPr>
            <p:ph type="sldImg"/>
          </p:nvPr>
        </p:nvSpPr>
        <p:spPr>
          <a:xfrm>
            <a:off x="-15875" y="754063"/>
            <a:ext cx="6700838" cy="3768725"/>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253224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49A8934-D2E2-40E3-B719-05F7776CF0A8}" type="slidenum">
              <a:rPr lang="en-US" altLang="de-DE" sz="1300">
                <a:solidFill>
                  <a:srgbClr val="000000"/>
                </a:solidFill>
              </a:rPr>
              <a:pPr algn="r" eaLnBrk="1" hangingPunct="1">
                <a:spcBef>
                  <a:spcPct val="0"/>
                </a:spcBef>
              </a:pPr>
              <a:t>62</a:t>
            </a:fld>
            <a:endParaRPr lang="en-US" altLang="de-DE" sz="1300">
              <a:solidFill>
                <a:srgbClr val="000000"/>
              </a:solidFill>
            </a:endParaRPr>
          </a:p>
        </p:txBody>
      </p:sp>
      <p:sp>
        <p:nvSpPr>
          <p:cNvPr id="162819" name="Rectangle 2"/>
          <p:cNvSpPr>
            <a:spLocks noGrp="1" noRot="1" noChangeAspect="1" noChangeArrowheads="1" noTextEdit="1"/>
          </p:cNvSpPr>
          <p:nvPr>
            <p:ph type="sldImg"/>
          </p:nvPr>
        </p:nvSpPr>
        <p:spPr>
          <a:xfrm>
            <a:off x="-15875" y="754063"/>
            <a:ext cx="6700838" cy="3768725"/>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370606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1E18664-25B8-499C-9978-CB96810B27DE}" type="slidenum">
              <a:rPr lang="en-US" altLang="de-DE" sz="1300">
                <a:solidFill>
                  <a:srgbClr val="000000"/>
                </a:solidFill>
              </a:rPr>
              <a:pPr algn="r" eaLnBrk="1" hangingPunct="1">
                <a:spcBef>
                  <a:spcPct val="0"/>
                </a:spcBef>
              </a:pPr>
              <a:t>63</a:t>
            </a:fld>
            <a:endParaRPr lang="en-US" altLang="de-DE" sz="1300">
              <a:solidFill>
                <a:srgbClr val="000000"/>
              </a:solidFill>
            </a:endParaRPr>
          </a:p>
        </p:txBody>
      </p:sp>
      <p:sp>
        <p:nvSpPr>
          <p:cNvPr id="163843" name="Rectangle 2"/>
          <p:cNvSpPr>
            <a:spLocks noGrp="1" noRot="1" noChangeAspect="1" noChangeArrowheads="1" noTextEdit="1"/>
          </p:cNvSpPr>
          <p:nvPr>
            <p:ph type="sldImg"/>
          </p:nvPr>
        </p:nvSpPr>
        <p:spPr>
          <a:xfrm>
            <a:off x="-15875" y="754063"/>
            <a:ext cx="6700838" cy="3768725"/>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805686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4088" eaLnBrk="0" hangingPunct="0">
              <a:spcBef>
                <a:spcPct val="30000"/>
              </a:spcBef>
              <a:defRPr sz="1200">
                <a:solidFill>
                  <a:schemeClr val="tx1"/>
                </a:solidFill>
                <a:latin typeface="Arial" panose="020B0604020202020204" pitchFamily="34" charset="0"/>
              </a:defRPr>
            </a:lvl1pPr>
            <a:lvl2pPr marL="742950" indent="-285750" algn="l" defTabSz="954088" eaLnBrk="0" hangingPunct="0">
              <a:spcBef>
                <a:spcPct val="30000"/>
              </a:spcBef>
              <a:defRPr sz="1200">
                <a:solidFill>
                  <a:schemeClr val="tx1"/>
                </a:solidFill>
                <a:latin typeface="Arial" panose="020B0604020202020204" pitchFamily="34" charset="0"/>
              </a:defRPr>
            </a:lvl2pPr>
            <a:lvl3pPr marL="1143000" indent="-228600" algn="l" defTabSz="954088" eaLnBrk="0" hangingPunct="0">
              <a:spcBef>
                <a:spcPct val="30000"/>
              </a:spcBef>
              <a:defRPr sz="1200">
                <a:solidFill>
                  <a:schemeClr val="tx1"/>
                </a:solidFill>
                <a:latin typeface="Arial" panose="020B0604020202020204" pitchFamily="34" charset="0"/>
              </a:defRPr>
            </a:lvl3pPr>
            <a:lvl4pPr marL="1600200" indent="-228600" algn="l" defTabSz="954088" eaLnBrk="0" hangingPunct="0">
              <a:spcBef>
                <a:spcPct val="30000"/>
              </a:spcBef>
              <a:defRPr sz="1200">
                <a:solidFill>
                  <a:schemeClr val="tx1"/>
                </a:solidFill>
                <a:latin typeface="Arial" panose="020B0604020202020204" pitchFamily="34" charset="0"/>
              </a:defRPr>
            </a:lvl4pPr>
            <a:lvl5pPr marL="2057400" indent="-228600" algn="l"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E31EE64-F7E2-422A-9880-19F3D8A1BEA0}" type="slidenum">
              <a:rPr lang="en-US" altLang="de-DE" sz="1300">
                <a:solidFill>
                  <a:srgbClr val="000000"/>
                </a:solidFill>
              </a:rPr>
              <a:pPr algn="r" eaLnBrk="1" hangingPunct="1">
                <a:spcBef>
                  <a:spcPct val="0"/>
                </a:spcBef>
              </a:pPr>
              <a:t>64</a:t>
            </a:fld>
            <a:endParaRPr lang="en-US" altLang="de-DE" sz="1300">
              <a:solidFill>
                <a:srgbClr val="000000"/>
              </a:solidFill>
            </a:endParaRPr>
          </a:p>
        </p:txBody>
      </p:sp>
      <p:sp>
        <p:nvSpPr>
          <p:cNvPr id="164867" name="Rectangle 2"/>
          <p:cNvSpPr>
            <a:spLocks noGrp="1" noRot="1" noChangeAspect="1" noChangeArrowheads="1" noTextEdit="1"/>
          </p:cNvSpPr>
          <p:nvPr>
            <p:ph type="sldImg"/>
          </p:nvPr>
        </p:nvSpPr>
        <p:spPr>
          <a:xfrm>
            <a:off x="-15875" y="754063"/>
            <a:ext cx="6700838" cy="3768725"/>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027828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0AF2209-2BAC-4A74-AA7E-5E02A93A517C}" type="slidenum">
              <a:rPr lang="en-US" altLang="de-DE" sz="1300"/>
              <a:pPr algn="r" eaLnBrk="1" hangingPunct="1">
                <a:spcBef>
                  <a:spcPct val="0"/>
                </a:spcBef>
              </a:pPr>
              <a:t>65</a:t>
            </a:fld>
            <a:endParaRPr lang="en-US" altLang="de-DE" sz="1300"/>
          </a:p>
        </p:txBody>
      </p:sp>
      <p:sp>
        <p:nvSpPr>
          <p:cNvPr id="167939" name="Rectangle 2"/>
          <p:cNvSpPr>
            <a:spLocks noGrp="1" noRot="1" noChangeAspect="1" noChangeArrowheads="1" noTextEdit="1"/>
          </p:cNvSpPr>
          <p:nvPr>
            <p:ph type="sldImg"/>
          </p:nvPr>
        </p:nvSpPr>
        <p:spPr>
          <a:xfrm>
            <a:off x="-15875" y="754063"/>
            <a:ext cx="6700838" cy="3768725"/>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418275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0AF2209-2BAC-4A74-AA7E-5E02A93A517C}" type="slidenum">
              <a:rPr lang="en-US" altLang="de-DE" sz="1300"/>
              <a:pPr algn="r" eaLnBrk="1" hangingPunct="1">
                <a:spcBef>
                  <a:spcPct val="0"/>
                </a:spcBef>
              </a:pPr>
              <a:t>66</a:t>
            </a:fld>
            <a:endParaRPr lang="en-US" altLang="de-DE" sz="1300"/>
          </a:p>
        </p:txBody>
      </p:sp>
      <p:sp>
        <p:nvSpPr>
          <p:cNvPr id="167939" name="Rectangle 2"/>
          <p:cNvSpPr>
            <a:spLocks noGrp="1" noRot="1" noChangeAspect="1" noChangeArrowheads="1" noTextEdit="1"/>
          </p:cNvSpPr>
          <p:nvPr>
            <p:ph type="sldImg"/>
          </p:nvPr>
        </p:nvSpPr>
        <p:spPr>
          <a:xfrm>
            <a:off x="-15875" y="754063"/>
            <a:ext cx="6700838" cy="3768725"/>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418275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0AF2209-2BAC-4A74-AA7E-5E02A93A517C}" type="slidenum">
              <a:rPr lang="en-US" altLang="de-DE" sz="1300"/>
              <a:pPr algn="r" eaLnBrk="1" hangingPunct="1">
                <a:spcBef>
                  <a:spcPct val="0"/>
                </a:spcBef>
              </a:pPr>
              <a:t>67</a:t>
            </a:fld>
            <a:endParaRPr lang="en-US" altLang="de-DE" sz="1300"/>
          </a:p>
        </p:txBody>
      </p:sp>
      <p:sp>
        <p:nvSpPr>
          <p:cNvPr id="167939" name="Rectangle 2"/>
          <p:cNvSpPr>
            <a:spLocks noGrp="1" noRot="1" noChangeAspect="1" noChangeArrowheads="1" noTextEdit="1"/>
          </p:cNvSpPr>
          <p:nvPr>
            <p:ph type="sldImg"/>
          </p:nvPr>
        </p:nvSpPr>
        <p:spPr>
          <a:xfrm>
            <a:off x="-15875" y="754063"/>
            <a:ext cx="6700838" cy="3768725"/>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41827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DF47237-05DF-469B-99D6-75201CBC0F42}" type="slidenum">
              <a:rPr lang="en-US" altLang="de-DE" sz="1300"/>
              <a:pPr algn="r" eaLnBrk="1" hangingPunct="1">
                <a:spcBef>
                  <a:spcPct val="0"/>
                </a:spcBef>
              </a:pPr>
              <a:t>68</a:t>
            </a:fld>
            <a:endParaRPr lang="en-US" altLang="de-DE" sz="1300"/>
          </a:p>
        </p:txBody>
      </p:sp>
      <p:sp>
        <p:nvSpPr>
          <p:cNvPr id="171011" name="Rectangle 2"/>
          <p:cNvSpPr>
            <a:spLocks noGrp="1" noRot="1" noChangeAspect="1" noChangeArrowheads="1" noTextEdit="1"/>
          </p:cNvSpPr>
          <p:nvPr>
            <p:ph type="sldImg"/>
          </p:nvPr>
        </p:nvSpPr>
        <p:spPr>
          <a:xfrm>
            <a:off x="-15875" y="754063"/>
            <a:ext cx="6700838" cy="3768725"/>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68325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DF47237-05DF-469B-99D6-75201CBC0F42}" type="slidenum">
              <a:rPr lang="en-US" altLang="de-DE" sz="1300"/>
              <a:pPr algn="r" eaLnBrk="1" hangingPunct="1">
                <a:spcBef>
                  <a:spcPct val="0"/>
                </a:spcBef>
              </a:pPr>
              <a:t>69</a:t>
            </a:fld>
            <a:endParaRPr lang="en-US" altLang="de-DE" sz="1300"/>
          </a:p>
        </p:txBody>
      </p:sp>
      <p:sp>
        <p:nvSpPr>
          <p:cNvPr id="171011" name="Rectangle 2"/>
          <p:cNvSpPr>
            <a:spLocks noGrp="1" noRot="1" noChangeAspect="1" noChangeArrowheads="1" noTextEdit="1"/>
          </p:cNvSpPr>
          <p:nvPr>
            <p:ph type="sldImg"/>
          </p:nvPr>
        </p:nvSpPr>
        <p:spPr>
          <a:xfrm>
            <a:off x="-15875" y="754063"/>
            <a:ext cx="6700838" cy="3768725"/>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683256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DF47237-05DF-469B-99D6-75201CBC0F42}" type="slidenum">
              <a:rPr lang="en-US" altLang="de-DE" sz="1300"/>
              <a:pPr algn="r" eaLnBrk="1" hangingPunct="1">
                <a:spcBef>
                  <a:spcPct val="0"/>
                </a:spcBef>
              </a:pPr>
              <a:t>70</a:t>
            </a:fld>
            <a:endParaRPr lang="en-US" altLang="de-DE" sz="1300"/>
          </a:p>
        </p:txBody>
      </p:sp>
      <p:sp>
        <p:nvSpPr>
          <p:cNvPr id="171011" name="Rectangle 2"/>
          <p:cNvSpPr>
            <a:spLocks noGrp="1" noRot="1" noChangeAspect="1" noChangeArrowheads="1" noTextEdit="1"/>
          </p:cNvSpPr>
          <p:nvPr>
            <p:ph type="sldImg"/>
          </p:nvPr>
        </p:nvSpPr>
        <p:spPr>
          <a:xfrm>
            <a:off x="-15875" y="754063"/>
            <a:ext cx="6700838" cy="3768725"/>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683256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550" y="593725"/>
            <a:ext cx="5627688" cy="31654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55675" eaLnBrk="0" hangingPunct="0">
              <a:spcBef>
                <a:spcPct val="30000"/>
              </a:spcBef>
              <a:defRPr sz="1200">
                <a:solidFill>
                  <a:schemeClr val="tx1"/>
                </a:solidFill>
                <a:latin typeface="Arial" panose="020B0604020202020204" pitchFamily="34" charset="0"/>
              </a:defRPr>
            </a:lvl1pPr>
            <a:lvl2pPr marL="742950" indent="-285750" algn="l" defTabSz="955675" eaLnBrk="0" hangingPunct="0">
              <a:spcBef>
                <a:spcPct val="30000"/>
              </a:spcBef>
              <a:defRPr sz="1200">
                <a:solidFill>
                  <a:schemeClr val="tx1"/>
                </a:solidFill>
                <a:latin typeface="Arial" panose="020B0604020202020204" pitchFamily="34" charset="0"/>
              </a:defRPr>
            </a:lvl2pPr>
            <a:lvl3pPr marL="1143000" indent="-228600" algn="l" defTabSz="955675" eaLnBrk="0" hangingPunct="0">
              <a:spcBef>
                <a:spcPct val="30000"/>
              </a:spcBef>
              <a:defRPr sz="1200">
                <a:solidFill>
                  <a:schemeClr val="tx1"/>
                </a:solidFill>
                <a:latin typeface="Arial" panose="020B0604020202020204" pitchFamily="34" charset="0"/>
              </a:defRPr>
            </a:lvl3pPr>
            <a:lvl4pPr marL="1600200" indent="-228600" algn="l" defTabSz="955675" eaLnBrk="0" hangingPunct="0">
              <a:spcBef>
                <a:spcPct val="30000"/>
              </a:spcBef>
              <a:defRPr sz="1200">
                <a:solidFill>
                  <a:schemeClr val="tx1"/>
                </a:solidFill>
                <a:latin typeface="Arial" panose="020B0604020202020204" pitchFamily="34" charset="0"/>
              </a:defRPr>
            </a:lvl4pPr>
            <a:lvl5pPr marL="2057400" indent="-228600" algn="l"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6E7B77F-6AFE-4B90-AC34-79202DE49581}" type="slidenum">
              <a:rPr lang="en-US" altLang="de-DE" sz="1300"/>
              <a:pPr algn="r" eaLnBrk="1" hangingPunct="1">
                <a:spcBef>
                  <a:spcPct val="0"/>
                </a:spcBef>
              </a:pPr>
              <a:t>72</a:t>
            </a:fld>
            <a:endParaRPr lang="en-US" altLang="de-DE" sz="1300"/>
          </a:p>
        </p:txBody>
      </p:sp>
      <p:sp>
        <p:nvSpPr>
          <p:cNvPr id="173059" name="Rectangle 2"/>
          <p:cNvSpPr>
            <a:spLocks noGrp="1" noRot="1" noChangeAspect="1" noChangeArrowheads="1" noTextEdit="1"/>
          </p:cNvSpPr>
          <p:nvPr>
            <p:ph type="sldImg"/>
          </p:nvPr>
        </p:nvSpPr>
        <p:spPr>
          <a:xfrm>
            <a:off x="-14288" y="754063"/>
            <a:ext cx="6700838" cy="3768725"/>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57263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Metakognitiivinen</a:t>
            </a:r>
            <a:r>
              <a:rPr lang="en-US" altLang="ko-KR" dirty="0">
                <a:solidFill>
                  <a:srgbClr val="004992"/>
                </a:solidFill>
              </a:rPr>
              <a:t> </a:t>
            </a:r>
            <a:r>
              <a:rPr lang="en-US" altLang="ko-KR" dirty="0" err="1">
                <a:solidFill>
                  <a:srgbClr val="004992"/>
                </a:solidFill>
              </a:rPr>
              <a:t>harjoittelu</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0"/>
              </a:spcBef>
              <a:buClrTx/>
              <a:buFontTx/>
              <a:buNone/>
            </a:pPr>
            <a:r>
              <a:rPr lang="fi-FI" altLang="ko-KR" sz="1000" b="0" dirty="0">
                <a:latin typeface="+mj-lt"/>
              </a:rPr>
              <a:t>Kukin taiteilija ja tekijänoikeuden omistaja on ystävällisesti antanut luvan kuvien käyttöön tässä moduulissa. Lisätietoja (taiteilija, teoksen nimi) esityksen lopussa.</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Metakognitiivinen harjoittelu 3 – Uskomusten muuttaminen</a:t>
            </a:r>
            <a:endParaRPr lang="de-DE"/>
          </a:p>
        </p:txBody>
      </p:sp>
      <p:sp>
        <p:nvSpPr>
          <p:cNvPr id="4" name="Slide Number Placeholder 3"/>
          <p:cNvSpPr>
            <a:spLocks noGrp="1"/>
          </p:cNvSpPr>
          <p:nvPr>
            <p:ph type="sldNum" sz="quarter" idx="12"/>
          </p:nvPr>
        </p:nvSpPr>
        <p:spPr bwMode="gray"/>
        <p:txBody>
          <a:bodyPr/>
          <a:lstStyle>
            <a:lvl1pPr>
              <a:defRPr b="0"/>
            </a:lvl1pPr>
          </a:lstStyle>
          <a:p>
            <a:fld id="{D26F9E0B-9DE6-4ECA-8D26-11E455ECBA86}"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fi-FI"/>
              <a:t>Metakognitiivinen harjoittelu 3 – Uskomusten muuttaminen</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0A60B557-4362-4254-955F-D8EA792EB438}"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3 – Uskomusten muuttaminen</a:t>
            </a:r>
            <a:endParaRPr lang="de-DE"/>
          </a:p>
        </p:txBody>
      </p:sp>
      <p:sp>
        <p:nvSpPr>
          <p:cNvPr id="7" name="Slide Number Placeholder 6"/>
          <p:cNvSpPr>
            <a:spLocks noGrp="1"/>
          </p:cNvSpPr>
          <p:nvPr>
            <p:ph type="sldNum" sz="quarter" idx="12"/>
          </p:nvPr>
        </p:nvSpPr>
        <p:spPr bwMode="gray"/>
        <p:txBody>
          <a:bodyPr/>
          <a:lstStyle>
            <a:lvl1pPr>
              <a:defRPr b="0"/>
            </a:lvl1pPr>
          </a:lstStyle>
          <a:p>
            <a:fld id="{CC72B9A2-89D4-420F-AF12-F85004208019}"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3 – Uskomusten muuttaminen</a:t>
            </a:r>
            <a:endParaRPr lang="de-DE"/>
          </a:p>
        </p:txBody>
      </p:sp>
      <p:sp>
        <p:nvSpPr>
          <p:cNvPr id="7" name="Slide Number Placeholder 6"/>
          <p:cNvSpPr>
            <a:spLocks noGrp="1"/>
          </p:cNvSpPr>
          <p:nvPr>
            <p:ph type="sldNum" sz="quarter" idx="12"/>
          </p:nvPr>
        </p:nvSpPr>
        <p:spPr bwMode="gray"/>
        <p:txBody>
          <a:bodyPr/>
          <a:lstStyle>
            <a:lvl1pPr>
              <a:defRPr b="0"/>
            </a:lvl1pPr>
          </a:lstStyle>
          <a:p>
            <a:fld id="{D26F9E0B-9DE6-4ECA-8D26-11E455ECBA8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3 – Uskomusten muuttaminen</a:t>
            </a:r>
            <a:endParaRPr lang="de-DE"/>
          </a:p>
        </p:txBody>
      </p:sp>
      <p:sp>
        <p:nvSpPr>
          <p:cNvPr id="7" name="Slide Number Placeholder 6"/>
          <p:cNvSpPr>
            <a:spLocks noGrp="1"/>
          </p:cNvSpPr>
          <p:nvPr>
            <p:ph type="sldNum" sz="quarter" idx="12"/>
          </p:nvPr>
        </p:nvSpPr>
        <p:spPr bwMode="gray"/>
        <p:txBody>
          <a:bodyPr/>
          <a:lstStyle>
            <a:lvl1pPr>
              <a:defRPr b="0"/>
            </a:lvl1pPr>
          </a:lstStyle>
          <a:p>
            <a:fld id="{D26F9E0B-9DE6-4ECA-8D26-11E455ECBA8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fi-FI"/>
              <a:t>Metakognitiivinen harjoittelu 3 – Uskomusten muuttaminen</a:t>
            </a:r>
            <a:endParaRPr lang="de-DE"/>
          </a:p>
        </p:txBody>
      </p:sp>
      <p:sp>
        <p:nvSpPr>
          <p:cNvPr id="5" name="Slide Number Placeholder 4"/>
          <p:cNvSpPr>
            <a:spLocks noGrp="1"/>
          </p:cNvSpPr>
          <p:nvPr>
            <p:ph type="sldNum" sz="quarter" idx="12"/>
          </p:nvPr>
        </p:nvSpPr>
        <p:spPr bwMode="gray"/>
        <p:txBody>
          <a:bodyPr/>
          <a:lstStyle>
            <a:lvl1pPr>
              <a:defRPr b="0"/>
            </a:lvl1pPr>
          </a:lstStyle>
          <a:p>
            <a:fld id="{15CFEA44-91A8-4670-951B-A57BF99F2617}"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Metakognitiivinen harjoittelu 3 – Uskomusten muuttaminen</a:t>
            </a:r>
            <a:endParaRPr lang="de-DE"/>
          </a:p>
        </p:txBody>
      </p:sp>
      <p:sp>
        <p:nvSpPr>
          <p:cNvPr id="4" name="Slide Number Placeholder 3"/>
          <p:cNvSpPr>
            <a:spLocks noGrp="1"/>
          </p:cNvSpPr>
          <p:nvPr>
            <p:ph type="sldNum" sz="quarter" idx="12"/>
          </p:nvPr>
        </p:nvSpPr>
        <p:spPr bwMode="gray"/>
        <p:txBody>
          <a:bodyPr/>
          <a:lstStyle>
            <a:lvl1pPr>
              <a:defRPr b="0"/>
            </a:lvl1pPr>
          </a:lstStyle>
          <a:p>
            <a:fld id="{7017E361-66EF-48C1-96E6-57A81243C28C}"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fi-FI"/>
              <a:t>Metakognitiivinen harjoittelu 3 – Uskomusten muuttaminen</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D26F9E0B-9DE6-4ECA-8D26-11E455ECBA86}"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64" r:id="rId1"/>
    <p:sldLayoutId id="2147484065" r:id="rId2"/>
    <p:sldLayoutId id="2147484066" r:id="rId3"/>
    <p:sldLayoutId id="2147484067" r:id="rId4"/>
    <p:sldLayoutId id="2147484068" r:id="rId5"/>
    <p:sldLayoutId id="2147484069" r:id="rId6"/>
    <p:sldLayoutId id="2147484070" r:id="rId7"/>
    <p:sldLayoutId id="2147484071" r:id="rId8"/>
    <p:sldLayoutId id="2147484072" r:id="rId9"/>
    <p:sldLayoutId id="2147484073" r:id="rId10"/>
    <p:sldLayoutId id="2147484074" r:id="rId11"/>
    <p:sldLayoutId id="214748407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5.jpe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28.jpeg"/><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28.jpeg"/><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5.jpeg"/><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jpeg"/></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8.jpeg"/><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40.png"/></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3.jpeg"/></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4.jpeg"/><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5.jpeg"/></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6.png"/><Relationship Id="rId4" Type="http://schemas.openxmlformats.org/officeDocument/2006/relationships/image" Target="../media/image45.jpeg"/></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6.png"/><Relationship Id="rId4" Type="http://schemas.openxmlformats.org/officeDocument/2006/relationships/image" Target="../media/image45.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49.jpeg"/></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50.jpeg"/><Relationship Id="rId4" Type="http://schemas.openxmlformats.org/officeDocument/2006/relationships/image" Target="../media/image49.jpeg"/></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50.jpeg"/><Relationship Id="rId4" Type="http://schemas.openxmlformats.org/officeDocument/2006/relationships/image" Target="../media/image49.jpeg"/></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3.png"/><Relationship Id="rId4" Type="http://schemas.openxmlformats.org/officeDocument/2006/relationships/image" Target="../media/image52.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3 A – </a:t>
            </a:r>
            <a:r>
              <a:rPr lang="en-US" altLang="ko-KR" dirty="0" err="1">
                <a:latin typeface="+mn-lt"/>
                <a:ea typeface="+mn-ea"/>
                <a:cs typeface="+mn-cs"/>
              </a:rPr>
              <a:t>Uskomusten</a:t>
            </a:r>
            <a:r>
              <a:rPr lang="en-US" altLang="ko-KR" dirty="0">
                <a:latin typeface="+mn-lt"/>
                <a:ea typeface="+mn-ea"/>
                <a:cs typeface="+mn-cs"/>
              </a:rPr>
              <a:t> </a:t>
            </a:r>
            <a:r>
              <a:rPr lang="en-US" altLang="ko-KR" dirty="0" err="1">
                <a:latin typeface="+mn-lt"/>
                <a:ea typeface="+mn-ea"/>
                <a:cs typeface="+mn-cs"/>
              </a:rPr>
              <a:t>muuttaminen</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Kuokkanen</a:t>
            </a:r>
            <a:r>
              <a:rPr lang="nl-NL" sz="1600">
                <a:solidFill>
                  <a:srgbClr val="004992"/>
                </a:solidFill>
              </a:rPr>
              <a:t> (7|22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597550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Uskomusten muuttaminen</a:t>
            </a:r>
          </a:p>
        </p:txBody>
      </p:sp>
      <p:sp>
        <p:nvSpPr>
          <p:cNvPr id="5" name="Content Placeholder 4"/>
          <p:cNvSpPr>
            <a:spLocks noGrp="1"/>
          </p:cNvSpPr>
          <p:nvPr>
            <p:ph idx="1"/>
          </p:nvPr>
        </p:nvSpPr>
        <p:spPr>
          <a:xfrm>
            <a:off x="408955" y="2204864"/>
            <a:ext cx="11340000" cy="4248000"/>
          </a:xfrm>
        </p:spPr>
        <p:txBody>
          <a:bodyPr/>
          <a:lstStyle/>
          <a:p>
            <a:pPr marL="342900" lvl="1" indent="-342900" defTabSz="914400" fontAlgn="base">
              <a:spcBef>
                <a:spcPts val="1999"/>
              </a:spcBef>
              <a:spcAft>
                <a:spcPts val="0"/>
              </a:spcAft>
              <a:buClr>
                <a:srgbClr val="333333"/>
              </a:buClr>
              <a:buFont typeface="WingDings"/>
              <a:buChar char=""/>
            </a:pPr>
            <a:r>
              <a:rPr lang="en-US" altLang="de-DE" sz="2400" dirty="0" err="1">
                <a:solidFill>
                  <a:srgbClr val="333333"/>
                </a:solidFill>
              </a:rPr>
              <a:t>Inhimillinen</a:t>
            </a:r>
            <a:r>
              <a:rPr lang="en-US" altLang="de-DE" sz="2400" dirty="0">
                <a:solidFill>
                  <a:srgbClr val="333333"/>
                </a:solidFill>
              </a:rPr>
              <a:t> </a:t>
            </a:r>
            <a:r>
              <a:rPr lang="en-US" altLang="de-DE" sz="2400" dirty="0" err="1">
                <a:solidFill>
                  <a:srgbClr val="333333"/>
                </a:solidFill>
              </a:rPr>
              <a:t>taipumus</a:t>
            </a:r>
            <a:r>
              <a:rPr lang="en-US" altLang="de-DE" sz="2400" dirty="0">
                <a:solidFill>
                  <a:srgbClr val="333333"/>
                </a:solidFill>
              </a:rPr>
              <a:t> </a:t>
            </a:r>
            <a:r>
              <a:rPr lang="en-US" altLang="de-DE" sz="2400" dirty="0" err="1">
                <a:solidFill>
                  <a:srgbClr val="333333"/>
                </a:solidFill>
              </a:rPr>
              <a:t>tarttua</a:t>
            </a:r>
            <a:r>
              <a:rPr lang="en-US" altLang="de-DE" sz="2400" dirty="0">
                <a:solidFill>
                  <a:srgbClr val="333333"/>
                </a:solidFill>
              </a:rPr>
              <a:t> </a:t>
            </a:r>
            <a:r>
              <a:rPr lang="en-US" altLang="de-DE" sz="2400" dirty="0" err="1">
                <a:solidFill>
                  <a:srgbClr val="333333"/>
                </a:solidFill>
              </a:rPr>
              <a:t>ensimmäisiin</a:t>
            </a:r>
            <a:r>
              <a:rPr lang="en-US" altLang="de-DE" sz="2400" dirty="0">
                <a:solidFill>
                  <a:srgbClr val="333333"/>
                </a:solidFill>
              </a:rPr>
              <a:t> </a:t>
            </a:r>
            <a:r>
              <a:rPr lang="en-US" altLang="de-DE" sz="2400" dirty="0" err="1">
                <a:solidFill>
                  <a:srgbClr val="333333"/>
                </a:solidFill>
              </a:rPr>
              <a:t>vaikutelmiin</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a:t>
            </a:r>
            <a:r>
              <a:rPr lang="en-US" altLang="de-DE" sz="2400" dirty="0" err="1">
                <a:solidFill>
                  <a:srgbClr val="333333"/>
                </a:solidFill>
              </a:rPr>
              <a:t>ennakkoluulot</a:t>
            </a:r>
            <a:r>
              <a:rPr lang="en-US" altLang="de-DE" sz="2400" dirty="0">
                <a:solidFill>
                  <a:srgbClr val="333333"/>
                </a:solidFill>
              </a:rPr>
              <a:t>, “</a:t>
            </a:r>
            <a:r>
              <a:rPr lang="en-US" altLang="de-DE" sz="2400" dirty="0" err="1">
                <a:solidFill>
                  <a:srgbClr val="333333"/>
                </a:solidFill>
              </a:rPr>
              <a:t>ensivaikutelma</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 </a:t>
            </a:r>
            <a:r>
              <a:rPr lang="en-US" altLang="de-DE" sz="2400" dirty="0" err="1">
                <a:solidFill>
                  <a:srgbClr val="333333"/>
                </a:solidFill>
              </a:rPr>
              <a:t>valehtele</a:t>
            </a:r>
            <a:r>
              <a:rPr lang="en-US" altLang="de-DE" sz="2400" dirty="0">
                <a:solidFill>
                  <a:srgbClr val="333333"/>
                </a:solidFill>
              </a:rPr>
              <a:t>” - </a:t>
            </a:r>
            <a:r>
              <a:rPr lang="en-US" altLang="de-DE" sz="2400" dirty="0" err="1">
                <a:solidFill>
                  <a:srgbClr val="333333"/>
                </a:solidFill>
              </a:rPr>
              <a:t>asenne</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2</a:t>
            </a:fld>
            <a:endParaRPr lang="de-DE" altLang="de-DE">
              <a:latin typeface="+mn-lt"/>
            </a:endParaRPr>
          </a:p>
        </p:txBody>
      </p:sp>
    </p:spTree>
    <p:extLst>
      <p:ext uri="{BB962C8B-B14F-4D97-AF65-F5344CB8AC3E}">
        <p14:creationId xmlns:p14="http://schemas.microsoft.com/office/powerpoint/2010/main" val="3598138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ext Box 4"/>
          <p:cNvSpPr txBox="1">
            <a:spLocks noChangeArrowheads="1"/>
          </p:cNvSpPr>
          <p:nvPr/>
        </p:nvSpPr>
        <p:spPr bwMode="auto">
          <a:xfrm>
            <a:off x="408954" y="6148064"/>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400" b="0" dirty="0">
                <a:solidFill>
                  <a:srgbClr val="333333"/>
                </a:solidFill>
                <a:latin typeface="+mn-lt"/>
              </a:rPr>
              <a:t>* Ihminen näkee usein sen mitä haluaa</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Uskomusten muuttaminen</a:t>
            </a:r>
          </a:p>
        </p:txBody>
      </p:sp>
      <p:sp>
        <p:nvSpPr>
          <p:cNvPr id="5" name="Content Placeholder 4"/>
          <p:cNvSpPr>
            <a:spLocks noGrp="1"/>
          </p:cNvSpPr>
          <p:nvPr>
            <p:ph idx="1"/>
          </p:nvPr>
        </p:nvSpPr>
        <p:spPr>
          <a:xfrm>
            <a:off x="408955" y="2204864"/>
            <a:ext cx="11340000" cy="4248000"/>
          </a:xfrm>
        </p:spPr>
        <p:txBody>
          <a:bodyPr/>
          <a:lstStyle/>
          <a:p>
            <a:pPr marL="342900" lvl="1" indent="-342900" defTabSz="914400" fontAlgn="base">
              <a:spcBef>
                <a:spcPts val="1999"/>
              </a:spcBef>
              <a:spcAft>
                <a:spcPts val="0"/>
              </a:spcAft>
              <a:buClr>
                <a:srgbClr val="333333"/>
              </a:buClr>
              <a:buFont typeface="WingDings"/>
              <a:buChar char=""/>
            </a:pPr>
            <a:r>
              <a:rPr lang="en-US" altLang="de-DE" sz="2400" dirty="0" err="1">
                <a:solidFill>
                  <a:srgbClr val="333333"/>
                </a:solidFill>
              </a:rPr>
              <a:t>Inhimillinen</a:t>
            </a:r>
            <a:r>
              <a:rPr lang="en-US" altLang="de-DE" sz="2400" dirty="0">
                <a:solidFill>
                  <a:srgbClr val="333333"/>
                </a:solidFill>
              </a:rPr>
              <a:t> </a:t>
            </a:r>
            <a:r>
              <a:rPr lang="en-US" altLang="de-DE" sz="2400" dirty="0" err="1">
                <a:solidFill>
                  <a:srgbClr val="333333"/>
                </a:solidFill>
              </a:rPr>
              <a:t>taipumus</a:t>
            </a:r>
            <a:r>
              <a:rPr lang="en-US" altLang="de-DE" sz="2400" dirty="0">
                <a:solidFill>
                  <a:srgbClr val="333333"/>
                </a:solidFill>
              </a:rPr>
              <a:t> </a:t>
            </a:r>
            <a:r>
              <a:rPr lang="en-US" altLang="de-DE" sz="2400" dirty="0" err="1">
                <a:solidFill>
                  <a:srgbClr val="333333"/>
                </a:solidFill>
              </a:rPr>
              <a:t>tarttua</a:t>
            </a:r>
            <a:r>
              <a:rPr lang="en-US" altLang="de-DE" sz="2400" dirty="0">
                <a:solidFill>
                  <a:srgbClr val="333333"/>
                </a:solidFill>
              </a:rPr>
              <a:t> </a:t>
            </a:r>
            <a:r>
              <a:rPr lang="en-US" altLang="de-DE" sz="2400" dirty="0" err="1">
                <a:solidFill>
                  <a:srgbClr val="333333"/>
                </a:solidFill>
              </a:rPr>
              <a:t>ensimmäisiin</a:t>
            </a:r>
            <a:r>
              <a:rPr lang="en-US" altLang="de-DE" sz="2400" dirty="0">
                <a:solidFill>
                  <a:srgbClr val="333333"/>
                </a:solidFill>
              </a:rPr>
              <a:t> </a:t>
            </a:r>
            <a:r>
              <a:rPr lang="en-US" altLang="de-DE" sz="2400" dirty="0" err="1">
                <a:solidFill>
                  <a:srgbClr val="333333"/>
                </a:solidFill>
              </a:rPr>
              <a:t>vaikutelmiin</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a:t>
            </a:r>
            <a:r>
              <a:rPr lang="en-US" altLang="de-DE" sz="2400" dirty="0" err="1">
                <a:solidFill>
                  <a:srgbClr val="333333"/>
                </a:solidFill>
              </a:rPr>
              <a:t>ennakkoluulot</a:t>
            </a:r>
            <a:r>
              <a:rPr lang="en-US" altLang="de-DE" sz="2400" dirty="0">
                <a:solidFill>
                  <a:srgbClr val="333333"/>
                </a:solidFill>
              </a:rPr>
              <a:t>, “</a:t>
            </a:r>
            <a:r>
              <a:rPr lang="en-US" altLang="de-DE" sz="2400" dirty="0" err="1">
                <a:solidFill>
                  <a:srgbClr val="333333"/>
                </a:solidFill>
              </a:rPr>
              <a:t>ensivaikutelma</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 </a:t>
            </a:r>
            <a:r>
              <a:rPr lang="en-US" altLang="de-DE" sz="2400" dirty="0" err="1">
                <a:solidFill>
                  <a:srgbClr val="333333"/>
                </a:solidFill>
              </a:rPr>
              <a:t>valehtele</a:t>
            </a:r>
            <a:r>
              <a:rPr lang="en-US" altLang="de-DE" sz="2400" dirty="0">
                <a:solidFill>
                  <a:srgbClr val="333333"/>
                </a:solidFill>
              </a:rPr>
              <a:t>” - </a:t>
            </a:r>
            <a:r>
              <a:rPr lang="en-US" altLang="de-DE" sz="2400" dirty="0" err="1">
                <a:solidFill>
                  <a:srgbClr val="333333"/>
                </a:solidFill>
              </a:rPr>
              <a:t>asenne</a:t>
            </a:r>
            <a:r>
              <a:rPr lang="en-US" altLang="de-DE" sz="2400" dirty="0">
                <a:solidFill>
                  <a:srgbClr val="333333"/>
                </a:solidFill>
              </a:rPr>
              <a:t>)</a:t>
            </a:r>
          </a:p>
          <a:p>
            <a:pPr marL="342900" lvl="1" indent="-342900" defTabSz="914400" fontAlgn="base">
              <a:spcBef>
                <a:spcPts val="1999"/>
              </a:spcBef>
              <a:spcAft>
                <a:spcPts val="0"/>
              </a:spcAft>
              <a:buClr>
                <a:srgbClr val="000000"/>
              </a:buClr>
              <a:buFont typeface="WingDings"/>
              <a:buChar char=""/>
            </a:pPr>
            <a:r>
              <a:rPr lang="en-US" altLang="de-DE" sz="2400" dirty="0" err="1">
                <a:solidFill>
                  <a:srgbClr val="004992"/>
                </a:solidFill>
              </a:rPr>
              <a:t>Syitä</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Laiskuus</a:t>
            </a:r>
            <a:r>
              <a:rPr lang="en-US" altLang="de-DE" sz="2400" dirty="0">
                <a:solidFill>
                  <a:srgbClr val="333333"/>
                </a:solidFill>
              </a:rPr>
              <a:t>, “</a:t>
            </a:r>
            <a:r>
              <a:rPr lang="en-US" altLang="de-DE" sz="2400" dirty="0" err="1">
                <a:solidFill>
                  <a:srgbClr val="333333"/>
                </a:solidFill>
              </a:rPr>
              <a:t>ennakkoasenteiden</a:t>
            </a:r>
            <a:r>
              <a:rPr lang="en-US" altLang="de-DE" sz="2400" dirty="0">
                <a:solidFill>
                  <a:srgbClr val="333333"/>
                </a:solidFill>
              </a:rPr>
              <a:t> </a:t>
            </a:r>
            <a:r>
              <a:rPr lang="en-US" altLang="de-DE" sz="2400" dirty="0" err="1">
                <a:solidFill>
                  <a:srgbClr val="333333"/>
                </a:solidFill>
              </a:rPr>
              <a:t>vahvistuminen</a:t>
            </a:r>
            <a:r>
              <a:rPr lang="en-US" altLang="de-DE" sz="2400" dirty="0">
                <a:solidFill>
                  <a:srgbClr val="333333"/>
                </a:solidFill>
              </a:rPr>
              <a:t>”*, </a:t>
            </a:r>
            <a:r>
              <a:rPr lang="en-US" altLang="de-DE" sz="2400" dirty="0" err="1">
                <a:solidFill>
                  <a:srgbClr val="333333"/>
                </a:solidFill>
              </a:rPr>
              <a:t>ajattelemattomuus</a:t>
            </a:r>
            <a:r>
              <a:rPr lang="en-US" altLang="de-DE" sz="2400" dirty="0">
                <a:solidFill>
                  <a:srgbClr val="333333"/>
                </a:solidFill>
              </a:rPr>
              <a:t>, </a:t>
            </a:r>
            <a:r>
              <a:rPr lang="en-US" altLang="de-DE" sz="2400" dirty="0" err="1">
                <a:solidFill>
                  <a:srgbClr val="333333"/>
                </a:solidFill>
              </a:rPr>
              <a:t>helpottaa</a:t>
            </a:r>
            <a:r>
              <a:rPr lang="en-US" altLang="de-DE" sz="2400" dirty="0">
                <a:solidFill>
                  <a:srgbClr val="333333"/>
                </a:solidFill>
              </a:rPr>
              <a:t> </a:t>
            </a:r>
            <a:r>
              <a:rPr lang="en-US" altLang="de-DE" sz="2400" dirty="0" err="1">
                <a:solidFill>
                  <a:srgbClr val="333333"/>
                </a:solidFill>
              </a:rPr>
              <a:t>monimutkaisessa</a:t>
            </a:r>
            <a:r>
              <a:rPr lang="en-US" altLang="de-DE" sz="2400" dirty="0">
                <a:solidFill>
                  <a:srgbClr val="333333"/>
                </a:solidFill>
              </a:rPr>
              <a:t> </a:t>
            </a:r>
            <a:r>
              <a:rPr lang="en-US" altLang="de-DE" sz="2400" dirty="0" err="1">
                <a:solidFill>
                  <a:srgbClr val="333333"/>
                </a:solidFill>
              </a:rPr>
              <a:t>maailmassa</a:t>
            </a:r>
            <a:r>
              <a:rPr lang="en-US" altLang="de-DE" sz="2400" dirty="0">
                <a:solidFill>
                  <a:srgbClr val="333333"/>
                </a:solidFill>
              </a:rPr>
              <a:t> </a:t>
            </a:r>
            <a:r>
              <a:rPr lang="en-US" altLang="de-DE" sz="2400" dirty="0" err="1">
                <a:solidFill>
                  <a:srgbClr val="333333"/>
                </a:solidFill>
              </a:rPr>
              <a:t>toimimista</a:t>
            </a:r>
            <a:r>
              <a:rPr lang="en-US" altLang="de-DE" sz="2400">
                <a:solidFill>
                  <a:srgbClr val="333333"/>
                </a:solidFill>
              </a:rPr>
              <a:t>, ylpeys</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3</a:t>
            </a:fld>
            <a:endParaRPr lang="de-DE" altLang="de-DE">
              <a:latin typeface="+mn-lt"/>
            </a:endParaRPr>
          </a:p>
        </p:txBody>
      </p:sp>
    </p:spTree>
    <p:extLst>
      <p:ext uri="{BB962C8B-B14F-4D97-AF65-F5344CB8AC3E}">
        <p14:creationId xmlns:p14="http://schemas.microsoft.com/office/powerpoint/2010/main" val="3172838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ext Box 4"/>
          <p:cNvSpPr txBox="1">
            <a:spLocks noChangeArrowheads="1"/>
          </p:cNvSpPr>
          <p:nvPr/>
        </p:nvSpPr>
        <p:spPr bwMode="auto">
          <a:xfrm>
            <a:off x="408954" y="6148064"/>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400" b="0" dirty="0">
                <a:solidFill>
                  <a:srgbClr val="333333"/>
                </a:solidFill>
                <a:latin typeface="+mn-lt"/>
              </a:rPr>
              <a:t>* Ihminen näkee usein sen mitä haluaa</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Uskomusten muuttaminen</a:t>
            </a:r>
          </a:p>
        </p:txBody>
      </p:sp>
      <p:sp>
        <p:nvSpPr>
          <p:cNvPr id="5" name="Content Placeholder 4"/>
          <p:cNvSpPr>
            <a:spLocks noGrp="1"/>
          </p:cNvSpPr>
          <p:nvPr>
            <p:ph idx="1"/>
          </p:nvPr>
        </p:nvSpPr>
        <p:spPr>
          <a:xfrm>
            <a:off x="408955" y="2204864"/>
            <a:ext cx="11340000" cy="4248000"/>
          </a:xfrm>
        </p:spPr>
        <p:txBody>
          <a:bodyPr/>
          <a:lstStyle/>
          <a:p>
            <a:pPr marL="342900" lvl="1" indent="-342900" defTabSz="914400" fontAlgn="base">
              <a:spcBef>
                <a:spcPts val="1999"/>
              </a:spcBef>
              <a:spcAft>
                <a:spcPts val="0"/>
              </a:spcAft>
              <a:buClr>
                <a:srgbClr val="333333"/>
              </a:buClr>
              <a:buFont typeface="WingDings"/>
              <a:buChar char=""/>
            </a:pPr>
            <a:r>
              <a:rPr lang="en-US" altLang="de-DE" sz="2400" dirty="0" err="1">
                <a:solidFill>
                  <a:srgbClr val="333333"/>
                </a:solidFill>
              </a:rPr>
              <a:t>Inhimillinen</a:t>
            </a:r>
            <a:r>
              <a:rPr lang="en-US" altLang="de-DE" sz="2400" dirty="0">
                <a:solidFill>
                  <a:srgbClr val="333333"/>
                </a:solidFill>
              </a:rPr>
              <a:t> </a:t>
            </a:r>
            <a:r>
              <a:rPr lang="en-US" altLang="de-DE" sz="2400" dirty="0" err="1">
                <a:solidFill>
                  <a:srgbClr val="333333"/>
                </a:solidFill>
              </a:rPr>
              <a:t>taipumus</a:t>
            </a:r>
            <a:r>
              <a:rPr lang="en-US" altLang="de-DE" sz="2400" dirty="0">
                <a:solidFill>
                  <a:srgbClr val="333333"/>
                </a:solidFill>
              </a:rPr>
              <a:t> </a:t>
            </a:r>
            <a:r>
              <a:rPr lang="en-US" altLang="de-DE" sz="2400" dirty="0" err="1">
                <a:solidFill>
                  <a:srgbClr val="333333"/>
                </a:solidFill>
              </a:rPr>
              <a:t>tarttua</a:t>
            </a:r>
            <a:r>
              <a:rPr lang="en-US" altLang="de-DE" sz="2400" dirty="0">
                <a:solidFill>
                  <a:srgbClr val="333333"/>
                </a:solidFill>
              </a:rPr>
              <a:t> </a:t>
            </a:r>
            <a:r>
              <a:rPr lang="en-US" altLang="de-DE" sz="2400" dirty="0" err="1">
                <a:solidFill>
                  <a:srgbClr val="333333"/>
                </a:solidFill>
              </a:rPr>
              <a:t>ensimmäisiin</a:t>
            </a:r>
            <a:r>
              <a:rPr lang="en-US" altLang="de-DE" sz="2400" dirty="0">
                <a:solidFill>
                  <a:srgbClr val="333333"/>
                </a:solidFill>
              </a:rPr>
              <a:t> </a:t>
            </a:r>
            <a:r>
              <a:rPr lang="en-US" altLang="de-DE" sz="2400" dirty="0" err="1">
                <a:solidFill>
                  <a:srgbClr val="333333"/>
                </a:solidFill>
              </a:rPr>
              <a:t>vaikutelmiin</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a:t>
            </a:r>
            <a:r>
              <a:rPr lang="en-US" altLang="de-DE" sz="2400" dirty="0" err="1">
                <a:solidFill>
                  <a:srgbClr val="333333"/>
                </a:solidFill>
              </a:rPr>
              <a:t>ennakkoluulot</a:t>
            </a:r>
            <a:r>
              <a:rPr lang="en-US" altLang="de-DE" sz="2400" dirty="0">
                <a:solidFill>
                  <a:srgbClr val="333333"/>
                </a:solidFill>
              </a:rPr>
              <a:t>, “</a:t>
            </a:r>
            <a:r>
              <a:rPr lang="en-US" altLang="de-DE" sz="2400" dirty="0" err="1">
                <a:solidFill>
                  <a:srgbClr val="333333"/>
                </a:solidFill>
              </a:rPr>
              <a:t>ensivaikutelma</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 </a:t>
            </a:r>
            <a:r>
              <a:rPr lang="en-US" altLang="de-DE" sz="2400" dirty="0" err="1">
                <a:solidFill>
                  <a:srgbClr val="333333"/>
                </a:solidFill>
              </a:rPr>
              <a:t>valehtele</a:t>
            </a:r>
            <a:r>
              <a:rPr lang="en-US" altLang="de-DE" sz="2400" dirty="0">
                <a:solidFill>
                  <a:srgbClr val="333333"/>
                </a:solidFill>
              </a:rPr>
              <a:t>” - </a:t>
            </a:r>
            <a:r>
              <a:rPr lang="en-US" altLang="de-DE" sz="2400" dirty="0" err="1">
                <a:solidFill>
                  <a:srgbClr val="333333"/>
                </a:solidFill>
              </a:rPr>
              <a:t>asenne</a:t>
            </a:r>
            <a:r>
              <a:rPr lang="en-US" altLang="de-DE" sz="2400" dirty="0">
                <a:solidFill>
                  <a:srgbClr val="333333"/>
                </a:solidFill>
              </a:rPr>
              <a:t>)</a:t>
            </a:r>
          </a:p>
          <a:p>
            <a:pPr marL="342900" lvl="1" indent="-342900" defTabSz="914400" fontAlgn="base">
              <a:spcBef>
                <a:spcPts val="1999"/>
              </a:spcBef>
              <a:spcAft>
                <a:spcPts val="0"/>
              </a:spcAft>
              <a:buClr>
                <a:srgbClr val="000000"/>
              </a:buClr>
              <a:buFont typeface="WingDings"/>
              <a:buChar char=""/>
            </a:pPr>
            <a:r>
              <a:rPr lang="en-US" altLang="de-DE" sz="2400" dirty="0" err="1">
                <a:solidFill>
                  <a:srgbClr val="004992"/>
                </a:solidFill>
              </a:rPr>
              <a:t>Syitä</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Laiskuus</a:t>
            </a:r>
            <a:r>
              <a:rPr lang="en-US" altLang="de-DE" sz="2400" dirty="0">
                <a:solidFill>
                  <a:srgbClr val="333333"/>
                </a:solidFill>
              </a:rPr>
              <a:t>, “</a:t>
            </a:r>
            <a:r>
              <a:rPr lang="en-US" altLang="de-DE" sz="2400" dirty="0" err="1">
                <a:solidFill>
                  <a:srgbClr val="333333"/>
                </a:solidFill>
              </a:rPr>
              <a:t>ennakkoasenteiden</a:t>
            </a:r>
            <a:r>
              <a:rPr lang="en-US" altLang="de-DE" sz="2400" dirty="0">
                <a:solidFill>
                  <a:srgbClr val="333333"/>
                </a:solidFill>
              </a:rPr>
              <a:t> </a:t>
            </a:r>
            <a:r>
              <a:rPr lang="en-US" altLang="de-DE" sz="2400" dirty="0" err="1">
                <a:solidFill>
                  <a:srgbClr val="333333"/>
                </a:solidFill>
              </a:rPr>
              <a:t>vahvistuminen</a:t>
            </a:r>
            <a:r>
              <a:rPr lang="en-US" altLang="de-DE" sz="2400" dirty="0">
                <a:solidFill>
                  <a:srgbClr val="333333"/>
                </a:solidFill>
              </a:rPr>
              <a:t>”*, </a:t>
            </a:r>
            <a:r>
              <a:rPr lang="en-US" altLang="de-DE" sz="2400" dirty="0" err="1">
                <a:solidFill>
                  <a:srgbClr val="333333"/>
                </a:solidFill>
              </a:rPr>
              <a:t>ajattelemattomuus</a:t>
            </a:r>
            <a:r>
              <a:rPr lang="en-US" altLang="de-DE" sz="2400" dirty="0">
                <a:solidFill>
                  <a:srgbClr val="333333"/>
                </a:solidFill>
              </a:rPr>
              <a:t>, </a:t>
            </a:r>
            <a:r>
              <a:rPr lang="en-US" altLang="de-DE" sz="2400" dirty="0" err="1">
                <a:solidFill>
                  <a:srgbClr val="333333"/>
                </a:solidFill>
              </a:rPr>
              <a:t>helpottaa</a:t>
            </a:r>
            <a:r>
              <a:rPr lang="en-US" altLang="de-DE" sz="2400" dirty="0">
                <a:solidFill>
                  <a:srgbClr val="333333"/>
                </a:solidFill>
              </a:rPr>
              <a:t> </a:t>
            </a:r>
            <a:r>
              <a:rPr lang="en-US" altLang="de-DE" sz="2400" dirty="0" err="1">
                <a:solidFill>
                  <a:srgbClr val="333333"/>
                </a:solidFill>
              </a:rPr>
              <a:t>monimutkaisessa</a:t>
            </a:r>
            <a:r>
              <a:rPr lang="en-US" altLang="de-DE" sz="2400" dirty="0">
                <a:solidFill>
                  <a:srgbClr val="333333"/>
                </a:solidFill>
              </a:rPr>
              <a:t> </a:t>
            </a:r>
            <a:r>
              <a:rPr lang="en-US" altLang="de-DE" sz="2400" dirty="0" err="1">
                <a:solidFill>
                  <a:srgbClr val="333333"/>
                </a:solidFill>
              </a:rPr>
              <a:t>maailmassa</a:t>
            </a:r>
            <a:r>
              <a:rPr lang="en-US" altLang="de-DE" sz="2400" dirty="0">
                <a:solidFill>
                  <a:srgbClr val="333333"/>
                </a:solidFill>
              </a:rPr>
              <a:t> </a:t>
            </a:r>
            <a:r>
              <a:rPr lang="en-US" altLang="de-DE" sz="2400" dirty="0" err="1">
                <a:solidFill>
                  <a:srgbClr val="333333"/>
                </a:solidFill>
              </a:rPr>
              <a:t>toimimista</a:t>
            </a:r>
            <a:r>
              <a:rPr lang="en-US" altLang="de-DE" sz="2400" dirty="0">
                <a:solidFill>
                  <a:srgbClr val="333333"/>
                </a:solidFill>
              </a:rPr>
              <a:t>, </a:t>
            </a:r>
            <a:r>
              <a:rPr lang="en-US" altLang="de-DE" sz="2400" dirty="0" err="1">
                <a:solidFill>
                  <a:srgbClr val="333333"/>
                </a:solidFill>
              </a:rPr>
              <a:t>ylpeys</a:t>
            </a:r>
            <a:endParaRPr lang="en-US" altLang="de-DE" sz="2400" dirty="0">
              <a:solidFill>
                <a:srgbClr val="333333"/>
              </a:solidFill>
            </a:endParaRPr>
          </a:p>
          <a:p>
            <a:pPr marL="342900" lvl="1" indent="-342900" defTabSz="914400" fontAlgn="base">
              <a:spcBef>
                <a:spcPts val="1999"/>
              </a:spcBef>
              <a:spcAft>
                <a:spcPts val="0"/>
              </a:spcAft>
              <a:buClr>
                <a:srgbClr val="000000"/>
              </a:buClr>
              <a:buFont typeface="WingDings"/>
              <a:buChar char=""/>
            </a:pPr>
            <a:r>
              <a:rPr lang="en-US" altLang="de-DE" sz="2400" dirty="0" err="1">
                <a:solidFill>
                  <a:srgbClr val="004992"/>
                </a:solidFill>
              </a:rPr>
              <a:t>Ongelmia</a:t>
            </a:r>
            <a:r>
              <a:rPr lang="en-US" altLang="de-DE" sz="2400" dirty="0">
                <a:solidFill>
                  <a:srgbClr val="004992"/>
                </a:solidFill>
              </a:rPr>
              <a:t>:</a:t>
            </a:r>
            <a:r>
              <a:rPr lang="en-US" altLang="de-DE" sz="2400" dirty="0">
                <a:solidFill>
                  <a:srgbClr val="333333"/>
                </a:solidFill>
              </a:rPr>
              <a:t> </a:t>
            </a:r>
            <a:r>
              <a:rPr lang="de-DE" altLang="de-DE" sz="2400" dirty="0">
                <a:solidFill>
                  <a:srgbClr val="333333"/>
                </a:solidFill>
              </a:rPr>
              <a:t>Väärät arviot</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a:t>
            </a:r>
            <a:r>
              <a:rPr lang="en-US" altLang="de-DE" sz="2400" dirty="0" err="1">
                <a:solidFill>
                  <a:srgbClr val="333333"/>
                </a:solidFill>
              </a:rPr>
              <a:t>rotuennakkoluulot</a:t>
            </a:r>
            <a:r>
              <a:rPr lang="en-US" altLang="de-DE" sz="2400" dirty="0">
                <a:solidFill>
                  <a:srgbClr val="333333"/>
                </a:solidFill>
              </a:rPr>
              <a:t>) </a:t>
            </a:r>
            <a:r>
              <a:rPr lang="en-US" altLang="de-DE" sz="2400" dirty="0" err="1">
                <a:solidFill>
                  <a:srgbClr val="333333"/>
                </a:solidFill>
              </a:rPr>
              <a:t>pysyvät</a:t>
            </a:r>
            <a:r>
              <a:rPr lang="en-US" altLang="de-DE" sz="2400" dirty="0">
                <a:solidFill>
                  <a:srgbClr val="333333"/>
                </a:solidFill>
              </a:rPr>
              <a:t>, </a:t>
            </a:r>
            <a:r>
              <a:rPr lang="en-US" altLang="de-DE" sz="2400" dirty="0" err="1">
                <a:solidFill>
                  <a:srgbClr val="333333"/>
                </a:solidFill>
              </a:rPr>
              <a:t>virheellinen</a:t>
            </a:r>
            <a:r>
              <a:rPr lang="en-US" altLang="de-DE" sz="2400" dirty="0">
                <a:solidFill>
                  <a:srgbClr val="333333"/>
                </a:solidFill>
              </a:rPr>
              <a:t> </a:t>
            </a:r>
            <a:r>
              <a:rPr lang="en-US" altLang="de-DE" sz="2400" dirty="0" err="1">
                <a:solidFill>
                  <a:srgbClr val="333333"/>
                </a:solidFill>
              </a:rPr>
              <a:t>yliyleistäminen</a:t>
            </a:r>
            <a:r>
              <a:rPr lang="en-US" altLang="de-DE" sz="2400" dirty="0">
                <a:solidFill>
                  <a:srgbClr val="333333"/>
                </a:solidFill>
              </a:rPr>
              <a:t> (“kun on </a:t>
            </a:r>
            <a:r>
              <a:rPr lang="en-US" altLang="de-DE" sz="2400" dirty="0" err="1">
                <a:solidFill>
                  <a:srgbClr val="333333"/>
                </a:solidFill>
              </a:rPr>
              <a:t>nähnyt</a:t>
            </a:r>
            <a:r>
              <a:rPr lang="en-US" altLang="de-DE" sz="2400" dirty="0">
                <a:solidFill>
                  <a:srgbClr val="333333"/>
                </a:solidFill>
              </a:rPr>
              <a:t> </a:t>
            </a:r>
            <a:r>
              <a:rPr lang="en-US" altLang="de-DE" sz="2400" dirty="0" err="1">
                <a:solidFill>
                  <a:srgbClr val="333333"/>
                </a:solidFill>
              </a:rPr>
              <a:t>yhden</a:t>
            </a:r>
            <a:r>
              <a:rPr lang="en-US" altLang="de-DE" sz="2400" dirty="0">
                <a:solidFill>
                  <a:srgbClr val="333333"/>
                </a:solidFill>
              </a:rPr>
              <a:t>, on </a:t>
            </a:r>
            <a:r>
              <a:rPr lang="en-US" altLang="de-DE" sz="2400" dirty="0" err="1">
                <a:solidFill>
                  <a:srgbClr val="333333"/>
                </a:solidFill>
              </a:rPr>
              <a:t>nähnyt</a:t>
            </a:r>
            <a:r>
              <a:rPr lang="en-US" altLang="de-DE" sz="2400" dirty="0">
                <a:solidFill>
                  <a:srgbClr val="333333"/>
                </a:solidFill>
              </a:rPr>
              <a:t> </a:t>
            </a:r>
            <a:r>
              <a:rPr lang="en-US" altLang="de-DE" sz="2400" dirty="0" err="1">
                <a:solidFill>
                  <a:srgbClr val="333333"/>
                </a:solidFill>
              </a:rPr>
              <a:t>kaikki</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 </a:t>
            </a:r>
            <a:r>
              <a:rPr lang="en-US" altLang="de-DE" sz="2400" dirty="0" err="1">
                <a:solidFill>
                  <a:srgbClr val="333333"/>
                </a:solidFill>
              </a:rPr>
              <a:t>anneta</a:t>
            </a:r>
            <a:r>
              <a:rPr lang="en-US" altLang="de-DE" sz="2400" dirty="0">
                <a:solidFill>
                  <a:srgbClr val="333333"/>
                </a:solidFill>
              </a:rPr>
              <a:t> </a:t>
            </a:r>
            <a:r>
              <a:rPr lang="en-US" altLang="de-DE" sz="2400" dirty="0" err="1">
                <a:solidFill>
                  <a:srgbClr val="333333"/>
                </a:solidFill>
              </a:rPr>
              <a:t>toista</a:t>
            </a:r>
            <a:r>
              <a:rPr lang="en-US" altLang="de-DE" sz="2400" dirty="0">
                <a:solidFill>
                  <a:srgbClr val="333333"/>
                </a:solidFill>
              </a:rPr>
              <a:t> </a:t>
            </a:r>
            <a:r>
              <a:rPr lang="en-US" altLang="de-DE" sz="2400" dirty="0" err="1">
                <a:solidFill>
                  <a:srgbClr val="333333"/>
                </a:solidFill>
              </a:rPr>
              <a:t>mahdollisuutta</a:t>
            </a:r>
            <a:r>
              <a:rPr lang="en-US" altLang="de-DE" sz="2400" dirty="0">
                <a:solidFill>
                  <a:srgbClr val="333333"/>
                </a:solidFill>
              </a:rPr>
              <a:t> </a:t>
            </a:r>
            <a:r>
              <a:rPr lang="en-US" altLang="de-DE" sz="2400" dirty="0" err="1">
                <a:solidFill>
                  <a:srgbClr val="333333"/>
                </a:solidFill>
              </a:rPr>
              <a:t>sen</a:t>
            </a:r>
            <a:r>
              <a:rPr lang="en-US" altLang="de-DE" sz="2400" dirty="0">
                <a:solidFill>
                  <a:srgbClr val="333333"/>
                </a:solidFill>
              </a:rPr>
              <a:t> </a:t>
            </a:r>
            <a:r>
              <a:rPr lang="en-US" altLang="de-DE" sz="2400" dirty="0" err="1">
                <a:solidFill>
                  <a:srgbClr val="333333"/>
                </a:solidFill>
              </a:rPr>
              <a:t>ansaitsevalle</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4</a:t>
            </a:fld>
            <a:endParaRPr lang="de-DE" altLang="de-DE">
              <a:latin typeface="+mn-lt"/>
            </a:endParaRPr>
          </a:p>
        </p:txBody>
      </p:sp>
    </p:spTree>
    <p:extLst>
      <p:ext uri="{BB962C8B-B14F-4D97-AF65-F5344CB8AC3E}">
        <p14:creationId xmlns:p14="http://schemas.microsoft.com/office/powerpoint/2010/main" val="894940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Kun ennusteet eivät toteudu</a:t>
            </a:r>
          </a:p>
        </p:txBody>
      </p:sp>
      <p:sp>
        <p:nvSpPr>
          <p:cNvPr id="36866" name="Rectangle 2"/>
          <p:cNvSpPr>
            <a:spLocks noGrp="1" noChangeArrowheads="1"/>
          </p:cNvSpPr>
          <p:nvPr>
            <p:ph idx="1"/>
          </p:nvPr>
        </p:nvSpPr>
        <p:spPr/>
        <p:txBody>
          <a:bodyPr>
            <a:noAutofit/>
          </a:bodyPr>
          <a:lstStyle/>
          <a:p>
            <a:pPr eaLnBrk="1" hangingPunct="1"/>
            <a:r>
              <a:rPr lang="de-DE" altLang="de-DE" sz="2400" dirty="0">
                <a:solidFill>
                  <a:srgbClr val="333333"/>
                </a:solidFill>
              </a:rPr>
              <a:t>Marion Keech, lahkon johtaja Salt Lake Citystä (USA), väitti saavansa viestejä ulkoavaruudesta. Hänelle oli paljastettu, että maailmanloppu tulisi suuren tulvan muodossa ennen aamunkoittoa 21. joulukuuta 1954. Kuitenkin hänet ja seuraajansa jätettäisiin eloon ja pelastettaisiin avaruusalukseen.</a:t>
            </a:r>
          </a:p>
          <a:p>
            <a:pPr eaLnBrk="1" hangingPunct="1"/>
            <a:r>
              <a:rPr lang="de-DE" altLang="de-DE" sz="2400" dirty="0">
                <a:solidFill>
                  <a:srgbClr val="333333"/>
                </a:solidFill>
              </a:rPr>
              <a:t>Ilmoitetun päivän aattona ryhmä kokoontui Keechin olohuoneeseen ja odotti ennustuksen täyttymistä. Keskiyö meni ja… mitään ei tapahtunut. Ei tulvaa, ei avaruusalusta, ei mitään.</a:t>
            </a:r>
          </a:p>
          <a:p>
            <a:pPr algn="ctr" eaLnBrk="1" hangingPunct="1"/>
            <a:r>
              <a:rPr lang="de-DE" altLang="de-DE" sz="2400" dirty="0">
                <a:solidFill>
                  <a:srgbClr val="004992"/>
                </a:solidFill>
              </a:rPr>
              <a:t>Kuinka lahko selitti tämän tilanteen?</a:t>
            </a:r>
          </a:p>
          <a:p>
            <a:pPr algn="ctr" eaLnBrk="1" hangingPunct="1"/>
            <a:r>
              <a:rPr lang="de-DE" altLang="de-DE" sz="2400" dirty="0">
                <a:solidFill>
                  <a:srgbClr val="004992"/>
                </a:solidFill>
              </a:rPr>
              <a:t>Luopuivatko he uskomuksestaan? Mitä ajattelet???</a:t>
            </a: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5</a:t>
            </a:fld>
            <a:endParaRPr lang="de-DE" altLang="de-DE">
              <a:latin typeface="+mn-lt"/>
            </a:endParaRPr>
          </a:p>
        </p:txBody>
      </p:sp>
      <p:pic>
        <p:nvPicPr>
          <p:cNvPr id="6"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Kun ennusteet eivät toteudu</a:t>
            </a:r>
          </a:p>
        </p:txBody>
      </p:sp>
      <p:sp>
        <p:nvSpPr>
          <p:cNvPr id="37890" name="Rectangle 3"/>
          <p:cNvSpPr>
            <a:spLocks noGrp="1" noChangeArrowheads="1"/>
          </p:cNvSpPr>
          <p:nvPr>
            <p:ph idx="1"/>
          </p:nvPr>
        </p:nvSpPr>
        <p:spPr>
          <a:xfrm>
            <a:off x="408955" y="2204864"/>
            <a:ext cx="11340000" cy="4248000"/>
          </a:xfrm>
        </p:spPr>
        <p:txBody>
          <a:bodyPr>
            <a:noAutofit/>
          </a:bodyPr>
          <a:lstStyle/>
          <a:p>
            <a:pPr eaLnBrk="1" hangingPunct="1"/>
            <a:r>
              <a:rPr lang="de-DE" altLang="de-DE" sz="2400" dirty="0">
                <a:solidFill>
                  <a:srgbClr val="333333"/>
                </a:solidFill>
              </a:rPr>
              <a:t>Kun oli selvää, että ennustus ei toteutunut, Keech, lahkon johtaja, oli ensin epäuskon vallassa ja itki.</a:t>
            </a:r>
          </a:p>
          <a:p>
            <a:pPr eaLnBrk="1" hangingPunct="1"/>
            <a:r>
              <a:rPr lang="de-DE" altLang="de-DE" sz="2400" dirty="0">
                <a:solidFill>
                  <a:srgbClr val="333333"/>
                </a:solidFill>
              </a:rPr>
              <a:t>Seuraavana aamuna ryhmä ilmoitti, että Jumala oli hyvin vaikuttunut tästä pienestä ryhmästä ja oli siksi perunut tulvan ja säästänyt maailman.</a:t>
            </a:r>
          </a:p>
          <a:p>
            <a:pPr algn="ctr" eaLnBrk="1" hangingPunct="1"/>
            <a:r>
              <a:rPr lang="de-DE" altLang="de-DE" sz="2400" dirty="0">
                <a:solidFill>
                  <a:srgbClr val="004992"/>
                </a:solidFill>
              </a:rPr>
              <a:t>Tämä selitys on esimerkki siitä, kuinka jotkut ihmiset toimivat silloin, kun ennusteet eivät toteudu:</a:t>
            </a:r>
          </a:p>
          <a:p>
            <a:pPr algn="ctr" eaLnBrk="1" hangingPunct="1"/>
            <a:r>
              <a:rPr lang="de-DE" altLang="de-DE" sz="2400" dirty="0">
                <a:solidFill>
                  <a:srgbClr val="004992"/>
                </a:solidFill>
              </a:rPr>
              <a:t>'Jos se ei mahdu, käytä isompaa vasaraa!'</a:t>
            </a: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6</a:t>
            </a:fld>
            <a:endParaRPr lang="de-DE" altLang="de-DE">
              <a:latin typeface="+mn-lt"/>
            </a:endParaRPr>
          </a:p>
        </p:txBody>
      </p:sp>
      <p:sp>
        <p:nvSpPr>
          <p:cNvPr id="37891" name="Text Box 6"/>
          <p:cNvSpPr txBox="1">
            <a:spLocks noChangeArrowheads="1"/>
          </p:cNvSpPr>
          <p:nvPr/>
        </p:nvSpPr>
        <p:spPr bwMode="auto">
          <a:xfrm>
            <a:off x="408954"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80000"/>
              </a:lnSpc>
              <a:buFont typeface="Wingdings" panose="05000000000000000000" pitchFamily="2" charset="2"/>
              <a:buNone/>
            </a:pPr>
            <a:r>
              <a:rPr lang="de-DE" altLang="de-DE" sz="1200" b="0">
                <a:solidFill>
                  <a:srgbClr val="333333"/>
                </a:solidFill>
                <a:latin typeface="+mn-lt"/>
              </a:rPr>
              <a:t>* Lähde: Festinger et al., (1956) </a:t>
            </a:r>
            <a:r>
              <a:rPr lang="de-DE" altLang="de-DE" sz="1200" b="0" i="1">
                <a:solidFill>
                  <a:srgbClr val="333333"/>
                </a:solidFill>
                <a:latin typeface="+mn-lt"/>
              </a:rPr>
              <a:t>When Prophecy Fails</a:t>
            </a:r>
            <a:endParaRPr lang="de-DE" altLang="de-DE" sz="1200" b="0">
              <a:solidFill>
                <a:srgbClr val="333333"/>
              </a:solidFill>
              <a:latin typeface="+mn-lt"/>
            </a:endParaRPr>
          </a:p>
        </p:txBody>
      </p:sp>
      <p:pic>
        <p:nvPicPr>
          <p:cNvPr id="7"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Joustamattomuus</a:t>
            </a:r>
            <a:r>
              <a:rPr lang="en-US" sz="3600" dirty="0">
                <a:latin typeface="+mn-lt"/>
                <a:ea typeface="+mn-ea"/>
                <a:cs typeface="+mn-cs"/>
              </a:rPr>
              <a:t> </a:t>
            </a:r>
            <a:r>
              <a:rPr lang="en-US" sz="3600" err="1">
                <a:latin typeface="+mn-lt"/>
                <a:ea typeface="+mn-ea"/>
                <a:cs typeface="+mn-cs"/>
              </a:rPr>
              <a:t>käytännössä</a:t>
            </a:r>
            <a:r>
              <a:rPr lang="en-US" sz="3600">
                <a:latin typeface="+mn-lt"/>
                <a:ea typeface="+mn-ea"/>
                <a:cs typeface="+mn-cs"/>
              </a:rPr>
              <a:t> (“kapea näkökanta”)</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7</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99019277"/>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Alue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esimerkkejä</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Maantiede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fi-FI" altLang="ja-JP" sz="2000" b="0" i="0" u="none" strike="noStrike" cap="none" normalizeH="0" baseline="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Yhteiskunta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fi-FI"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Katastrofit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fi-FI" sz="2000" b="0" i="0" u="none" strike="noStrike" cap="none" normalizeH="0" baseline="0" dirty="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Joustamattomuus</a:t>
            </a:r>
            <a:r>
              <a:rPr lang="en-US" sz="3600" dirty="0">
                <a:latin typeface="+mn-lt"/>
                <a:ea typeface="+mn-ea"/>
                <a:cs typeface="+mn-cs"/>
              </a:rPr>
              <a:t> </a:t>
            </a:r>
            <a:r>
              <a:rPr lang="en-US" sz="3600" err="1">
                <a:latin typeface="+mn-lt"/>
                <a:ea typeface="+mn-ea"/>
                <a:cs typeface="+mn-cs"/>
              </a:rPr>
              <a:t>käytännössä</a:t>
            </a:r>
            <a:r>
              <a:rPr lang="en-US" sz="3600">
                <a:latin typeface="+mn-lt"/>
                <a:ea typeface="+mn-ea"/>
                <a:cs typeface="+mn-cs"/>
              </a:rPr>
              <a:t> (“kapea näkökanta”)</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8</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3767753831"/>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Alue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esimerkkejä</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Maantiede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i-FI" altLang="ja-JP" sz="2000" b="0" i="0" u="none" strike="noStrike" cap="none" normalizeH="0" baseline="0">
                          <a:ln>
                            <a:noFill/>
                          </a:ln>
                          <a:solidFill>
                            <a:srgbClr val="333333"/>
                          </a:solidFill>
                          <a:effectLst/>
                          <a:latin typeface="Calibri Light"/>
                          <a:ea typeface="MS Mincho" pitchFamily="49" charset="-128"/>
                          <a:cs typeface="Times New Roman" pitchFamily="18" charset="0"/>
                        </a:rPr>
                        <a:t>Maailma on litteä! Useimmat tiedemiehet hylkäsivät tämän teorian jo keskiajalla. Kuitenkin 1900-luvulle asti Litteän maailman yhdistys piti tiukasti kiinni tästä virheellisestä uskomuksesta ja piti avaruudesta otettuja valokuvia (pallonmuotoisesta) maasta salaliittona.</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Yhteiskunta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fi-FI"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Katastrofit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fi-FI"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46396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Joustamattomuus</a:t>
            </a:r>
            <a:r>
              <a:rPr lang="en-US" sz="3600" dirty="0">
                <a:latin typeface="+mn-lt"/>
                <a:ea typeface="+mn-ea"/>
                <a:cs typeface="+mn-cs"/>
              </a:rPr>
              <a:t> </a:t>
            </a:r>
            <a:r>
              <a:rPr lang="en-US" sz="3600" err="1">
                <a:latin typeface="+mn-lt"/>
                <a:ea typeface="+mn-ea"/>
                <a:cs typeface="+mn-cs"/>
              </a:rPr>
              <a:t>käytännössä</a:t>
            </a:r>
            <a:r>
              <a:rPr lang="en-US" sz="3600">
                <a:latin typeface="+mn-lt"/>
                <a:ea typeface="+mn-ea"/>
                <a:cs typeface="+mn-cs"/>
              </a:rPr>
              <a:t> (“kapea näkökanta”)</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9</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407773484"/>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Alue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esimerkkejä</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Maantiede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i-FI" altLang="ja-JP" sz="2000" b="0" i="0" u="none" strike="noStrike" cap="none" normalizeH="0" baseline="0">
                          <a:ln>
                            <a:noFill/>
                          </a:ln>
                          <a:solidFill>
                            <a:srgbClr val="333333"/>
                          </a:solidFill>
                          <a:effectLst/>
                          <a:latin typeface="Calibri Light"/>
                          <a:ea typeface="MS Mincho" pitchFamily="49" charset="-128"/>
                          <a:cs typeface="Times New Roman" pitchFamily="18" charset="0"/>
                        </a:rPr>
                        <a:t>Maailma on litteä! Useimmat tiedemiehet hylkäsivät tämän teorian jo keskiajalla. Kuitenkin 1900-luvulle asti Litteän maailman yhdistys piti tiukasti kiinni tästä virheellisestä uskomuksesta ja piti avaruudesta otettuja valokuvia (pallonmuotoisesta) maasta salaliittona.</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Yhteiskunta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fi-FI" sz="2000" b="0" i="0" u="none" strike="noStrike" cap="none" normalizeH="0" baseline="0">
                          <a:ln>
                            <a:noFill/>
                          </a:ln>
                          <a:solidFill>
                            <a:srgbClr val="333333"/>
                          </a:solidFill>
                          <a:effectLst/>
                          <a:latin typeface="Calibri Light"/>
                          <a:ea typeface="ＭＳ Ｐゴシック" charset="-128"/>
                        </a:rPr>
                        <a:t>Hallituksen ihannointi huolimatta pahuuteen ja raakuuteen viittaavista todisteista ja epäonnistumisesta (esim. fasismi, stalinismi).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Katastrofit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fi-FI"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190578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Joustamattomuus</a:t>
            </a:r>
            <a:r>
              <a:rPr lang="en-US" sz="3600" dirty="0">
                <a:latin typeface="+mn-lt"/>
                <a:ea typeface="+mn-ea"/>
                <a:cs typeface="+mn-cs"/>
              </a:rPr>
              <a:t> </a:t>
            </a:r>
            <a:r>
              <a:rPr lang="en-US" sz="3600" err="1">
                <a:latin typeface="+mn-lt"/>
                <a:ea typeface="+mn-ea"/>
                <a:cs typeface="+mn-cs"/>
              </a:rPr>
              <a:t>käytännössä</a:t>
            </a:r>
            <a:r>
              <a:rPr lang="en-US" sz="3600">
                <a:latin typeface="+mn-lt"/>
                <a:ea typeface="+mn-ea"/>
                <a:cs typeface="+mn-cs"/>
              </a:rPr>
              <a:t> (“kapea näkökanta”)</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10</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4207356949"/>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Alue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esimerkkejä</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Maantiede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i-FI" altLang="ja-JP" sz="2000" b="0" i="0" u="none" strike="noStrike" cap="none" normalizeH="0" baseline="0">
                          <a:ln>
                            <a:noFill/>
                          </a:ln>
                          <a:solidFill>
                            <a:srgbClr val="333333"/>
                          </a:solidFill>
                          <a:effectLst/>
                          <a:latin typeface="Calibri Light"/>
                          <a:ea typeface="MS Mincho" pitchFamily="49" charset="-128"/>
                          <a:cs typeface="Times New Roman" pitchFamily="18" charset="0"/>
                        </a:rPr>
                        <a:t>Maailma on litteä! Useimmat tiedemiehet hylkäsivät tämän teorian jo keskiajalla. Kuitenkin 1900-luvulle asti Litteän maailman yhdistys piti tiukasti kiinni tästä virheellisestä uskomuksesta ja piti avaruudesta otettuja valokuvia (pallonmuotoisesta) maasta salaliittona.</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Yhteiskunta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fi-FI" sz="2000" b="0" i="0" u="none" strike="noStrike" cap="none" normalizeH="0" baseline="0">
                          <a:ln>
                            <a:noFill/>
                          </a:ln>
                          <a:solidFill>
                            <a:srgbClr val="333333"/>
                          </a:solidFill>
                          <a:effectLst/>
                          <a:latin typeface="Calibri Light"/>
                          <a:ea typeface="ＭＳ Ｐゴシック" charset="-128"/>
                        </a:rPr>
                        <a:t>Hallituksen ihannointi huolimatta pahuuteen ja raakuuteen viittaavista todisteista ja epäonnistumisesta (esim. fasismi, stalinismi).</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Katastrofit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fi-FI" sz="2000" b="0" i="0" u="none" strike="noStrike" cap="none" normalizeH="0" baseline="0" dirty="0">
                          <a:ln>
                            <a:noFill/>
                          </a:ln>
                          <a:solidFill>
                            <a:srgbClr val="333333"/>
                          </a:solidFill>
                          <a:effectLst/>
                          <a:latin typeface="Calibri Light"/>
                          <a:ea typeface="ＭＳ Ｐゴシック" charset="-128"/>
                        </a:rPr>
                        <a:t>Varoitusmerkkien huomiotta jättäminen on usein vältettävien onnettomuuksien syy (esim. lumivyöryt: uhreja oli usein varoitettu ennen tapahtumaa).</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fi-FI" sz="2000" b="0" i="0" u="none" strike="noStrike" cap="none" normalizeH="0" baseline="0" dirty="0">
                          <a:ln>
                            <a:noFill/>
                          </a:ln>
                          <a:solidFill>
                            <a:srgbClr val="333333"/>
                          </a:solidFill>
                          <a:effectLst/>
                          <a:latin typeface="Calibri Light"/>
                          <a:ea typeface="ＭＳ Ｐゴシック" charset="-128"/>
                        </a:rPr>
                        <a:t>Titanic-katastrofi: varoituksia ei otettu todesta, koska laivaa pidettiin uppoamattomana.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42996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Miksi teemme tätä?</a:t>
            </a: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Tutkimukset</a:t>
            </a:r>
            <a:r>
              <a:rPr lang="en-US" altLang="de-DE" sz="2400" dirty="0">
                <a:solidFill>
                  <a:srgbClr val="333333"/>
                </a:solidFill>
              </a:rPr>
              <a:t> </a:t>
            </a:r>
            <a:r>
              <a:rPr lang="en-US" altLang="de-DE" sz="2400" dirty="0" err="1">
                <a:solidFill>
                  <a:srgbClr val="333333"/>
                </a:solidFill>
              </a:rPr>
              <a:t>osoittavat</a:t>
            </a:r>
            <a:r>
              <a:rPr lang="en-US" altLang="de-DE" sz="2400" dirty="0">
                <a:solidFill>
                  <a:srgbClr val="333333"/>
                </a:solidFill>
              </a:rPr>
              <a:t>, </a:t>
            </a:r>
            <a:r>
              <a:rPr lang="en-US" altLang="de-DE" sz="2400" dirty="0" err="1">
                <a:solidFill>
                  <a:srgbClr val="333333"/>
                </a:solidFill>
              </a:rPr>
              <a:t>että</a:t>
            </a:r>
            <a:r>
              <a:rPr lang="en-US" altLang="de-DE" sz="2400" dirty="0">
                <a:solidFill>
                  <a:srgbClr val="333333"/>
                </a:solidFill>
              </a:rPr>
              <a:t> </a:t>
            </a:r>
            <a:r>
              <a:rPr lang="en-US" altLang="de-DE" sz="2400" dirty="0" err="1">
                <a:solidFill>
                  <a:srgbClr val="333333"/>
                </a:solidFill>
              </a:rPr>
              <a:t>monet</a:t>
            </a:r>
            <a:r>
              <a:rPr lang="en-US" altLang="de-DE" sz="2400" dirty="0">
                <a:solidFill>
                  <a:srgbClr val="333333"/>
                </a:solidFill>
              </a:rPr>
              <a:t> (</a:t>
            </a:r>
            <a:r>
              <a:rPr lang="en-US" altLang="de-DE" sz="2400" dirty="0" err="1">
                <a:solidFill>
                  <a:srgbClr val="333333"/>
                </a:solidFill>
              </a:rPr>
              <a:t>mutta</a:t>
            </a:r>
            <a:r>
              <a:rPr lang="en-US" altLang="de-DE" sz="2400" dirty="0">
                <a:solidFill>
                  <a:srgbClr val="333333"/>
                </a:solidFill>
              </a:rPr>
              <a:t> </a:t>
            </a:r>
            <a:r>
              <a:rPr lang="en-US" altLang="de-DE" sz="2400" dirty="0" err="1">
                <a:solidFill>
                  <a:srgbClr val="333333"/>
                </a:solidFill>
              </a:rPr>
              <a:t>eivät</a:t>
            </a:r>
            <a:r>
              <a:rPr lang="en-US" altLang="de-DE" sz="2400" dirty="0">
                <a:solidFill>
                  <a:srgbClr val="333333"/>
                </a:solidFill>
              </a:rPr>
              <a:t> </a:t>
            </a:r>
            <a:r>
              <a:rPr lang="en-US" altLang="de-DE" sz="2400" dirty="0" err="1">
                <a:solidFill>
                  <a:srgbClr val="333333"/>
                </a:solidFill>
              </a:rPr>
              <a:t>kaikki</a:t>
            </a:r>
            <a:r>
              <a:rPr lang="en-US" altLang="de-DE" sz="2400" dirty="0">
                <a:solidFill>
                  <a:srgbClr val="333333"/>
                </a:solidFill>
              </a:rPr>
              <a:t>!) </a:t>
            </a:r>
            <a:r>
              <a:rPr lang="en-US" altLang="de-DE" sz="2400" dirty="0" err="1">
                <a:solidFill>
                  <a:srgbClr val="333333"/>
                </a:solidFill>
              </a:rPr>
              <a:t>psykoottiset</a:t>
            </a:r>
            <a:r>
              <a:rPr lang="en-US" altLang="de-DE" sz="2400" dirty="0">
                <a:solidFill>
                  <a:srgbClr val="333333"/>
                </a:solidFill>
              </a:rPr>
              <a:t> </a:t>
            </a:r>
            <a:r>
              <a:rPr lang="en-US" altLang="de-DE" sz="2400" dirty="0" err="1">
                <a:solidFill>
                  <a:srgbClr val="333333"/>
                </a:solidFill>
              </a:rPr>
              <a:t>ihmiset</a:t>
            </a:r>
            <a:r>
              <a:rPr lang="en-US" altLang="de-DE" sz="2400" dirty="0">
                <a:solidFill>
                  <a:srgbClr val="333333"/>
                </a:solidFill>
              </a:rPr>
              <a:t> </a:t>
            </a:r>
            <a:r>
              <a:rPr lang="en-US" altLang="de-DE" sz="2400" dirty="0" err="1">
                <a:solidFill>
                  <a:srgbClr val="333333"/>
                </a:solidFill>
              </a:rPr>
              <a:t>pitäytyvät</a:t>
            </a:r>
            <a:r>
              <a:rPr lang="en-US" altLang="de-DE" sz="2400" dirty="0">
                <a:solidFill>
                  <a:srgbClr val="333333"/>
                </a:solidFill>
              </a:rPr>
              <a:t> </a:t>
            </a:r>
            <a:r>
              <a:rPr lang="en-US" altLang="de-DE" sz="2400" dirty="0" err="1">
                <a:solidFill>
                  <a:srgbClr val="333333"/>
                </a:solidFill>
              </a:rPr>
              <a:t>mielipiteessään</a:t>
            </a:r>
            <a:r>
              <a:rPr lang="en-US" altLang="de-DE" sz="2400" dirty="0">
                <a:solidFill>
                  <a:srgbClr val="333333"/>
                </a:solidFill>
              </a:rPr>
              <a:t> tai </a:t>
            </a:r>
            <a:r>
              <a:rPr lang="en-US" altLang="de-DE" sz="2400" dirty="0" err="1">
                <a:solidFill>
                  <a:srgbClr val="333333"/>
                </a:solidFill>
              </a:rPr>
              <a:t>uskomuksessaan</a:t>
            </a:r>
            <a:r>
              <a:rPr lang="en-US" altLang="de-DE" sz="2400" dirty="0">
                <a:solidFill>
                  <a:srgbClr val="333333"/>
                </a:solidFill>
              </a:rPr>
              <a:t> </a:t>
            </a:r>
            <a:r>
              <a:rPr lang="en-US" altLang="de-DE" sz="2400" dirty="0" err="1">
                <a:solidFill>
                  <a:srgbClr val="333333"/>
                </a:solidFill>
              </a:rPr>
              <a:t>tapahtumasta</a:t>
            </a:r>
            <a:r>
              <a:rPr lang="en-US" altLang="de-DE" sz="2400" dirty="0">
                <a:solidFill>
                  <a:srgbClr val="333333"/>
                </a:solidFill>
              </a:rPr>
              <a:t>, </a:t>
            </a:r>
            <a:r>
              <a:rPr lang="en-US" altLang="de-DE" sz="2400" dirty="0" err="1">
                <a:solidFill>
                  <a:srgbClr val="333333"/>
                </a:solidFill>
              </a:rPr>
              <a:t>silloinkin</a:t>
            </a:r>
            <a:r>
              <a:rPr lang="en-US" altLang="de-DE" sz="2400" dirty="0">
                <a:solidFill>
                  <a:srgbClr val="333333"/>
                </a:solidFill>
              </a:rPr>
              <a:t> kun </a:t>
            </a:r>
            <a:r>
              <a:rPr lang="en-US" altLang="de-DE" sz="2400" dirty="0" err="1">
                <a:solidFill>
                  <a:srgbClr val="333333"/>
                </a:solidFill>
              </a:rPr>
              <a:t>heille</a:t>
            </a:r>
            <a:r>
              <a:rPr lang="en-US" altLang="de-DE" sz="2400" dirty="0">
                <a:solidFill>
                  <a:srgbClr val="333333"/>
                </a:solidFill>
              </a:rPr>
              <a:t> </a:t>
            </a:r>
            <a:r>
              <a:rPr lang="en-US" altLang="de-DE" sz="2400" dirty="0" err="1">
                <a:solidFill>
                  <a:srgbClr val="333333"/>
                </a:solidFill>
              </a:rPr>
              <a:t>esitetään</a:t>
            </a:r>
            <a:r>
              <a:rPr lang="en-US" altLang="de-DE" sz="2400" dirty="0">
                <a:solidFill>
                  <a:srgbClr val="333333"/>
                </a:solidFill>
              </a:rPr>
              <a:t> </a:t>
            </a:r>
            <a:r>
              <a:rPr lang="en-US" altLang="de-DE" sz="2400" dirty="0" err="1">
                <a:solidFill>
                  <a:srgbClr val="333333"/>
                </a:solidFill>
              </a:rPr>
              <a:t>tätä</a:t>
            </a:r>
            <a:r>
              <a:rPr lang="en-US" altLang="de-DE" sz="2400" dirty="0">
                <a:solidFill>
                  <a:srgbClr val="333333"/>
                </a:solidFill>
              </a:rPr>
              <a:t> </a:t>
            </a:r>
            <a:r>
              <a:rPr lang="en-US" altLang="de-DE" sz="2400" dirty="0" err="1">
                <a:solidFill>
                  <a:srgbClr val="333333"/>
                </a:solidFill>
              </a:rPr>
              <a:t>uskomusta</a:t>
            </a:r>
            <a:r>
              <a:rPr lang="en-US" altLang="de-DE" sz="2400" dirty="0">
                <a:solidFill>
                  <a:srgbClr val="333333"/>
                </a:solidFill>
              </a:rPr>
              <a:t> </a:t>
            </a:r>
            <a:r>
              <a:rPr lang="en-US" altLang="de-DE" sz="2400" dirty="0" err="1">
                <a:solidFill>
                  <a:srgbClr val="333333"/>
                </a:solidFill>
              </a:rPr>
              <a:t>kyseenalaistavaa</a:t>
            </a:r>
            <a:r>
              <a:rPr lang="en-US" altLang="de-DE" sz="2400" dirty="0">
                <a:solidFill>
                  <a:srgbClr val="333333"/>
                </a:solidFill>
              </a:rPr>
              <a:t> </a:t>
            </a:r>
            <a:r>
              <a:rPr lang="en-US" altLang="de-DE" sz="2400" dirty="0" err="1">
                <a:solidFill>
                  <a:srgbClr val="333333"/>
                </a:solidFill>
              </a:rPr>
              <a:t>tietoa</a:t>
            </a:r>
            <a:r>
              <a:rPr lang="en-US" altLang="de-DE" sz="2400" dirty="0">
                <a:solidFill>
                  <a:srgbClr val="333333"/>
                </a:solidFill>
              </a:rPr>
              <a:t>.</a:t>
            </a:r>
          </a:p>
          <a:p>
            <a:pPr lvl="0" defTabSz="914400" fontAlgn="base"/>
            <a:r>
              <a:rPr lang="en-US" altLang="de-DE" sz="2400" dirty="0" err="1">
                <a:solidFill>
                  <a:srgbClr val="004992"/>
                </a:solidFill>
              </a:rPr>
              <a:t>Tämä</a:t>
            </a:r>
            <a:r>
              <a:rPr lang="en-US" altLang="de-DE" sz="2400" dirty="0">
                <a:solidFill>
                  <a:srgbClr val="004992"/>
                </a:solidFill>
              </a:rPr>
              <a:t> </a:t>
            </a:r>
            <a:r>
              <a:rPr lang="en-US" altLang="de-DE" sz="2400" dirty="0" err="1">
                <a:solidFill>
                  <a:srgbClr val="004992"/>
                </a:solidFill>
              </a:rPr>
              <a:t>voi</a:t>
            </a:r>
            <a:r>
              <a:rPr lang="en-US" altLang="de-DE" sz="2400" dirty="0">
                <a:solidFill>
                  <a:srgbClr val="004992"/>
                </a:solidFill>
              </a:rPr>
              <a:t> </a:t>
            </a:r>
            <a:r>
              <a:rPr lang="en-US" altLang="de-DE" sz="2400" dirty="0" err="1">
                <a:solidFill>
                  <a:srgbClr val="004992"/>
                </a:solidFill>
              </a:rPr>
              <a:t>johtaa</a:t>
            </a:r>
            <a:r>
              <a:rPr lang="en-US" altLang="de-DE" sz="2400" dirty="0">
                <a:solidFill>
                  <a:srgbClr val="004992"/>
                </a:solidFill>
              </a:rPr>
              <a:t> </a:t>
            </a:r>
            <a:r>
              <a:rPr lang="en-US" altLang="de-DE" sz="2400" dirty="0" err="1">
                <a:solidFill>
                  <a:srgbClr val="004992"/>
                </a:solidFill>
              </a:rPr>
              <a:t>ongelmiin</a:t>
            </a:r>
            <a:r>
              <a:rPr lang="en-US" altLang="de-DE" sz="2400" dirty="0">
                <a:solidFill>
                  <a:srgbClr val="004992"/>
                </a:solidFill>
              </a:rPr>
              <a:t> </a:t>
            </a:r>
            <a:r>
              <a:rPr lang="en-US" altLang="de-DE" sz="2400" dirty="0" err="1">
                <a:solidFill>
                  <a:srgbClr val="004992"/>
                </a:solidFill>
              </a:rPr>
              <a:t>ihmissuhteissa</a:t>
            </a:r>
            <a:r>
              <a:rPr lang="en-US" altLang="de-DE" sz="2400" dirty="0">
                <a:solidFill>
                  <a:srgbClr val="004992"/>
                </a:solidFill>
              </a:rPr>
              <a:t> ja </a:t>
            </a:r>
            <a:r>
              <a:rPr lang="en-US" altLang="de-DE" sz="2400" dirty="0" err="1">
                <a:solidFill>
                  <a:srgbClr val="004992"/>
                </a:solidFill>
              </a:rPr>
              <a:t>saattaa</a:t>
            </a:r>
            <a:r>
              <a:rPr lang="en-US" altLang="de-DE" sz="2400" dirty="0">
                <a:solidFill>
                  <a:srgbClr val="004992"/>
                </a:solidFill>
              </a:rPr>
              <a:t> </a:t>
            </a:r>
            <a:r>
              <a:rPr lang="en-US" altLang="de-DE" sz="2400" dirty="0" err="1">
                <a:solidFill>
                  <a:srgbClr val="004992"/>
                </a:solidFill>
              </a:rPr>
              <a:t>vaikeuttaa</a:t>
            </a:r>
            <a:r>
              <a:rPr lang="en-US" altLang="de-DE" sz="2400" dirty="0">
                <a:solidFill>
                  <a:srgbClr val="004992"/>
                </a:solidFill>
              </a:rPr>
              <a:t> </a:t>
            </a:r>
            <a:r>
              <a:rPr lang="en-US" altLang="de-DE" sz="2400" dirty="0" err="1">
                <a:solidFill>
                  <a:srgbClr val="004992"/>
                </a:solidFill>
              </a:rPr>
              <a:t>terveen</a:t>
            </a:r>
            <a:r>
              <a:rPr lang="en-US" altLang="de-DE" sz="2400" dirty="0">
                <a:solidFill>
                  <a:srgbClr val="004992"/>
                </a:solidFill>
              </a:rPr>
              <a:t>, </a:t>
            </a:r>
            <a:r>
              <a:rPr lang="en-US" altLang="de-DE" sz="2400" dirty="0" err="1">
                <a:solidFill>
                  <a:srgbClr val="004992"/>
                </a:solidFill>
              </a:rPr>
              <a:t>realistisen</a:t>
            </a:r>
            <a:r>
              <a:rPr lang="en-US" altLang="de-DE" sz="2400" dirty="0">
                <a:solidFill>
                  <a:srgbClr val="004992"/>
                </a:solidFill>
              </a:rPr>
              <a:t> </a:t>
            </a:r>
            <a:r>
              <a:rPr lang="en-US" altLang="de-DE" sz="2400" dirty="0" err="1">
                <a:solidFill>
                  <a:srgbClr val="004992"/>
                </a:solidFill>
              </a:rPr>
              <a:t>näkemyksen</a:t>
            </a:r>
            <a:r>
              <a:rPr lang="en-US" altLang="de-DE" sz="2400" dirty="0">
                <a:solidFill>
                  <a:srgbClr val="004992"/>
                </a:solidFill>
              </a:rPr>
              <a:t> </a:t>
            </a:r>
            <a:r>
              <a:rPr lang="en-US" altLang="de-DE" sz="2400" dirty="0" err="1">
                <a:solidFill>
                  <a:srgbClr val="004992"/>
                </a:solidFill>
              </a:rPr>
              <a:t>saamista</a:t>
            </a:r>
            <a:r>
              <a:rPr lang="en-US" altLang="de-DE" sz="2400" dirty="0">
                <a:solidFill>
                  <a:srgbClr val="004992"/>
                </a:solidFill>
              </a:rPr>
              <a:t> </a:t>
            </a:r>
            <a:r>
              <a:rPr lang="en-US" altLang="de-DE" sz="2400" dirty="0" err="1">
                <a:solidFill>
                  <a:srgbClr val="004992"/>
                </a:solidFill>
              </a:rPr>
              <a:t>ympäristöstä</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3" name="Slide Number Placeholder 2"/>
          <p:cNvSpPr>
            <a:spLocks noGrp="1"/>
          </p:cNvSpPr>
          <p:nvPr>
            <p:ph type="sldNum" sz="quarter" idx="12"/>
          </p:nvPr>
        </p:nvSpPr>
        <p:spPr/>
        <p:txBody>
          <a:bodyPr/>
          <a:lstStyle/>
          <a:p>
            <a:fld id="{0A60B557-4362-4254-955F-D8EA792EB438}" type="slidenum">
              <a:rPr lang="de-DE" altLang="de-DE" smtClean="0">
                <a:latin typeface="+mn-lt"/>
              </a:rPr>
              <a:pPr/>
              <a:t>11</a:t>
            </a:fld>
            <a:endParaRPr lang="de-DE" altLang="de-DE">
              <a:latin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7"/>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i-FI" altLang="de-DE" sz="3600" dirty="0">
                <a:latin typeface="+mn-lt"/>
                <a:ea typeface="+mn-ea"/>
                <a:cs typeface="+mn-cs"/>
              </a:rPr>
              <a:t>Kuinka jäykät uskomukset edistävät väärintulkintaa psykoosin aikana – esimerkkejä</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Ystävien</a:t>
            </a:r>
            <a:r>
              <a:rPr lang="en-US" altLang="de-DE" sz="2400" dirty="0">
                <a:solidFill>
                  <a:srgbClr val="333333"/>
                </a:solidFill>
              </a:rPr>
              <a:t> ja </a:t>
            </a:r>
            <a:r>
              <a:rPr lang="en-US" altLang="de-DE" sz="2400" dirty="0" err="1">
                <a:solidFill>
                  <a:srgbClr val="333333"/>
                </a:solidFill>
              </a:rPr>
              <a:t>sukulaisten</a:t>
            </a:r>
            <a:r>
              <a:rPr lang="en-US" altLang="de-DE" sz="2400" dirty="0">
                <a:solidFill>
                  <a:srgbClr val="333333"/>
                </a:solidFill>
              </a:rPr>
              <a:t> </a:t>
            </a:r>
            <a:r>
              <a:rPr lang="en-US" altLang="de-DE" sz="2400" dirty="0" err="1">
                <a:solidFill>
                  <a:srgbClr val="333333"/>
                </a:solidFill>
              </a:rPr>
              <a:t>kanssa</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 </a:t>
            </a:r>
            <a:r>
              <a:rPr lang="en-US" altLang="de-DE" sz="2400" dirty="0" err="1">
                <a:solidFill>
                  <a:srgbClr val="333333"/>
                </a:solidFill>
              </a:rPr>
              <a:t>voi</a:t>
            </a:r>
            <a:r>
              <a:rPr lang="en-US" altLang="de-DE" sz="2400" dirty="0">
                <a:solidFill>
                  <a:srgbClr val="333333"/>
                </a:solidFill>
              </a:rPr>
              <a:t> </a:t>
            </a:r>
            <a:r>
              <a:rPr lang="en-US" altLang="de-DE" sz="2400" dirty="0" err="1">
                <a:solidFill>
                  <a:srgbClr val="333333"/>
                </a:solidFill>
              </a:rPr>
              <a:t>keskustella</a:t>
            </a:r>
            <a:r>
              <a:rPr lang="en-US" altLang="de-DE" sz="2400" dirty="0">
                <a:solidFill>
                  <a:srgbClr val="333333"/>
                </a:solidFill>
              </a:rPr>
              <a:t> </a:t>
            </a:r>
            <a:r>
              <a:rPr lang="en-US" altLang="de-DE" sz="2400" dirty="0" err="1">
                <a:solidFill>
                  <a:srgbClr val="333333"/>
                </a:solidFill>
              </a:rPr>
              <a:t>tietyistä</a:t>
            </a:r>
            <a:r>
              <a:rPr lang="en-US" altLang="de-DE" sz="2400" dirty="0">
                <a:solidFill>
                  <a:srgbClr val="333333"/>
                </a:solidFill>
              </a:rPr>
              <a:t> </a:t>
            </a:r>
            <a:r>
              <a:rPr lang="en-US" altLang="de-DE" sz="2400" dirty="0" err="1">
                <a:solidFill>
                  <a:srgbClr val="333333"/>
                </a:solidFill>
              </a:rPr>
              <a:t>ajatuksista</a:t>
            </a:r>
            <a:r>
              <a:rPr lang="en-US" altLang="de-DE" sz="2400" dirty="0">
                <a:solidFill>
                  <a:srgbClr val="333333"/>
                </a:solidFill>
              </a:rPr>
              <a:t>, </a:t>
            </a:r>
            <a:r>
              <a:rPr lang="en-US" altLang="de-DE" sz="2400" dirty="0" err="1">
                <a:solidFill>
                  <a:srgbClr val="333333"/>
                </a:solidFill>
              </a:rPr>
              <a:t>koska</a:t>
            </a:r>
            <a:r>
              <a:rPr lang="en-US" altLang="de-DE" sz="2400" dirty="0">
                <a:solidFill>
                  <a:srgbClr val="333333"/>
                </a:solidFill>
              </a:rPr>
              <a:t> </a:t>
            </a:r>
            <a:r>
              <a:rPr lang="en-US" altLang="de-DE" sz="2400" dirty="0" err="1">
                <a:solidFill>
                  <a:srgbClr val="333333"/>
                </a:solidFill>
              </a:rPr>
              <a:t>odottaa</a:t>
            </a:r>
            <a:r>
              <a:rPr lang="en-US" altLang="de-DE" sz="2400" dirty="0">
                <a:solidFill>
                  <a:srgbClr val="333333"/>
                </a:solidFill>
              </a:rPr>
              <a:t>/</a:t>
            </a:r>
            <a:r>
              <a:rPr lang="en-US" altLang="de-DE" sz="2400" dirty="0" err="1">
                <a:solidFill>
                  <a:srgbClr val="333333"/>
                </a:solidFill>
              </a:rPr>
              <a:t>pelkää</a:t>
            </a:r>
            <a:r>
              <a:rPr lang="en-US" altLang="de-DE" sz="2400" dirty="0">
                <a:solidFill>
                  <a:srgbClr val="333333"/>
                </a:solidFill>
              </a:rPr>
              <a:t> </a:t>
            </a:r>
            <a:r>
              <a:rPr lang="en-US" altLang="de-DE" sz="2400" dirty="0" err="1">
                <a:solidFill>
                  <a:srgbClr val="333333"/>
                </a:solidFill>
              </a:rPr>
              <a:t>erimielisyyttä</a:t>
            </a:r>
            <a:r>
              <a:rPr lang="en-US" altLang="de-DE" sz="2400" dirty="0">
                <a:solidFill>
                  <a:srgbClr val="333333"/>
                </a:solidFill>
              </a:rPr>
              <a:t> </a:t>
            </a:r>
            <a:r>
              <a:rPr lang="en-US" altLang="de-DE" sz="2400" dirty="0" err="1">
                <a:solidFill>
                  <a:srgbClr val="333333"/>
                </a:solidFill>
              </a:rPr>
              <a:t>eikä</a:t>
            </a:r>
            <a:r>
              <a:rPr lang="en-US" altLang="de-DE" sz="2400" dirty="0">
                <a:solidFill>
                  <a:srgbClr val="333333"/>
                </a:solidFill>
              </a:rPr>
              <a:t> </a:t>
            </a:r>
            <a:r>
              <a:rPr lang="en-US" altLang="de-DE" sz="2400" dirty="0" err="1">
                <a:solidFill>
                  <a:srgbClr val="333333"/>
                </a:solidFill>
              </a:rPr>
              <a:t>luota</a:t>
            </a:r>
            <a:r>
              <a:rPr lang="en-US" altLang="de-DE" sz="2400" dirty="0">
                <a:solidFill>
                  <a:srgbClr val="333333"/>
                </a:solidFill>
              </a:rPr>
              <a:t> </a:t>
            </a:r>
            <a:r>
              <a:rPr lang="en-US" altLang="de-DE" sz="2400" dirty="0" err="1">
                <a:solidFill>
                  <a:srgbClr val="333333"/>
                </a:solidFill>
              </a:rPr>
              <a:t>muihin</a:t>
            </a:r>
            <a:r>
              <a:rPr lang="en-US" altLang="de-DE" sz="2400" dirty="0">
                <a:solidFill>
                  <a:srgbClr val="333333"/>
                </a:solidFill>
              </a:rPr>
              <a:t> </a:t>
            </a:r>
            <a:r>
              <a:rPr lang="en-US" altLang="de-DE" sz="2400" dirty="0" err="1">
                <a:solidFill>
                  <a:srgbClr val="333333"/>
                </a:solidFill>
              </a:rPr>
              <a:t>enää</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Ihmisten</a:t>
            </a:r>
            <a:r>
              <a:rPr lang="en-US" altLang="de-DE" sz="2400" dirty="0">
                <a:solidFill>
                  <a:srgbClr val="333333"/>
                </a:solidFill>
              </a:rPr>
              <a:t>, </a:t>
            </a:r>
            <a:r>
              <a:rPr lang="en-US" altLang="de-DE" sz="2400" dirty="0" err="1">
                <a:solidFill>
                  <a:srgbClr val="333333"/>
                </a:solidFill>
              </a:rPr>
              <a:t>jotka</a:t>
            </a:r>
            <a:r>
              <a:rPr lang="en-US" altLang="de-DE" sz="2400" dirty="0">
                <a:solidFill>
                  <a:srgbClr val="333333"/>
                </a:solidFill>
              </a:rPr>
              <a:t> </a:t>
            </a:r>
            <a:r>
              <a:rPr lang="en-US" altLang="de-DE" sz="2400" dirty="0" err="1">
                <a:solidFill>
                  <a:srgbClr val="333333"/>
                </a:solidFill>
              </a:rPr>
              <a:t>ovat</a:t>
            </a:r>
            <a:r>
              <a:rPr lang="en-US" altLang="de-DE" sz="2400" dirty="0">
                <a:solidFill>
                  <a:srgbClr val="333333"/>
                </a:solidFill>
              </a:rPr>
              <a:t> </a:t>
            </a:r>
            <a:r>
              <a:rPr lang="en-US" altLang="de-DE" sz="2400" dirty="0" err="1">
                <a:solidFill>
                  <a:srgbClr val="333333"/>
                </a:solidFill>
              </a:rPr>
              <a:t>eri</a:t>
            </a:r>
            <a:r>
              <a:rPr lang="en-US" altLang="de-DE" sz="2400" dirty="0">
                <a:solidFill>
                  <a:srgbClr val="333333"/>
                </a:solidFill>
              </a:rPr>
              <a:t> </a:t>
            </a:r>
            <a:r>
              <a:rPr lang="en-US" altLang="de-DE" sz="2400" dirty="0" err="1">
                <a:solidFill>
                  <a:srgbClr val="333333"/>
                </a:solidFill>
              </a:rPr>
              <a:t>mieltä</a:t>
            </a:r>
            <a:r>
              <a:rPr lang="en-US" altLang="de-DE" sz="2400" dirty="0">
                <a:solidFill>
                  <a:srgbClr val="333333"/>
                </a:solidFill>
              </a:rPr>
              <a:t> </a:t>
            </a:r>
            <a:r>
              <a:rPr lang="en-US" altLang="de-DE" sz="2400" dirty="0" err="1">
                <a:solidFill>
                  <a:srgbClr val="333333"/>
                </a:solidFill>
              </a:rPr>
              <a:t>uskomusten</a:t>
            </a:r>
            <a:r>
              <a:rPr lang="en-US" altLang="de-DE" sz="2400" dirty="0">
                <a:solidFill>
                  <a:srgbClr val="333333"/>
                </a:solidFill>
              </a:rPr>
              <a:t> </a:t>
            </a:r>
            <a:r>
              <a:rPr lang="en-US" altLang="de-DE" sz="2400" dirty="0" err="1">
                <a:solidFill>
                  <a:srgbClr val="333333"/>
                </a:solidFill>
              </a:rPr>
              <a:t>kanssa</a:t>
            </a:r>
            <a:r>
              <a:rPr lang="en-US" altLang="de-DE" sz="2400" dirty="0">
                <a:solidFill>
                  <a:srgbClr val="333333"/>
                </a:solidFill>
              </a:rPr>
              <a:t>, </a:t>
            </a:r>
            <a:r>
              <a:rPr lang="en-US" altLang="de-DE" sz="2400" dirty="0" err="1">
                <a:solidFill>
                  <a:srgbClr val="333333"/>
                </a:solidFill>
              </a:rPr>
              <a:t>ajatellaan</a:t>
            </a:r>
            <a:r>
              <a:rPr lang="en-US" altLang="de-DE" sz="2400" dirty="0">
                <a:solidFill>
                  <a:srgbClr val="333333"/>
                </a:solidFill>
              </a:rPr>
              <a:t> </a:t>
            </a:r>
            <a:r>
              <a:rPr lang="en-US" altLang="de-DE" sz="2400" dirty="0" err="1">
                <a:solidFill>
                  <a:srgbClr val="333333"/>
                </a:solidFill>
              </a:rPr>
              <a:t>olevan</a:t>
            </a:r>
            <a:r>
              <a:rPr lang="en-US" altLang="de-DE" sz="2400" dirty="0">
                <a:solidFill>
                  <a:srgbClr val="333333"/>
                </a:solidFill>
              </a:rPr>
              <a:t> </a:t>
            </a:r>
            <a:r>
              <a:rPr lang="en-US" altLang="de-DE" sz="2400" dirty="0" err="1">
                <a:solidFill>
                  <a:srgbClr val="333333"/>
                </a:solidFill>
              </a:rPr>
              <a:t>vihollisia</a:t>
            </a:r>
            <a:r>
              <a:rPr lang="en-US" altLang="de-DE" sz="2400" dirty="0">
                <a:solidFill>
                  <a:srgbClr val="333333"/>
                </a:solidFill>
              </a:rPr>
              <a:t> tai </a:t>
            </a:r>
            <a:r>
              <a:rPr lang="en-US" altLang="de-DE" sz="2400" dirty="0" err="1">
                <a:solidFill>
                  <a:srgbClr val="333333"/>
                </a:solidFill>
              </a:rPr>
              <a:t>vainoajia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Tietoa</a:t>
            </a:r>
            <a:r>
              <a:rPr lang="en-US" altLang="de-DE" sz="2400" dirty="0">
                <a:solidFill>
                  <a:srgbClr val="333333"/>
                </a:solidFill>
              </a:rPr>
              <a:t> </a:t>
            </a:r>
            <a:r>
              <a:rPr lang="en-US" altLang="de-DE" sz="2400" dirty="0" err="1">
                <a:solidFill>
                  <a:srgbClr val="333333"/>
                </a:solidFill>
              </a:rPr>
              <a:t>hankitaan</a:t>
            </a:r>
            <a:r>
              <a:rPr lang="en-US" altLang="de-DE" sz="2400" dirty="0">
                <a:solidFill>
                  <a:srgbClr val="333333"/>
                </a:solidFill>
              </a:rPr>
              <a:t> vain </a:t>
            </a:r>
            <a:r>
              <a:rPr lang="en-US" altLang="de-DE" sz="2400" dirty="0" err="1">
                <a:solidFill>
                  <a:srgbClr val="333333"/>
                </a:solidFill>
              </a:rPr>
              <a:t>yhdestä</a:t>
            </a:r>
            <a:r>
              <a:rPr lang="en-US" altLang="de-DE" sz="2400" dirty="0">
                <a:solidFill>
                  <a:srgbClr val="333333"/>
                </a:solidFill>
              </a:rPr>
              <a:t> </a:t>
            </a:r>
            <a:r>
              <a:rPr lang="en-US" altLang="de-DE" sz="2400" dirty="0" err="1">
                <a:solidFill>
                  <a:srgbClr val="333333"/>
                </a:solidFill>
              </a:rPr>
              <a:t>lähteestä</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a:t>
            </a:r>
            <a:r>
              <a:rPr lang="en-US" altLang="de-DE" sz="2400" dirty="0" err="1">
                <a:solidFill>
                  <a:srgbClr val="333333"/>
                </a:solidFill>
              </a:rPr>
              <a:t>salaliittoteorioita</a:t>
            </a:r>
            <a:r>
              <a:rPr lang="en-US" altLang="de-DE" sz="2400" dirty="0">
                <a:solidFill>
                  <a:srgbClr val="333333"/>
                </a:solidFill>
              </a:rPr>
              <a:t> </a:t>
            </a:r>
            <a:r>
              <a:rPr lang="en-US" altLang="de-DE" sz="2400" dirty="0" err="1">
                <a:solidFill>
                  <a:srgbClr val="333333"/>
                </a:solidFill>
              </a:rPr>
              <a:t>käsittelevältä</a:t>
            </a:r>
            <a:r>
              <a:rPr lang="en-US" altLang="de-DE" sz="2400" dirty="0">
                <a:solidFill>
                  <a:srgbClr val="333333"/>
                </a:solidFill>
              </a:rPr>
              <a:t> </a:t>
            </a:r>
            <a:r>
              <a:rPr lang="en-US" altLang="de-DE" sz="2400" dirty="0" err="1">
                <a:solidFill>
                  <a:srgbClr val="333333"/>
                </a:solidFill>
              </a:rPr>
              <a:t>internetin</a:t>
            </a:r>
            <a:r>
              <a:rPr lang="en-US" altLang="de-DE" sz="2400" dirty="0">
                <a:solidFill>
                  <a:srgbClr val="333333"/>
                </a:solidFill>
              </a:rPr>
              <a:t> </a:t>
            </a:r>
            <a:r>
              <a:rPr lang="en-US" altLang="de-DE" sz="2400" dirty="0" err="1">
                <a:solidFill>
                  <a:srgbClr val="333333"/>
                </a:solidFill>
              </a:rPr>
              <a:t>keskustelupalstalta</a:t>
            </a:r>
            <a:r>
              <a:rPr lang="en-US" altLang="de-DE" sz="2400" dirty="0">
                <a:solidFill>
                  <a:srgbClr val="333333"/>
                </a:solidFill>
              </a:rPr>
              <a:t>) </a:t>
            </a:r>
            <a:r>
              <a:rPr lang="en-US" altLang="de-DE" sz="2400" dirty="0" err="1">
                <a:solidFill>
                  <a:srgbClr val="333333"/>
                </a:solidFill>
              </a:rPr>
              <a:t>eikä</a:t>
            </a:r>
            <a:r>
              <a:rPr lang="en-US" altLang="de-DE" sz="2400" dirty="0">
                <a:solidFill>
                  <a:srgbClr val="333333"/>
                </a:solidFill>
              </a:rPr>
              <a:t> </a:t>
            </a:r>
            <a:r>
              <a:rPr lang="en-US" altLang="de-DE" sz="2400" dirty="0" err="1">
                <a:solidFill>
                  <a:srgbClr val="333333"/>
                </a:solidFill>
              </a:rPr>
              <a:t>muita</a:t>
            </a:r>
            <a:r>
              <a:rPr lang="en-US" altLang="de-DE" sz="2400" dirty="0">
                <a:solidFill>
                  <a:srgbClr val="333333"/>
                </a:solidFill>
              </a:rPr>
              <a:t> </a:t>
            </a:r>
            <a:r>
              <a:rPr lang="en-US" altLang="de-DE" sz="2400" dirty="0" err="1">
                <a:solidFill>
                  <a:srgbClr val="333333"/>
                </a:solidFill>
              </a:rPr>
              <a:t>merkittävämpiä</a:t>
            </a:r>
            <a:r>
              <a:rPr lang="en-US" altLang="de-DE" sz="2400" dirty="0">
                <a:solidFill>
                  <a:srgbClr val="333333"/>
                </a:solidFill>
              </a:rPr>
              <a:t> </a:t>
            </a:r>
            <a:r>
              <a:rPr lang="en-US" altLang="de-DE" sz="2400" dirty="0" err="1">
                <a:solidFill>
                  <a:srgbClr val="333333"/>
                </a:solidFill>
              </a:rPr>
              <a:t>tiedotusvälineitä</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a:t>
            </a:r>
            <a:r>
              <a:rPr lang="en-US" altLang="de-DE" sz="2400" dirty="0" err="1">
                <a:solidFill>
                  <a:srgbClr val="333333"/>
                </a:solidFill>
              </a:rPr>
              <a:t>uutistoimistot</a:t>
            </a:r>
            <a:r>
              <a:rPr lang="en-US" altLang="de-DE" sz="2400" dirty="0">
                <a:solidFill>
                  <a:srgbClr val="333333"/>
                </a:solidFill>
              </a:rPr>
              <a:t>) </a:t>
            </a:r>
            <a:r>
              <a:rPr lang="en-US" altLang="de-DE" sz="2400" dirty="0" err="1">
                <a:solidFill>
                  <a:srgbClr val="333333"/>
                </a:solidFill>
              </a:rPr>
              <a:t>oteta</a:t>
            </a:r>
            <a:r>
              <a:rPr lang="en-US" altLang="de-DE" sz="2400" dirty="0">
                <a:solidFill>
                  <a:srgbClr val="333333"/>
                </a:solidFill>
              </a:rPr>
              <a:t> </a:t>
            </a:r>
            <a:r>
              <a:rPr lang="en-US" altLang="de-DE" sz="2400" dirty="0" err="1">
                <a:solidFill>
                  <a:srgbClr val="333333"/>
                </a:solidFill>
              </a:rPr>
              <a:t>huomioon</a:t>
            </a:r>
            <a:r>
              <a:rPr lang="en-US" altLang="de-DE" sz="2400" dirty="0">
                <a:solidFill>
                  <a:srgbClr val="333333"/>
                </a:solidFill>
              </a:rPr>
              <a:t>.</a:t>
            </a:r>
          </a:p>
          <a:p>
            <a:pPr lvl="0" algn="ctr" defTabSz="914400" fontAlgn="base"/>
            <a:r>
              <a:rPr lang="en-US" altLang="de-DE" sz="2400" dirty="0" err="1">
                <a:solidFill>
                  <a:srgbClr val="004992"/>
                </a:solidFill>
              </a:rPr>
              <a:t>Voisiko</a:t>
            </a:r>
            <a:r>
              <a:rPr lang="en-US" altLang="de-DE" sz="2400" dirty="0">
                <a:solidFill>
                  <a:srgbClr val="004992"/>
                </a:solidFill>
              </a:rPr>
              <a:t> </a:t>
            </a:r>
            <a:r>
              <a:rPr lang="en-US" altLang="de-DE" sz="2400" dirty="0" err="1">
                <a:solidFill>
                  <a:srgbClr val="004992"/>
                </a:solidFill>
              </a:rPr>
              <a:t>joku</a:t>
            </a:r>
            <a:r>
              <a:rPr lang="en-US" altLang="de-DE" sz="2400" dirty="0">
                <a:solidFill>
                  <a:srgbClr val="004992"/>
                </a:solidFill>
              </a:rPr>
              <a:t> </a:t>
            </a:r>
            <a:r>
              <a:rPr lang="en-US" altLang="de-DE" sz="2400" dirty="0" err="1">
                <a:solidFill>
                  <a:srgbClr val="004992"/>
                </a:solidFill>
              </a:rPr>
              <a:t>kertoa</a:t>
            </a:r>
            <a:r>
              <a:rPr lang="en-US" altLang="de-DE" sz="2400" dirty="0">
                <a:solidFill>
                  <a:srgbClr val="004992"/>
                </a:solidFill>
              </a:rPr>
              <a:t> </a:t>
            </a:r>
            <a:r>
              <a:rPr lang="en-US" altLang="de-DE" sz="2400" dirty="0" err="1">
                <a:solidFill>
                  <a:srgbClr val="004992"/>
                </a:solidFill>
              </a:rPr>
              <a:t>lyhyesti</a:t>
            </a:r>
            <a:r>
              <a:rPr lang="en-US" altLang="de-DE" sz="2400" dirty="0">
                <a:solidFill>
                  <a:srgbClr val="004992"/>
                </a:solidFill>
              </a:rPr>
              <a:t> </a:t>
            </a:r>
            <a:r>
              <a:rPr lang="en-US" altLang="de-DE" sz="2400" dirty="0" err="1">
                <a:solidFill>
                  <a:srgbClr val="004992"/>
                </a:solidFill>
              </a:rPr>
              <a:t>jonkun</a:t>
            </a:r>
            <a:r>
              <a:rPr lang="en-US" altLang="de-DE" sz="2400" dirty="0">
                <a:solidFill>
                  <a:srgbClr val="004992"/>
                </a:solidFill>
              </a:rPr>
              <a:t> </a:t>
            </a:r>
            <a:r>
              <a:rPr lang="en-US" altLang="de-DE" sz="2400" dirty="0" err="1">
                <a:solidFill>
                  <a:srgbClr val="004992"/>
                </a:solidFill>
              </a:rPr>
              <a:t>henkilökohtaisen</a:t>
            </a:r>
            <a:r>
              <a:rPr lang="en-US" altLang="de-DE" sz="2400" dirty="0">
                <a:solidFill>
                  <a:srgbClr val="004992"/>
                </a:solidFill>
              </a:rPr>
              <a:t> </a:t>
            </a:r>
            <a:r>
              <a:rPr lang="en-US" altLang="de-DE" sz="2400" dirty="0" err="1">
                <a:solidFill>
                  <a:srgbClr val="004992"/>
                </a:solidFill>
              </a:rPr>
              <a:t>kokemuksen</a:t>
            </a:r>
            <a:r>
              <a:rPr lang="en-US"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3" name="Slide Number Placeholder 2"/>
          <p:cNvSpPr>
            <a:spLocks noGrp="1"/>
          </p:cNvSpPr>
          <p:nvPr>
            <p:ph type="sldNum" sz="quarter" idx="12"/>
          </p:nvPr>
        </p:nvSpPr>
        <p:spPr/>
        <p:txBody>
          <a:bodyPr/>
          <a:lstStyle/>
          <a:p>
            <a:fld id="{0A60B557-4362-4254-955F-D8EA792EB438}" type="slidenum">
              <a:rPr lang="de-DE" altLang="de-DE" smtClean="0">
                <a:latin typeface="+mn-lt"/>
              </a:rPr>
              <a:pPr/>
              <a:t>12</a:t>
            </a:fld>
            <a:endParaRPr lang="de-DE" altLang="de-DE">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fi-FI" altLang="de-DE" sz="3600">
                <a:latin typeface="+mn-lt"/>
                <a:ea typeface="+mn-ea"/>
                <a:cs typeface="+mn-cs"/>
              </a:rPr>
              <a:t>Alla olevat kuvat kuuluvat tiettyyn luokkaan. Mikä se on?</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3" name="Slide Number Placeholder 2"/>
          <p:cNvSpPr>
            <a:spLocks noGrp="1"/>
          </p:cNvSpPr>
          <p:nvPr>
            <p:ph type="sldNum" sz="quarter" idx="12"/>
          </p:nvPr>
        </p:nvSpPr>
        <p:spPr/>
        <p:txBody>
          <a:bodyPr/>
          <a:lstStyle/>
          <a:p>
            <a:fld id="{0A60B557-4362-4254-955F-D8EA792EB438}" type="slidenum">
              <a:rPr lang="de-DE" altLang="de-DE" smtClean="0">
                <a:latin typeface="+mn-lt"/>
              </a:rPr>
              <a:pPr/>
              <a:t>13</a:t>
            </a:fld>
            <a:endParaRPr lang="de-DE" altLang="de-DE">
              <a:latin typeface="+mn-lt"/>
            </a:endParaRPr>
          </a:p>
        </p:txBody>
      </p:sp>
      <p:pic>
        <p:nvPicPr>
          <p:cNvPr id="6"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fi-FI" sz="2400">
                <a:solidFill>
                  <a:srgbClr val="333333"/>
                </a:solidFill>
              </a:rPr>
              <a:t>Jos olet varma luokasta, kerro muille vastauksesi.</a:t>
            </a:r>
          </a:p>
          <a:p>
            <a:pPr algn="ctr" fontAlgn="auto">
              <a:lnSpc>
                <a:spcPct val="100000"/>
              </a:lnSpc>
              <a:spcBef>
                <a:spcPts val="1200"/>
              </a:spcBef>
              <a:buClr>
                <a:srgbClr val="333333"/>
              </a:buClr>
            </a:pPr>
            <a:r>
              <a:rPr lang="fi-FI" sz="2400">
                <a:solidFill>
                  <a:srgbClr val="333333"/>
                </a:solidFill>
              </a:rPr>
              <a:t>Saat vastauksestasi palautteen (“kyllä” tai “ei” ).</a:t>
            </a:r>
          </a:p>
          <a:p>
            <a:pPr algn="ctr" fontAlgn="auto">
              <a:lnSpc>
                <a:spcPct val="100000"/>
              </a:lnSpc>
              <a:spcBef>
                <a:spcPts val="1200"/>
              </a:spcBef>
              <a:buClr>
                <a:srgbClr val="333333"/>
              </a:buClr>
            </a:pPr>
            <a:r>
              <a:rPr lang="fi-FI" sz="2400">
                <a:solidFill>
                  <a:srgbClr val="333333"/>
                </a:solidFill>
              </a:rPr>
              <a:t>Ehdota myös muita samaan luokkaan kuuluvia asioita testataksesi olettamustasi.</a:t>
            </a:r>
            <a:endParaRPr lang="en-US" sz="2400" dirty="0">
              <a:solidFill>
                <a:srgbClr val="333333"/>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9" name="Rectangle 10"/>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Luokka: eläviä olentoja!</a:t>
            </a:r>
          </a:p>
        </p:txBody>
      </p:sp>
      <p:sp>
        <p:nvSpPr>
          <p:cNvPr id="2" name="Footer Placeholder 1"/>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3" name="Slide Number Placeholder 2"/>
          <p:cNvSpPr>
            <a:spLocks noGrp="1"/>
          </p:cNvSpPr>
          <p:nvPr>
            <p:ph type="sldNum" sz="quarter" idx="12"/>
          </p:nvPr>
        </p:nvSpPr>
        <p:spPr/>
        <p:txBody>
          <a:bodyPr/>
          <a:lstStyle/>
          <a:p>
            <a:fld id="{0A60B557-4362-4254-955F-D8EA792EB438}" type="slidenum">
              <a:rPr lang="de-DE" altLang="de-DE" smtClean="0">
                <a:latin typeface="+mn-lt"/>
              </a:rPr>
              <a:pPr/>
              <a:t>14</a:t>
            </a:fld>
            <a:endParaRPr lang="de-DE" altLang="de-DE">
              <a:latin typeface="+mn-lt"/>
            </a:endParaRPr>
          </a:p>
        </p:txBody>
      </p:sp>
      <p:pic>
        <p:nvPicPr>
          <p:cNvPr id="6"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gray">
          <a:xfrm>
            <a:off x="408955" y="3717040"/>
            <a:ext cx="11340000" cy="272534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fi-FI" sz="2000" b="1" dirty="0">
                <a:solidFill>
                  <a:srgbClr val="333333"/>
                </a:solidFill>
              </a:rPr>
              <a:t>Tavallinen virhe: </a:t>
            </a:r>
            <a:r>
              <a:rPr lang="fi-FI" sz="2000" dirty="0">
                <a:solidFill>
                  <a:srgbClr val="333333"/>
                </a:solidFill>
              </a:rPr>
              <a:t>Useimmat ihmiset etsivät tietoa vain olettamuksensa puolesta, mutta eivät sitä vastaan (johtuen pyrkimyksestä ennakkoasenteiden vahvistamiseen). Tässä tapauksessa näennäisesti oikea luokka: kasvit.</a:t>
            </a:r>
          </a:p>
          <a:p>
            <a:pPr fontAlgn="auto">
              <a:lnSpc>
                <a:spcPct val="100000"/>
              </a:lnSpc>
              <a:spcBef>
                <a:spcPts val="1200"/>
              </a:spcBef>
              <a:defRPr/>
            </a:pPr>
            <a:r>
              <a:rPr lang="fi-FI" sz="2000" dirty="0">
                <a:solidFill>
                  <a:srgbClr val="333333"/>
                </a:solidFill>
              </a:rPr>
              <a:t>Usein vaihtoehtoisia näkökohtia/ajatuksia ei oteta huomioon. Esimerkkejä arkielämästä: </a:t>
            </a:r>
          </a:p>
          <a:p>
            <a:pPr marL="342900" indent="-342900" fontAlgn="auto">
              <a:lnSpc>
                <a:spcPct val="100000"/>
              </a:lnSpc>
              <a:spcBef>
                <a:spcPts val="1200"/>
              </a:spcBef>
              <a:buClr>
                <a:srgbClr val="333333"/>
              </a:buClr>
              <a:buFont typeface="WingDings"/>
              <a:buChar char=""/>
              <a:defRPr/>
            </a:pPr>
            <a:r>
              <a:rPr lang="fi-FI" sz="2000" dirty="0">
                <a:solidFill>
                  <a:srgbClr val="333333"/>
                </a:solidFill>
              </a:rPr>
              <a:t>vain omien mielipiteiden kanssa yhtenevien sanomalehtien lukeminen. </a:t>
            </a:r>
          </a:p>
          <a:p>
            <a:pPr marL="342900" indent="-342900" fontAlgn="auto">
              <a:lnSpc>
                <a:spcPct val="100000"/>
              </a:lnSpc>
              <a:spcBef>
                <a:spcPts val="1200"/>
              </a:spcBef>
              <a:buClr>
                <a:srgbClr val="333333"/>
              </a:buClr>
              <a:buFont typeface="WingDings"/>
              <a:buChar char=""/>
              <a:defRPr/>
            </a:pPr>
            <a:r>
              <a:rPr lang="fi-FI" sz="2000" dirty="0">
                <a:solidFill>
                  <a:srgbClr val="333333"/>
                </a:solidFill>
              </a:rPr>
              <a:t>eri tavalla ajattelevien ihmisten välttely heidän kanssa keskustelemisen sijaan.</a:t>
            </a:r>
          </a:p>
          <a:p>
            <a:pPr fontAlgn="auto">
              <a:lnSpc>
                <a:spcPct val="100000"/>
              </a:lnSpc>
              <a:spcBef>
                <a:spcPts val="1200"/>
              </a:spcBef>
              <a:defRPr/>
            </a:pPr>
            <a:r>
              <a:rPr lang="fi-FI" sz="2000" dirty="0">
                <a:solidFill>
                  <a:srgbClr val="004992"/>
                </a:solidFill>
              </a:rPr>
              <a:t>Tämä voi johtaa yksipuolisiin asenteisiin ja jopa edistää virheellisiä arviointeja.</a:t>
            </a:r>
            <a:endParaRPr lang="de-DE" sz="2000" dirty="0">
              <a:solidFill>
                <a:srgbClr val="004992"/>
              </a:solidFill>
            </a:endParaRPr>
          </a:p>
        </p:txBody>
      </p:sp>
      <p:sp>
        <p:nvSpPr>
          <p:cNvPr id="13"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Harjoitus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Näytämme</a:t>
            </a:r>
            <a:r>
              <a:rPr lang="en-US" altLang="de-DE" sz="2400" dirty="0">
                <a:solidFill>
                  <a:srgbClr val="333333"/>
                </a:solidFill>
              </a:rPr>
              <a:t> </a:t>
            </a:r>
            <a:r>
              <a:rPr lang="en-US" altLang="de-DE" sz="2400" dirty="0" err="1">
                <a:solidFill>
                  <a:srgbClr val="333333"/>
                </a:solidFill>
              </a:rPr>
              <a:t>kolme</a:t>
            </a:r>
            <a:r>
              <a:rPr lang="en-US" altLang="de-DE" sz="2400" dirty="0">
                <a:solidFill>
                  <a:srgbClr val="333333"/>
                </a:solidFill>
              </a:rPr>
              <a:t> </a:t>
            </a:r>
            <a:r>
              <a:rPr lang="en-US" altLang="de-DE" sz="2400" dirty="0" err="1">
                <a:solidFill>
                  <a:srgbClr val="333333"/>
                </a:solidFill>
              </a:rPr>
              <a:t>tiettyä</a:t>
            </a:r>
            <a:r>
              <a:rPr lang="en-US" altLang="de-DE" sz="2400" dirty="0">
                <a:solidFill>
                  <a:srgbClr val="333333"/>
                </a:solidFill>
              </a:rPr>
              <a:t> </a:t>
            </a:r>
            <a:r>
              <a:rPr lang="en-US" altLang="de-DE" sz="2400" dirty="0" err="1">
                <a:solidFill>
                  <a:srgbClr val="333333"/>
                </a:solidFill>
              </a:rPr>
              <a:t>tilannetta</a:t>
            </a:r>
            <a:r>
              <a:rPr lang="en-US" altLang="de-DE" sz="2400" dirty="0">
                <a:solidFill>
                  <a:srgbClr val="333333"/>
                </a:solidFill>
              </a:rPr>
              <a:t> </a:t>
            </a:r>
            <a:r>
              <a:rPr lang="en-US" altLang="de-DE" sz="2400" dirty="0" err="1">
                <a:solidFill>
                  <a:srgbClr val="333333"/>
                </a:solidFill>
              </a:rPr>
              <a:t>esittävää</a:t>
            </a:r>
            <a:r>
              <a:rPr lang="en-US" altLang="de-DE" sz="2400" dirty="0">
                <a:solidFill>
                  <a:srgbClr val="333333"/>
                </a:solidFill>
              </a:rPr>
              <a:t> </a:t>
            </a:r>
            <a:r>
              <a:rPr lang="en-US" altLang="de-DE" sz="2400" dirty="0" err="1">
                <a:solidFill>
                  <a:srgbClr val="333333"/>
                </a:solidFill>
              </a:rPr>
              <a:t>kuvaa</a:t>
            </a:r>
            <a:r>
              <a:rPr lang="en-US" altLang="de-DE" sz="2400" dirty="0">
                <a:solidFill>
                  <a:srgbClr val="333333"/>
                </a:solidFill>
              </a:rPr>
              <a:t> </a:t>
            </a:r>
            <a:r>
              <a:rPr lang="en-US" altLang="de-DE" sz="2400" dirty="0" err="1">
                <a:solidFill>
                  <a:srgbClr val="333333"/>
                </a:solidFill>
              </a:rPr>
              <a:t>sekä</a:t>
            </a:r>
            <a:r>
              <a:rPr lang="en-US" altLang="de-DE" sz="2400" dirty="0">
                <a:solidFill>
                  <a:srgbClr val="333333"/>
                </a:solidFill>
              </a:rPr>
              <a:t> </a:t>
            </a:r>
            <a:r>
              <a:rPr lang="en-US" altLang="de-DE" sz="2400" dirty="0" err="1">
                <a:solidFill>
                  <a:srgbClr val="333333"/>
                </a:solidFill>
              </a:rPr>
              <a:t>erilaisia</a:t>
            </a:r>
            <a:r>
              <a:rPr lang="en-US" altLang="de-DE" sz="2400" dirty="0">
                <a:solidFill>
                  <a:srgbClr val="333333"/>
                </a:solidFill>
              </a:rPr>
              <a:t> </a:t>
            </a:r>
            <a:r>
              <a:rPr lang="en-US" altLang="de-DE" sz="2400" dirty="0" err="1">
                <a:solidFill>
                  <a:srgbClr val="333333"/>
                </a:solidFill>
              </a:rPr>
              <a:t>tulkintoja</a:t>
            </a:r>
            <a:r>
              <a:rPr lang="en-US" altLang="de-DE" sz="2400" dirty="0">
                <a:solidFill>
                  <a:srgbClr val="333333"/>
                </a:solidFill>
              </a:rPr>
              <a:t> </a:t>
            </a:r>
            <a:r>
              <a:rPr lang="en-US" altLang="de-DE" sz="2400" err="1">
                <a:solidFill>
                  <a:srgbClr val="333333"/>
                </a:solidFill>
              </a:rPr>
              <a:t>siitä</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15</a:t>
            </a:fld>
            <a:endParaRPr lang="de-DE" altLang="de-DE">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Harjoitus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Näytämme</a:t>
            </a:r>
            <a:r>
              <a:rPr lang="en-US" altLang="de-DE" sz="2400" dirty="0">
                <a:solidFill>
                  <a:srgbClr val="333333"/>
                </a:solidFill>
              </a:rPr>
              <a:t> </a:t>
            </a:r>
            <a:r>
              <a:rPr lang="en-US" altLang="de-DE" sz="2400" dirty="0" err="1">
                <a:solidFill>
                  <a:srgbClr val="333333"/>
                </a:solidFill>
              </a:rPr>
              <a:t>kolme</a:t>
            </a:r>
            <a:r>
              <a:rPr lang="en-US" altLang="de-DE" sz="2400" dirty="0">
                <a:solidFill>
                  <a:srgbClr val="333333"/>
                </a:solidFill>
              </a:rPr>
              <a:t> </a:t>
            </a:r>
            <a:r>
              <a:rPr lang="en-US" altLang="de-DE" sz="2400" dirty="0" err="1">
                <a:solidFill>
                  <a:srgbClr val="333333"/>
                </a:solidFill>
              </a:rPr>
              <a:t>tiettyä</a:t>
            </a:r>
            <a:r>
              <a:rPr lang="en-US" altLang="de-DE" sz="2400" dirty="0">
                <a:solidFill>
                  <a:srgbClr val="333333"/>
                </a:solidFill>
              </a:rPr>
              <a:t> </a:t>
            </a:r>
            <a:r>
              <a:rPr lang="en-US" altLang="de-DE" sz="2400" dirty="0" err="1">
                <a:solidFill>
                  <a:srgbClr val="333333"/>
                </a:solidFill>
              </a:rPr>
              <a:t>tilannetta</a:t>
            </a:r>
            <a:r>
              <a:rPr lang="en-US" altLang="de-DE" sz="2400" dirty="0">
                <a:solidFill>
                  <a:srgbClr val="333333"/>
                </a:solidFill>
              </a:rPr>
              <a:t> </a:t>
            </a:r>
            <a:r>
              <a:rPr lang="en-US" altLang="de-DE" sz="2400" dirty="0" err="1">
                <a:solidFill>
                  <a:srgbClr val="333333"/>
                </a:solidFill>
              </a:rPr>
              <a:t>esittävää</a:t>
            </a:r>
            <a:r>
              <a:rPr lang="en-US" altLang="de-DE" sz="2400" dirty="0">
                <a:solidFill>
                  <a:srgbClr val="333333"/>
                </a:solidFill>
              </a:rPr>
              <a:t> </a:t>
            </a:r>
            <a:r>
              <a:rPr lang="en-US" altLang="de-DE" sz="2400" dirty="0" err="1">
                <a:solidFill>
                  <a:srgbClr val="333333"/>
                </a:solidFill>
              </a:rPr>
              <a:t>kuvaa</a:t>
            </a:r>
            <a:r>
              <a:rPr lang="en-US" altLang="de-DE" sz="2400" dirty="0">
                <a:solidFill>
                  <a:srgbClr val="333333"/>
                </a:solidFill>
              </a:rPr>
              <a:t> </a:t>
            </a:r>
            <a:r>
              <a:rPr lang="en-US" altLang="de-DE" sz="2400" dirty="0" err="1">
                <a:solidFill>
                  <a:srgbClr val="333333"/>
                </a:solidFill>
              </a:rPr>
              <a:t>sekä</a:t>
            </a:r>
            <a:r>
              <a:rPr lang="en-US" altLang="de-DE" sz="2400" dirty="0">
                <a:solidFill>
                  <a:srgbClr val="333333"/>
                </a:solidFill>
              </a:rPr>
              <a:t> </a:t>
            </a:r>
            <a:r>
              <a:rPr lang="en-US" altLang="de-DE" sz="2400" dirty="0" err="1">
                <a:solidFill>
                  <a:srgbClr val="333333"/>
                </a:solidFill>
              </a:rPr>
              <a:t>erilaisia</a:t>
            </a:r>
            <a:r>
              <a:rPr lang="en-US" altLang="de-DE" sz="2400" dirty="0">
                <a:solidFill>
                  <a:srgbClr val="333333"/>
                </a:solidFill>
              </a:rPr>
              <a:t> </a:t>
            </a:r>
            <a:r>
              <a:rPr lang="en-US" altLang="de-DE" sz="2400" dirty="0" err="1">
                <a:solidFill>
                  <a:srgbClr val="333333"/>
                </a:solidFill>
              </a:rPr>
              <a:t>tulkintoja</a:t>
            </a:r>
            <a:r>
              <a:rPr lang="en-US" altLang="de-DE" sz="2400" dirty="0">
                <a:solidFill>
                  <a:srgbClr val="333333"/>
                </a:solidFill>
              </a:rPr>
              <a:t> </a:t>
            </a:r>
            <a:r>
              <a:rPr lang="en-US" altLang="de-DE" sz="2400" dirty="0" err="1">
                <a:solidFill>
                  <a:srgbClr val="333333"/>
                </a:solidFill>
              </a:rPr>
              <a:t>siitä</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Kuvat</a:t>
            </a:r>
            <a:r>
              <a:rPr lang="en-US" altLang="de-DE" sz="2400" dirty="0">
                <a:solidFill>
                  <a:srgbClr val="333333"/>
                </a:solidFill>
              </a:rPr>
              <a:t> </a:t>
            </a:r>
            <a:r>
              <a:rPr lang="en-US" altLang="de-DE" sz="2400" dirty="0" err="1">
                <a:solidFill>
                  <a:srgbClr val="333333"/>
                </a:solidFill>
              </a:rPr>
              <a:t>esitetään</a:t>
            </a:r>
            <a:r>
              <a:rPr lang="en-US" altLang="de-DE" sz="2400" dirty="0">
                <a:solidFill>
                  <a:srgbClr val="333333"/>
                </a:solidFill>
              </a:rPr>
              <a:t> </a:t>
            </a:r>
            <a:r>
              <a:rPr lang="en-US" altLang="de-DE" sz="2400" dirty="0" err="1">
                <a:solidFill>
                  <a:srgbClr val="333333"/>
                </a:solidFill>
              </a:rPr>
              <a:t>päinvastaisessa</a:t>
            </a:r>
            <a:r>
              <a:rPr lang="en-US" altLang="de-DE" sz="2400" dirty="0">
                <a:solidFill>
                  <a:srgbClr val="333333"/>
                </a:solidFill>
              </a:rPr>
              <a:t> </a:t>
            </a:r>
            <a:r>
              <a:rPr lang="en-US" altLang="de-DE" sz="2400" dirty="0" err="1">
                <a:solidFill>
                  <a:srgbClr val="333333"/>
                </a:solidFill>
              </a:rPr>
              <a:t>järjestyksessä</a:t>
            </a:r>
            <a:r>
              <a:rPr lang="en-US" altLang="de-DE" sz="2400" dirty="0">
                <a:solidFill>
                  <a:srgbClr val="333333"/>
                </a:solidFill>
              </a:rPr>
              <a:t>, </a:t>
            </a:r>
            <a:r>
              <a:rPr lang="en-US" altLang="de-DE" sz="2400" dirty="0" err="1">
                <a:solidFill>
                  <a:srgbClr val="333333"/>
                </a:solidFill>
              </a:rPr>
              <a:t>lähtien</a:t>
            </a:r>
            <a:r>
              <a:rPr lang="en-US" altLang="de-DE" sz="2400" dirty="0">
                <a:solidFill>
                  <a:srgbClr val="333333"/>
                </a:solidFill>
              </a:rPr>
              <a:t> </a:t>
            </a:r>
            <a:r>
              <a:rPr lang="en-US" altLang="de-DE" sz="2400" dirty="0" err="1">
                <a:solidFill>
                  <a:srgbClr val="333333"/>
                </a:solidFill>
              </a:rPr>
              <a:t>viimeisestä</a:t>
            </a:r>
            <a:r>
              <a:rPr lang="en-US" altLang="de-DE" sz="2400" dirty="0">
                <a:solidFill>
                  <a:srgbClr val="333333"/>
                </a:solidFill>
              </a:rPr>
              <a:t> </a:t>
            </a:r>
            <a:r>
              <a:rPr lang="en-US" altLang="de-DE" sz="2400" err="1">
                <a:solidFill>
                  <a:srgbClr val="333333"/>
                </a:solidFill>
              </a:rPr>
              <a:t>kuvasta</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16</a:t>
            </a:fld>
            <a:endParaRPr lang="de-DE" altLang="de-DE">
              <a:latin typeface="+mn-lt"/>
            </a:endParaRPr>
          </a:p>
        </p:txBody>
      </p:sp>
    </p:spTree>
    <p:extLst>
      <p:ext uri="{BB962C8B-B14F-4D97-AF65-F5344CB8AC3E}">
        <p14:creationId xmlns:p14="http://schemas.microsoft.com/office/powerpoint/2010/main" val="2951621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Harjoitus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Näytämme</a:t>
            </a:r>
            <a:r>
              <a:rPr lang="en-US" altLang="de-DE" sz="2400" dirty="0">
                <a:solidFill>
                  <a:srgbClr val="333333"/>
                </a:solidFill>
              </a:rPr>
              <a:t> </a:t>
            </a:r>
            <a:r>
              <a:rPr lang="en-US" altLang="de-DE" sz="2400" dirty="0" err="1">
                <a:solidFill>
                  <a:srgbClr val="333333"/>
                </a:solidFill>
              </a:rPr>
              <a:t>kolme</a:t>
            </a:r>
            <a:r>
              <a:rPr lang="en-US" altLang="de-DE" sz="2400" dirty="0">
                <a:solidFill>
                  <a:srgbClr val="333333"/>
                </a:solidFill>
              </a:rPr>
              <a:t> </a:t>
            </a:r>
            <a:r>
              <a:rPr lang="en-US" altLang="de-DE" sz="2400" dirty="0" err="1">
                <a:solidFill>
                  <a:srgbClr val="333333"/>
                </a:solidFill>
              </a:rPr>
              <a:t>tiettyä</a:t>
            </a:r>
            <a:r>
              <a:rPr lang="en-US" altLang="de-DE" sz="2400" dirty="0">
                <a:solidFill>
                  <a:srgbClr val="333333"/>
                </a:solidFill>
              </a:rPr>
              <a:t> </a:t>
            </a:r>
            <a:r>
              <a:rPr lang="en-US" altLang="de-DE" sz="2400" dirty="0" err="1">
                <a:solidFill>
                  <a:srgbClr val="333333"/>
                </a:solidFill>
              </a:rPr>
              <a:t>tilannetta</a:t>
            </a:r>
            <a:r>
              <a:rPr lang="en-US" altLang="de-DE" sz="2400" dirty="0">
                <a:solidFill>
                  <a:srgbClr val="333333"/>
                </a:solidFill>
              </a:rPr>
              <a:t> </a:t>
            </a:r>
            <a:r>
              <a:rPr lang="en-US" altLang="de-DE" sz="2400" dirty="0" err="1">
                <a:solidFill>
                  <a:srgbClr val="333333"/>
                </a:solidFill>
              </a:rPr>
              <a:t>esittävää</a:t>
            </a:r>
            <a:r>
              <a:rPr lang="en-US" altLang="de-DE" sz="2400" dirty="0">
                <a:solidFill>
                  <a:srgbClr val="333333"/>
                </a:solidFill>
              </a:rPr>
              <a:t> </a:t>
            </a:r>
            <a:r>
              <a:rPr lang="en-US" altLang="de-DE" sz="2400" dirty="0" err="1">
                <a:solidFill>
                  <a:srgbClr val="333333"/>
                </a:solidFill>
              </a:rPr>
              <a:t>kuvaa</a:t>
            </a:r>
            <a:r>
              <a:rPr lang="en-US" altLang="de-DE" sz="2400" dirty="0">
                <a:solidFill>
                  <a:srgbClr val="333333"/>
                </a:solidFill>
              </a:rPr>
              <a:t> </a:t>
            </a:r>
            <a:r>
              <a:rPr lang="en-US" altLang="de-DE" sz="2400" dirty="0" err="1">
                <a:solidFill>
                  <a:srgbClr val="333333"/>
                </a:solidFill>
              </a:rPr>
              <a:t>sekä</a:t>
            </a:r>
            <a:r>
              <a:rPr lang="en-US" altLang="de-DE" sz="2400" dirty="0">
                <a:solidFill>
                  <a:srgbClr val="333333"/>
                </a:solidFill>
              </a:rPr>
              <a:t> </a:t>
            </a:r>
            <a:r>
              <a:rPr lang="en-US" altLang="de-DE" sz="2400" dirty="0" err="1">
                <a:solidFill>
                  <a:srgbClr val="333333"/>
                </a:solidFill>
              </a:rPr>
              <a:t>erilaisia</a:t>
            </a:r>
            <a:r>
              <a:rPr lang="en-US" altLang="de-DE" sz="2400" dirty="0">
                <a:solidFill>
                  <a:srgbClr val="333333"/>
                </a:solidFill>
              </a:rPr>
              <a:t> </a:t>
            </a:r>
            <a:r>
              <a:rPr lang="en-US" altLang="de-DE" sz="2400" dirty="0" err="1">
                <a:solidFill>
                  <a:srgbClr val="333333"/>
                </a:solidFill>
              </a:rPr>
              <a:t>tulkintoja</a:t>
            </a:r>
            <a:r>
              <a:rPr lang="en-US" altLang="de-DE" sz="2400" dirty="0">
                <a:solidFill>
                  <a:srgbClr val="333333"/>
                </a:solidFill>
              </a:rPr>
              <a:t> </a:t>
            </a:r>
            <a:r>
              <a:rPr lang="en-US" altLang="de-DE" sz="2400" dirty="0" err="1">
                <a:solidFill>
                  <a:srgbClr val="333333"/>
                </a:solidFill>
              </a:rPr>
              <a:t>siitä</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Kuvat</a:t>
            </a:r>
            <a:r>
              <a:rPr lang="en-US" altLang="de-DE" sz="2400" dirty="0">
                <a:solidFill>
                  <a:srgbClr val="333333"/>
                </a:solidFill>
              </a:rPr>
              <a:t> </a:t>
            </a:r>
            <a:r>
              <a:rPr lang="en-US" altLang="de-DE" sz="2400" dirty="0" err="1">
                <a:solidFill>
                  <a:srgbClr val="333333"/>
                </a:solidFill>
              </a:rPr>
              <a:t>esitetään</a:t>
            </a:r>
            <a:r>
              <a:rPr lang="en-US" altLang="de-DE" sz="2400" dirty="0">
                <a:solidFill>
                  <a:srgbClr val="333333"/>
                </a:solidFill>
              </a:rPr>
              <a:t> </a:t>
            </a:r>
            <a:r>
              <a:rPr lang="en-US" altLang="de-DE" sz="2400" dirty="0" err="1">
                <a:solidFill>
                  <a:srgbClr val="333333"/>
                </a:solidFill>
              </a:rPr>
              <a:t>päinvastaisessa</a:t>
            </a:r>
            <a:r>
              <a:rPr lang="en-US" altLang="de-DE" sz="2400" dirty="0">
                <a:solidFill>
                  <a:srgbClr val="333333"/>
                </a:solidFill>
              </a:rPr>
              <a:t> </a:t>
            </a:r>
            <a:r>
              <a:rPr lang="en-US" altLang="de-DE" sz="2400" dirty="0" err="1">
                <a:solidFill>
                  <a:srgbClr val="333333"/>
                </a:solidFill>
              </a:rPr>
              <a:t>järjestyksessä</a:t>
            </a:r>
            <a:r>
              <a:rPr lang="en-US" altLang="de-DE" sz="2400" dirty="0">
                <a:solidFill>
                  <a:srgbClr val="333333"/>
                </a:solidFill>
              </a:rPr>
              <a:t>, </a:t>
            </a:r>
            <a:r>
              <a:rPr lang="en-US" altLang="de-DE" sz="2400" dirty="0" err="1">
                <a:solidFill>
                  <a:srgbClr val="333333"/>
                </a:solidFill>
              </a:rPr>
              <a:t>lähtien</a:t>
            </a:r>
            <a:r>
              <a:rPr lang="en-US" altLang="de-DE" sz="2400" dirty="0">
                <a:solidFill>
                  <a:srgbClr val="333333"/>
                </a:solidFill>
              </a:rPr>
              <a:t> </a:t>
            </a:r>
            <a:r>
              <a:rPr lang="en-US" altLang="de-DE" sz="2400" dirty="0" err="1">
                <a:solidFill>
                  <a:srgbClr val="333333"/>
                </a:solidFill>
              </a:rPr>
              <a:t>viimeisestä</a:t>
            </a:r>
            <a:r>
              <a:rPr lang="en-US" altLang="de-DE" sz="2400" dirty="0">
                <a:solidFill>
                  <a:srgbClr val="333333"/>
                </a:solidFill>
              </a:rPr>
              <a:t> </a:t>
            </a:r>
            <a:r>
              <a:rPr lang="en-US" altLang="de-DE" sz="2400" dirty="0" err="1">
                <a:solidFill>
                  <a:srgbClr val="333333"/>
                </a:solidFill>
              </a:rPr>
              <a:t>kuvasta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Kun </a:t>
            </a:r>
            <a:r>
              <a:rPr lang="en-US" altLang="de-DE" sz="2400" dirty="0" err="1">
                <a:solidFill>
                  <a:srgbClr val="333333"/>
                </a:solidFill>
              </a:rPr>
              <a:t>kuva</a:t>
            </a:r>
            <a:r>
              <a:rPr lang="en-US" altLang="de-DE" sz="2400" dirty="0">
                <a:solidFill>
                  <a:srgbClr val="333333"/>
                </a:solidFill>
              </a:rPr>
              <a:t> on </a:t>
            </a:r>
            <a:r>
              <a:rPr lang="en-US" altLang="de-DE" sz="2400" dirty="0" err="1">
                <a:solidFill>
                  <a:srgbClr val="333333"/>
                </a:solidFill>
              </a:rPr>
              <a:t>näytetty</a:t>
            </a:r>
            <a:r>
              <a:rPr lang="en-US" altLang="de-DE" sz="2400" dirty="0">
                <a:solidFill>
                  <a:srgbClr val="333333"/>
                </a:solidFill>
              </a:rPr>
              <a:t>, </a:t>
            </a:r>
            <a:r>
              <a:rPr lang="en-US" altLang="de-DE" sz="2400" dirty="0" err="1">
                <a:solidFill>
                  <a:srgbClr val="333333"/>
                </a:solidFill>
              </a:rPr>
              <a:t>pyydämme</a:t>
            </a:r>
            <a:r>
              <a:rPr lang="en-US" altLang="de-DE" sz="2400" dirty="0">
                <a:solidFill>
                  <a:srgbClr val="333333"/>
                </a:solidFill>
              </a:rPr>
              <a:t> </a:t>
            </a:r>
            <a:r>
              <a:rPr lang="en-US" altLang="de-DE" sz="2400" dirty="0" err="1">
                <a:solidFill>
                  <a:srgbClr val="333333"/>
                </a:solidFill>
              </a:rPr>
              <a:t>arvioimaan</a:t>
            </a:r>
            <a:r>
              <a:rPr lang="en-US" altLang="de-DE" sz="2400" dirty="0">
                <a:solidFill>
                  <a:srgbClr val="333333"/>
                </a:solidFill>
              </a:rPr>
              <a:t> </a:t>
            </a:r>
            <a:r>
              <a:rPr lang="en-US" altLang="de-DE" sz="2400" dirty="0" err="1">
                <a:solidFill>
                  <a:srgbClr val="333333"/>
                </a:solidFill>
              </a:rPr>
              <a:t>kunkin</a:t>
            </a:r>
            <a:r>
              <a:rPr lang="en-US" altLang="de-DE" sz="2400" dirty="0">
                <a:solidFill>
                  <a:srgbClr val="333333"/>
                </a:solidFill>
              </a:rPr>
              <a:t> </a:t>
            </a:r>
            <a:r>
              <a:rPr lang="en-US" altLang="de-DE" sz="2400" dirty="0" err="1">
                <a:solidFill>
                  <a:srgbClr val="333333"/>
                </a:solidFill>
              </a:rPr>
              <a:t>esitetyn</a:t>
            </a:r>
            <a:r>
              <a:rPr lang="en-US" altLang="de-DE" sz="2400" dirty="0">
                <a:solidFill>
                  <a:srgbClr val="333333"/>
                </a:solidFill>
              </a:rPr>
              <a:t> </a:t>
            </a:r>
            <a:r>
              <a:rPr lang="en-US" altLang="de-DE" sz="2400" dirty="0" err="1">
                <a:solidFill>
                  <a:srgbClr val="333333"/>
                </a:solidFill>
              </a:rPr>
              <a:t>tulkinnan</a:t>
            </a:r>
            <a:r>
              <a:rPr lang="en-US" altLang="de-DE" sz="2400" dirty="0">
                <a:solidFill>
                  <a:srgbClr val="333333"/>
                </a:solidFill>
              </a:rPr>
              <a:t> </a:t>
            </a:r>
            <a:r>
              <a:rPr lang="en-US" altLang="de-DE" sz="2400" dirty="0" err="1">
                <a:solidFill>
                  <a:srgbClr val="333333"/>
                </a:solidFill>
              </a:rPr>
              <a:t>uskottavuuden</a:t>
            </a:r>
            <a:r>
              <a:rPr lang="en-US" altLang="de-DE" sz="2400" dirty="0">
                <a:solidFill>
                  <a:srgbClr val="333333"/>
                </a:solidFill>
              </a:rPr>
              <a:t> tai </a:t>
            </a:r>
            <a:r>
              <a:rPr lang="en-US" altLang="de-DE" sz="2400" dirty="0" err="1">
                <a:solidFill>
                  <a:srgbClr val="333333"/>
                </a:solidFill>
              </a:rPr>
              <a:t>todennäköisyyden</a:t>
            </a:r>
            <a:r>
              <a:rPr lang="en-US" altLang="de-DE" sz="2400" dirty="0">
                <a:solidFill>
                  <a:srgbClr val="333333"/>
                </a:solidFill>
              </a:rPr>
              <a:t>. </a:t>
            </a:r>
            <a:r>
              <a:rPr lang="en-US" altLang="de-DE" sz="2400" dirty="0" err="1">
                <a:solidFill>
                  <a:srgbClr val="333333"/>
                </a:solidFill>
              </a:rPr>
              <a:t>Arvio</a:t>
            </a:r>
            <a:r>
              <a:rPr lang="en-US" altLang="de-DE" sz="2400" dirty="0">
                <a:solidFill>
                  <a:srgbClr val="333333"/>
                </a:solidFill>
              </a:rPr>
              <a:t> </a:t>
            </a:r>
            <a:r>
              <a:rPr lang="en-US" altLang="de-DE" sz="2400" dirty="0" err="1">
                <a:solidFill>
                  <a:srgbClr val="333333"/>
                </a:solidFill>
              </a:rPr>
              <a:t>tehdään</a:t>
            </a:r>
            <a:r>
              <a:rPr lang="en-US" altLang="de-DE" sz="2400" dirty="0">
                <a:solidFill>
                  <a:srgbClr val="333333"/>
                </a:solidFill>
              </a:rPr>
              <a:t> </a:t>
            </a:r>
            <a:r>
              <a:rPr lang="en-US" altLang="de-DE" sz="2400" dirty="0" err="1">
                <a:solidFill>
                  <a:srgbClr val="333333"/>
                </a:solidFill>
              </a:rPr>
              <a:t>joka</a:t>
            </a:r>
            <a:r>
              <a:rPr lang="en-US" altLang="de-DE" sz="2400" dirty="0">
                <a:solidFill>
                  <a:srgbClr val="333333"/>
                </a:solidFill>
              </a:rPr>
              <a:t> </a:t>
            </a:r>
            <a:r>
              <a:rPr lang="en-US" altLang="de-DE" sz="2400" dirty="0" err="1">
                <a:solidFill>
                  <a:srgbClr val="333333"/>
                </a:solidFill>
              </a:rPr>
              <a:t>kerta</a:t>
            </a:r>
            <a:r>
              <a:rPr lang="en-US" altLang="de-DE" sz="2400" dirty="0">
                <a:solidFill>
                  <a:srgbClr val="333333"/>
                </a:solidFill>
              </a:rPr>
              <a:t> kun </a:t>
            </a:r>
            <a:r>
              <a:rPr lang="en-US" altLang="de-DE" sz="2400" dirty="0" err="1">
                <a:solidFill>
                  <a:srgbClr val="333333"/>
                </a:solidFill>
              </a:rPr>
              <a:t>uusi</a:t>
            </a:r>
            <a:r>
              <a:rPr lang="en-US" altLang="de-DE" sz="2400" dirty="0">
                <a:solidFill>
                  <a:srgbClr val="333333"/>
                </a:solidFill>
              </a:rPr>
              <a:t> </a:t>
            </a:r>
            <a:r>
              <a:rPr lang="en-US" altLang="de-DE" sz="2400" dirty="0" err="1">
                <a:solidFill>
                  <a:srgbClr val="333333"/>
                </a:solidFill>
              </a:rPr>
              <a:t>kuva</a:t>
            </a:r>
            <a:r>
              <a:rPr lang="en-US" altLang="de-DE" sz="2400" dirty="0">
                <a:solidFill>
                  <a:srgbClr val="333333"/>
                </a:solidFill>
              </a:rPr>
              <a:t> </a:t>
            </a:r>
            <a:r>
              <a:rPr lang="en-US" altLang="de-DE" sz="2400" err="1">
                <a:solidFill>
                  <a:srgbClr val="333333"/>
                </a:solidFill>
              </a:rPr>
              <a:t>esitetään</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17</a:t>
            </a:fld>
            <a:endParaRPr lang="de-DE" altLang="de-DE">
              <a:latin typeface="+mn-lt"/>
            </a:endParaRPr>
          </a:p>
        </p:txBody>
      </p:sp>
    </p:spTree>
    <p:extLst>
      <p:ext uri="{BB962C8B-B14F-4D97-AF65-F5344CB8AC3E}">
        <p14:creationId xmlns:p14="http://schemas.microsoft.com/office/powerpoint/2010/main" val="1593999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Harjoitus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Näytämme</a:t>
            </a:r>
            <a:r>
              <a:rPr lang="en-US" altLang="de-DE" sz="2400" dirty="0">
                <a:solidFill>
                  <a:srgbClr val="333333"/>
                </a:solidFill>
              </a:rPr>
              <a:t> </a:t>
            </a:r>
            <a:r>
              <a:rPr lang="en-US" altLang="de-DE" sz="2400" dirty="0" err="1">
                <a:solidFill>
                  <a:srgbClr val="333333"/>
                </a:solidFill>
              </a:rPr>
              <a:t>kolme</a:t>
            </a:r>
            <a:r>
              <a:rPr lang="en-US" altLang="de-DE" sz="2400" dirty="0">
                <a:solidFill>
                  <a:srgbClr val="333333"/>
                </a:solidFill>
              </a:rPr>
              <a:t> </a:t>
            </a:r>
            <a:r>
              <a:rPr lang="en-US" altLang="de-DE" sz="2400" dirty="0" err="1">
                <a:solidFill>
                  <a:srgbClr val="333333"/>
                </a:solidFill>
              </a:rPr>
              <a:t>tiettyä</a:t>
            </a:r>
            <a:r>
              <a:rPr lang="en-US" altLang="de-DE" sz="2400" dirty="0">
                <a:solidFill>
                  <a:srgbClr val="333333"/>
                </a:solidFill>
              </a:rPr>
              <a:t> </a:t>
            </a:r>
            <a:r>
              <a:rPr lang="en-US" altLang="de-DE" sz="2400" dirty="0" err="1">
                <a:solidFill>
                  <a:srgbClr val="333333"/>
                </a:solidFill>
              </a:rPr>
              <a:t>tilannetta</a:t>
            </a:r>
            <a:r>
              <a:rPr lang="en-US" altLang="de-DE" sz="2400" dirty="0">
                <a:solidFill>
                  <a:srgbClr val="333333"/>
                </a:solidFill>
              </a:rPr>
              <a:t> </a:t>
            </a:r>
            <a:r>
              <a:rPr lang="en-US" altLang="de-DE" sz="2400" dirty="0" err="1">
                <a:solidFill>
                  <a:srgbClr val="333333"/>
                </a:solidFill>
              </a:rPr>
              <a:t>esittävää</a:t>
            </a:r>
            <a:r>
              <a:rPr lang="en-US" altLang="de-DE" sz="2400" dirty="0">
                <a:solidFill>
                  <a:srgbClr val="333333"/>
                </a:solidFill>
              </a:rPr>
              <a:t> </a:t>
            </a:r>
            <a:r>
              <a:rPr lang="en-US" altLang="de-DE" sz="2400" dirty="0" err="1">
                <a:solidFill>
                  <a:srgbClr val="333333"/>
                </a:solidFill>
              </a:rPr>
              <a:t>kuvaa</a:t>
            </a:r>
            <a:r>
              <a:rPr lang="en-US" altLang="de-DE" sz="2400" dirty="0">
                <a:solidFill>
                  <a:srgbClr val="333333"/>
                </a:solidFill>
              </a:rPr>
              <a:t> </a:t>
            </a:r>
            <a:r>
              <a:rPr lang="en-US" altLang="de-DE" sz="2400" dirty="0" err="1">
                <a:solidFill>
                  <a:srgbClr val="333333"/>
                </a:solidFill>
              </a:rPr>
              <a:t>sekä</a:t>
            </a:r>
            <a:r>
              <a:rPr lang="en-US" altLang="de-DE" sz="2400" dirty="0">
                <a:solidFill>
                  <a:srgbClr val="333333"/>
                </a:solidFill>
              </a:rPr>
              <a:t> </a:t>
            </a:r>
            <a:r>
              <a:rPr lang="en-US" altLang="de-DE" sz="2400" dirty="0" err="1">
                <a:solidFill>
                  <a:srgbClr val="333333"/>
                </a:solidFill>
              </a:rPr>
              <a:t>erilaisia</a:t>
            </a:r>
            <a:r>
              <a:rPr lang="en-US" altLang="de-DE" sz="2400" dirty="0">
                <a:solidFill>
                  <a:srgbClr val="333333"/>
                </a:solidFill>
              </a:rPr>
              <a:t> </a:t>
            </a:r>
            <a:r>
              <a:rPr lang="en-US" altLang="de-DE" sz="2400" dirty="0" err="1">
                <a:solidFill>
                  <a:srgbClr val="333333"/>
                </a:solidFill>
              </a:rPr>
              <a:t>tulkintoja</a:t>
            </a:r>
            <a:r>
              <a:rPr lang="en-US" altLang="de-DE" sz="2400" dirty="0">
                <a:solidFill>
                  <a:srgbClr val="333333"/>
                </a:solidFill>
              </a:rPr>
              <a:t> </a:t>
            </a:r>
            <a:r>
              <a:rPr lang="en-US" altLang="de-DE" sz="2400" dirty="0" err="1">
                <a:solidFill>
                  <a:srgbClr val="333333"/>
                </a:solidFill>
              </a:rPr>
              <a:t>siitä</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Kuvat</a:t>
            </a:r>
            <a:r>
              <a:rPr lang="en-US" altLang="de-DE" sz="2400" dirty="0">
                <a:solidFill>
                  <a:srgbClr val="333333"/>
                </a:solidFill>
              </a:rPr>
              <a:t> </a:t>
            </a:r>
            <a:r>
              <a:rPr lang="en-US" altLang="de-DE" sz="2400" dirty="0" err="1">
                <a:solidFill>
                  <a:srgbClr val="333333"/>
                </a:solidFill>
              </a:rPr>
              <a:t>esitetään</a:t>
            </a:r>
            <a:r>
              <a:rPr lang="en-US" altLang="de-DE" sz="2400" dirty="0">
                <a:solidFill>
                  <a:srgbClr val="333333"/>
                </a:solidFill>
              </a:rPr>
              <a:t> </a:t>
            </a:r>
            <a:r>
              <a:rPr lang="en-US" altLang="de-DE" sz="2400" dirty="0" err="1">
                <a:solidFill>
                  <a:srgbClr val="333333"/>
                </a:solidFill>
              </a:rPr>
              <a:t>päinvastaisessa</a:t>
            </a:r>
            <a:r>
              <a:rPr lang="en-US" altLang="de-DE" sz="2400" dirty="0">
                <a:solidFill>
                  <a:srgbClr val="333333"/>
                </a:solidFill>
              </a:rPr>
              <a:t> </a:t>
            </a:r>
            <a:r>
              <a:rPr lang="en-US" altLang="de-DE" sz="2400" dirty="0" err="1">
                <a:solidFill>
                  <a:srgbClr val="333333"/>
                </a:solidFill>
              </a:rPr>
              <a:t>järjestyksessä</a:t>
            </a:r>
            <a:r>
              <a:rPr lang="en-US" altLang="de-DE" sz="2400" dirty="0">
                <a:solidFill>
                  <a:srgbClr val="333333"/>
                </a:solidFill>
              </a:rPr>
              <a:t>, </a:t>
            </a:r>
            <a:r>
              <a:rPr lang="en-US" altLang="de-DE" sz="2400" dirty="0" err="1">
                <a:solidFill>
                  <a:srgbClr val="333333"/>
                </a:solidFill>
              </a:rPr>
              <a:t>lähtien</a:t>
            </a:r>
            <a:r>
              <a:rPr lang="en-US" altLang="de-DE" sz="2400" dirty="0">
                <a:solidFill>
                  <a:srgbClr val="333333"/>
                </a:solidFill>
              </a:rPr>
              <a:t> </a:t>
            </a:r>
            <a:r>
              <a:rPr lang="en-US" altLang="de-DE" sz="2400" dirty="0" err="1">
                <a:solidFill>
                  <a:srgbClr val="333333"/>
                </a:solidFill>
              </a:rPr>
              <a:t>viimeisestä</a:t>
            </a:r>
            <a:r>
              <a:rPr lang="en-US" altLang="de-DE" sz="2400" dirty="0">
                <a:solidFill>
                  <a:srgbClr val="333333"/>
                </a:solidFill>
              </a:rPr>
              <a:t> </a:t>
            </a:r>
            <a:r>
              <a:rPr lang="en-US" altLang="de-DE" sz="2400" dirty="0" err="1">
                <a:solidFill>
                  <a:srgbClr val="333333"/>
                </a:solidFill>
              </a:rPr>
              <a:t>kuvasta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Kun </a:t>
            </a:r>
            <a:r>
              <a:rPr lang="en-US" altLang="de-DE" sz="2400" dirty="0" err="1">
                <a:solidFill>
                  <a:srgbClr val="333333"/>
                </a:solidFill>
              </a:rPr>
              <a:t>kuva</a:t>
            </a:r>
            <a:r>
              <a:rPr lang="en-US" altLang="de-DE" sz="2400" dirty="0">
                <a:solidFill>
                  <a:srgbClr val="333333"/>
                </a:solidFill>
              </a:rPr>
              <a:t> on </a:t>
            </a:r>
            <a:r>
              <a:rPr lang="en-US" altLang="de-DE" sz="2400" dirty="0" err="1">
                <a:solidFill>
                  <a:srgbClr val="333333"/>
                </a:solidFill>
              </a:rPr>
              <a:t>näytetty</a:t>
            </a:r>
            <a:r>
              <a:rPr lang="en-US" altLang="de-DE" sz="2400" dirty="0">
                <a:solidFill>
                  <a:srgbClr val="333333"/>
                </a:solidFill>
              </a:rPr>
              <a:t>, </a:t>
            </a:r>
            <a:r>
              <a:rPr lang="en-US" altLang="de-DE" sz="2400" dirty="0" err="1">
                <a:solidFill>
                  <a:srgbClr val="333333"/>
                </a:solidFill>
              </a:rPr>
              <a:t>pyydämme</a:t>
            </a:r>
            <a:r>
              <a:rPr lang="en-US" altLang="de-DE" sz="2400" dirty="0">
                <a:solidFill>
                  <a:srgbClr val="333333"/>
                </a:solidFill>
              </a:rPr>
              <a:t> </a:t>
            </a:r>
            <a:r>
              <a:rPr lang="en-US" altLang="de-DE" sz="2400" dirty="0" err="1">
                <a:solidFill>
                  <a:srgbClr val="333333"/>
                </a:solidFill>
              </a:rPr>
              <a:t>arvioimaan</a:t>
            </a:r>
            <a:r>
              <a:rPr lang="en-US" altLang="de-DE" sz="2400" dirty="0">
                <a:solidFill>
                  <a:srgbClr val="333333"/>
                </a:solidFill>
              </a:rPr>
              <a:t> </a:t>
            </a:r>
            <a:r>
              <a:rPr lang="en-US" altLang="de-DE" sz="2400" dirty="0" err="1">
                <a:solidFill>
                  <a:srgbClr val="333333"/>
                </a:solidFill>
              </a:rPr>
              <a:t>kunkin</a:t>
            </a:r>
            <a:r>
              <a:rPr lang="en-US" altLang="de-DE" sz="2400" dirty="0">
                <a:solidFill>
                  <a:srgbClr val="333333"/>
                </a:solidFill>
              </a:rPr>
              <a:t> </a:t>
            </a:r>
            <a:r>
              <a:rPr lang="en-US" altLang="de-DE" sz="2400" dirty="0" err="1">
                <a:solidFill>
                  <a:srgbClr val="333333"/>
                </a:solidFill>
              </a:rPr>
              <a:t>esitetyn</a:t>
            </a:r>
            <a:r>
              <a:rPr lang="en-US" altLang="de-DE" sz="2400" dirty="0">
                <a:solidFill>
                  <a:srgbClr val="333333"/>
                </a:solidFill>
              </a:rPr>
              <a:t> </a:t>
            </a:r>
            <a:r>
              <a:rPr lang="en-US" altLang="de-DE" sz="2400" dirty="0" err="1">
                <a:solidFill>
                  <a:srgbClr val="333333"/>
                </a:solidFill>
              </a:rPr>
              <a:t>tulkinnan</a:t>
            </a:r>
            <a:r>
              <a:rPr lang="en-US" altLang="de-DE" sz="2400" dirty="0">
                <a:solidFill>
                  <a:srgbClr val="333333"/>
                </a:solidFill>
              </a:rPr>
              <a:t> </a:t>
            </a:r>
            <a:r>
              <a:rPr lang="en-US" altLang="de-DE" sz="2400" dirty="0" err="1">
                <a:solidFill>
                  <a:srgbClr val="333333"/>
                </a:solidFill>
              </a:rPr>
              <a:t>uskottavuuden</a:t>
            </a:r>
            <a:r>
              <a:rPr lang="en-US" altLang="de-DE" sz="2400" dirty="0">
                <a:solidFill>
                  <a:srgbClr val="333333"/>
                </a:solidFill>
              </a:rPr>
              <a:t> tai </a:t>
            </a:r>
            <a:r>
              <a:rPr lang="en-US" altLang="de-DE" sz="2400" dirty="0" err="1">
                <a:solidFill>
                  <a:srgbClr val="333333"/>
                </a:solidFill>
              </a:rPr>
              <a:t>todennäköisyyden</a:t>
            </a:r>
            <a:r>
              <a:rPr lang="en-US" altLang="de-DE" sz="2400" dirty="0">
                <a:solidFill>
                  <a:srgbClr val="333333"/>
                </a:solidFill>
              </a:rPr>
              <a:t>. </a:t>
            </a:r>
            <a:r>
              <a:rPr lang="en-US" altLang="de-DE" sz="2400" dirty="0" err="1">
                <a:solidFill>
                  <a:srgbClr val="333333"/>
                </a:solidFill>
              </a:rPr>
              <a:t>Arvio</a:t>
            </a:r>
            <a:r>
              <a:rPr lang="en-US" altLang="de-DE" sz="2400" dirty="0">
                <a:solidFill>
                  <a:srgbClr val="333333"/>
                </a:solidFill>
              </a:rPr>
              <a:t> </a:t>
            </a:r>
            <a:r>
              <a:rPr lang="en-US" altLang="de-DE" sz="2400" dirty="0" err="1">
                <a:solidFill>
                  <a:srgbClr val="333333"/>
                </a:solidFill>
              </a:rPr>
              <a:t>tehdään</a:t>
            </a:r>
            <a:r>
              <a:rPr lang="en-US" altLang="de-DE" sz="2400" dirty="0">
                <a:solidFill>
                  <a:srgbClr val="333333"/>
                </a:solidFill>
              </a:rPr>
              <a:t> </a:t>
            </a:r>
            <a:r>
              <a:rPr lang="en-US" altLang="de-DE" sz="2400" dirty="0" err="1">
                <a:solidFill>
                  <a:srgbClr val="333333"/>
                </a:solidFill>
              </a:rPr>
              <a:t>joka</a:t>
            </a:r>
            <a:r>
              <a:rPr lang="en-US" altLang="de-DE" sz="2400" dirty="0">
                <a:solidFill>
                  <a:srgbClr val="333333"/>
                </a:solidFill>
              </a:rPr>
              <a:t> </a:t>
            </a:r>
            <a:r>
              <a:rPr lang="en-US" altLang="de-DE" sz="2400" dirty="0" err="1">
                <a:solidFill>
                  <a:srgbClr val="333333"/>
                </a:solidFill>
              </a:rPr>
              <a:t>kerta</a:t>
            </a:r>
            <a:r>
              <a:rPr lang="en-US" altLang="de-DE" sz="2400" dirty="0">
                <a:solidFill>
                  <a:srgbClr val="333333"/>
                </a:solidFill>
              </a:rPr>
              <a:t> kun </a:t>
            </a:r>
            <a:r>
              <a:rPr lang="en-US" altLang="de-DE" sz="2400" dirty="0" err="1">
                <a:solidFill>
                  <a:srgbClr val="333333"/>
                </a:solidFill>
              </a:rPr>
              <a:t>uusi</a:t>
            </a:r>
            <a:r>
              <a:rPr lang="en-US" altLang="de-DE" sz="2400" dirty="0">
                <a:solidFill>
                  <a:srgbClr val="333333"/>
                </a:solidFill>
              </a:rPr>
              <a:t> </a:t>
            </a:r>
            <a:r>
              <a:rPr lang="en-US" altLang="de-DE" sz="2400" dirty="0" err="1">
                <a:solidFill>
                  <a:srgbClr val="333333"/>
                </a:solidFill>
              </a:rPr>
              <a:t>kuva</a:t>
            </a:r>
            <a:r>
              <a:rPr lang="en-US" altLang="de-DE" sz="2400" dirty="0">
                <a:solidFill>
                  <a:srgbClr val="333333"/>
                </a:solidFill>
              </a:rPr>
              <a:t> </a:t>
            </a:r>
            <a:r>
              <a:rPr lang="en-US" altLang="de-DE" sz="2400" dirty="0" err="1">
                <a:solidFill>
                  <a:srgbClr val="333333"/>
                </a:solidFill>
              </a:rPr>
              <a:t>esitetään</a:t>
            </a:r>
            <a:r>
              <a:rPr lang="en-US" altLang="de-DE" sz="2400" dirty="0">
                <a:solidFill>
                  <a:srgbClr val="333333"/>
                </a:solidFill>
              </a:rPr>
              <a:t>.</a:t>
            </a:r>
          </a:p>
          <a:p>
            <a:pPr marL="342900" lvl="0" indent="-342900" defTabSz="914400" fontAlgn="base">
              <a:buClr>
                <a:srgbClr val="333333"/>
              </a:buClr>
              <a:buFont typeface="WingDings"/>
              <a:buChar char=""/>
            </a:pPr>
            <a:r>
              <a:rPr lang="fi-FI" altLang="de-DE" sz="2400" dirty="0">
                <a:solidFill>
                  <a:srgbClr val="333333"/>
                </a:solidFill>
              </a:rPr>
              <a:t>Ole hyvä ja keskustele ryhmän kanssa siitä kuinka varma olet arviostasi.</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18</a:t>
            </a:fld>
            <a:endParaRPr lang="de-DE" altLang="de-DE">
              <a:latin typeface="+mn-lt"/>
            </a:endParaRPr>
          </a:p>
        </p:txBody>
      </p:sp>
    </p:spTree>
    <p:extLst>
      <p:ext uri="{BB962C8B-B14F-4D97-AF65-F5344CB8AC3E}">
        <p14:creationId xmlns:p14="http://schemas.microsoft.com/office/powerpoint/2010/main" val="2827221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on saattanut tapahtua?</a:t>
            </a: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19</a:t>
            </a:fld>
            <a:endParaRPr lang="de-DE" altLang="de-DE">
              <a:latin typeface="+mn-lt"/>
            </a:endParaRPr>
          </a:p>
        </p:txBody>
      </p:sp>
      <p:pic>
        <p:nvPicPr>
          <p:cNvPr id="5"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7"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8" name="Text Box 1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on </a:t>
            </a:r>
            <a:r>
              <a:rPr lang="en-CA" altLang="de-DE" sz="2000" b="0" dirty="0" err="1">
                <a:solidFill>
                  <a:srgbClr val="333333"/>
                </a:solidFill>
                <a:latin typeface="+mn-lt"/>
              </a:rPr>
              <a:t>onnellinen</a:t>
            </a:r>
            <a:r>
              <a:rPr lang="en-CA" altLang="de-DE" sz="2000" b="0" dirty="0">
                <a:solidFill>
                  <a:srgbClr val="333333"/>
                </a:solidFill>
                <a:latin typeface="+mn-lt"/>
              </a:rPr>
              <a:t> </a:t>
            </a:r>
            <a:r>
              <a:rPr lang="en-CA" altLang="de-DE" sz="2000" b="0" dirty="0" err="1">
                <a:solidFill>
                  <a:srgbClr val="333333"/>
                </a:solidFill>
                <a:latin typeface="+mn-lt"/>
              </a:rPr>
              <a:t>koska</a:t>
            </a:r>
            <a:r>
              <a:rPr lang="en-CA" altLang="de-DE" sz="2000" b="0" dirty="0">
                <a:solidFill>
                  <a:srgbClr val="333333"/>
                </a:solidFill>
                <a:latin typeface="+mn-lt"/>
              </a:rPr>
              <a:t> </a:t>
            </a:r>
            <a:r>
              <a:rPr lang="en-CA" altLang="de-DE" sz="2000" b="0" dirty="0" err="1">
                <a:solidFill>
                  <a:srgbClr val="333333"/>
                </a:solidFill>
                <a:latin typeface="+mn-lt"/>
              </a:rPr>
              <a:t>hänet</a:t>
            </a:r>
            <a:r>
              <a:rPr lang="en-CA" altLang="de-DE" sz="2000" b="0" dirty="0">
                <a:solidFill>
                  <a:srgbClr val="333333"/>
                </a:solidFill>
                <a:latin typeface="+mn-lt"/>
              </a:rPr>
              <a:t> </a:t>
            </a:r>
            <a:r>
              <a:rPr lang="en-CA" altLang="de-DE" sz="2000" b="0" dirty="0" err="1">
                <a:solidFill>
                  <a:srgbClr val="333333"/>
                </a:solidFill>
                <a:latin typeface="+mn-lt"/>
              </a:rPr>
              <a:t>viimeinkin</a:t>
            </a:r>
            <a:r>
              <a:rPr lang="en-CA" altLang="de-DE" sz="2000" b="0" dirty="0">
                <a:solidFill>
                  <a:srgbClr val="333333"/>
                </a:solidFill>
                <a:latin typeface="+mn-lt"/>
              </a:rPr>
              <a:t> </a:t>
            </a:r>
            <a:r>
              <a:rPr lang="en-CA" altLang="de-DE" sz="2000" b="0" dirty="0" err="1">
                <a:solidFill>
                  <a:srgbClr val="333333"/>
                </a:solidFill>
                <a:latin typeface="+mn-lt"/>
              </a:rPr>
              <a:t>adoptoitiin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Vanhemmat</a:t>
            </a:r>
            <a:r>
              <a:rPr lang="en-CA" altLang="de-DE" sz="2000" b="0" dirty="0">
                <a:solidFill>
                  <a:srgbClr val="333333"/>
                </a:solidFill>
                <a:latin typeface="+mn-lt"/>
              </a:rPr>
              <a:t> </a:t>
            </a:r>
            <a:r>
              <a:rPr lang="en-CA" altLang="de-DE" sz="2000" b="0" dirty="0" err="1">
                <a:solidFill>
                  <a:srgbClr val="333333"/>
                </a:solidFill>
                <a:latin typeface="+mn-lt"/>
              </a:rPr>
              <a:t>kiittävät</a:t>
            </a:r>
            <a:r>
              <a:rPr lang="en-CA" altLang="de-DE" sz="2000" b="0" dirty="0">
                <a:solidFill>
                  <a:srgbClr val="333333"/>
                </a:solidFill>
                <a:latin typeface="+mn-lt"/>
              </a:rPr>
              <a:t> </a:t>
            </a:r>
            <a:r>
              <a:rPr lang="en-CA" altLang="de-DE" sz="2000" b="0" dirty="0" err="1">
                <a:solidFill>
                  <a:srgbClr val="333333"/>
                </a:solidFill>
                <a:latin typeface="+mn-lt"/>
              </a:rPr>
              <a:t>poikaa</a:t>
            </a:r>
            <a:r>
              <a:rPr lang="en-CA" altLang="de-DE" sz="2000" b="0" dirty="0">
                <a:solidFill>
                  <a:srgbClr val="333333"/>
                </a:solidFill>
                <a:latin typeface="+mn-lt"/>
              </a:rPr>
              <a:t>, </a:t>
            </a:r>
            <a:r>
              <a:rPr lang="en-CA" altLang="de-DE" sz="2000" b="0" dirty="0" err="1">
                <a:solidFill>
                  <a:srgbClr val="333333"/>
                </a:solidFill>
                <a:latin typeface="+mn-lt"/>
              </a:rPr>
              <a:t>koska</a:t>
            </a:r>
            <a:r>
              <a:rPr lang="en-CA" altLang="de-DE" sz="2000" b="0" dirty="0">
                <a:solidFill>
                  <a:srgbClr val="333333"/>
                </a:solidFill>
                <a:latin typeface="+mn-lt"/>
              </a:rPr>
              <a:t> </a:t>
            </a:r>
            <a:r>
              <a:rPr lang="en-CA" altLang="de-DE" sz="2000" b="0" dirty="0" err="1">
                <a:solidFill>
                  <a:srgbClr val="333333"/>
                </a:solidFill>
                <a:latin typeface="+mn-lt"/>
              </a:rPr>
              <a:t>hän</a:t>
            </a:r>
            <a:r>
              <a:rPr lang="en-CA" altLang="de-DE" sz="2000" b="0" dirty="0">
                <a:solidFill>
                  <a:srgbClr val="333333"/>
                </a:solidFill>
                <a:latin typeface="+mn-lt"/>
              </a:rPr>
              <a:t> </a:t>
            </a:r>
            <a:r>
              <a:rPr lang="en-CA" altLang="de-DE" sz="2000" b="0" dirty="0" err="1">
                <a:solidFill>
                  <a:srgbClr val="333333"/>
                </a:solidFill>
                <a:latin typeface="+mn-lt"/>
              </a:rPr>
              <a:t>kertoi</a:t>
            </a:r>
            <a:r>
              <a:rPr lang="en-CA" altLang="de-DE" sz="2000" b="0" dirty="0">
                <a:solidFill>
                  <a:srgbClr val="333333"/>
                </a:solidFill>
                <a:latin typeface="+mn-lt"/>
              </a:rPr>
              <a:t> </a:t>
            </a:r>
            <a:r>
              <a:rPr lang="en-CA" altLang="de-DE" sz="2000" b="0" dirty="0" err="1">
                <a:solidFill>
                  <a:srgbClr val="333333"/>
                </a:solidFill>
                <a:latin typeface="+mn-lt"/>
              </a:rPr>
              <a:t>tulipalosta</a:t>
            </a:r>
            <a:r>
              <a:rPr lang="en-CA" altLang="de-DE" sz="2000" b="0" dirty="0">
                <a:solidFill>
                  <a:srgbClr val="333333"/>
                </a:solidFill>
                <a:latin typeface="+mn-lt"/>
              </a:rPr>
              <a:t> </a:t>
            </a:r>
            <a:r>
              <a:rPr lang="en-CA" altLang="de-DE" sz="2000" b="0" dirty="0" err="1">
                <a:solidFill>
                  <a:srgbClr val="333333"/>
                </a:solidFill>
                <a:latin typeface="+mn-lt"/>
              </a:rPr>
              <a:t>ja</a:t>
            </a:r>
            <a:r>
              <a:rPr lang="en-CA" altLang="de-DE" sz="2000" b="0" dirty="0">
                <a:solidFill>
                  <a:srgbClr val="333333"/>
                </a:solidFill>
                <a:latin typeface="+mn-lt"/>
              </a:rPr>
              <a:t> se </a:t>
            </a:r>
            <a:r>
              <a:rPr lang="en-CA" altLang="de-DE" sz="2000" b="0" dirty="0" err="1">
                <a:solidFill>
                  <a:srgbClr val="333333"/>
                </a:solidFill>
                <a:latin typeface="+mn-lt"/>
              </a:rPr>
              <a:t>saatiin</a:t>
            </a:r>
            <a:r>
              <a:rPr lang="en-CA" altLang="de-DE" sz="2000" b="0" dirty="0">
                <a:solidFill>
                  <a:srgbClr val="333333"/>
                </a:solidFill>
                <a:latin typeface="+mn-lt"/>
              </a:rPr>
              <a:t> </a:t>
            </a:r>
            <a:r>
              <a:rPr lang="en-CA" altLang="de-DE" sz="2000" b="0" dirty="0" err="1">
                <a:solidFill>
                  <a:srgbClr val="333333"/>
                </a:solidFill>
                <a:latin typeface="+mn-lt"/>
              </a:rPr>
              <a:t>siten</a:t>
            </a:r>
            <a:r>
              <a:rPr lang="en-CA" altLang="de-DE" sz="2000" b="0" dirty="0">
                <a:solidFill>
                  <a:srgbClr val="333333"/>
                </a:solidFill>
                <a:latin typeface="+mn-lt"/>
              </a:rPr>
              <a:t> </a:t>
            </a:r>
            <a:r>
              <a:rPr lang="en-CA" altLang="de-DE" sz="2000" b="0" dirty="0" err="1">
                <a:solidFill>
                  <a:srgbClr val="333333"/>
                </a:solidFill>
                <a:latin typeface="+mn-lt"/>
              </a:rPr>
              <a:t>sammutettua</a:t>
            </a:r>
            <a:r>
              <a:rPr lang="en-CA" altLang="de-DE" sz="2000" b="0" dirty="0">
                <a:solidFill>
                  <a:srgbClr val="333333"/>
                </a:solidFill>
                <a:latin typeface="+mn-lt"/>
              </a:rPr>
              <a:t> </a:t>
            </a:r>
            <a:r>
              <a:rPr lang="en-CA" altLang="de-DE" sz="2000" b="0" dirty="0" err="1">
                <a:solidFill>
                  <a:srgbClr val="333333"/>
                </a:solidFill>
                <a:latin typeface="+mn-lt"/>
              </a:rPr>
              <a:t>ajoissa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sai</a:t>
            </a:r>
            <a:r>
              <a:rPr lang="en-CA" altLang="de-DE" sz="2000" b="0" dirty="0">
                <a:solidFill>
                  <a:srgbClr val="333333"/>
                </a:solidFill>
                <a:latin typeface="+mn-lt"/>
              </a:rPr>
              <a:t> </a:t>
            </a:r>
            <a:r>
              <a:rPr lang="en-CA" altLang="de-DE" sz="2000" b="0" dirty="0" err="1">
                <a:solidFill>
                  <a:srgbClr val="333333"/>
                </a:solidFill>
                <a:latin typeface="+mn-lt"/>
              </a:rPr>
              <a:t>hyvän</a:t>
            </a:r>
            <a:r>
              <a:rPr lang="en-CA" altLang="de-DE" sz="2000" b="0" dirty="0">
                <a:solidFill>
                  <a:srgbClr val="333333"/>
                </a:solidFill>
                <a:latin typeface="+mn-lt"/>
              </a:rPr>
              <a:t> </a:t>
            </a:r>
            <a:r>
              <a:rPr lang="en-CA" altLang="de-DE" sz="2000" b="0" dirty="0" err="1">
                <a:solidFill>
                  <a:srgbClr val="333333"/>
                </a:solidFill>
                <a:latin typeface="+mn-lt"/>
              </a:rPr>
              <a:t>arvosanan</a:t>
            </a:r>
            <a:r>
              <a:rPr lang="en-CA" altLang="de-DE" sz="2000" b="0" dirty="0">
                <a:solidFill>
                  <a:srgbClr val="333333"/>
                </a:solidFill>
                <a:latin typeface="+mn-lt"/>
              </a:rPr>
              <a:t> </a:t>
            </a:r>
            <a:r>
              <a:rPr lang="en-CA" altLang="de-DE" sz="2000" b="0" dirty="0" err="1">
                <a:solidFill>
                  <a:srgbClr val="333333"/>
                </a:solidFill>
                <a:latin typeface="+mn-lt"/>
              </a:rPr>
              <a:t>koulussa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sytytti</a:t>
            </a:r>
            <a:r>
              <a:rPr lang="en-CA" altLang="de-DE" sz="2000" b="0" dirty="0">
                <a:solidFill>
                  <a:srgbClr val="333333"/>
                </a:solidFill>
                <a:latin typeface="+mn-lt"/>
              </a:rPr>
              <a:t> </a:t>
            </a:r>
            <a:r>
              <a:rPr lang="en-CA" altLang="de-DE" sz="2000" b="0" dirty="0" err="1">
                <a:solidFill>
                  <a:srgbClr val="333333"/>
                </a:solidFill>
                <a:latin typeface="+mn-lt"/>
              </a:rPr>
              <a:t>tulipalon</a:t>
            </a:r>
            <a:r>
              <a:rPr lang="en-CA" altLang="de-DE" sz="2000" b="0" dirty="0">
                <a:solidFill>
                  <a:srgbClr val="333333"/>
                </a:solidFill>
                <a:latin typeface="+mn-lt"/>
              </a:rPr>
              <a:t> </a:t>
            </a:r>
            <a:r>
              <a:rPr lang="en-CA" altLang="de-DE" sz="2000" b="0" dirty="0" err="1">
                <a:solidFill>
                  <a:srgbClr val="333333"/>
                </a:solidFill>
                <a:latin typeface="+mn-lt"/>
              </a:rPr>
              <a:t>jäämättä</a:t>
            </a:r>
            <a:r>
              <a:rPr lang="en-CA" altLang="de-DE" sz="2000" b="0" dirty="0">
                <a:solidFill>
                  <a:srgbClr val="333333"/>
                </a:solidFill>
                <a:latin typeface="+mn-lt"/>
              </a:rPr>
              <a:t> </a:t>
            </a:r>
            <a:r>
              <a:rPr lang="en-CA" altLang="de-DE" sz="2000" b="0" dirty="0" err="1">
                <a:solidFill>
                  <a:srgbClr val="333333"/>
                </a:solidFill>
                <a:latin typeface="+mn-lt"/>
              </a:rPr>
              <a:t>kiinni</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Kuinka todennäköisenä pidät jokaista vaihtoehtoa?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20</a:t>
            </a:fld>
            <a:endParaRPr lang="de-DE" altLang="de-DE">
              <a:latin typeface="+mn-lt"/>
            </a:endParaRPr>
          </a:p>
        </p:txBody>
      </p:sp>
      <p:pic>
        <p:nvPicPr>
          <p:cNvPr id="6"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8"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64" name="Text Box 1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on </a:t>
            </a:r>
            <a:r>
              <a:rPr lang="en-CA" altLang="de-DE" sz="2000" b="0" dirty="0" err="1">
                <a:solidFill>
                  <a:srgbClr val="333333"/>
                </a:solidFill>
                <a:latin typeface="+mn-lt"/>
              </a:rPr>
              <a:t>onnellinen</a:t>
            </a:r>
            <a:r>
              <a:rPr lang="en-CA" altLang="de-DE" sz="2000" b="0" dirty="0">
                <a:solidFill>
                  <a:srgbClr val="333333"/>
                </a:solidFill>
                <a:latin typeface="+mn-lt"/>
              </a:rPr>
              <a:t> </a:t>
            </a:r>
            <a:r>
              <a:rPr lang="en-CA" altLang="de-DE" sz="2000" b="0" dirty="0" err="1">
                <a:solidFill>
                  <a:srgbClr val="333333"/>
                </a:solidFill>
                <a:latin typeface="+mn-lt"/>
              </a:rPr>
              <a:t>koska</a:t>
            </a:r>
            <a:r>
              <a:rPr lang="en-CA" altLang="de-DE" sz="2000" b="0" dirty="0">
                <a:solidFill>
                  <a:srgbClr val="333333"/>
                </a:solidFill>
                <a:latin typeface="+mn-lt"/>
              </a:rPr>
              <a:t> </a:t>
            </a:r>
            <a:r>
              <a:rPr lang="en-CA" altLang="de-DE" sz="2000" b="0" dirty="0" err="1">
                <a:solidFill>
                  <a:srgbClr val="333333"/>
                </a:solidFill>
                <a:latin typeface="+mn-lt"/>
              </a:rPr>
              <a:t>hänet</a:t>
            </a:r>
            <a:r>
              <a:rPr lang="en-CA" altLang="de-DE" sz="2000" b="0" dirty="0">
                <a:solidFill>
                  <a:srgbClr val="333333"/>
                </a:solidFill>
                <a:latin typeface="+mn-lt"/>
              </a:rPr>
              <a:t> </a:t>
            </a:r>
            <a:r>
              <a:rPr lang="en-CA" altLang="de-DE" sz="2000" b="0" dirty="0" err="1">
                <a:solidFill>
                  <a:srgbClr val="333333"/>
                </a:solidFill>
                <a:latin typeface="+mn-lt"/>
              </a:rPr>
              <a:t>viimeinkin</a:t>
            </a:r>
            <a:r>
              <a:rPr lang="en-CA" altLang="de-DE" sz="2000" b="0" dirty="0">
                <a:solidFill>
                  <a:srgbClr val="333333"/>
                </a:solidFill>
                <a:latin typeface="+mn-lt"/>
              </a:rPr>
              <a:t> </a:t>
            </a:r>
            <a:r>
              <a:rPr lang="en-CA" altLang="de-DE" sz="2000" b="0" dirty="0" err="1">
                <a:solidFill>
                  <a:srgbClr val="333333"/>
                </a:solidFill>
                <a:latin typeface="+mn-lt"/>
              </a:rPr>
              <a:t>adoptoitiin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Vanhemmat</a:t>
            </a:r>
            <a:r>
              <a:rPr lang="en-CA" altLang="de-DE" sz="2000" b="0" dirty="0">
                <a:solidFill>
                  <a:srgbClr val="333333"/>
                </a:solidFill>
                <a:latin typeface="+mn-lt"/>
              </a:rPr>
              <a:t> </a:t>
            </a:r>
            <a:r>
              <a:rPr lang="en-CA" altLang="de-DE" sz="2000" b="0" dirty="0" err="1">
                <a:solidFill>
                  <a:srgbClr val="333333"/>
                </a:solidFill>
                <a:latin typeface="+mn-lt"/>
              </a:rPr>
              <a:t>kiittävät</a:t>
            </a:r>
            <a:r>
              <a:rPr lang="en-CA" altLang="de-DE" sz="2000" b="0" dirty="0">
                <a:solidFill>
                  <a:srgbClr val="333333"/>
                </a:solidFill>
                <a:latin typeface="+mn-lt"/>
              </a:rPr>
              <a:t> </a:t>
            </a:r>
            <a:r>
              <a:rPr lang="en-CA" altLang="de-DE" sz="2000" b="0" dirty="0" err="1">
                <a:solidFill>
                  <a:srgbClr val="333333"/>
                </a:solidFill>
                <a:latin typeface="+mn-lt"/>
              </a:rPr>
              <a:t>poikaa</a:t>
            </a:r>
            <a:r>
              <a:rPr lang="en-CA" altLang="de-DE" sz="2000" b="0" dirty="0">
                <a:solidFill>
                  <a:srgbClr val="333333"/>
                </a:solidFill>
                <a:latin typeface="+mn-lt"/>
              </a:rPr>
              <a:t>, </a:t>
            </a:r>
            <a:r>
              <a:rPr lang="en-CA" altLang="de-DE" sz="2000" b="0" dirty="0" err="1">
                <a:solidFill>
                  <a:srgbClr val="333333"/>
                </a:solidFill>
                <a:latin typeface="+mn-lt"/>
              </a:rPr>
              <a:t>koska</a:t>
            </a:r>
            <a:r>
              <a:rPr lang="en-CA" altLang="de-DE" sz="2000" b="0" dirty="0">
                <a:solidFill>
                  <a:srgbClr val="333333"/>
                </a:solidFill>
                <a:latin typeface="+mn-lt"/>
              </a:rPr>
              <a:t> </a:t>
            </a:r>
            <a:r>
              <a:rPr lang="en-CA" altLang="de-DE" sz="2000" b="0" dirty="0" err="1">
                <a:solidFill>
                  <a:srgbClr val="333333"/>
                </a:solidFill>
                <a:latin typeface="+mn-lt"/>
              </a:rPr>
              <a:t>hän</a:t>
            </a:r>
            <a:r>
              <a:rPr lang="en-CA" altLang="de-DE" sz="2000" b="0" dirty="0">
                <a:solidFill>
                  <a:srgbClr val="333333"/>
                </a:solidFill>
                <a:latin typeface="+mn-lt"/>
              </a:rPr>
              <a:t> </a:t>
            </a:r>
            <a:r>
              <a:rPr lang="en-CA" altLang="de-DE" sz="2000" b="0" dirty="0" err="1">
                <a:solidFill>
                  <a:srgbClr val="333333"/>
                </a:solidFill>
                <a:latin typeface="+mn-lt"/>
              </a:rPr>
              <a:t>kertoi</a:t>
            </a:r>
            <a:r>
              <a:rPr lang="en-CA" altLang="de-DE" sz="2000" b="0" dirty="0">
                <a:solidFill>
                  <a:srgbClr val="333333"/>
                </a:solidFill>
                <a:latin typeface="+mn-lt"/>
              </a:rPr>
              <a:t> </a:t>
            </a:r>
            <a:r>
              <a:rPr lang="en-CA" altLang="de-DE" sz="2000" b="0" dirty="0" err="1">
                <a:solidFill>
                  <a:srgbClr val="333333"/>
                </a:solidFill>
                <a:latin typeface="+mn-lt"/>
              </a:rPr>
              <a:t>tulipalosta</a:t>
            </a:r>
            <a:r>
              <a:rPr lang="en-CA" altLang="de-DE" sz="2000" b="0" dirty="0">
                <a:solidFill>
                  <a:srgbClr val="333333"/>
                </a:solidFill>
                <a:latin typeface="+mn-lt"/>
              </a:rPr>
              <a:t> </a:t>
            </a:r>
            <a:r>
              <a:rPr lang="en-CA" altLang="de-DE" sz="2000" b="0" dirty="0" err="1">
                <a:solidFill>
                  <a:srgbClr val="333333"/>
                </a:solidFill>
                <a:latin typeface="+mn-lt"/>
              </a:rPr>
              <a:t>ja</a:t>
            </a:r>
            <a:r>
              <a:rPr lang="en-CA" altLang="de-DE" sz="2000" b="0" dirty="0">
                <a:solidFill>
                  <a:srgbClr val="333333"/>
                </a:solidFill>
                <a:latin typeface="+mn-lt"/>
              </a:rPr>
              <a:t> se </a:t>
            </a:r>
            <a:r>
              <a:rPr lang="en-CA" altLang="de-DE" sz="2000" b="0" dirty="0" err="1">
                <a:solidFill>
                  <a:srgbClr val="333333"/>
                </a:solidFill>
                <a:latin typeface="+mn-lt"/>
              </a:rPr>
              <a:t>saatiin</a:t>
            </a:r>
            <a:r>
              <a:rPr lang="en-CA" altLang="de-DE" sz="2000" b="0" dirty="0">
                <a:solidFill>
                  <a:srgbClr val="333333"/>
                </a:solidFill>
                <a:latin typeface="+mn-lt"/>
              </a:rPr>
              <a:t> </a:t>
            </a:r>
            <a:r>
              <a:rPr lang="en-CA" altLang="de-DE" sz="2000" b="0" dirty="0" err="1">
                <a:solidFill>
                  <a:srgbClr val="333333"/>
                </a:solidFill>
                <a:latin typeface="+mn-lt"/>
              </a:rPr>
              <a:t>siten</a:t>
            </a:r>
            <a:r>
              <a:rPr lang="en-CA" altLang="de-DE" sz="2000" b="0" dirty="0">
                <a:solidFill>
                  <a:srgbClr val="333333"/>
                </a:solidFill>
                <a:latin typeface="+mn-lt"/>
              </a:rPr>
              <a:t> </a:t>
            </a:r>
            <a:r>
              <a:rPr lang="en-CA" altLang="de-DE" sz="2000" b="0" dirty="0" err="1">
                <a:solidFill>
                  <a:srgbClr val="333333"/>
                </a:solidFill>
                <a:latin typeface="+mn-lt"/>
              </a:rPr>
              <a:t>sammutettua</a:t>
            </a:r>
            <a:r>
              <a:rPr lang="en-CA" altLang="de-DE" sz="2000" b="0" dirty="0">
                <a:solidFill>
                  <a:srgbClr val="333333"/>
                </a:solidFill>
                <a:latin typeface="+mn-lt"/>
              </a:rPr>
              <a:t> </a:t>
            </a:r>
            <a:r>
              <a:rPr lang="en-CA" altLang="de-DE" sz="2000" b="0" dirty="0" err="1">
                <a:solidFill>
                  <a:srgbClr val="333333"/>
                </a:solidFill>
                <a:latin typeface="+mn-lt"/>
              </a:rPr>
              <a:t>ajoissa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sai</a:t>
            </a:r>
            <a:r>
              <a:rPr lang="en-CA" altLang="de-DE" sz="2000" b="0" dirty="0">
                <a:solidFill>
                  <a:srgbClr val="333333"/>
                </a:solidFill>
                <a:latin typeface="+mn-lt"/>
              </a:rPr>
              <a:t> </a:t>
            </a:r>
            <a:r>
              <a:rPr lang="en-CA" altLang="de-DE" sz="2000" b="0" dirty="0" err="1">
                <a:solidFill>
                  <a:srgbClr val="333333"/>
                </a:solidFill>
                <a:latin typeface="+mn-lt"/>
              </a:rPr>
              <a:t>hyvän</a:t>
            </a:r>
            <a:r>
              <a:rPr lang="en-CA" altLang="de-DE" sz="2000" b="0" dirty="0">
                <a:solidFill>
                  <a:srgbClr val="333333"/>
                </a:solidFill>
                <a:latin typeface="+mn-lt"/>
              </a:rPr>
              <a:t> </a:t>
            </a:r>
            <a:r>
              <a:rPr lang="en-CA" altLang="de-DE" sz="2000" b="0" dirty="0" err="1">
                <a:solidFill>
                  <a:srgbClr val="333333"/>
                </a:solidFill>
                <a:latin typeface="+mn-lt"/>
              </a:rPr>
              <a:t>arvosanan</a:t>
            </a:r>
            <a:r>
              <a:rPr lang="en-CA" altLang="de-DE" sz="2000" b="0" dirty="0">
                <a:solidFill>
                  <a:srgbClr val="333333"/>
                </a:solidFill>
                <a:latin typeface="+mn-lt"/>
              </a:rPr>
              <a:t> </a:t>
            </a:r>
            <a:r>
              <a:rPr lang="en-CA" altLang="de-DE" sz="2000" b="0" dirty="0" err="1">
                <a:solidFill>
                  <a:srgbClr val="333333"/>
                </a:solidFill>
                <a:latin typeface="+mn-lt"/>
              </a:rPr>
              <a:t>koulussa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sytytti</a:t>
            </a:r>
            <a:r>
              <a:rPr lang="en-CA" altLang="de-DE" sz="2000" b="0" dirty="0">
                <a:solidFill>
                  <a:srgbClr val="333333"/>
                </a:solidFill>
                <a:latin typeface="+mn-lt"/>
              </a:rPr>
              <a:t> </a:t>
            </a:r>
            <a:r>
              <a:rPr lang="en-CA" altLang="de-DE" sz="2000" b="0" dirty="0" err="1">
                <a:solidFill>
                  <a:srgbClr val="333333"/>
                </a:solidFill>
                <a:latin typeface="+mn-lt"/>
              </a:rPr>
              <a:t>tulipalon</a:t>
            </a:r>
            <a:r>
              <a:rPr lang="en-CA" altLang="de-DE" sz="2000" b="0" dirty="0">
                <a:solidFill>
                  <a:srgbClr val="333333"/>
                </a:solidFill>
                <a:latin typeface="+mn-lt"/>
              </a:rPr>
              <a:t> </a:t>
            </a:r>
            <a:r>
              <a:rPr lang="en-CA" altLang="de-DE" sz="2000" b="0" dirty="0" err="1">
                <a:solidFill>
                  <a:srgbClr val="333333"/>
                </a:solidFill>
                <a:latin typeface="+mn-lt"/>
              </a:rPr>
              <a:t>jäämättä</a:t>
            </a:r>
            <a:r>
              <a:rPr lang="en-CA" altLang="de-DE" sz="2000" b="0" dirty="0">
                <a:solidFill>
                  <a:srgbClr val="333333"/>
                </a:solidFill>
                <a:latin typeface="+mn-lt"/>
              </a:rPr>
              <a:t> </a:t>
            </a:r>
            <a:r>
              <a:rPr lang="en-CA" altLang="de-DE" sz="2000" b="0" dirty="0" err="1">
                <a:solidFill>
                  <a:srgbClr val="333333"/>
                </a:solidFill>
                <a:latin typeface="+mn-lt"/>
              </a:rPr>
              <a:t>kiinni</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Onko päätöksesi muuttunut uuden kuvan myötä?</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21</a:t>
            </a:fld>
            <a:endParaRPr lang="de-DE" altLang="de-DE">
              <a:latin typeface="+mn-lt"/>
            </a:endParaRPr>
          </a:p>
        </p:txBody>
      </p:sp>
      <p:pic>
        <p:nvPicPr>
          <p:cNvPr id="6"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9"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0"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90" name="Text Box 1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on </a:t>
            </a:r>
            <a:r>
              <a:rPr lang="en-CA" altLang="de-DE" sz="2000" b="0" dirty="0" err="1">
                <a:solidFill>
                  <a:srgbClr val="333333"/>
                </a:solidFill>
                <a:latin typeface="+mn-lt"/>
              </a:rPr>
              <a:t>onnellinen</a:t>
            </a:r>
            <a:r>
              <a:rPr lang="en-CA" altLang="de-DE" sz="2000" b="0" dirty="0">
                <a:solidFill>
                  <a:srgbClr val="333333"/>
                </a:solidFill>
                <a:latin typeface="+mn-lt"/>
              </a:rPr>
              <a:t> </a:t>
            </a:r>
            <a:r>
              <a:rPr lang="en-CA" altLang="de-DE" sz="2000" b="0" dirty="0" err="1">
                <a:solidFill>
                  <a:srgbClr val="333333"/>
                </a:solidFill>
                <a:latin typeface="+mn-lt"/>
              </a:rPr>
              <a:t>koska</a:t>
            </a:r>
            <a:r>
              <a:rPr lang="en-CA" altLang="de-DE" sz="2000" b="0" dirty="0">
                <a:solidFill>
                  <a:srgbClr val="333333"/>
                </a:solidFill>
                <a:latin typeface="+mn-lt"/>
              </a:rPr>
              <a:t> </a:t>
            </a:r>
            <a:r>
              <a:rPr lang="en-CA" altLang="de-DE" sz="2000" b="0" dirty="0" err="1">
                <a:solidFill>
                  <a:srgbClr val="333333"/>
                </a:solidFill>
                <a:latin typeface="+mn-lt"/>
              </a:rPr>
              <a:t>hänet</a:t>
            </a:r>
            <a:r>
              <a:rPr lang="en-CA" altLang="de-DE" sz="2000" b="0" dirty="0">
                <a:solidFill>
                  <a:srgbClr val="333333"/>
                </a:solidFill>
                <a:latin typeface="+mn-lt"/>
              </a:rPr>
              <a:t> </a:t>
            </a:r>
            <a:r>
              <a:rPr lang="en-CA" altLang="de-DE" sz="2000" b="0" dirty="0" err="1">
                <a:solidFill>
                  <a:srgbClr val="333333"/>
                </a:solidFill>
                <a:latin typeface="+mn-lt"/>
              </a:rPr>
              <a:t>viimeinkin</a:t>
            </a:r>
            <a:r>
              <a:rPr lang="en-CA" altLang="de-DE" sz="2000" b="0" dirty="0">
                <a:solidFill>
                  <a:srgbClr val="333333"/>
                </a:solidFill>
                <a:latin typeface="+mn-lt"/>
              </a:rPr>
              <a:t> </a:t>
            </a:r>
            <a:r>
              <a:rPr lang="en-CA" altLang="de-DE" sz="2000" b="0" dirty="0" err="1">
                <a:solidFill>
                  <a:srgbClr val="333333"/>
                </a:solidFill>
                <a:latin typeface="+mn-lt"/>
              </a:rPr>
              <a:t>adoptoitiin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Vanhemmat</a:t>
            </a:r>
            <a:r>
              <a:rPr lang="en-CA" altLang="de-DE" sz="2000" b="0" dirty="0">
                <a:solidFill>
                  <a:srgbClr val="333333"/>
                </a:solidFill>
                <a:latin typeface="+mn-lt"/>
              </a:rPr>
              <a:t> </a:t>
            </a:r>
            <a:r>
              <a:rPr lang="en-CA" altLang="de-DE" sz="2000" b="0" dirty="0" err="1">
                <a:solidFill>
                  <a:srgbClr val="333333"/>
                </a:solidFill>
                <a:latin typeface="+mn-lt"/>
              </a:rPr>
              <a:t>kiittävät</a:t>
            </a:r>
            <a:r>
              <a:rPr lang="en-CA" altLang="de-DE" sz="2000" b="0" dirty="0">
                <a:solidFill>
                  <a:srgbClr val="333333"/>
                </a:solidFill>
                <a:latin typeface="+mn-lt"/>
              </a:rPr>
              <a:t> </a:t>
            </a:r>
            <a:r>
              <a:rPr lang="en-CA" altLang="de-DE" sz="2000" b="0" dirty="0" err="1">
                <a:solidFill>
                  <a:srgbClr val="333333"/>
                </a:solidFill>
                <a:latin typeface="+mn-lt"/>
              </a:rPr>
              <a:t>poikaa</a:t>
            </a:r>
            <a:r>
              <a:rPr lang="en-CA" altLang="de-DE" sz="2000" b="0" dirty="0">
                <a:solidFill>
                  <a:srgbClr val="333333"/>
                </a:solidFill>
                <a:latin typeface="+mn-lt"/>
              </a:rPr>
              <a:t>, </a:t>
            </a:r>
            <a:r>
              <a:rPr lang="en-CA" altLang="de-DE" sz="2000" b="0" dirty="0" err="1">
                <a:solidFill>
                  <a:srgbClr val="333333"/>
                </a:solidFill>
                <a:latin typeface="+mn-lt"/>
              </a:rPr>
              <a:t>koska</a:t>
            </a:r>
            <a:r>
              <a:rPr lang="en-CA" altLang="de-DE" sz="2000" b="0" dirty="0">
                <a:solidFill>
                  <a:srgbClr val="333333"/>
                </a:solidFill>
                <a:latin typeface="+mn-lt"/>
              </a:rPr>
              <a:t> </a:t>
            </a:r>
            <a:r>
              <a:rPr lang="en-CA" altLang="de-DE" sz="2000" b="0" dirty="0" err="1">
                <a:solidFill>
                  <a:srgbClr val="333333"/>
                </a:solidFill>
                <a:latin typeface="+mn-lt"/>
              </a:rPr>
              <a:t>hän</a:t>
            </a:r>
            <a:r>
              <a:rPr lang="en-CA" altLang="de-DE" sz="2000" b="0" dirty="0">
                <a:solidFill>
                  <a:srgbClr val="333333"/>
                </a:solidFill>
                <a:latin typeface="+mn-lt"/>
              </a:rPr>
              <a:t> </a:t>
            </a:r>
            <a:r>
              <a:rPr lang="en-CA" altLang="de-DE" sz="2000" b="0" dirty="0" err="1">
                <a:solidFill>
                  <a:srgbClr val="333333"/>
                </a:solidFill>
                <a:latin typeface="+mn-lt"/>
              </a:rPr>
              <a:t>kertoi</a:t>
            </a:r>
            <a:r>
              <a:rPr lang="en-CA" altLang="de-DE" sz="2000" b="0" dirty="0">
                <a:solidFill>
                  <a:srgbClr val="333333"/>
                </a:solidFill>
                <a:latin typeface="+mn-lt"/>
              </a:rPr>
              <a:t> </a:t>
            </a:r>
            <a:r>
              <a:rPr lang="en-CA" altLang="de-DE" sz="2000" b="0" dirty="0" err="1">
                <a:solidFill>
                  <a:srgbClr val="333333"/>
                </a:solidFill>
                <a:latin typeface="+mn-lt"/>
              </a:rPr>
              <a:t>tulipalosta</a:t>
            </a:r>
            <a:r>
              <a:rPr lang="en-CA" altLang="de-DE" sz="2000" b="0" dirty="0">
                <a:solidFill>
                  <a:srgbClr val="333333"/>
                </a:solidFill>
                <a:latin typeface="+mn-lt"/>
              </a:rPr>
              <a:t> </a:t>
            </a:r>
            <a:r>
              <a:rPr lang="en-CA" altLang="de-DE" sz="2000" b="0" dirty="0" err="1">
                <a:solidFill>
                  <a:srgbClr val="333333"/>
                </a:solidFill>
                <a:latin typeface="+mn-lt"/>
              </a:rPr>
              <a:t>ja</a:t>
            </a:r>
            <a:r>
              <a:rPr lang="en-CA" altLang="de-DE" sz="2000" b="0" dirty="0">
                <a:solidFill>
                  <a:srgbClr val="333333"/>
                </a:solidFill>
                <a:latin typeface="+mn-lt"/>
              </a:rPr>
              <a:t> se </a:t>
            </a:r>
            <a:r>
              <a:rPr lang="en-CA" altLang="de-DE" sz="2000" b="0" dirty="0" err="1">
                <a:solidFill>
                  <a:srgbClr val="333333"/>
                </a:solidFill>
                <a:latin typeface="+mn-lt"/>
              </a:rPr>
              <a:t>saatiin</a:t>
            </a:r>
            <a:r>
              <a:rPr lang="en-CA" altLang="de-DE" sz="2000" b="0" dirty="0">
                <a:solidFill>
                  <a:srgbClr val="333333"/>
                </a:solidFill>
                <a:latin typeface="+mn-lt"/>
              </a:rPr>
              <a:t> </a:t>
            </a:r>
            <a:r>
              <a:rPr lang="en-CA" altLang="de-DE" sz="2000" b="0" dirty="0" err="1">
                <a:solidFill>
                  <a:srgbClr val="333333"/>
                </a:solidFill>
                <a:latin typeface="+mn-lt"/>
              </a:rPr>
              <a:t>siten</a:t>
            </a:r>
            <a:r>
              <a:rPr lang="en-CA" altLang="de-DE" sz="2000" b="0" dirty="0">
                <a:solidFill>
                  <a:srgbClr val="333333"/>
                </a:solidFill>
                <a:latin typeface="+mn-lt"/>
              </a:rPr>
              <a:t> </a:t>
            </a:r>
            <a:r>
              <a:rPr lang="en-CA" altLang="de-DE" sz="2000" b="0" dirty="0" err="1">
                <a:solidFill>
                  <a:srgbClr val="333333"/>
                </a:solidFill>
                <a:latin typeface="+mn-lt"/>
              </a:rPr>
              <a:t>sammutettua</a:t>
            </a:r>
            <a:r>
              <a:rPr lang="en-CA" altLang="de-DE" sz="2000" b="0" dirty="0">
                <a:solidFill>
                  <a:srgbClr val="333333"/>
                </a:solidFill>
                <a:latin typeface="+mn-lt"/>
              </a:rPr>
              <a:t> </a:t>
            </a:r>
            <a:r>
              <a:rPr lang="en-CA" altLang="de-DE" sz="2000" b="0" dirty="0" err="1">
                <a:solidFill>
                  <a:srgbClr val="333333"/>
                </a:solidFill>
                <a:latin typeface="+mn-lt"/>
              </a:rPr>
              <a:t>ajoissa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sai</a:t>
            </a:r>
            <a:r>
              <a:rPr lang="en-CA" altLang="de-DE" sz="2000" b="0" dirty="0">
                <a:solidFill>
                  <a:srgbClr val="333333"/>
                </a:solidFill>
                <a:latin typeface="+mn-lt"/>
              </a:rPr>
              <a:t> </a:t>
            </a:r>
            <a:r>
              <a:rPr lang="en-CA" altLang="de-DE" sz="2000" b="0" dirty="0" err="1">
                <a:solidFill>
                  <a:srgbClr val="333333"/>
                </a:solidFill>
                <a:latin typeface="+mn-lt"/>
              </a:rPr>
              <a:t>hyvän</a:t>
            </a:r>
            <a:r>
              <a:rPr lang="en-CA" altLang="de-DE" sz="2000" b="0" dirty="0">
                <a:solidFill>
                  <a:srgbClr val="333333"/>
                </a:solidFill>
                <a:latin typeface="+mn-lt"/>
              </a:rPr>
              <a:t> </a:t>
            </a:r>
            <a:r>
              <a:rPr lang="en-CA" altLang="de-DE" sz="2000" b="0" dirty="0" err="1">
                <a:solidFill>
                  <a:srgbClr val="333333"/>
                </a:solidFill>
                <a:latin typeface="+mn-lt"/>
              </a:rPr>
              <a:t>arvosanan</a:t>
            </a:r>
            <a:r>
              <a:rPr lang="en-CA" altLang="de-DE" sz="2000" b="0" dirty="0">
                <a:solidFill>
                  <a:srgbClr val="333333"/>
                </a:solidFill>
                <a:latin typeface="+mn-lt"/>
              </a:rPr>
              <a:t> </a:t>
            </a:r>
            <a:r>
              <a:rPr lang="en-CA" altLang="de-DE" sz="2000" b="0" dirty="0" err="1">
                <a:solidFill>
                  <a:srgbClr val="333333"/>
                </a:solidFill>
                <a:latin typeface="+mn-lt"/>
              </a:rPr>
              <a:t>koulussa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sytytti</a:t>
            </a:r>
            <a:r>
              <a:rPr lang="en-CA" altLang="de-DE" sz="2000" b="0" dirty="0">
                <a:solidFill>
                  <a:srgbClr val="333333"/>
                </a:solidFill>
                <a:latin typeface="+mn-lt"/>
              </a:rPr>
              <a:t> </a:t>
            </a:r>
            <a:r>
              <a:rPr lang="en-CA" altLang="de-DE" sz="2000" b="0" dirty="0" err="1">
                <a:solidFill>
                  <a:srgbClr val="333333"/>
                </a:solidFill>
                <a:latin typeface="+mn-lt"/>
              </a:rPr>
              <a:t>tulipalon</a:t>
            </a:r>
            <a:r>
              <a:rPr lang="en-CA" altLang="de-DE" sz="2000" b="0" dirty="0">
                <a:solidFill>
                  <a:srgbClr val="333333"/>
                </a:solidFill>
                <a:latin typeface="+mn-lt"/>
              </a:rPr>
              <a:t> </a:t>
            </a:r>
            <a:r>
              <a:rPr lang="en-CA" altLang="de-DE" sz="2000" b="0" dirty="0" err="1">
                <a:solidFill>
                  <a:srgbClr val="333333"/>
                </a:solidFill>
                <a:latin typeface="+mn-lt"/>
              </a:rPr>
              <a:t>jäämättä</a:t>
            </a:r>
            <a:r>
              <a:rPr lang="en-CA" altLang="de-DE" sz="2000" b="0" dirty="0">
                <a:solidFill>
                  <a:srgbClr val="333333"/>
                </a:solidFill>
                <a:latin typeface="+mn-lt"/>
              </a:rPr>
              <a:t> </a:t>
            </a:r>
            <a:r>
              <a:rPr lang="en-CA" altLang="de-DE" sz="2000" b="0" dirty="0" err="1">
                <a:solidFill>
                  <a:srgbClr val="333333"/>
                </a:solidFill>
                <a:latin typeface="+mn-lt"/>
              </a:rPr>
              <a:t>kiinni</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Ole hyvä ja arvioi todennäköisyys uudelleen!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22</a:t>
            </a:fld>
            <a:endParaRPr lang="de-DE" altLang="de-DE">
              <a:latin typeface="+mn-lt"/>
            </a:endParaRPr>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0"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1"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13" name="Text Box 1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on </a:t>
            </a:r>
            <a:r>
              <a:rPr lang="en-CA" altLang="de-DE" sz="2000" b="0" dirty="0" err="1">
                <a:solidFill>
                  <a:srgbClr val="333333"/>
                </a:solidFill>
                <a:latin typeface="+mn-lt"/>
              </a:rPr>
              <a:t>onnellinen</a:t>
            </a:r>
            <a:r>
              <a:rPr lang="en-CA" altLang="de-DE" sz="2000" b="0" dirty="0">
                <a:solidFill>
                  <a:srgbClr val="333333"/>
                </a:solidFill>
                <a:latin typeface="+mn-lt"/>
              </a:rPr>
              <a:t> </a:t>
            </a:r>
            <a:r>
              <a:rPr lang="en-CA" altLang="de-DE" sz="2000" b="0" dirty="0" err="1">
                <a:solidFill>
                  <a:srgbClr val="333333"/>
                </a:solidFill>
                <a:latin typeface="+mn-lt"/>
              </a:rPr>
              <a:t>koska</a:t>
            </a:r>
            <a:r>
              <a:rPr lang="en-CA" altLang="de-DE" sz="2000" b="0" dirty="0">
                <a:solidFill>
                  <a:srgbClr val="333333"/>
                </a:solidFill>
                <a:latin typeface="+mn-lt"/>
              </a:rPr>
              <a:t> </a:t>
            </a:r>
            <a:r>
              <a:rPr lang="en-CA" altLang="de-DE" sz="2000" b="0" dirty="0" err="1">
                <a:solidFill>
                  <a:srgbClr val="333333"/>
                </a:solidFill>
                <a:latin typeface="+mn-lt"/>
              </a:rPr>
              <a:t>hänet</a:t>
            </a:r>
            <a:r>
              <a:rPr lang="en-CA" altLang="de-DE" sz="2000" b="0" dirty="0">
                <a:solidFill>
                  <a:srgbClr val="333333"/>
                </a:solidFill>
                <a:latin typeface="+mn-lt"/>
              </a:rPr>
              <a:t> </a:t>
            </a:r>
            <a:r>
              <a:rPr lang="en-CA" altLang="de-DE" sz="2000" b="0" dirty="0" err="1">
                <a:solidFill>
                  <a:srgbClr val="333333"/>
                </a:solidFill>
                <a:latin typeface="+mn-lt"/>
              </a:rPr>
              <a:t>viimeinkin</a:t>
            </a:r>
            <a:r>
              <a:rPr lang="en-CA" altLang="de-DE" sz="2000" b="0" dirty="0">
                <a:solidFill>
                  <a:srgbClr val="333333"/>
                </a:solidFill>
                <a:latin typeface="+mn-lt"/>
              </a:rPr>
              <a:t> </a:t>
            </a:r>
            <a:r>
              <a:rPr lang="en-CA" altLang="de-DE" sz="2000" b="0" dirty="0" err="1">
                <a:solidFill>
                  <a:srgbClr val="333333"/>
                </a:solidFill>
                <a:latin typeface="+mn-lt"/>
              </a:rPr>
              <a:t>adoptoitiin</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en-CA" altLang="de-DE" sz="2000" b="0" dirty="0" err="1">
                <a:solidFill>
                  <a:srgbClr val="004992"/>
                </a:solidFill>
                <a:latin typeface="+mn-lt"/>
              </a:rPr>
              <a:t>Vanhemmat</a:t>
            </a:r>
            <a:r>
              <a:rPr lang="en-CA" altLang="de-DE" sz="2000" b="0" dirty="0">
                <a:solidFill>
                  <a:srgbClr val="004992"/>
                </a:solidFill>
                <a:latin typeface="+mn-lt"/>
              </a:rPr>
              <a:t> </a:t>
            </a:r>
            <a:r>
              <a:rPr lang="en-CA" altLang="de-DE" sz="2000" b="0" dirty="0" err="1">
                <a:solidFill>
                  <a:srgbClr val="004992"/>
                </a:solidFill>
                <a:latin typeface="+mn-lt"/>
              </a:rPr>
              <a:t>kiittävät</a:t>
            </a:r>
            <a:r>
              <a:rPr lang="en-CA" altLang="de-DE" sz="2000" b="0" dirty="0">
                <a:solidFill>
                  <a:srgbClr val="004992"/>
                </a:solidFill>
                <a:latin typeface="+mn-lt"/>
              </a:rPr>
              <a:t> </a:t>
            </a:r>
            <a:r>
              <a:rPr lang="en-CA" altLang="de-DE" sz="2000" b="0" dirty="0" err="1">
                <a:solidFill>
                  <a:srgbClr val="004992"/>
                </a:solidFill>
                <a:latin typeface="+mn-lt"/>
              </a:rPr>
              <a:t>poikaa</a:t>
            </a:r>
            <a:r>
              <a:rPr lang="en-CA" altLang="de-DE" sz="2000" b="0" dirty="0">
                <a:solidFill>
                  <a:srgbClr val="004992"/>
                </a:solidFill>
                <a:latin typeface="+mn-lt"/>
              </a:rPr>
              <a:t>, </a:t>
            </a:r>
            <a:r>
              <a:rPr lang="en-CA" altLang="de-DE" sz="2000" b="0" dirty="0" err="1">
                <a:solidFill>
                  <a:srgbClr val="004992"/>
                </a:solidFill>
                <a:latin typeface="+mn-lt"/>
              </a:rPr>
              <a:t>koska</a:t>
            </a:r>
            <a:r>
              <a:rPr lang="en-CA" altLang="de-DE" sz="2000" b="0" dirty="0">
                <a:solidFill>
                  <a:srgbClr val="004992"/>
                </a:solidFill>
                <a:latin typeface="+mn-lt"/>
              </a:rPr>
              <a:t> </a:t>
            </a:r>
            <a:r>
              <a:rPr lang="en-CA" altLang="de-DE" sz="2000" b="0" dirty="0" err="1">
                <a:solidFill>
                  <a:srgbClr val="004992"/>
                </a:solidFill>
                <a:latin typeface="+mn-lt"/>
              </a:rPr>
              <a:t>hän</a:t>
            </a:r>
            <a:r>
              <a:rPr lang="en-CA" altLang="de-DE" sz="2000" b="0" dirty="0">
                <a:solidFill>
                  <a:srgbClr val="004992"/>
                </a:solidFill>
                <a:latin typeface="+mn-lt"/>
              </a:rPr>
              <a:t> </a:t>
            </a:r>
            <a:r>
              <a:rPr lang="en-CA" altLang="de-DE" sz="2000" b="0" dirty="0" err="1">
                <a:solidFill>
                  <a:srgbClr val="004992"/>
                </a:solidFill>
                <a:latin typeface="+mn-lt"/>
              </a:rPr>
              <a:t>kertoi</a:t>
            </a:r>
            <a:r>
              <a:rPr lang="en-CA" altLang="de-DE" sz="2000" b="0" dirty="0">
                <a:solidFill>
                  <a:srgbClr val="004992"/>
                </a:solidFill>
                <a:latin typeface="+mn-lt"/>
              </a:rPr>
              <a:t> </a:t>
            </a:r>
            <a:r>
              <a:rPr lang="en-CA" altLang="de-DE" sz="2000" b="0" dirty="0" err="1">
                <a:solidFill>
                  <a:srgbClr val="004992"/>
                </a:solidFill>
                <a:latin typeface="+mn-lt"/>
              </a:rPr>
              <a:t>tulipalosta</a:t>
            </a:r>
            <a:r>
              <a:rPr lang="en-CA" altLang="de-DE" sz="2000" b="0" dirty="0">
                <a:solidFill>
                  <a:srgbClr val="004992"/>
                </a:solidFill>
                <a:latin typeface="+mn-lt"/>
              </a:rPr>
              <a:t> </a:t>
            </a:r>
            <a:r>
              <a:rPr lang="en-CA" altLang="de-DE" sz="2000" b="0" dirty="0" err="1">
                <a:solidFill>
                  <a:srgbClr val="004992"/>
                </a:solidFill>
                <a:latin typeface="+mn-lt"/>
              </a:rPr>
              <a:t>ja</a:t>
            </a:r>
            <a:r>
              <a:rPr lang="en-CA" altLang="de-DE" sz="2000" b="0" dirty="0">
                <a:solidFill>
                  <a:srgbClr val="004992"/>
                </a:solidFill>
                <a:latin typeface="+mn-lt"/>
              </a:rPr>
              <a:t> se </a:t>
            </a:r>
            <a:r>
              <a:rPr lang="en-CA" altLang="de-DE" sz="2000" b="0" dirty="0" err="1">
                <a:solidFill>
                  <a:srgbClr val="004992"/>
                </a:solidFill>
                <a:latin typeface="+mn-lt"/>
              </a:rPr>
              <a:t>saatiin</a:t>
            </a:r>
            <a:r>
              <a:rPr lang="en-CA" altLang="de-DE" sz="2000" b="0" dirty="0">
                <a:solidFill>
                  <a:srgbClr val="004992"/>
                </a:solidFill>
                <a:latin typeface="+mn-lt"/>
              </a:rPr>
              <a:t> </a:t>
            </a:r>
            <a:r>
              <a:rPr lang="en-CA" altLang="de-DE" sz="2000" b="0" dirty="0" err="1">
                <a:solidFill>
                  <a:srgbClr val="004992"/>
                </a:solidFill>
                <a:latin typeface="+mn-lt"/>
              </a:rPr>
              <a:t>siten</a:t>
            </a:r>
            <a:r>
              <a:rPr lang="en-CA" altLang="de-DE" sz="2000" b="0" dirty="0">
                <a:solidFill>
                  <a:srgbClr val="004992"/>
                </a:solidFill>
                <a:latin typeface="+mn-lt"/>
              </a:rPr>
              <a:t> </a:t>
            </a:r>
            <a:r>
              <a:rPr lang="en-CA" altLang="de-DE" sz="2000" b="0" dirty="0" err="1">
                <a:solidFill>
                  <a:srgbClr val="004992"/>
                </a:solidFill>
                <a:latin typeface="+mn-lt"/>
              </a:rPr>
              <a:t>sammutettua</a:t>
            </a:r>
            <a:r>
              <a:rPr lang="en-CA" altLang="de-DE" sz="2000" b="0" dirty="0">
                <a:solidFill>
                  <a:srgbClr val="004992"/>
                </a:solidFill>
                <a:latin typeface="+mn-lt"/>
              </a:rPr>
              <a:t> </a:t>
            </a:r>
            <a:r>
              <a:rPr lang="en-CA" altLang="de-DE" sz="2000" b="0" dirty="0" err="1">
                <a:solidFill>
                  <a:srgbClr val="004992"/>
                </a:solidFill>
                <a:latin typeface="+mn-lt"/>
              </a:rPr>
              <a:t>ajoissa</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sai</a:t>
            </a:r>
            <a:r>
              <a:rPr lang="en-CA" altLang="de-DE" sz="2000" b="0" dirty="0">
                <a:solidFill>
                  <a:srgbClr val="333333"/>
                </a:solidFill>
                <a:latin typeface="+mn-lt"/>
              </a:rPr>
              <a:t> </a:t>
            </a:r>
            <a:r>
              <a:rPr lang="en-CA" altLang="de-DE" sz="2000" b="0" dirty="0" err="1">
                <a:solidFill>
                  <a:srgbClr val="333333"/>
                </a:solidFill>
                <a:latin typeface="+mn-lt"/>
              </a:rPr>
              <a:t>hyvän</a:t>
            </a:r>
            <a:r>
              <a:rPr lang="en-CA" altLang="de-DE" sz="2000" b="0" dirty="0">
                <a:solidFill>
                  <a:srgbClr val="333333"/>
                </a:solidFill>
                <a:latin typeface="+mn-lt"/>
              </a:rPr>
              <a:t> </a:t>
            </a:r>
            <a:r>
              <a:rPr lang="en-CA" altLang="de-DE" sz="2000" b="0" dirty="0" err="1">
                <a:solidFill>
                  <a:srgbClr val="333333"/>
                </a:solidFill>
                <a:latin typeface="+mn-lt"/>
              </a:rPr>
              <a:t>arvosanan</a:t>
            </a:r>
            <a:r>
              <a:rPr lang="en-CA" altLang="de-DE" sz="2000" b="0" dirty="0">
                <a:solidFill>
                  <a:srgbClr val="333333"/>
                </a:solidFill>
                <a:latin typeface="+mn-lt"/>
              </a:rPr>
              <a:t> </a:t>
            </a:r>
            <a:r>
              <a:rPr lang="en-CA" altLang="de-DE" sz="2000" b="0" dirty="0" err="1">
                <a:solidFill>
                  <a:srgbClr val="333333"/>
                </a:solidFill>
                <a:latin typeface="+mn-lt"/>
              </a:rPr>
              <a:t>koulussa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sytytti</a:t>
            </a:r>
            <a:r>
              <a:rPr lang="en-CA" altLang="de-DE" sz="2000" b="0" dirty="0">
                <a:solidFill>
                  <a:srgbClr val="333333"/>
                </a:solidFill>
                <a:latin typeface="+mn-lt"/>
              </a:rPr>
              <a:t> </a:t>
            </a:r>
            <a:r>
              <a:rPr lang="en-CA" altLang="de-DE" sz="2000" b="0" dirty="0" err="1">
                <a:solidFill>
                  <a:srgbClr val="333333"/>
                </a:solidFill>
                <a:latin typeface="+mn-lt"/>
              </a:rPr>
              <a:t>tulipalon</a:t>
            </a:r>
            <a:r>
              <a:rPr lang="en-CA" altLang="de-DE" sz="2000" b="0" dirty="0">
                <a:solidFill>
                  <a:srgbClr val="333333"/>
                </a:solidFill>
                <a:latin typeface="+mn-lt"/>
              </a:rPr>
              <a:t> </a:t>
            </a:r>
            <a:r>
              <a:rPr lang="en-CA" altLang="de-DE" sz="2000" b="0" dirty="0" err="1">
                <a:solidFill>
                  <a:srgbClr val="333333"/>
                </a:solidFill>
                <a:latin typeface="+mn-lt"/>
              </a:rPr>
              <a:t>jäämättä</a:t>
            </a:r>
            <a:r>
              <a:rPr lang="en-CA" altLang="de-DE" sz="2000" b="0" dirty="0">
                <a:solidFill>
                  <a:srgbClr val="333333"/>
                </a:solidFill>
                <a:latin typeface="+mn-lt"/>
              </a:rPr>
              <a:t> </a:t>
            </a:r>
            <a:r>
              <a:rPr lang="en-CA" altLang="de-DE" sz="2000" b="0" dirty="0" err="1">
                <a:solidFill>
                  <a:srgbClr val="333333"/>
                </a:solidFill>
                <a:latin typeface="+mn-lt"/>
              </a:rPr>
              <a:t>kiinni</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23</a:t>
            </a:fld>
            <a:endParaRPr lang="de-DE" altLang="de-DE">
              <a:latin typeface="+mn-lt"/>
            </a:endParaRPr>
          </a:p>
        </p:txBody>
      </p:sp>
      <p:pic>
        <p:nvPicPr>
          <p:cNvPr id="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9"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Text Box 1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Miehet</a:t>
            </a:r>
            <a:r>
              <a:rPr lang="en-US" altLang="de-DE" sz="2000" b="0" dirty="0">
                <a:solidFill>
                  <a:srgbClr val="333333"/>
                </a:solidFill>
                <a:latin typeface="+mn-lt"/>
              </a:rPr>
              <a:t> </a:t>
            </a:r>
            <a:r>
              <a:rPr lang="en-US" altLang="de-DE" sz="2000" b="0" dirty="0" err="1">
                <a:solidFill>
                  <a:srgbClr val="333333"/>
                </a:solidFill>
                <a:latin typeface="+mn-lt"/>
              </a:rPr>
              <a:t>riitelevät</a:t>
            </a:r>
            <a:r>
              <a:rPr lang="en-US" altLang="de-DE" sz="2000" b="0" dirty="0">
                <a:solidFill>
                  <a:srgbClr val="333333"/>
                </a:solidFill>
                <a:latin typeface="+mn-lt"/>
              </a:rPr>
              <a:t> </a:t>
            </a:r>
            <a:r>
              <a:rPr lang="en-US" altLang="de-DE" sz="2000" b="0" dirty="0" err="1">
                <a:solidFill>
                  <a:srgbClr val="333333"/>
                </a:solidFill>
                <a:latin typeface="+mn-lt"/>
              </a:rPr>
              <a:t>siitä</a:t>
            </a:r>
            <a:r>
              <a:rPr lang="en-US" altLang="de-DE" sz="2000" b="0" dirty="0">
                <a:solidFill>
                  <a:srgbClr val="333333"/>
                </a:solidFill>
                <a:latin typeface="+mn-lt"/>
              </a:rPr>
              <a:t>, </a:t>
            </a:r>
            <a:r>
              <a:rPr lang="en-US" altLang="de-DE" sz="2000" b="0" dirty="0" err="1">
                <a:solidFill>
                  <a:srgbClr val="333333"/>
                </a:solidFill>
                <a:latin typeface="+mn-lt"/>
              </a:rPr>
              <a:t>kumpi</a:t>
            </a:r>
            <a:r>
              <a:rPr lang="en-US" altLang="de-DE" sz="2000" b="0" dirty="0">
                <a:solidFill>
                  <a:srgbClr val="333333"/>
                </a:solidFill>
                <a:latin typeface="+mn-lt"/>
              </a:rPr>
              <a:t> </a:t>
            </a:r>
            <a:r>
              <a:rPr lang="en-US" altLang="de-DE" sz="2000" b="0" dirty="0" err="1">
                <a:solidFill>
                  <a:srgbClr val="333333"/>
                </a:solidFill>
                <a:latin typeface="+mn-lt"/>
              </a:rPr>
              <a:t>saa</a:t>
            </a:r>
            <a:r>
              <a:rPr lang="en-US" altLang="de-DE" sz="2000" b="0" dirty="0">
                <a:solidFill>
                  <a:srgbClr val="333333"/>
                </a:solidFill>
                <a:latin typeface="+mn-lt"/>
              </a:rPr>
              <a:t> </a:t>
            </a:r>
            <a:r>
              <a:rPr lang="en-US" altLang="de-DE" sz="2000" b="0" dirty="0" err="1">
                <a:solidFill>
                  <a:srgbClr val="333333"/>
                </a:solidFill>
                <a:latin typeface="+mn-lt"/>
              </a:rPr>
              <a:t>parkkipaikan</a:t>
            </a:r>
            <a:r>
              <a:rPr lang="en-US" altLang="de-DE" sz="2000" b="0" dirty="0">
                <a:solidFill>
                  <a:srgbClr val="333333"/>
                </a:solidFill>
                <a:latin typeface="+mn-lt"/>
              </a:rPr>
              <a:t> </a:t>
            </a:r>
            <a:r>
              <a:rPr lang="en-US" altLang="de-DE" sz="2000" b="0" dirty="0" err="1">
                <a:solidFill>
                  <a:srgbClr val="333333"/>
                </a:solidFill>
                <a:latin typeface="+mn-lt"/>
              </a:rPr>
              <a:t>varjosta</a:t>
            </a:r>
            <a:r>
              <a:rPr lang="en-US" altLang="de-DE" sz="2000" b="0" dirty="0">
                <a:solidFill>
                  <a:srgbClr val="333333"/>
                </a:solidFill>
                <a:latin typeface="+mn-lt"/>
              </a:rPr>
              <a:t>.</a:t>
            </a:r>
            <a:endParaRPr lang="de-DE"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oikeassa</a:t>
            </a:r>
            <a:r>
              <a:rPr lang="en-US" altLang="de-DE" sz="2000" b="0" dirty="0">
                <a:solidFill>
                  <a:srgbClr val="333333"/>
                </a:solidFill>
                <a:latin typeface="+mn-lt"/>
              </a:rPr>
              <a:t> </a:t>
            </a:r>
            <a:r>
              <a:rPr lang="en-US" altLang="de-DE" sz="2000" b="0" dirty="0" err="1">
                <a:solidFill>
                  <a:srgbClr val="333333"/>
                </a:solidFill>
                <a:latin typeface="+mn-lt"/>
              </a:rPr>
              <a:t>nuhdellessaan</a:t>
            </a:r>
            <a:r>
              <a:rPr lang="en-US" altLang="de-DE" sz="2000" b="0" dirty="0">
                <a:solidFill>
                  <a:srgbClr val="333333"/>
                </a:solidFill>
                <a:latin typeface="+mn-lt"/>
              </a:rPr>
              <a:t> </a:t>
            </a:r>
            <a:r>
              <a:rPr lang="en-US" altLang="de-DE" sz="2000" b="0" dirty="0" err="1">
                <a:solidFill>
                  <a:srgbClr val="333333"/>
                </a:solidFill>
                <a:latin typeface="+mn-lt"/>
              </a:rPr>
              <a:t>toista</a:t>
            </a:r>
            <a:r>
              <a:rPr lang="en-US" altLang="de-DE" sz="2000" b="0" dirty="0">
                <a:solidFill>
                  <a:srgbClr val="333333"/>
                </a:solidFill>
                <a:latin typeface="+mn-lt"/>
              </a:rPr>
              <a:t> </a:t>
            </a:r>
            <a:r>
              <a:rPr lang="en-US" altLang="de-DE" sz="2000" b="0" dirty="0" err="1">
                <a:solidFill>
                  <a:srgbClr val="333333"/>
                </a:solidFill>
                <a:latin typeface="+mn-lt"/>
              </a:rPr>
              <a:t>kahden</a:t>
            </a:r>
            <a:r>
              <a:rPr lang="en-US" altLang="de-DE" sz="2000" b="0" dirty="0">
                <a:solidFill>
                  <a:srgbClr val="333333"/>
                </a:solidFill>
                <a:latin typeface="+mn-lt"/>
              </a:rPr>
              <a:t> </a:t>
            </a:r>
            <a:r>
              <a:rPr lang="en-US" altLang="de-DE" sz="2000" b="0" dirty="0" err="1">
                <a:solidFill>
                  <a:srgbClr val="333333"/>
                </a:solidFill>
                <a:latin typeface="+mn-lt"/>
              </a:rPr>
              <a:t>parkkiruudun</a:t>
            </a:r>
            <a:r>
              <a:rPr lang="en-US" altLang="de-DE" sz="2000" b="0" dirty="0">
                <a:solidFill>
                  <a:srgbClr val="333333"/>
                </a:solidFill>
                <a:latin typeface="+mn-lt"/>
              </a:rPr>
              <a:t> </a:t>
            </a:r>
            <a:r>
              <a:rPr lang="en-US" altLang="de-DE" sz="2000" b="0" dirty="0" err="1">
                <a:solidFill>
                  <a:srgbClr val="333333"/>
                </a:solidFill>
                <a:latin typeface="+mn-lt"/>
              </a:rPr>
              <a:t>varaamisesta</a:t>
            </a:r>
            <a:r>
              <a:rPr lang="en-US" altLang="de-DE" sz="2000" b="0" dirty="0">
                <a:solidFill>
                  <a:srgbClr val="333333"/>
                </a:solidFill>
                <a:latin typeface="+mn-lt"/>
              </a:rPr>
              <a:t>.</a:t>
            </a:r>
            <a:endParaRPr lang="de-DE"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Harmaan</a:t>
            </a:r>
            <a:r>
              <a:rPr lang="en-US" altLang="de-DE" sz="2000" b="0" dirty="0">
                <a:solidFill>
                  <a:srgbClr val="333333"/>
                </a:solidFill>
                <a:latin typeface="+mn-lt"/>
              </a:rPr>
              <a:t> </a:t>
            </a:r>
            <a:r>
              <a:rPr lang="en-US" altLang="de-DE" sz="2000" b="0" dirty="0" err="1">
                <a:solidFill>
                  <a:srgbClr val="333333"/>
                </a:solidFill>
                <a:latin typeface="+mn-lt"/>
              </a:rPr>
              <a:t>auton</a:t>
            </a:r>
            <a:r>
              <a:rPr lang="en-US" altLang="de-DE" sz="2000" b="0" dirty="0">
                <a:solidFill>
                  <a:srgbClr val="333333"/>
                </a:solidFill>
                <a:latin typeface="+mn-lt"/>
              </a:rPr>
              <a:t> </a:t>
            </a:r>
            <a:r>
              <a:rPr lang="en-US" altLang="de-DE" sz="2000" b="0" dirty="0" err="1">
                <a:solidFill>
                  <a:srgbClr val="333333"/>
                </a:solidFill>
                <a:latin typeface="+mn-lt"/>
              </a:rPr>
              <a:t>kuskia</a:t>
            </a:r>
            <a:r>
              <a:rPr lang="en-US" altLang="de-DE" sz="2000" b="0" dirty="0">
                <a:solidFill>
                  <a:srgbClr val="333333"/>
                </a:solidFill>
                <a:latin typeface="+mn-lt"/>
              </a:rPr>
              <a:t> </a:t>
            </a:r>
            <a:r>
              <a:rPr lang="en-US" altLang="de-DE" sz="2000" b="0" dirty="0" err="1">
                <a:solidFill>
                  <a:srgbClr val="333333"/>
                </a:solidFill>
                <a:latin typeface="+mn-lt"/>
              </a:rPr>
              <a:t>arvostellaan</a:t>
            </a:r>
            <a:r>
              <a:rPr lang="en-US" altLang="de-DE" sz="2000" b="0" dirty="0">
                <a:solidFill>
                  <a:srgbClr val="333333"/>
                </a:solidFill>
                <a:latin typeface="+mn-lt"/>
              </a:rPr>
              <a:t> </a:t>
            </a:r>
            <a:r>
              <a:rPr lang="en-US" altLang="de-DE" sz="2000" b="0" dirty="0" err="1">
                <a:solidFill>
                  <a:srgbClr val="333333"/>
                </a:solidFill>
                <a:latin typeface="+mn-lt"/>
              </a:rPr>
              <a:t>syyttä</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Miehet</a:t>
            </a:r>
            <a:r>
              <a:rPr lang="en-US" altLang="de-DE" sz="2000" b="0" dirty="0">
                <a:solidFill>
                  <a:srgbClr val="333333"/>
                </a:solidFill>
                <a:latin typeface="+mn-lt"/>
              </a:rPr>
              <a:t> </a:t>
            </a:r>
            <a:r>
              <a:rPr lang="en-US" altLang="de-DE" sz="2000" b="0" dirty="0" err="1">
                <a:solidFill>
                  <a:srgbClr val="333333"/>
                </a:solidFill>
                <a:latin typeface="+mn-lt"/>
              </a:rPr>
              <a:t>ovat</a:t>
            </a:r>
            <a:r>
              <a:rPr lang="en-US" altLang="de-DE" sz="2000" b="0" dirty="0">
                <a:solidFill>
                  <a:srgbClr val="333333"/>
                </a:solidFill>
                <a:latin typeface="+mn-lt"/>
              </a:rPr>
              <a:t> </a:t>
            </a:r>
            <a:r>
              <a:rPr lang="en-US" altLang="de-DE" sz="2000" b="0" dirty="0" err="1">
                <a:solidFill>
                  <a:srgbClr val="333333"/>
                </a:solidFill>
                <a:latin typeface="+mn-lt"/>
              </a:rPr>
              <a:t>erimielisiä</a:t>
            </a:r>
            <a:r>
              <a:rPr lang="en-US" altLang="de-DE" sz="2000" b="0" dirty="0">
                <a:solidFill>
                  <a:srgbClr val="333333"/>
                </a:solidFill>
                <a:latin typeface="+mn-lt"/>
              </a:rPr>
              <a:t> </a:t>
            </a:r>
            <a:r>
              <a:rPr lang="en-US" altLang="de-DE" sz="2000" b="0" dirty="0" err="1">
                <a:solidFill>
                  <a:srgbClr val="333333"/>
                </a:solidFill>
                <a:latin typeface="+mn-lt"/>
              </a:rPr>
              <a:t>auton</a:t>
            </a:r>
            <a:r>
              <a:rPr lang="en-US" altLang="de-DE" sz="2000" b="0" dirty="0">
                <a:solidFill>
                  <a:srgbClr val="333333"/>
                </a:solidFill>
                <a:latin typeface="+mn-lt"/>
              </a:rPr>
              <a:t> </a:t>
            </a:r>
            <a:r>
              <a:rPr lang="en-US" altLang="de-DE" sz="2000" b="0" dirty="0" err="1">
                <a:solidFill>
                  <a:srgbClr val="333333"/>
                </a:solidFill>
                <a:latin typeface="+mn-lt"/>
              </a:rPr>
              <a:t>hinnasta</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Kuinka todennäköisenä pidät jokaista vaihtoehtoa?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24</a:t>
            </a:fld>
            <a:endParaRPr lang="de-DE" altLang="de-DE">
              <a:latin typeface="+mn-lt"/>
            </a:endParaRPr>
          </a:p>
        </p:txBody>
      </p:sp>
      <p:pic>
        <p:nvPicPr>
          <p:cNvPr id="6"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8"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2" name="Text Box 1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Miehet</a:t>
            </a:r>
            <a:r>
              <a:rPr lang="en-US" altLang="de-DE" sz="2000" b="0" dirty="0">
                <a:solidFill>
                  <a:srgbClr val="333333"/>
                </a:solidFill>
                <a:latin typeface="+mn-lt"/>
              </a:rPr>
              <a:t> </a:t>
            </a:r>
            <a:r>
              <a:rPr lang="en-US" altLang="de-DE" sz="2000" b="0" dirty="0" err="1">
                <a:solidFill>
                  <a:srgbClr val="333333"/>
                </a:solidFill>
                <a:latin typeface="+mn-lt"/>
              </a:rPr>
              <a:t>riitelevät</a:t>
            </a:r>
            <a:r>
              <a:rPr lang="en-US" altLang="de-DE" sz="2000" b="0" dirty="0">
                <a:solidFill>
                  <a:srgbClr val="333333"/>
                </a:solidFill>
                <a:latin typeface="+mn-lt"/>
              </a:rPr>
              <a:t> </a:t>
            </a:r>
            <a:r>
              <a:rPr lang="en-US" altLang="de-DE" sz="2000" b="0" dirty="0" err="1">
                <a:solidFill>
                  <a:srgbClr val="333333"/>
                </a:solidFill>
                <a:latin typeface="+mn-lt"/>
              </a:rPr>
              <a:t>siitä</a:t>
            </a:r>
            <a:r>
              <a:rPr lang="en-US" altLang="de-DE" sz="2000" b="0" dirty="0">
                <a:solidFill>
                  <a:srgbClr val="333333"/>
                </a:solidFill>
                <a:latin typeface="+mn-lt"/>
              </a:rPr>
              <a:t>, </a:t>
            </a:r>
            <a:r>
              <a:rPr lang="en-US" altLang="de-DE" sz="2000" b="0" dirty="0" err="1">
                <a:solidFill>
                  <a:srgbClr val="333333"/>
                </a:solidFill>
                <a:latin typeface="+mn-lt"/>
              </a:rPr>
              <a:t>kumpi</a:t>
            </a:r>
            <a:r>
              <a:rPr lang="en-US" altLang="de-DE" sz="2000" b="0" dirty="0">
                <a:solidFill>
                  <a:srgbClr val="333333"/>
                </a:solidFill>
                <a:latin typeface="+mn-lt"/>
              </a:rPr>
              <a:t> </a:t>
            </a:r>
            <a:r>
              <a:rPr lang="en-US" altLang="de-DE" sz="2000" b="0" dirty="0" err="1">
                <a:solidFill>
                  <a:srgbClr val="333333"/>
                </a:solidFill>
                <a:latin typeface="+mn-lt"/>
              </a:rPr>
              <a:t>saa</a:t>
            </a:r>
            <a:r>
              <a:rPr lang="en-US" altLang="de-DE" sz="2000" b="0" dirty="0">
                <a:solidFill>
                  <a:srgbClr val="333333"/>
                </a:solidFill>
                <a:latin typeface="+mn-lt"/>
              </a:rPr>
              <a:t> </a:t>
            </a:r>
            <a:r>
              <a:rPr lang="en-US" altLang="de-DE" sz="2000" b="0" dirty="0" err="1">
                <a:solidFill>
                  <a:srgbClr val="333333"/>
                </a:solidFill>
                <a:latin typeface="+mn-lt"/>
              </a:rPr>
              <a:t>parkkipaikan</a:t>
            </a:r>
            <a:r>
              <a:rPr lang="en-US" altLang="de-DE" sz="2000" b="0" dirty="0">
                <a:solidFill>
                  <a:srgbClr val="333333"/>
                </a:solidFill>
                <a:latin typeface="+mn-lt"/>
              </a:rPr>
              <a:t> </a:t>
            </a:r>
            <a:r>
              <a:rPr lang="en-US" altLang="de-DE" sz="2000" b="0" dirty="0" err="1">
                <a:solidFill>
                  <a:srgbClr val="333333"/>
                </a:solidFill>
                <a:latin typeface="+mn-lt"/>
              </a:rPr>
              <a:t>varjosta</a:t>
            </a:r>
            <a:r>
              <a:rPr lang="en-US" altLang="de-DE" sz="2000" b="0" dirty="0">
                <a:solidFill>
                  <a:srgbClr val="333333"/>
                </a:solidFill>
                <a:latin typeface="+mn-lt"/>
              </a:rPr>
              <a:t>.</a:t>
            </a:r>
            <a:endParaRPr lang="de-DE"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oikeassa</a:t>
            </a:r>
            <a:r>
              <a:rPr lang="en-US" altLang="de-DE" sz="2000" b="0" dirty="0">
                <a:solidFill>
                  <a:srgbClr val="333333"/>
                </a:solidFill>
                <a:latin typeface="+mn-lt"/>
              </a:rPr>
              <a:t> </a:t>
            </a:r>
            <a:r>
              <a:rPr lang="en-US" altLang="de-DE" sz="2000" b="0" dirty="0" err="1">
                <a:solidFill>
                  <a:srgbClr val="333333"/>
                </a:solidFill>
                <a:latin typeface="+mn-lt"/>
              </a:rPr>
              <a:t>nuhdellessaan</a:t>
            </a:r>
            <a:r>
              <a:rPr lang="en-US" altLang="de-DE" sz="2000" b="0" dirty="0">
                <a:solidFill>
                  <a:srgbClr val="333333"/>
                </a:solidFill>
                <a:latin typeface="+mn-lt"/>
              </a:rPr>
              <a:t> </a:t>
            </a:r>
            <a:r>
              <a:rPr lang="en-US" altLang="de-DE" sz="2000" b="0" dirty="0" err="1">
                <a:solidFill>
                  <a:srgbClr val="333333"/>
                </a:solidFill>
                <a:latin typeface="+mn-lt"/>
              </a:rPr>
              <a:t>toista</a:t>
            </a:r>
            <a:r>
              <a:rPr lang="en-US" altLang="de-DE" sz="2000" b="0" dirty="0">
                <a:solidFill>
                  <a:srgbClr val="333333"/>
                </a:solidFill>
                <a:latin typeface="+mn-lt"/>
              </a:rPr>
              <a:t> </a:t>
            </a:r>
            <a:r>
              <a:rPr lang="en-US" altLang="de-DE" sz="2000" b="0" dirty="0" err="1">
                <a:solidFill>
                  <a:srgbClr val="333333"/>
                </a:solidFill>
                <a:latin typeface="+mn-lt"/>
              </a:rPr>
              <a:t>kahden</a:t>
            </a:r>
            <a:r>
              <a:rPr lang="en-US" altLang="de-DE" sz="2000" b="0" dirty="0">
                <a:solidFill>
                  <a:srgbClr val="333333"/>
                </a:solidFill>
                <a:latin typeface="+mn-lt"/>
              </a:rPr>
              <a:t> </a:t>
            </a:r>
            <a:r>
              <a:rPr lang="en-US" altLang="de-DE" sz="2000" b="0" dirty="0" err="1">
                <a:solidFill>
                  <a:srgbClr val="333333"/>
                </a:solidFill>
                <a:latin typeface="+mn-lt"/>
              </a:rPr>
              <a:t>parkkiruudun</a:t>
            </a:r>
            <a:r>
              <a:rPr lang="en-US" altLang="de-DE" sz="2000" b="0" dirty="0">
                <a:solidFill>
                  <a:srgbClr val="333333"/>
                </a:solidFill>
                <a:latin typeface="+mn-lt"/>
              </a:rPr>
              <a:t> </a:t>
            </a:r>
            <a:r>
              <a:rPr lang="en-US" altLang="de-DE" sz="2000" b="0" dirty="0" err="1">
                <a:solidFill>
                  <a:srgbClr val="333333"/>
                </a:solidFill>
                <a:latin typeface="+mn-lt"/>
              </a:rPr>
              <a:t>varaamisesta</a:t>
            </a:r>
            <a:r>
              <a:rPr lang="en-US" altLang="de-DE" sz="2000" b="0" dirty="0">
                <a:solidFill>
                  <a:srgbClr val="333333"/>
                </a:solidFill>
                <a:latin typeface="+mn-lt"/>
              </a:rPr>
              <a:t>.</a:t>
            </a:r>
            <a:endParaRPr lang="de-DE"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Harmaan</a:t>
            </a:r>
            <a:r>
              <a:rPr lang="en-US" altLang="de-DE" sz="2000" b="0" dirty="0">
                <a:solidFill>
                  <a:srgbClr val="333333"/>
                </a:solidFill>
                <a:latin typeface="+mn-lt"/>
              </a:rPr>
              <a:t> </a:t>
            </a:r>
            <a:r>
              <a:rPr lang="en-US" altLang="de-DE" sz="2000" b="0" dirty="0" err="1">
                <a:solidFill>
                  <a:srgbClr val="333333"/>
                </a:solidFill>
                <a:latin typeface="+mn-lt"/>
              </a:rPr>
              <a:t>auton</a:t>
            </a:r>
            <a:r>
              <a:rPr lang="en-US" altLang="de-DE" sz="2000" b="0" dirty="0">
                <a:solidFill>
                  <a:srgbClr val="333333"/>
                </a:solidFill>
                <a:latin typeface="+mn-lt"/>
              </a:rPr>
              <a:t> </a:t>
            </a:r>
            <a:r>
              <a:rPr lang="en-US" altLang="de-DE" sz="2000" b="0" dirty="0" err="1">
                <a:solidFill>
                  <a:srgbClr val="333333"/>
                </a:solidFill>
                <a:latin typeface="+mn-lt"/>
              </a:rPr>
              <a:t>kuskia</a:t>
            </a:r>
            <a:r>
              <a:rPr lang="en-US" altLang="de-DE" sz="2000" b="0" dirty="0">
                <a:solidFill>
                  <a:srgbClr val="333333"/>
                </a:solidFill>
                <a:latin typeface="+mn-lt"/>
              </a:rPr>
              <a:t> </a:t>
            </a:r>
            <a:r>
              <a:rPr lang="en-US" altLang="de-DE" sz="2000" b="0" dirty="0" err="1">
                <a:solidFill>
                  <a:srgbClr val="333333"/>
                </a:solidFill>
                <a:latin typeface="+mn-lt"/>
              </a:rPr>
              <a:t>arvostellaan</a:t>
            </a:r>
            <a:r>
              <a:rPr lang="en-US" altLang="de-DE" sz="2000" b="0" dirty="0">
                <a:solidFill>
                  <a:srgbClr val="333333"/>
                </a:solidFill>
                <a:latin typeface="+mn-lt"/>
              </a:rPr>
              <a:t> </a:t>
            </a:r>
            <a:r>
              <a:rPr lang="en-US" altLang="de-DE" sz="2000" b="0" dirty="0" err="1">
                <a:solidFill>
                  <a:srgbClr val="333333"/>
                </a:solidFill>
                <a:latin typeface="+mn-lt"/>
              </a:rPr>
              <a:t>syyttä</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Miehet</a:t>
            </a:r>
            <a:r>
              <a:rPr lang="en-US" altLang="de-DE" sz="2000" b="0" dirty="0">
                <a:solidFill>
                  <a:srgbClr val="333333"/>
                </a:solidFill>
                <a:latin typeface="+mn-lt"/>
              </a:rPr>
              <a:t> </a:t>
            </a:r>
            <a:r>
              <a:rPr lang="en-US" altLang="de-DE" sz="2000" b="0" dirty="0" err="1">
                <a:solidFill>
                  <a:srgbClr val="333333"/>
                </a:solidFill>
                <a:latin typeface="+mn-lt"/>
              </a:rPr>
              <a:t>ovat</a:t>
            </a:r>
            <a:r>
              <a:rPr lang="en-US" altLang="de-DE" sz="2000" b="0" dirty="0">
                <a:solidFill>
                  <a:srgbClr val="333333"/>
                </a:solidFill>
                <a:latin typeface="+mn-lt"/>
              </a:rPr>
              <a:t> </a:t>
            </a:r>
            <a:r>
              <a:rPr lang="en-US" altLang="de-DE" sz="2000" b="0" dirty="0" err="1">
                <a:solidFill>
                  <a:srgbClr val="333333"/>
                </a:solidFill>
                <a:latin typeface="+mn-lt"/>
              </a:rPr>
              <a:t>erimielisiä</a:t>
            </a:r>
            <a:r>
              <a:rPr lang="en-US" altLang="de-DE" sz="2000" b="0" dirty="0">
                <a:solidFill>
                  <a:srgbClr val="333333"/>
                </a:solidFill>
                <a:latin typeface="+mn-lt"/>
              </a:rPr>
              <a:t> </a:t>
            </a:r>
            <a:r>
              <a:rPr lang="en-US" altLang="de-DE" sz="2000" b="0" dirty="0" err="1">
                <a:solidFill>
                  <a:srgbClr val="333333"/>
                </a:solidFill>
                <a:latin typeface="+mn-lt"/>
              </a:rPr>
              <a:t>auton</a:t>
            </a:r>
            <a:r>
              <a:rPr lang="en-US" altLang="de-DE" sz="2000" b="0" dirty="0">
                <a:solidFill>
                  <a:srgbClr val="333333"/>
                </a:solidFill>
                <a:latin typeface="+mn-lt"/>
              </a:rPr>
              <a:t> </a:t>
            </a:r>
            <a:r>
              <a:rPr lang="en-US" altLang="de-DE" sz="2000" b="0" dirty="0" err="1">
                <a:solidFill>
                  <a:srgbClr val="333333"/>
                </a:solidFill>
                <a:latin typeface="+mn-lt"/>
              </a:rPr>
              <a:t>hinnasta</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Onko päätöksesi muuttunut uuden kuvan myötä?</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25</a:t>
            </a:fld>
            <a:endParaRPr lang="de-DE" altLang="de-DE">
              <a:latin typeface="+mn-lt"/>
            </a:endParaRPr>
          </a:p>
        </p:txBody>
      </p:sp>
      <p:pic>
        <p:nvPicPr>
          <p:cNvPr id="6"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9"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0"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8" name="Text Box 1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Miehet</a:t>
            </a:r>
            <a:r>
              <a:rPr lang="en-US" altLang="de-DE" sz="2000" b="0" dirty="0">
                <a:solidFill>
                  <a:srgbClr val="333333"/>
                </a:solidFill>
                <a:latin typeface="+mn-lt"/>
              </a:rPr>
              <a:t> </a:t>
            </a:r>
            <a:r>
              <a:rPr lang="en-US" altLang="de-DE" sz="2000" b="0" dirty="0" err="1">
                <a:solidFill>
                  <a:srgbClr val="333333"/>
                </a:solidFill>
                <a:latin typeface="+mn-lt"/>
              </a:rPr>
              <a:t>riitelevät</a:t>
            </a:r>
            <a:r>
              <a:rPr lang="en-US" altLang="de-DE" sz="2000" b="0" dirty="0">
                <a:solidFill>
                  <a:srgbClr val="333333"/>
                </a:solidFill>
                <a:latin typeface="+mn-lt"/>
              </a:rPr>
              <a:t> </a:t>
            </a:r>
            <a:r>
              <a:rPr lang="en-US" altLang="de-DE" sz="2000" b="0" dirty="0" err="1">
                <a:solidFill>
                  <a:srgbClr val="333333"/>
                </a:solidFill>
                <a:latin typeface="+mn-lt"/>
              </a:rPr>
              <a:t>siitä</a:t>
            </a:r>
            <a:r>
              <a:rPr lang="en-US" altLang="de-DE" sz="2000" b="0" dirty="0">
                <a:solidFill>
                  <a:srgbClr val="333333"/>
                </a:solidFill>
                <a:latin typeface="+mn-lt"/>
              </a:rPr>
              <a:t>, </a:t>
            </a:r>
            <a:r>
              <a:rPr lang="en-US" altLang="de-DE" sz="2000" b="0" dirty="0" err="1">
                <a:solidFill>
                  <a:srgbClr val="333333"/>
                </a:solidFill>
                <a:latin typeface="+mn-lt"/>
              </a:rPr>
              <a:t>kumpi</a:t>
            </a:r>
            <a:r>
              <a:rPr lang="en-US" altLang="de-DE" sz="2000" b="0" dirty="0">
                <a:solidFill>
                  <a:srgbClr val="333333"/>
                </a:solidFill>
                <a:latin typeface="+mn-lt"/>
              </a:rPr>
              <a:t> </a:t>
            </a:r>
            <a:r>
              <a:rPr lang="en-US" altLang="de-DE" sz="2000" b="0" dirty="0" err="1">
                <a:solidFill>
                  <a:srgbClr val="333333"/>
                </a:solidFill>
                <a:latin typeface="+mn-lt"/>
              </a:rPr>
              <a:t>saa</a:t>
            </a:r>
            <a:r>
              <a:rPr lang="en-US" altLang="de-DE" sz="2000" b="0" dirty="0">
                <a:solidFill>
                  <a:srgbClr val="333333"/>
                </a:solidFill>
                <a:latin typeface="+mn-lt"/>
              </a:rPr>
              <a:t> </a:t>
            </a:r>
            <a:r>
              <a:rPr lang="en-US" altLang="de-DE" sz="2000" b="0" dirty="0" err="1">
                <a:solidFill>
                  <a:srgbClr val="333333"/>
                </a:solidFill>
                <a:latin typeface="+mn-lt"/>
              </a:rPr>
              <a:t>parkkipaikan</a:t>
            </a:r>
            <a:r>
              <a:rPr lang="en-US" altLang="de-DE" sz="2000" b="0" dirty="0">
                <a:solidFill>
                  <a:srgbClr val="333333"/>
                </a:solidFill>
                <a:latin typeface="+mn-lt"/>
              </a:rPr>
              <a:t> </a:t>
            </a:r>
            <a:r>
              <a:rPr lang="en-US" altLang="de-DE" sz="2000" b="0" dirty="0" err="1">
                <a:solidFill>
                  <a:srgbClr val="333333"/>
                </a:solidFill>
                <a:latin typeface="+mn-lt"/>
              </a:rPr>
              <a:t>varjosta</a:t>
            </a:r>
            <a:r>
              <a:rPr lang="en-US" altLang="de-DE" sz="2000" b="0" dirty="0">
                <a:solidFill>
                  <a:srgbClr val="333333"/>
                </a:solidFill>
                <a:latin typeface="+mn-lt"/>
              </a:rPr>
              <a:t>.</a:t>
            </a:r>
            <a:endParaRPr lang="de-DE"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oikeassa</a:t>
            </a:r>
            <a:r>
              <a:rPr lang="en-US" altLang="de-DE" sz="2000" b="0" dirty="0">
                <a:solidFill>
                  <a:srgbClr val="333333"/>
                </a:solidFill>
                <a:latin typeface="+mn-lt"/>
              </a:rPr>
              <a:t> </a:t>
            </a:r>
            <a:r>
              <a:rPr lang="en-US" altLang="de-DE" sz="2000" b="0" dirty="0" err="1">
                <a:solidFill>
                  <a:srgbClr val="333333"/>
                </a:solidFill>
                <a:latin typeface="+mn-lt"/>
              </a:rPr>
              <a:t>nuhdellessaan</a:t>
            </a:r>
            <a:r>
              <a:rPr lang="en-US" altLang="de-DE" sz="2000" b="0" dirty="0">
                <a:solidFill>
                  <a:srgbClr val="333333"/>
                </a:solidFill>
                <a:latin typeface="+mn-lt"/>
              </a:rPr>
              <a:t> </a:t>
            </a:r>
            <a:r>
              <a:rPr lang="en-US" altLang="de-DE" sz="2000" b="0" dirty="0" err="1">
                <a:solidFill>
                  <a:srgbClr val="333333"/>
                </a:solidFill>
                <a:latin typeface="+mn-lt"/>
              </a:rPr>
              <a:t>toista</a:t>
            </a:r>
            <a:r>
              <a:rPr lang="en-US" altLang="de-DE" sz="2000" b="0" dirty="0">
                <a:solidFill>
                  <a:srgbClr val="333333"/>
                </a:solidFill>
                <a:latin typeface="+mn-lt"/>
              </a:rPr>
              <a:t> </a:t>
            </a:r>
            <a:r>
              <a:rPr lang="en-US" altLang="de-DE" sz="2000" b="0" dirty="0" err="1">
                <a:solidFill>
                  <a:srgbClr val="333333"/>
                </a:solidFill>
                <a:latin typeface="+mn-lt"/>
              </a:rPr>
              <a:t>kahden</a:t>
            </a:r>
            <a:r>
              <a:rPr lang="en-US" altLang="de-DE" sz="2000" b="0" dirty="0">
                <a:solidFill>
                  <a:srgbClr val="333333"/>
                </a:solidFill>
                <a:latin typeface="+mn-lt"/>
              </a:rPr>
              <a:t> </a:t>
            </a:r>
            <a:r>
              <a:rPr lang="en-US" altLang="de-DE" sz="2000" b="0" dirty="0" err="1">
                <a:solidFill>
                  <a:srgbClr val="333333"/>
                </a:solidFill>
                <a:latin typeface="+mn-lt"/>
              </a:rPr>
              <a:t>parkkiruudun</a:t>
            </a:r>
            <a:r>
              <a:rPr lang="en-US" altLang="de-DE" sz="2000" b="0" dirty="0">
                <a:solidFill>
                  <a:srgbClr val="333333"/>
                </a:solidFill>
                <a:latin typeface="+mn-lt"/>
              </a:rPr>
              <a:t> </a:t>
            </a:r>
            <a:r>
              <a:rPr lang="en-US" altLang="de-DE" sz="2000" b="0" dirty="0" err="1">
                <a:solidFill>
                  <a:srgbClr val="333333"/>
                </a:solidFill>
                <a:latin typeface="+mn-lt"/>
              </a:rPr>
              <a:t>varaamisesta</a:t>
            </a:r>
            <a:r>
              <a:rPr lang="en-US" altLang="de-DE" sz="2000" b="0" dirty="0">
                <a:solidFill>
                  <a:srgbClr val="333333"/>
                </a:solidFill>
                <a:latin typeface="+mn-lt"/>
              </a:rPr>
              <a:t>.</a:t>
            </a:r>
            <a:endParaRPr lang="de-DE"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Harmaan</a:t>
            </a:r>
            <a:r>
              <a:rPr lang="en-US" altLang="de-DE" sz="2000" b="0" dirty="0">
                <a:solidFill>
                  <a:srgbClr val="333333"/>
                </a:solidFill>
                <a:latin typeface="+mn-lt"/>
              </a:rPr>
              <a:t> </a:t>
            </a:r>
            <a:r>
              <a:rPr lang="en-US" altLang="de-DE" sz="2000" b="0" dirty="0" err="1">
                <a:solidFill>
                  <a:srgbClr val="333333"/>
                </a:solidFill>
                <a:latin typeface="+mn-lt"/>
              </a:rPr>
              <a:t>auton</a:t>
            </a:r>
            <a:r>
              <a:rPr lang="en-US" altLang="de-DE" sz="2000" b="0" dirty="0">
                <a:solidFill>
                  <a:srgbClr val="333333"/>
                </a:solidFill>
                <a:latin typeface="+mn-lt"/>
              </a:rPr>
              <a:t> </a:t>
            </a:r>
            <a:r>
              <a:rPr lang="en-US" altLang="de-DE" sz="2000" b="0" dirty="0" err="1">
                <a:solidFill>
                  <a:srgbClr val="333333"/>
                </a:solidFill>
                <a:latin typeface="+mn-lt"/>
              </a:rPr>
              <a:t>kuskia</a:t>
            </a:r>
            <a:r>
              <a:rPr lang="en-US" altLang="de-DE" sz="2000" b="0" dirty="0">
                <a:solidFill>
                  <a:srgbClr val="333333"/>
                </a:solidFill>
                <a:latin typeface="+mn-lt"/>
              </a:rPr>
              <a:t> </a:t>
            </a:r>
            <a:r>
              <a:rPr lang="en-US" altLang="de-DE" sz="2000" b="0" dirty="0" err="1">
                <a:solidFill>
                  <a:srgbClr val="333333"/>
                </a:solidFill>
                <a:latin typeface="+mn-lt"/>
              </a:rPr>
              <a:t>arvostellaan</a:t>
            </a:r>
            <a:r>
              <a:rPr lang="en-US" altLang="de-DE" sz="2000" b="0" dirty="0">
                <a:solidFill>
                  <a:srgbClr val="333333"/>
                </a:solidFill>
                <a:latin typeface="+mn-lt"/>
              </a:rPr>
              <a:t> </a:t>
            </a:r>
            <a:r>
              <a:rPr lang="en-US" altLang="de-DE" sz="2000" b="0" dirty="0" err="1">
                <a:solidFill>
                  <a:srgbClr val="333333"/>
                </a:solidFill>
                <a:latin typeface="+mn-lt"/>
              </a:rPr>
              <a:t>syyttä</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Miehet</a:t>
            </a:r>
            <a:r>
              <a:rPr lang="en-US" altLang="de-DE" sz="2000" b="0" dirty="0">
                <a:solidFill>
                  <a:srgbClr val="333333"/>
                </a:solidFill>
                <a:latin typeface="+mn-lt"/>
              </a:rPr>
              <a:t> </a:t>
            </a:r>
            <a:r>
              <a:rPr lang="en-US" altLang="de-DE" sz="2000" b="0" dirty="0" err="1">
                <a:solidFill>
                  <a:srgbClr val="333333"/>
                </a:solidFill>
                <a:latin typeface="+mn-lt"/>
              </a:rPr>
              <a:t>ovat</a:t>
            </a:r>
            <a:r>
              <a:rPr lang="en-US" altLang="de-DE" sz="2000" b="0" dirty="0">
                <a:solidFill>
                  <a:srgbClr val="333333"/>
                </a:solidFill>
                <a:latin typeface="+mn-lt"/>
              </a:rPr>
              <a:t> </a:t>
            </a:r>
            <a:r>
              <a:rPr lang="en-US" altLang="de-DE" sz="2000" b="0" dirty="0" err="1">
                <a:solidFill>
                  <a:srgbClr val="333333"/>
                </a:solidFill>
                <a:latin typeface="+mn-lt"/>
              </a:rPr>
              <a:t>erimielisiä</a:t>
            </a:r>
            <a:r>
              <a:rPr lang="en-US" altLang="de-DE" sz="2000" b="0" dirty="0">
                <a:solidFill>
                  <a:srgbClr val="333333"/>
                </a:solidFill>
                <a:latin typeface="+mn-lt"/>
              </a:rPr>
              <a:t> </a:t>
            </a:r>
            <a:r>
              <a:rPr lang="en-US" altLang="de-DE" sz="2000" b="0" dirty="0" err="1">
                <a:solidFill>
                  <a:srgbClr val="333333"/>
                </a:solidFill>
                <a:latin typeface="+mn-lt"/>
              </a:rPr>
              <a:t>auton</a:t>
            </a:r>
            <a:r>
              <a:rPr lang="en-US" altLang="de-DE" sz="2000" b="0" dirty="0">
                <a:solidFill>
                  <a:srgbClr val="333333"/>
                </a:solidFill>
                <a:latin typeface="+mn-lt"/>
              </a:rPr>
              <a:t> </a:t>
            </a:r>
            <a:r>
              <a:rPr lang="en-US" altLang="de-DE" sz="2000" b="0" dirty="0" err="1">
                <a:solidFill>
                  <a:srgbClr val="333333"/>
                </a:solidFill>
                <a:latin typeface="+mn-lt"/>
              </a:rPr>
              <a:t>hinnasta</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Ole hyvä ja arvioi todennäköisyys uudelleen!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26</a:t>
            </a:fld>
            <a:endParaRPr lang="de-DE" altLang="de-DE">
              <a:latin typeface="+mn-lt"/>
            </a:endParaRPr>
          </a:p>
        </p:txBody>
      </p:sp>
      <p:pic>
        <p:nvPicPr>
          <p:cNvPr id="6" name="Picture 5"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0"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2"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1" name="Text Box 1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Miehet</a:t>
            </a:r>
            <a:r>
              <a:rPr lang="en-US" altLang="de-DE" sz="2000" b="0" dirty="0">
                <a:solidFill>
                  <a:srgbClr val="333333"/>
                </a:solidFill>
                <a:latin typeface="+mn-lt"/>
              </a:rPr>
              <a:t> </a:t>
            </a:r>
            <a:r>
              <a:rPr lang="en-US" altLang="de-DE" sz="2000" b="0" dirty="0" err="1">
                <a:solidFill>
                  <a:srgbClr val="333333"/>
                </a:solidFill>
                <a:latin typeface="+mn-lt"/>
              </a:rPr>
              <a:t>riitelevät</a:t>
            </a:r>
            <a:r>
              <a:rPr lang="en-US" altLang="de-DE" sz="2000" b="0" dirty="0">
                <a:solidFill>
                  <a:srgbClr val="333333"/>
                </a:solidFill>
                <a:latin typeface="+mn-lt"/>
              </a:rPr>
              <a:t> </a:t>
            </a:r>
            <a:r>
              <a:rPr lang="en-US" altLang="de-DE" sz="2000" b="0" dirty="0" err="1">
                <a:solidFill>
                  <a:srgbClr val="333333"/>
                </a:solidFill>
                <a:latin typeface="+mn-lt"/>
              </a:rPr>
              <a:t>siitä</a:t>
            </a:r>
            <a:r>
              <a:rPr lang="en-US" altLang="de-DE" sz="2000" b="0" dirty="0">
                <a:solidFill>
                  <a:srgbClr val="333333"/>
                </a:solidFill>
                <a:latin typeface="+mn-lt"/>
              </a:rPr>
              <a:t>, </a:t>
            </a:r>
            <a:r>
              <a:rPr lang="en-US" altLang="de-DE" sz="2000" b="0" dirty="0" err="1">
                <a:solidFill>
                  <a:srgbClr val="333333"/>
                </a:solidFill>
                <a:latin typeface="+mn-lt"/>
              </a:rPr>
              <a:t>kumpi</a:t>
            </a:r>
            <a:r>
              <a:rPr lang="en-US" altLang="de-DE" sz="2000" b="0" dirty="0">
                <a:solidFill>
                  <a:srgbClr val="333333"/>
                </a:solidFill>
                <a:latin typeface="+mn-lt"/>
              </a:rPr>
              <a:t> </a:t>
            </a:r>
            <a:r>
              <a:rPr lang="en-US" altLang="de-DE" sz="2000" b="0" dirty="0" err="1">
                <a:solidFill>
                  <a:srgbClr val="333333"/>
                </a:solidFill>
                <a:latin typeface="+mn-lt"/>
              </a:rPr>
              <a:t>saa</a:t>
            </a:r>
            <a:r>
              <a:rPr lang="en-US" altLang="de-DE" sz="2000" b="0" dirty="0">
                <a:solidFill>
                  <a:srgbClr val="333333"/>
                </a:solidFill>
                <a:latin typeface="+mn-lt"/>
              </a:rPr>
              <a:t> </a:t>
            </a:r>
            <a:r>
              <a:rPr lang="en-US" altLang="de-DE" sz="2000" b="0" dirty="0" err="1">
                <a:solidFill>
                  <a:srgbClr val="333333"/>
                </a:solidFill>
                <a:latin typeface="+mn-lt"/>
              </a:rPr>
              <a:t>parkkipaikan</a:t>
            </a:r>
            <a:r>
              <a:rPr lang="en-US" altLang="de-DE" sz="2000" b="0" dirty="0">
                <a:solidFill>
                  <a:srgbClr val="333333"/>
                </a:solidFill>
                <a:latin typeface="+mn-lt"/>
              </a:rPr>
              <a:t> </a:t>
            </a:r>
            <a:r>
              <a:rPr lang="en-US" altLang="de-DE" sz="2000" b="0" dirty="0" err="1">
                <a:solidFill>
                  <a:srgbClr val="333333"/>
                </a:solidFill>
                <a:latin typeface="+mn-lt"/>
              </a:rPr>
              <a:t>varjosta</a:t>
            </a:r>
            <a:r>
              <a:rPr lang="en-US" altLang="de-DE" sz="2000" b="0" dirty="0">
                <a:solidFill>
                  <a:srgbClr val="333333"/>
                </a:solidFill>
                <a:latin typeface="+mn-lt"/>
              </a:rPr>
              <a:t>.</a:t>
            </a:r>
            <a:endParaRPr lang="de-DE" altLang="de-DE"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oikeassa</a:t>
            </a:r>
            <a:r>
              <a:rPr lang="en-US" altLang="de-DE" sz="2000" b="0" dirty="0">
                <a:solidFill>
                  <a:srgbClr val="333333"/>
                </a:solidFill>
                <a:latin typeface="+mn-lt"/>
              </a:rPr>
              <a:t> </a:t>
            </a:r>
            <a:r>
              <a:rPr lang="en-US" altLang="de-DE" sz="2000" b="0" dirty="0" err="1">
                <a:solidFill>
                  <a:srgbClr val="333333"/>
                </a:solidFill>
                <a:latin typeface="+mn-lt"/>
              </a:rPr>
              <a:t>nuhdellessaan</a:t>
            </a:r>
            <a:r>
              <a:rPr lang="en-US" altLang="de-DE" sz="2000" b="0" dirty="0">
                <a:solidFill>
                  <a:srgbClr val="333333"/>
                </a:solidFill>
                <a:latin typeface="+mn-lt"/>
              </a:rPr>
              <a:t> </a:t>
            </a:r>
            <a:r>
              <a:rPr lang="en-US" altLang="de-DE" sz="2000" b="0" dirty="0" err="1">
                <a:solidFill>
                  <a:srgbClr val="333333"/>
                </a:solidFill>
                <a:latin typeface="+mn-lt"/>
              </a:rPr>
              <a:t>toista</a:t>
            </a:r>
            <a:r>
              <a:rPr lang="en-US" altLang="de-DE" sz="2000" b="0" dirty="0">
                <a:solidFill>
                  <a:srgbClr val="333333"/>
                </a:solidFill>
                <a:latin typeface="+mn-lt"/>
              </a:rPr>
              <a:t> </a:t>
            </a:r>
            <a:r>
              <a:rPr lang="en-US" altLang="de-DE" sz="2000" b="0" dirty="0" err="1">
                <a:solidFill>
                  <a:srgbClr val="333333"/>
                </a:solidFill>
                <a:latin typeface="+mn-lt"/>
              </a:rPr>
              <a:t>kahden</a:t>
            </a:r>
            <a:r>
              <a:rPr lang="en-US" altLang="de-DE" sz="2000" b="0" dirty="0">
                <a:solidFill>
                  <a:srgbClr val="333333"/>
                </a:solidFill>
                <a:latin typeface="+mn-lt"/>
              </a:rPr>
              <a:t> </a:t>
            </a:r>
            <a:r>
              <a:rPr lang="en-US" altLang="de-DE" sz="2000" b="0" dirty="0" err="1">
                <a:solidFill>
                  <a:srgbClr val="333333"/>
                </a:solidFill>
                <a:latin typeface="+mn-lt"/>
              </a:rPr>
              <a:t>parkkiruudun</a:t>
            </a:r>
            <a:r>
              <a:rPr lang="en-US" altLang="de-DE" sz="2000" b="0" dirty="0">
                <a:solidFill>
                  <a:srgbClr val="333333"/>
                </a:solidFill>
                <a:latin typeface="+mn-lt"/>
              </a:rPr>
              <a:t> </a:t>
            </a:r>
            <a:r>
              <a:rPr lang="en-US" altLang="de-DE" sz="2000" b="0" dirty="0" err="1">
                <a:solidFill>
                  <a:srgbClr val="333333"/>
                </a:solidFill>
                <a:latin typeface="+mn-lt"/>
              </a:rPr>
              <a:t>varaamisesta</a:t>
            </a:r>
            <a:r>
              <a:rPr lang="en-US" altLang="de-DE" sz="2000" b="0" dirty="0">
                <a:solidFill>
                  <a:srgbClr val="333333"/>
                </a:solidFill>
                <a:latin typeface="+mn-lt"/>
              </a:rPr>
              <a:t>.</a:t>
            </a:r>
            <a:endParaRPr lang="de-DE" altLang="de-DE" sz="2000" b="0" dirty="0">
              <a:solidFill>
                <a:srgbClr val="333333"/>
              </a:solidFill>
              <a:latin typeface="+mn-lt"/>
            </a:endParaRPr>
          </a:p>
          <a:p>
            <a:pPr eaLnBrk="1" hangingPunct="1">
              <a:spcBef>
                <a:spcPts val="1200"/>
              </a:spcBef>
              <a:spcAft>
                <a:spcPts val="0"/>
              </a:spcAft>
              <a:buClr>
                <a:srgbClr val="004992"/>
              </a:buClr>
              <a:buFont typeface="WingDings"/>
              <a:buAutoNum type="arabicPeriod"/>
            </a:pPr>
            <a:r>
              <a:rPr lang="en-US" altLang="de-DE" sz="2000" b="0" dirty="0" err="1">
                <a:solidFill>
                  <a:srgbClr val="004992"/>
                </a:solidFill>
                <a:latin typeface="+mn-lt"/>
              </a:rPr>
              <a:t>Harmaan</a:t>
            </a:r>
            <a:r>
              <a:rPr lang="en-US" altLang="de-DE" sz="2000" b="0" dirty="0">
                <a:solidFill>
                  <a:srgbClr val="004992"/>
                </a:solidFill>
                <a:latin typeface="+mn-lt"/>
              </a:rPr>
              <a:t> </a:t>
            </a:r>
            <a:r>
              <a:rPr lang="en-US" altLang="de-DE" sz="2000" b="0" dirty="0" err="1">
                <a:solidFill>
                  <a:srgbClr val="004992"/>
                </a:solidFill>
                <a:latin typeface="+mn-lt"/>
              </a:rPr>
              <a:t>auton</a:t>
            </a:r>
            <a:r>
              <a:rPr lang="en-US" altLang="de-DE" sz="2000" b="0" dirty="0">
                <a:solidFill>
                  <a:srgbClr val="004992"/>
                </a:solidFill>
                <a:latin typeface="+mn-lt"/>
              </a:rPr>
              <a:t> </a:t>
            </a:r>
            <a:r>
              <a:rPr lang="en-US" altLang="de-DE" sz="2000" b="0" dirty="0" err="1">
                <a:solidFill>
                  <a:srgbClr val="004992"/>
                </a:solidFill>
                <a:latin typeface="+mn-lt"/>
              </a:rPr>
              <a:t>kuskia</a:t>
            </a:r>
            <a:r>
              <a:rPr lang="en-US" altLang="de-DE" sz="2000" b="0" dirty="0">
                <a:solidFill>
                  <a:srgbClr val="004992"/>
                </a:solidFill>
                <a:latin typeface="+mn-lt"/>
              </a:rPr>
              <a:t> </a:t>
            </a:r>
            <a:r>
              <a:rPr lang="en-US" altLang="de-DE" sz="2000" b="0" dirty="0" err="1">
                <a:solidFill>
                  <a:srgbClr val="004992"/>
                </a:solidFill>
                <a:latin typeface="+mn-lt"/>
              </a:rPr>
              <a:t>arvostellaan</a:t>
            </a:r>
            <a:r>
              <a:rPr lang="en-US" altLang="de-DE" sz="2000" b="0" dirty="0">
                <a:solidFill>
                  <a:srgbClr val="004992"/>
                </a:solidFill>
                <a:latin typeface="+mn-lt"/>
              </a:rPr>
              <a:t> </a:t>
            </a:r>
            <a:r>
              <a:rPr lang="en-US" altLang="de-DE" sz="2000" b="0" dirty="0" err="1">
                <a:solidFill>
                  <a:srgbClr val="004992"/>
                </a:solidFill>
                <a:latin typeface="+mn-lt"/>
              </a:rPr>
              <a:t>syyttä</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Miehet</a:t>
            </a:r>
            <a:r>
              <a:rPr lang="en-US" altLang="de-DE" sz="2000" b="0" dirty="0">
                <a:solidFill>
                  <a:srgbClr val="333333"/>
                </a:solidFill>
                <a:latin typeface="+mn-lt"/>
              </a:rPr>
              <a:t> </a:t>
            </a:r>
            <a:r>
              <a:rPr lang="en-US" altLang="de-DE" sz="2000" b="0" dirty="0" err="1">
                <a:solidFill>
                  <a:srgbClr val="333333"/>
                </a:solidFill>
                <a:latin typeface="+mn-lt"/>
              </a:rPr>
              <a:t>ovat</a:t>
            </a:r>
            <a:r>
              <a:rPr lang="en-US" altLang="de-DE" sz="2000" b="0" dirty="0">
                <a:solidFill>
                  <a:srgbClr val="333333"/>
                </a:solidFill>
                <a:latin typeface="+mn-lt"/>
              </a:rPr>
              <a:t> </a:t>
            </a:r>
            <a:r>
              <a:rPr lang="en-US" altLang="de-DE" sz="2000" b="0" dirty="0" err="1">
                <a:solidFill>
                  <a:srgbClr val="333333"/>
                </a:solidFill>
                <a:latin typeface="+mn-lt"/>
              </a:rPr>
              <a:t>erimielisiä</a:t>
            </a:r>
            <a:r>
              <a:rPr lang="en-US" altLang="de-DE" sz="2000" b="0" dirty="0">
                <a:solidFill>
                  <a:srgbClr val="333333"/>
                </a:solidFill>
                <a:latin typeface="+mn-lt"/>
              </a:rPr>
              <a:t> </a:t>
            </a:r>
            <a:r>
              <a:rPr lang="en-US" altLang="de-DE" sz="2000" b="0" dirty="0" err="1">
                <a:solidFill>
                  <a:srgbClr val="333333"/>
                </a:solidFill>
                <a:latin typeface="+mn-lt"/>
              </a:rPr>
              <a:t>auton</a:t>
            </a:r>
            <a:r>
              <a:rPr lang="en-US" altLang="de-DE" sz="2000" b="0" dirty="0">
                <a:solidFill>
                  <a:srgbClr val="333333"/>
                </a:solidFill>
                <a:latin typeface="+mn-lt"/>
              </a:rPr>
              <a:t> </a:t>
            </a:r>
            <a:r>
              <a:rPr lang="en-US" altLang="de-DE" sz="2000" b="0" dirty="0" err="1">
                <a:solidFill>
                  <a:srgbClr val="333333"/>
                </a:solidFill>
                <a:latin typeface="+mn-lt"/>
              </a:rPr>
              <a:t>hinnasta</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27</a:t>
            </a:fld>
            <a:endParaRPr lang="de-DE" altLang="de-DE">
              <a:latin typeface="+mn-lt"/>
            </a:endParaRPr>
          </a:p>
        </p:txBody>
      </p:sp>
      <p:pic>
        <p:nvPicPr>
          <p:cNvPr id="5"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9"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1"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9"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Puhelin</a:t>
            </a:r>
            <a:r>
              <a:rPr lang="en-US" altLang="de-DE" sz="2000" b="0" dirty="0">
                <a:solidFill>
                  <a:srgbClr val="333333"/>
                </a:solidFill>
                <a:latin typeface="+mn-lt"/>
              </a:rPr>
              <a:t> </a:t>
            </a:r>
            <a:r>
              <a:rPr lang="en-US" altLang="de-DE" sz="2000" b="0" dirty="0" err="1">
                <a:solidFill>
                  <a:srgbClr val="333333"/>
                </a:solidFill>
                <a:latin typeface="+mn-lt"/>
              </a:rPr>
              <a:t>häiritsee</a:t>
            </a:r>
            <a:r>
              <a:rPr lang="en-US" altLang="de-DE" sz="2000" b="0" dirty="0">
                <a:solidFill>
                  <a:srgbClr val="333333"/>
                </a:solidFill>
                <a:latin typeface="+mn-lt"/>
              </a:rPr>
              <a:t> </a:t>
            </a:r>
            <a:r>
              <a:rPr lang="en-US" altLang="de-DE" sz="2000" b="0" dirty="0" err="1">
                <a:solidFill>
                  <a:srgbClr val="333333"/>
                </a:solidFill>
                <a:latin typeface="+mn-lt"/>
              </a:rPr>
              <a:t>miestä</a:t>
            </a:r>
            <a:r>
              <a:rPr lang="en-US" altLang="de-DE" sz="2000" b="0" dirty="0">
                <a:solidFill>
                  <a:srgbClr val="333333"/>
                </a:solidFill>
                <a:latin typeface="+mn-lt"/>
              </a:rPr>
              <a:t> ja </a:t>
            </a:r>
            <a:r>
              <a:rPr lang="en-US" altLang="de-DE" sz="2000" b="0" dirty="0" err="1">
                <a:solidFill>
                  <a:srgbClr val="333333"/>
                </a:solidFill>
                <a:latin typeface="+mn-lt"/>
              </a:rPr>
              <a:t>hänen</a:t>
            </a:r>
            <a:r>
              <a:rPr lang="en-US" altLang="de-DE" sz="2000" b="0" dirty="0">
                <a:solidFill>
                  <a:srgbClr val="333333"/>
                </a:solidFill>
                <a:latin typeface="+mn-lt"/>
              </a:rPr>
              <a:t> </a:t>
            </a:r>
            <a:r>
              <a:rPr lang="en-US" altLang="de-DE" sz="2000" b="0" dirty="0" err="1">
                <a:solidFill>
                  <a:srgbClr val="333333"/>
                </a:solidFill>
                <a:latin typeface="+mn-lt"/>
              </a:rPr>
              <a:t>juuri</a:t>
            </a:r>
            <a:r>
              <a:rPr lang="en-US" altLang="de-DE" sz="2000" b="0" dirty="0">
                <a:solidFill>
                  <a:srgbClr val="333333"/>
                </a:solidFill>
                <a:latin typeface="+mn-lt"/>
              </a:rPr>
              <a:t> </a:t>
            </a:r>
            <a:r>
              <a:rPr lang="en-US" altLang="de-DE" sz="2000" b="0" dirty="0" err="1">
                <a:solidFill>
                  <a:srgbClr val="333333"/>
                </a:solidFill>
                <a:latin typeface="+mn-lt"/>
              </a:rPr>
              <a:t>ilmaan</a:t>
            </a:r>
            <a:r>
              <a:rPr lang="en-US" altLang="de-DE" sz="2000" b="0" dirty="0">
                <a:solidFill>
                  <a:srgbClr val="333333"/>
                </a:solidFill>
                <a:latin typeface="+mn-lt"/>
              </a:rPr>
              <a:t> </a:t>
            </a:r>
            <a:r>
              <a:rPr lang="en-US" altLang="de-DE" sz="2000" b="0" dirty="0" err="1">
                <a:solidFill>
                  <a:srgbClr val="333333"/>
                </a:solidFill>
                <a:latin typeface="+mn-lt"/>
              </a:rPr>
              <a:t>heittämänsä</a:t>
            </a:r>
            <a:r>
              <a:rPr lang="en-US" altLang="de-DE" sz="2000" b="0" dirty="0">
                <a:solidFill>
                  <a:srgbClr val="333333"/>
                </a:solidFill>
                <a:latin typeface="+mn-lt"/>
              </a:rPr>
              <a:t> </a:t>
            </a:r>
            <a:r>
              <a:rPr lang="en-US" altLang="de-DE" sz="2000" b="0" dirty="0" err="1">
                <a:solidFill>
                  <a:srgbClr val="333333"/>
                </a:solidFill>
                <a:latin typeface="+mn-lt"/>
              </a:rPr>
              <a:t>pitsataikina</a:t>
            </a:r>
            <a:r>
              <a:rPr lang="en-US" altLang="de-DE" sz="2000" b="0" dirty="0">
                <a:solidFill>
                  <a:srgbClr val="333333"/>
                </a:solidFill>
                <a:latin typeface="+mn-lt"/>
              </a:rPr>
              <a:t> </a:t>
            </a:r>
            <a:r>
              <a:rPr lang="en-US" altLang="de-DE" sz="2000" b="0" dirty="0" err="1">
                <a:solidFill>
                  <a:srgbClr val="333333"/>
                </a:solidFill>
                <a:latin typeface="+mn-lt"/>
              </a:rPr>
              <a:t>putoaa</a:t>
            </a:r>
            <a:r>
              <a:rPr lang="en-US" altLang="de-DE" sz="2000" b="0" dirty="0">
                <a:solidFill>
                  <a:srgbClr val="333333"/>
                </a:solidFill>
                <a:latin typeface="+mn-lt"/>
              </a:rPr>
              <a:t> </a:t>
            </a:r>
            <a:r>
              <a:rPr lang="en-US" altLang="de-DE" sz="2000" b="0" dirty="0" err="1">
                <a:solidFill>
                  <a:srgbClr val="333333"/>
                </a:solidFill>
                <a:latin typeface="+mn-lt"/>
              </a:rPr>
              <a:t>hänen</a:t>
            </a:r>
            <a:r>
              <a:rPr lang="en-US" altLang="de-DE" sz="2000" b="0" dirty="0">
                <a:solidFill>
                  <a:srgbClr val="333333"/>
                </a:solidFill>
                <a:latin typeface="+mn-lt"/>
              </a:rPr>
              <a:t> </a:t>
            </a:r>
            <a:r>
              <a:rPr lang="en-US" altLang="de-DE" sz="2000" b="0" dirty="0" err="1">
                <a:solidFill>
                  <a:srgbClr val="333333"/>
                </a:solidFill>
                <a:latin typeface="+mn-lt"/>
              </a:rPr>
              <a:t>päähänsä</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soittamassa</a:t>
            </a:r>
            <a:r>
              <a:rPr lang="en-US" altLang="de-DE" sz="2000" b="0" dirty="0">
                <a:solidFill>
                  <a:srgbClr val="333333"/>
                </a:solidFill>
                <a:latin typeface="+mn-lt"/>
              </a:rPr>
              <a:t> </a:t>
            </a:r>
            <a:r>
              <a:rPr lang="en-US" altLang="de-DE" sz="2000" b="0" dirty="0" err="1">
                <a:solidFill>
                  <a:srgbClr val="333333"/>
                </a:solidFill>
                <a:latin typeface="+mn-lt"/>
              </a:rPr>
              <a:t>apua</a:t>
            </a:r>
            <a:r>
              <a:rPr lang="en-US" altLang="de-DE" sz="2000" b="0" dirty="0">
                <a:solidFill>
                  <a:srgbClr val="333333"/>
                </a:solidFill>
                <a:latin typeface="+mn-lt"/>
              </a:rPr>
              <a:t>, </a:t>
            </a:r>
            <a:r>
              <a:rPr lang="en-US" altLang="de-DE" sz="2000" b="0" dirty="0" err="1">
                <a:solidFill>
                  <a:srgbClr val="333333"/>
                </a:solidFill>
                <a:latin typeface="+mn-lt"/>
              </a:rPr>
              <a:t>koska</a:t>
            </a:r>
            <a:r>
              <a:rPr lang="en-US" altLang="de-DE" sz="2000" b="0" dirty="0">
                <a:solidFill>
                  <a:srgbClr val="333333"/>
                </a:solidFill>
                <a:latin typeface="+mn-lt"/>
              </a:rPr>
              <a:t> </a:t>
            </a:r>
            <a:r>
              <a:rPr lang="en-US" altLang="de-DE" sz="2000" b="0" dirty="0" err="1">
                <a:solidFill>
                  <a:srgbClr val="333333"/>
                </a:solidFill>
                <a:latin typeface="+mn-lt"/>
              </a:rPr>
              <a:t>avaruusolio</a:t>
            </a:r>
            <a:r>
              <a:rPr lang="en-US" altLang="de-DE" sz="2000" b="0" dirty="0">
                <a:solidFill>
                  <a:srgbClr val="333333"/>
                </a:solidFill>
                <a:latin typeface="+mn-lt"/>
              </a:rPr>
              <a:t> on </a:t>
            </a:r>
            <a:r>
              <a:rPr lang="en-US" altLang="de-DE" sz="2000" b="0" dirty="0" err="1">
                <a:solidFill>
                  <a:srgbClr val="333333"/>
                </a:solidFill>
                <a:latin typeface="+mn-lt"/>
              </a:rPr>
              <a:t>laskeutunut</a:t>
            </a:r>
            <a:r>
              <a:rPr lang="en-US" altLang="de-DE" sz="2000" b="0" dirty="0">
                <a:solidFill>
                  <a:srgbClr val="333333"/>
                </a:solidFill>
                <a:latin typeface="+mn-lt"/>
              </a:rPr>
              <a:t> </a:t>
            </a:r>
            <a:r>
              <a:rPr lang="en-US" altLang="de-DE" sz="2000" b="0" dirty="0" err="1">
                <a:solidFill>
                  <a:srgbClr val="333333"/>
                </a:solidFill>
                <a:latin typeface="+mn-lt"/>
              </a:rPr>
              <a:t>hänen</a:t>
            </a:r>
            <a:r>
              <a:rPr lang="en-US" altLang="de-DE" sz="2000" b="0" dirty="0">
                <a:solidFill>
                  <a:srgbClr val="333333"/>
                </a:solidFill>
                <a:latin typeface="+mn-lt"/>
              </a:rPr>
              <a:t> </a:t>
            </a:r>
            <a:r>
              <a:rPr lang="en-US" altLang="de-DE" sz="2000" b="0" dirty="0" err="1">
                <a:solidFill>
                  <a:srgbClr val="333333"/>
                </a:solidFill>
                <a:latin typeface="+mn-lt"/>
              </a:rPr>
              <a:t>päähänsä</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yrittää</a:t>
            </a:r>
            <a:r>
              <a:rPr lang="en-US" altLang="de-DE" sz="2000" b="0" dirty="0">
                <a:solidFill>
                  <a:srgbClr val="333333"/>
                </a:solidFill>
                <a:latin typeface="+mn-lt"/>
              </a:rPr>
              <a:t> </a:t>
            </a:r>
            <a:r>
              <a:rPr lang="en-US" altLang="de-DE" sz="2000" b="0" dirty="0" err="1">
                <a:solidFill>
                  <a:srgbClr val="333333"/>
                </a:solidFill>
                <a:latin typeface="+mn-lt"/>
              </a:rPr>
              <a:t>saada</a:t>
            </a:r>
            <a:r>
              <a:rPr lang="en-US" altLang="de-DE" sz="2000" b="0" dirty="0">
                <a:solidFill>
                  <a:srgbClr val="333333"/>
                </a:solidFill>
                <a:latin typeface="+mn-lt"/>
              </a:rPr>
              <a:t> </a:t>
            </a:r>
            <a:r>
              <a:rPr lang="en-US" altLang="de-DE" sz="2000" b="0" dirty="0" err="1">
                <a:solidFill>
                  <a:srgbClr val="333333"/>
                </a:solidFill>
                <a:latin typeface="+mn-lt"/>
              </a:rPr>
              <a:t>tytön</a:t>
            </a:r>
            <a:r>
              <a:rPr lang="en-US" altLang="de-DE" sz="2000" b="0" dirty="0">
                <a:solidFill>
                  <a:srgbClr val="333333"/>
                </a:solidFill>
                <a:latin typeface="+mn-lt"/>
              </a:rPr>
              <a:t> </a:t>
            </a:r>
            <a:r>
              <a:rPr lang="en-US" altLang="de-DE" sz="2000" b="0" dirty="0" err="1">
                <a:solidFill>
                  <a:srgbClr val="333333"/>
                </a:solidFill>
                <a:latin typeface="+mn-lt"/>
              </a:rPr>
              <a:t>nauramaan</a:t>
            </a:r>
            <a:r>
              <a:rPr lang="en-US" altLang="de-DE" sz="2000" b="0" dirty="0">
                <a:solidFill>
                  <a:srgbClr val="333333"/>
                </a:solidFill>
                <a:latin typeface="+mn-lt"/>
              </a:rPr>
              <a:t> </a:t>
            </a:r>
            <a:r>
              <a:rPr lang="en-US" altLang="de-DE" sz="2000" b="0" dirty="0" err="1">
                <a:solidFill>
                  <a:srgbClr val="333333"/>
                </a:solidFill>
                <a:latin typeface="+mn-lt"/>
              </a:rPr>
              <a:t>pitämällä</a:t>
            </a:r>
            <a:r>
              <a:rPr lang="en-US" altLang="de-DE" sz="2000" b="0" dirty="0">
                <a:solidFill>
                  <a:srgbClr val="333333"/>
                </a:solidFill>
                <a:latin typeface="+mn-lt"/>
              </a:rPr>
              <a:t> </a:t>
            </a:r>
            <a:r>
              <a:rPr lang="en-US" altLang="de-DE" sz="2000" b="0" dirty="0" err="1">
                <a:solidFill>
                  <a:srgbClr val="333333"/>
                </a:solidFill>
                <a:latin typeface="+mn-lt"/>
              </a:rPr>
              <a:t>hassua</a:t>
            </a:r>
            <a:r>
              <a:rPr lang="en-US" altLang="de-DE" sz="2000" b="0" dirty="0">
                <a:solidFill>
                  <a:srgbClr val="333333"/>
                </a:solidFill>
                <a:latin typeface="+mn-lt"/>
              </a:rPr>
              <a:t> </a:t>
            </a:r>
            <a:r>
              <a:rPr lang="en-US" altLang="de-DE" sz="2000" b="0" dirty="0" err="1">
                <a:solidFill>
                  <a:srgbClr val="333333"/>
                </a:solidFill>
                <a:latin typeface="+mn-lt"/>
              </a:rPr>
              <a:t>hattua</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unohti</a:t>
            </a:r>
            <a:r>
              <a:rPr lang="en-US" altLang="de-DE" sz="2000" b="0" dirty="0">
                <a:solidFill>
                  <a:srgbClr val="333333"/>
                </a:solidFill>
                <a:latin typeface="+mn-lt"/>
              </a:rPr>
              <a:t> </a:t>
            </a:r>
            <a:r>
              <a:rPr lang="en-US" altLang="de-DE" sz="2000" b="0" dirty="0" err="1">
                <a:solidFill>
                  <a:srgbClr val="333333"/>
                </a:solidFill>
                <a:latin typeface="+mn-lt"/>
              </a:rPr>
              <a:t>kuinka</a:t>
            </a:r>
            <a:r>
              <a:rPr lang="en-US" altLang="de-DE" sz="2000" b="0" dirty="0">
                <a:solidFill>
                  <a:srgbClr val="333333"/>
                </a:solidFill>
                <a:latin typeface="+mn-lt"/>
              </a:rPr>
              <a:t> </a:t>
            </a:r>
            <a:r>
              <a:rPr lang="en-US" altLang="de-DE" sz="2000" b="0" dirty="0" err="1">
                <a:solidFill>
                  <a:srgbClr val="333333"/>
                </a:solidFill>
                <a:latin typeface="+mn-lt"/>
              </a:rPr>
              <a:t>kakku</a:t>
            </a:r>
            <a:r>
              <a:rPr lang="en-US" altLang="de-DE" sz="2000" b="0" dirty="0">
                <a:solidFill>
                  <a:srgbClr val="333333"/>
                </a:solidFill>
                <a:latin typeface="+mn-lt"/>
              </a:rPr>
              <a:t> </a:t>
            </a:r>
            <a:r>
              <a:rPr lang="en-US" altLang="de-DE" sz="2000" b="0" dirty="0" err="1">
                <a:solidFill>
                  <a:srgbClr val="333333"/>
                </a:solidFill>
                <a:latin typeface="+mn-lt"/>
              </a:rPr>
              <a:t>leivotaan</a:t>
            </a:r>
            <a:r>
              <a:rPr lang="en-US" altLang="de-DE" sz="2000" b="0" dirty="0">
                <a:solidFill>
                  <a:srgbClr val="333333"/>
                </a:solidFill>
                <a:latin typeface="+mn-lt"/>
              </a:rPr>
              <a:t> ja </a:t>
            </a:r>
            <a:r>
              <a:rPr lang="en-US" altLang="de-DE" sz="2000" b="0" dirty="0" err="1">
                <a:solidFill>
                  <a:srgbClr val="333333"/>
                </a:solidFill>
                <a:latin typeface="+mn-lt"/>
              </a:rPr>
              <a:t>soittaa</a:t>
            </a:r>
            <a:r>
              <a:rPr lang="en-US" altLang="de-DE" sz="2000" b="0" dirty="0">
                <a:solidFill>
                  <a:srgbClr val="333333"/>
                </a:solidFill>
                <a:latin typeface="+mn-lt"/>
              </a:rPr>
              <a:t> </a:t>
            </a:r>
            <a:r>
              <a:rPr lang="en-US" altLang="de-DE" sz="2000" b="0" dirty="0" err="1">
                <a:solidFill>
                  <a:srgbClr val="333333"/>
                </a:solidFill>
                <a:latin typeface="+mn-lt"/>
              </a:rPr>
              <a:t>äidilleen</a:t>
            </a:r>
            <a:r>
              <a:rPr lang="en-US" altLang="de-DE" sz="2000" b="0" dirty="0">
                <a:solidFill>
                  <a:srgbClr val="333333"/>
                </a:solidFill>
                <a:latin typeface="+mn-lt"/>
              </a:rPr>
              <a:t> </a:t>
            </a:r>
            <a:r>
              <a:rPr lang="en-US" altLang="de-DE" sz="2000" b="0" dirty="0" err="1">
                <a:solidFill>
                  <a:srgbClr val="333333"/>
                </a:solidFill>
                <a:latin typeface="+mn-lt"/>
              </a:rPr>
              <a:t>pyytääkseen</a:t>
            </a:r>
            <a:r>
              <a:rPr lang="en-US" altLang="de-DE" sz="2000" b="0" dirty="0">
                <a:solidFill>
                  <a:srgbClr val="333333"/>
                </a:solidFill>
                <a:latin typeface="+mn-lt"/>
              </a:rPr>
              <a:t> </a:t>
            </a:r>
            <a:r>
              <a:rPr lang="en-US" altLang="de-DE" sz="2000" b="0" dirty="0" err="1">
                <a:solidFill>
                  <a:srgbClr val="333333"/>
                </a:solidFill>
                <a:latin typeface="+mn-lt"/>
              </a:rPr>
              <a:t>reseptiä</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Kuinka todennäköisenä pidät jokaista vaihtoehtoa?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28</a:t>
            </a:fld>
            <a:endParaRPr lang="de-DE" altLang="de-DE">
              <a:latin typeface="+mn-lt"/>
            </a:endParaRPr>
          </a:p>
        </p:txBody>
      </p:sp>
      <p:pic>
        <p:nvPicPr>
          <p:cNvPr id="6"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8"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5"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Puhelin</a:t>
            </a:r>
            <a:r>
              <a:rPr lang="en-US" altLang="de-DE" sz="2000" b="0" dirty="0">
                <a:solidFill>
                  <a:srgbClr val="333333"/>
                </a:solidFill>
                <a:latin typeface="+mn-lt"/>
              </a:rPr>
              <a:t> </a:t>
            </a:r>
            <a:r>
              <a:rPr lang="en-US" altLang="de-DE" sz="2000" b="0" dirty="0" err="1">
                <a:solidFill>
                  <a:srgbClr val="333333"/>
                </a:solidFill>
                <a:latin typeface="+mn-lt"/>
              </a:rPr>
              <a:t>häiritsee</a:t>
            </a:r>
            <a:r>
              <a:rPr lang="en-US" altLang="de-DE" sz="2000" b="0" dirty="0">
                <a:solidFill>
                  <a:srgbClr val="333333"/>
                </a:solidFill>
                <a:latin typeface="+mn-lt"/>
              </a:rPr>
              <a:t> </a:t>
            </a:r>
            <a:r>
              <a:rPr lang="en-US" altLang="de-DE" sz="2000" b="0" dirty="0" err="1">
                <a:solidFill>
                  <a:srgbClr val="333333"/>
                </a:solidFill>
                <a:latin typeface="+mn-lt"/>
              </a:rPr>
              <a:t>miestä</a:t>
            </a:r>
            <a:r>
              <a:rPr lang="en-US" altLang="de-DE" sz="2000" b="0" dirty="0">
                <a:solidFill>
                  <a:srgbClr val="333333"/>
                </a:solidFill>
                <a:latin typeface="+mn-lt"/>
              </a:rPr>
              <a:t> ja </a:t>
            </a:r>
            <a:r>
              <a:rPr lang="en-US" altLang="de-DE" sz="2000" b="0" dirty="0" err="1">
                <a:solidFill>
                  <a:srgbClr val="333333"/>
                </a:solidFill>
                <a:latin typeface="+mn-lt"/>
              </a:rPr>
              <a:t>hänen</a:t>
            </a:r>
            <a:r>
              <a:rPr lang="en-US" altLang="de-DE" sz="2000" b="0" dirty="0">
                <a:solidFill>
                  <a:srgbClr val="333333"/>
                </a:solidFill>
                <a:latin typeface="+mn-lt"/>
              </a:rPr>
              <a:t> </a:t>
            </a:r>
            <a:r>
              <a:rPr lang="en-US" altLang="de-DE" sz="2000" b="0" dirty="0" err="1">
                <a:solidFill>
                  <a:srgbClr val="333333"/>
                </a:solidFill>
                <a:latin typeface="+mn-lt"/>
              </a:rPr>
              <a:t>juuri</a:t>
            </a:r>
            <a:r>
              <a:rPr lang="en-US" altLang="de-DE" sz="2000" b="0" dirty="0">
                <a:solidFill>
                  <a:srgbClr val="333333"/>
                </a:solidFill>
                <a:latin typeface="+mn-lt"/>
              </a:rPr>
              <a:t> </a:t>
            </a:r>
            <a:r>
              <a:rPr lang="en-US" altLang="de-DE" sz="2000" b="0" dirty="0" err="1">
                <a:solidFill>
                  <a:srgbClr val="333333"/>
                </a:solidFill>
                <a:latin typeface="+mn-lt"/>
              </a:rPr>
              <a:t>ilmaan</a:t>
            </a:r>
            <a:r>
              <a:rPr lang="en-US" altLang="de-DE" sz="2000" b="0" dirty="0">
                <a:solidFill>
                  <a:srgbClr val="333333"/>
                </a:solidFill>
                <a:latin typeface="+mn-lt"/>
              </a:rPr>
              <a:t> </a:t>
            </a:r>
            <a:r>
              <a:rPr lang="en-US" altLang="de-DE" sz="2000" b="0" dirty="0" err="1">
                <a:solidFill>
                  <a:srgbClr val="333333"/>
                </a:solidFill>
                <a:latin typeface="+mn-lt"/>
              </a:rPr>
              <a:t>heittämänsä</a:t>
            </a:r>
            <a:r>
              <a:rPr lang="en-US" altLang="de-DE" sz="2000" b="0" dirty="0">
                <a:solidFill>
                  <a:srgbClr val="333333"/>
                </a:solidFill>
                <a:latin typeface="+mn-lt"/>
              </a:rPr>
              <a:t> </a:t>
            </a:r>
            <a:r>
              <a:rPr lang="en-US" altLang="de-DE" sz="2000" b="0" dirty="0" err="1">
                <a:solidFill>
                  <a:srgbClr val="333333"/>
                </a:solidFill>
                <a:latin typeface="+mn-lt"/>
              </a:rPr>
              <a:t>pitsataikina</a:t>
            </a:r>
            <a:r>
              <a:rPr lang="en-US" altLang="de-DE" sz="2000" b="0" dirty="0">
                <a:solidFill>
                  <a:srgbClr val="333333"/>
                </a:solidFill>
                <a:latin typeface="+mn-lt"/>
              </a:rPr>
              <a:t> </a:t>
            </a:r>
            <a:r>
              <a:rPr lang="en-US" altLang="de-DE" sz="2000" b="0" dirty="0" err="1">
                <a:solidFill>
                  <a:srgbClr val="333333"/>
                </a:solidFill>
                <a:latin typeface="+mn-lt"/>
              </a:rPr>
              <a:t>putoaa</a:t>
            </a:r>
            <a:r>
              <a:rPr lang="en-US" altLang="de-DE" sz="2000" b="0" dirty="0">
                <a:solidFill>
                  <a:srgbClr val="333333"/>
                </a:solidFill>
                <a:latin typeface="+mn-lt"/>
              </a:rPr>
              <a:t> </a:t>
            </a:r>
            <a:r>
              <a:rPr lang="en-US" altLang="de-DE" sz="2000" b="0" dirty="0" err="1">
                <a:solidFill>
                  <a:srgbClr val="333333"/>
                </a:solidFill>
                <a:latin typeface="+mn-lt"/>
              </a:rPr>
              <a:t>hänen</a:t>
            </a:r>
            <a:r>
              <a:rPr lang="en-US" altLang="de-DE" sz="2000" b="0" dirty="0">
                <a:solidFill>
                  <a:srgbClr val="333333"/>
                </a:solidFill>
                <a:latin typeface="+mn-lt"/>
              </a:rPr>
              <a:t> </a:t>
            </a:r>
            <a:r>
              <a:rPr lang="en-US" altLang="de-DE" sz="2000" b="0" dirty="0" err="1">
                <a:solidFill>
                  <a:srgbClr val="333333"/>
                </a:solidFill>
                <a:latin typeface="+mn-lt"/>
              </a:rPr>
              <a:t>päähänsä</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soittamassa</a:t>
            </a:r>
            <a:r>
              <a:rPr lang="en-US" altLang="de-DE" sz="2000" b="0" dirty="0">
                <a:solidFill>
                  <a:srgbClr val="333333"/>
                </a:solidFill>
                <a:latin typeface="+mn-lt"/>
              </a:rPr>
              <a:t> </a:t>
            </a:r>
            <a:r>
              <a:rPr lang="en-US" altLang="de-DE" sz="2000" b="0" dirty="0" err="1">
                <a:solidFill>
                  <a:srgbClr val="333333"/>
                </a:solidFill>
                <a:latin typeface="+mn-lt"/>
              </a:rPr>
              <a:t>apua</a:t>
            </a:r>
            <a:r>
              <a:rPr lang="en-US" altLang="de-DE" sz="2000" b="0" dirty="0">
                <a:solidFill>
                  <a:srgbClr val="333333"/>
                </a:solidFill>
                <a:latin typeface="+mn-lt"/>
              </a:rPr>
              <a:t>, </a:t>
            </a:r>
            <a:r>
              <a:rPr lang="en-US" altLang="de-DE" sz="2000" b="0" dirty="0" err="1">
                <a:solidFill>
                  <a:srgbClr val="333333"/>
                </a:solidFill>
                <a:latin typeface="+mn-lt"/>
              </a:rPr>
              <a:t>koska</a:t>
            </a:r>
            <a:r>
              <a:rPr lang="en-US" altLang="de-DE" sz="2000" b="0" dirty="0">
                <a:solidFill>
                  <a:srgbClr val="333333"/>
                </a:solidFill>
                <a:latin typeface="+mn-lt"/>
              </a:rPr>
              <a:t> </a:t>
            </a:r>
            <a:r>
              <a:rPr lang="en-US" altLang="de-DE" sz="2000" b="0" dirty="0" err="1">
                <a:solidFill>
                  <a:srgbClr val="333333"/>
                </a:solidFill>
                <a:latin typeface="+mn-lt"/>
              </a:rPr>
              <a:t>avaruusolio</a:t>
            </a:r>
            <a:r>
              <a:rPr lang="en-US" altLang="de-DE" sz="2000" b="0" dirty="0">
                <a:solidFill>
                  <a:srgbClr val="333333"/>
                </a:solidFill>
                <a:latin typeface="+mn-lt"/>
              </a:rPr>
              <a:t> on </a:t>
            </a:r>
            <a:r>
              <a:rPr lang="en-US" altLang="de-DE" sz="2000" b="0" dirty="0" err="1">
                <a:solidFill>
                  <a:srgbClr val="333333"/>
                </a:solidFill>
                <a:latin typeface="+mn-lt"/>
              </a:rPr>
              <a:t>laskeutunut</a:t>
            </a:r>
            <a:r>
              <a:rPr lang="en-US" altLang="de-DE" sz="2000" b="0" dirty="0">
                <a:solidFill>
                  <a:srgbClr val="333333"/>
                </a:solidFill>
                <a:latin typeface="+mn-lt"/>
              </a:rPr>
              <a:t> </a:t>
            </a:r>
            <a:r>
              <a:rPr lang="en-US" altLang="de-DE" sz="2000" b="0" dirty="0" err="1">
                <a:solidFill>
                  <a:srgbClr val="333333"/>
                </a:solidFill>
                <a:latin typeface="+mn-lt"/>
              </a:rPr>
              <a:t>hänen</a:t>
            </a:r>
            <a:r>
              <a:rPr lang="en-US" altLang="de-DE" sz="2000" b="0" dirty="0">
                <a:solidFill>
                  <a:srgbClr val="333333"/>
                </a:solidFill>
                <a:latin typeface="+mn-lt"/>
              </a:rPr>
              <a:t> </a:t>
            </a:r>
            <a:r>
              <a:rPr lang="en-US" altLang="de-DE" sz="2000" b="0" dirty="0" err="1">
                <a:solidFill>
                  <a:srgbClr val="333333"/>
                </a:solidFill>
                <a:latin typeface="+mn-lt"/>
              </a:rPr>
              <a:t>päähänsä</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yrittää</a:t>
            </a:r>
            <a:r>
              <a:rPr lang="en-US" altLang="de-DE" sz="2000" b="0" dirty="0">
                <a:solidFill>
                  <a:srgbClr val="333333"/>
                </a:solidFill>
                <a:latin typeface="+mn-lt"/>
              </a:rPr>
              <a:t> </a:t>
            </a:r>
            <a:r>
              <a:rPr lang="en-US" altLang="de-DE" sz="2000" b="0" dirty="0" err="1">
                <a:solidFill>
                  <a:srgbClr val="333333"/>
                </a:solidFill>
                <a:latin typeface="+mn-lt"/>
              </a:rPr>
              <a:t>saada</a:t>
            </a:r>
            <a:r>
              <a:rPr lang="en-US" altLang="de-DE" sz="2000" b="0" dirty="0">
                <a:solidFill>
                  <a:srgbClr val="333333"/>
                </a:solidFill>
                <a:latin typeface="+mn-lt"/>
              </a:rPr>
              <a:t> </a:t>
            </a:r>
            <a:r>
              <a:rPr lang="en-US" altLang="de-DE" sz="2000" b="0" dirty="0" err="1">
                <a:solidFill>
                  <a:srgbClr val="333333"/>
                </a:solidFill>
                <a:latin typeface="+mn-lt"/>
              </a:rPr>
              <a:t>tytön</a:t>
            </a:r>
            <a:r>
              <a:rPr lang="en-US" altLang="de-DE" sz="2000" b="0" dirty="0">
                <a:solidFill>
                  <a:srgbClr val="333333"/>
                </a:solidFill>
                <a:latin typeface="+mn-lt"/>
              </a:rPr>
              <a:t> </a:t>
            </a:r>
            <a:r>
              <a:rPr lang="en-US" altLang="de-DE" sz="2000" b="0" dirty="0" err="1">
                <a:solidFill>
                  <a:srgbClr val="333333"/>
                </a:solidFill>
                <a:latin typeface="+mn-lt"/>
              </a:rPr>
              <a:t>nauramaan</a:t>
            </a:r>
            <a:r>
              <a:rPr lang="en-US" altLang="de-DE" sz="2000" b="0" dirty="0">
                <a:solidFill>
                  <a:srgbClr val="333333"/>
                </a:solidFill>
                <a:latin typeface="+mn-lt"/>
              </a:rPr>
              <a:t> </a:t>
            </a:r>
            <a:r>
              <a:rPr lang="en-US" altLang="de-DE" sz="2000" b="0" dirty="0" err="1">
                <a:solidFill>
                  <a:srgbClr val="333333"/>
                </a:solidFill>
                <a:latin typeface="+mn-lt"/>
              </a:rPr>
              <a:t>pitämällä</a:t>
            </a:r>
            <a:r>
              <a:rPr lang="en-US" altLang="de-DE" sz="2000" b="0" dirty="0">
                <a:solidFill>
                  <a:srgbClr val="333333"/>
                </a:solidFill>
                <a:latin typeface="+mn-lt"/>
              </a:rPr>
              <a:t> </a:t>
            </a:r>
            <a:r>
              <a:rPr lang="en-US" altLang="de-DE" sz="2000" b="0" dirty="0" err="1">
                <a:solidFill>
                  <a:srgbClr val="333333"/>
                </a:solidFill>
                <a:latin typeface="+mn-lt"/>
              </a:rPr>
              <a:t>hassua</a:t>
            </a:r>
            <a:r>
              <a:rPr lang="en-US" altLang="de-DE" sz="2000" b="0" dirty="0">
                <a:solidFill>
                  <a:srgbClr val="333333"/>
                </a:solidFill>
                <a:latin typeface="+mn-lt"/>
              </a:rPr>
              <a:t> </a:t>
            </a:r>
            <a:r>
              <a:rPr lang="en-US" altLang="de-DE" sz="2000" b="0" dirty="0" err="1">
                <a:solidFill>
                  <a:srgbClr val="333333"/>
                </a:solidFill>
                <a:latin typeface="+mn-lt"/>
              </a:rPr>
              <a:t>hattua</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unohti</a:t>
            </a:r>
            <a:r>
              <a:rPr lang="en-US" altLang="de-DE" sz="2000" b="0" dirty="0">
                <a:solidFill>
                  <a:srgbClr val="333333"/>
                </a:solidFill>
                <a:latin typeface="+mn-lt"/>
              </a:rPr>
              <a:t> </a:t>
            </a:r>
            <a:r>
              <a:rPr lang="en-US" altLang="de-DE" sz="2000" b="0" dirty="0" err="1">
                <a:solidFill>
                  <a:srgbClr val="333333"/>
                </a:solidFill>
                <a:latin typeface="+mn-lt"/>
              </a:rPr>
              <a:t>kuinka</a:t>
            </a:r>
            <a:r>
              <a:rPr lang="en-US" altLang="de-DE" sz="2000" b="0" dirty="0">
                <a:solidFill>
                  <a:srgbClr val="333333"/>
                </a:solidFill>
                <a:latin typeface="+mn-lt"/>
              </a:rPr>
              <a:t> </a:t>
            </a:r>
            <a:r>
              <a:rPr lang="en-US" altLang="de-DE" sz="2000" b="0" dirty="0" err="1">
                <a:solidFill>
                  <a:srgbClr val="333333"/>
                </a:solidFill>
                <a:latin typeface="+mn-lt"/>
              </a:rPr>
              <a:t>kakku</a:t>
            </a:r>
            <a:r>
              <a:rPr lang="en-US" altLang="de-DE" sz="2000" b="0" dirty="0">
                <a:solidFill>
                  <a:srgbClr val="333333"/>
                </a:solidFill>
                <a:latin typeface="+mn-lt"/>
              </a:rPr>
              <a:t> </a:t>
            </a:r>
            <a:r>
              <a:rPr lang="en-US" altLang="de-DE" sz="2000" b="0" dirty="0" err="1">
                <a:solidFill>
                  <a:srgbClr val="333333"/>
                </a:solidFill>
                <a:latin typeface="+mn-lt"/>
              </a:rPr>
              <a:t>leivotaan</a:t>
            </a:r>
            <a:r>
              <a:rPr lang="en-US" altLang="de-DE" sz="2000" b="0" dirty="0">
                <a:solidFill>
                  <a:srgbClr val="333333"/>
                </a:solidFill>
                <a:latin typeface="+mn-lt"/>
              </a:rPr>
              <a:t> ja </a:t>
            </a:r>
            <a:r>
              <a:rPr lang="en-US" altLang="de-DE" sz="2000" b="0" dirty="0" err="1">
                <a:solidFill>
                  <a:srgbClr val="333333"/>
                </a:solidFill>
                <a:latin typeface="+mn-lt"/>
              </a:rPr>
              <a:t>soittaa</a:t>
            </a:r>
            <a:r>
              <a:rPr lang="en-US" altLang="de-DE" sz="2000" b="0" dirty="0">
                <a:solidFill>
                  <a:srgbClr val="333333"/>
                </a:solidFill>
                <a:latin typeface="+mn-lt"/>
              </a:rPr>
              <a:t> </a:t>
            </a:r>
            <a:r>
              <a:rPr lang="en-US" altLang="de-DE" sz="2000" b="0" dirty="0" err="1">
                <a:solidFill>
                  <a:srgbClr val="333333"/>
                </a:solidFill>
                <a:latin typeface="+mn-lt"/>
              </a:rPr>
              <a:t>äidilleen</a:t>
            </a:r>
            <a:r>
              <a:rPr lang="en-US" altLang="de-DE" sz="2000" b="0" dirty="0">
                <a:solidFill>
                  <a:srgbClr val="333333"/>
                </a:solidFill>
                <a:latin typeface="+mn-lt"/>
              </a:rPr>
              <a:t> </a:t>
            </a:r>
            <a:r>
              <a:rPr lang="en-US" altLang="de-DE" sz="2000" b="0" dirty="0" err="1">
                <a:solidFill>
                  <a:srgbClr val="333333"/>
                </a:solidFill>
                <a:latin typeface="+mn-lt"/>
              </a:rPr>
              <a:t>pyytääkseen</a:t>
            </a:r>
            <a:r>
              <a:rPr lang="en-US" altLang="de-DE" sz="2000" b="0" dirty="0">
                <a:solidFill>
                  <a:srgbClr val="333333"/>
                </a:solidFill>
                <a:latin typeface="+mn-lt"/>
              </a:rPr>
              <a:t> </a:t>
            </a:r>
            <a:r>
              <a:rPr lang="en-US" altLang="de-DE" sz="2000" b="0" dirty="0" err="1">
                <a:solidFill>
                  <a:srgbClr val="333333"/>
                </a:solidFill>
                <a:latin typeface="+mn-lt"/>
              </a:rPr>
              <a:t>reseptiä</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Onko päätöksesi muuttunut uuden kuvan myötä?</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29</a:t>
            </a:fld>
            <a:endParaRPr lang="de-DE" altLang="de-DE">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0"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Ole hyvä ja arvioi todennäköisyys uudelleen!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30</a:t>
            </a:fld>
            <a:endParaRPr lang="de-DE" altLang="de-DE">
              <a:latin typeface="+mn-lt"/>
            </a:endParaRPr>
          </a:p>
        </p:txBody>
      </p:sp>
      <p:sp>
        <p:nvSpPr>
          <p:cNvPr id="62480"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Puhelin</a:t>
            </a:r>
            <a:r>
              <a:rPr lang="en-US" altLang="de-DE" sz="2000" b="0" dirty="0">
                <a:solidFill>
                  <a:srgbClr val="333333"/>
                </a:solidFill>
                <a:latin typeface="+mn-lt"/>
              </a:rPr>
              <a:t> </a:t>
            </a:r>
            <a:r>
              <a:rPr lang="en-US" altLang="de-DE" sz="2000" b="0" dirty="0" err="1">
                <a:solidFill>
                  <a:srgbClr val="333333"/>
                </a:solidFill>
                <a:latin typeface="+mn-lt"/>
              </a:rPr>
              <a:t>häiritsee</a:t>
            </a:r>
            <a:r>
              <a:rPr lang="en-US" altLang="de-DE" sz="2000" b="0" dirty="0">
                <a:solidFill>
                  <a:srgbClr val="333333"/>
                </a:solidFill>
                <a:latin typeface="+mn-lt"/>
              </a:rPr>
              <a:t> </a:t>
            </a:r>
            <a:r>
              <a:rPr lang="en-US" altLang="de-DE" sz="2000" b="0" dirty="0" err="1">
                <a:solidFill>
                  <a:srgbClr val="333333"/>
                </a:solidFill>
                <a:latin typeface="+mn-lt"/>
              </a:rPr>
              <a:t>miestä</a:t>
            </a:r>
            <a:r>
              <a:rPr lang="en-US" altLang="de-DE" sz="2000" b="0" dirty="0">
                <a:solidFill>
                  <a:srgbClr val="333333"/>
                </a:solidFill>
                <a:latin typeface="+mn-lt"/>
              </a:rPr>
              <a:t> ja </a:t>
            </a:r>
            <a:r>
              <a:rPr lang="en-US" altLang="de-DE" sz="2000" b="0" dirty="0" err="1">
                <a:solidFill>
                  <a:srgbClr val="333333"/>
                </a:solidFill>
                <a:latin typeface="+mn-lt"/>
              </a:rPr>
              <a:t>hänen</a:t>
            </a:r>
            <a:r>
              <a:rPr lang="en-US" altLang="de-DE" sz="2000" b="0" dirty="0">
                <a:solidFill>
                  <a:srgbClr val="333333"/>
                </a:solidFill>
                <a:latin typeface="+mn-lt"/>
              </a:rPr>
              <a:t> </a:t>
            </a:r>
            <a:r>
              <a:rPr lang="en-US" altLang="de-DE" sz="2000" b="0" dirty="0" err="1">
                <a:solidFill>
                  <a:srgbClr val="333333"/>
                </a:solidFill>
                <a:latin typeface="+mn-lt"/>
              </a:rPr>
              <a:t>juuri</a:t>
            </a:r>
            <a:r>
              <a:rPr lang="en-US" altLang="de-DE" sz="2000" b="0" dirty="0">
                <a:solidFill>
                  <a:srgbClr val="333333"/>
                </a:solidFill>
                <a:latin typeface="+mn-lt"/>
              </a:rPr>
              <a:t> </a:t>
            </a:r>
            <a:r>
              <a:rPr lang="en-US" altLang="de-DE" sz="2000" b="0" dirty="0" err="1">
                <a:solidFill>
                  <a:srgbClr val="333333"/>
                </a:solidFill>
                <a:latin typeface="+mn-lt"/>
              </a:rPr>
              <a:t>ilmaan</a:t>
            </a:r>
            <a:r>
              <a:rPr lang="en-US" altLang="de-DE" sz="2000" b="0" dirty="0">
                <a:solidFill>
                  <a:srgbClr val="333333"/>
                </a:solidFill>
                <a:latin typeface="+mn-lt"/>
              </a:rPr>
              <a:t> </a:t>
            </a:r>
            <a:r>
              <a:rPr lang="en-US" altLang="de-DE" sz="2000" b="0" dirty="0" err="1">
                <a:solidFill>
                  <a:srgbClr val="333333"/>
                </a:solidFill>
                <a:latin typeface="+mn-lt"/>
              </a:rPr>
              <a:t>heittämänsä</a:t>
            </a:r>
            <a:r>
              <a:rPr lang="en-US" altLang="de-DE" sz="2000" b="0" dirty="0">
                <a:solidFill>
                  <a:srgbClr val="333333"/>
                </a:solidFill>
                <a:latin typeface="+mn-lt"/>
              </a:rPr>
              <a:t> </a:t>
            </a:r>
            <a:r>
              <a:rPr lang="en-US" altLang="de-DE" sz="2000" b="0" dirty="0" err="1">
                <a:solidFill>
                  <a:srgbClr val="333333"/>
                </a:solidFill>
                <a:latin typeface="+mn-lt"/>
              </a:rPr>
              <a:t>pitsataikina</a:t>
            </a:r>
            <a:r>
              <a:rPr lang="en-US" altLang="de-DE" sz="2000" b="0" dirty="0">
                <a:solidFill>
                  <a:srgbClr val="333333"/>
                </a:solidFill>
                <a:latin typeface="+mn-lt"/>
              </a:rPr>
              <a:t> </a:t>
            </a:r>
            <a:r>
              <a:rPr lang="en-US" altLang="de-DE" sz="2000" b="0" dirty="0" err="1">
                <a:solidFill>
                  <a:srgbClr val="333333"/>
                </a:solidFill>
                <a:latin typeface="+mn-lt"/>
              </a:rPr>
              <a:t>putoaa</a:t>
            </a:r>
            <a:r>
              <a:rPr lang="en-US" altLang="de-DE" sz="2000" b="0" dirty="0">
                <a:solidFill>
                  <a:srgbClr val="333333"/>
                </a:solidFill>
                <a:latin typeface="+mn-lt"/>
              </a:rPr>
              <a:t> </a:t>
            </a:r>
            <a:r>
              <a:rPr lang="en-US" altLang="de-DE" sz="2000" b="0" dirty="0" err="1">
                <a:solidFill>
                  <a:srgbClr val="333333"/>
                </a:solidFill>
                <a:latin typeface="+mn-lt"/>
              </a:rPr>
              <a:t>hänen</a:t>
            </a:r>
            <a:r>
              <a:rPr lang="en-US" altLang="de-DE" sz="2000" b="0" dirty="0">
                <a:solidFill>
                  <a:srgbClr val="333333"/>
                </a:solidFill>
                <a:latin typeface="+mn-lt"/>
              </a:rPr>
              <a:t> </a:t>
            </a:r>
            <a:r>
              <a:rPr lang="en-US" altLang="de-DE" sz="2000" b="0" dirty="0" err="1">
                <a:solidFill>
                  <a:srgbClr val="333333"/>
                </a:solidFill>
                <a:latin typeface="+mn-lt"/>
              </a:rPr>
              <a:t>päähänsä</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soittamassa</a:t>
            </a:r>
            <a:r>
              <a:rPr lang="en-US" altLang="de-DE" sz="2000" b="0" dirty="0">
                <a:solidFill>
                  <a:srgbClr val="333333"/>
                </a:solidFill>
                <a:latin typeface="+mn-lt"/>
              </a:rPr>
              <a:t> </a:t>
            </a:r>
            <a:r>
              <a:rPr lang="en-US" altLang="de-DE" sz="2000" b="0" dirty="0" err="1">
                <a:solidFill>
                  <a:srgbClr val="333333"/>
                </a:solidFill>
                <a:latin typeface="+mn-lt"/>
              </a:rPr>
              <a:t>apua</a:t>
            </a:r>
            <a:r>
              <a:rPr lang="en-US" altLang="de-DE" sz="2000" b="0" dirty="0">
                <a:solidFill>
                  <a:srgbClr val="333333"/>
                </a:solidFill>
                <a:latin typeface="+mn-lt"/>
              </a:rPr>
              <a:t>, </a:t>
            </a:r>
            <a:r>
              <a:rPr lang="en-US" altLang="de-DE" sz="2000" b="0" dirty="0" err="1">
                <a:solidFill>
                  <a:srgbClr val="333333"/>
                </a:solidFill>
                <a:latin typeface="+mn-lt"/>
              </a:rPr>
              <a:t>koska</a:t>
            </a:r>
            <a:r>
              <a:rPr lang="en-US" altLang="de-DE" sz="2000" b="0" dirty="0">
                <a:solidFill>
                  <a:srgbClr val="333333"/>
                </a:solidFill>
                <a:latin typeface="+mn-lt"/>
              </a:rPr>
              <a:t> </a:t>
            </a:r>
            <a:r>
              <a:rPr lang="en-US" altLang="de-DE" sz="2000" b="0" dirty="0" err="1">
                <a:solidFill>
                  <a:srgbClr val="333333"/>
                </a:solidFill>
                <a:latin typeface="+mn-lt"/>
              </a:rPr>
              <a:t>avaruusolio</a:t>
            </a:r>
            <a:r>
              <a:rPr lang="en-US" altLang="de-DE" sz="2000" b="0" dirty="0">
                <a:solidFill>
                  <a:srgbClr val="333333"/>
                </a:solidFill>
                <a:latin typeface="+mn-lt"/>
              </a:rPr>
              <a:t> on </a:t>
            </a:r>
            <a:r>
              <a:rPr lang="en-US" altLang="de-DE" sz="2000" b="0" dirty="0" err="1">
                <a:solidFill>
                  <a:srgbClr val="333333"/>
                </a:solidFill>
                <a:latin typeface="+mn-lt"/>
              </a:rPr>
              <a:t>laskeutunut</a:t>
            </a:r>
            <a:r>
              <a:rPr lang="en-US" altLang="de-DE" sz="2000" b="0" dirty="0">
                <a:solidFill>
                  <a:srgbClr val="333333"/>
                </a:solidFill>
                <a:latin typeface="+mn-lt"/>
              </a:rPr>
              <a:t> </a:t>
            </a:r>
            <a:r>
              <a:rPr lang="en-US" altLang="de-DE" sz="2000" b="0" dirty="0" err="1">
                <a:solidFill>
                  <a:srgbClr val="333333"/>
                </a:solidFill>
                <a:latin typeface="+mn-lt"/>
              </a:rPr>
              <a:t>hänen</a:t>
            </a:r>
            <a:r>
              <a:rPr lang="en-US" altLang="de-DE" sz="2000" b="0" dirty="0">
                <a:solidFill>
                  <a:srgbClr val="333333"/>
                </a:solidFill>
                <a:latin typeface="+mn-lt"/>
              </a:rPr>
              <a:t> </a:t>
            </a:r>
            <a:r>
              <a:rPr lang="en-US" altLang="de-DE" sz="2000" b="0" dirty="0" err="1">
                <a:solidFill>
                  <a:srgbClr val="333333"/>
                </a:solidFill>
                <a:latin typeface="+mn-lt"/>
              </a:rPr>
              <a:t>päähänsä</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yrittää</a:t>
            </a:r>
            <a:r>
              <a:rPr lang="en-US" altLang="de-DE" sz="2000" b="0" dirty="0">
                <a:solidFill>
                  <a:srgbClr val="333333"/>
                </a:solidFill>
                <a:latin typeface="+mn-lt"/>
              </a:rPr>
              <a:t> </a:t>
            </a:r>
            <a:r>
              <a:rPr lang="en-US" altLang="de-DE" sz="2000" b="0" dirty="0" err="1">
                <a:solidFill>
                  <a:srgbClr val="333333"/>
                </a:solidFill>
                <a:latin typeface="+mn-lt"/>
              </a:rPr>
              <a:t>saada</a:t>
            </a:r>
            <a:r>
              <a:rPr lang="en-US" altLang="de-DE" sz="2000" b="0" dirty="0">
                <a:solidFill>
                  <a:srgbClr val="333333"/>
                </a:solidFill>
                <a:latin typeface="+mn-lt"/>
              </a:rPr>
              <a:t> </a:t>
            </a:r>
            <a:r>
              <a:rPr lang="en-US" altLang="de-DE" sz="2000" b="0" dirty="0" err="1">
                <a:solidFill>
                  <a:srgbClr val="333333"/>
                </a:solidFill>
                <a:latin typeface="+mn-lt"/>
              </a:rPr>
              <a:t>tytön</a:t>
            </a:r>
            <a:r>
              <a:rPr lang="en-US" altLang="de-DE" sz="2000" b="0" dirty="0">
                <a:solidFill>
                  <a:srgbClr val="333333"/>
                </a:solidFill>
                <a:latin typeface="+mn-lt"/>
              </a:rPr>
              <a:t> </a:t>
            </a:r>
            <a:r>
              <a:rPr lang="en-US" altLang="de-DE" sz="2000" b="0" dirty="0" err="1">
                <a:solidFill>
                  <a:srgbClr val="333333"/>
                </a:solidFill>
                <a:latin typeface="+mn-lt"/>
              </a:rPr>
              <a:t>nauramaan</a:t>
            </a:r>
            <a:r>
              <a:rPr lang="en-US" altLang="de-DE" sz="2000" b="0" dirty="0">
                <a:solidFill>
                  <a:srgbClr val="333333"/>
                </a:solidFill>
                <a:latin typeface="+mn-lt"/>
              </a:rPr>
              <a:t> </a:t>
            </a:r>
            <a:r>
              <a:rPr lang="en-US" altLang="de-DE" sz="2000" b="0" dirty="0" err="1">
                <a:solidFill>
                  <a:srgbClr val="333333"/>
                </a:solidFill>
                <a:latin typeface="+mn-lt"/>
              </a:rPr>
              <a:t>pitämällä</a:t>
            </a:r>
            <a:r>
              <a:rPr lang="en-US" altLang="de-DE" sz="2000" b="0" dirty="0">
                <a:solidFill>
                  <a:srgbClr val="333333"/>
                </a:solidFill>
                <a:latin typeface="+mn-lt"/>
              </a:rPr>
              <a:t> </a:t>
            </a:r>
            <a:r>
              <a:rPr lang="en-US" altLang="de-DE" sz="2000" b="0" dirty="0" err="1">
                <a:solidFill>
                  <a:srgbClr val="333333"/>
                </a:solidFill>
                <a:latin typeface="+mn-lt"/>
              </a:rPr>
              <a:t>hassua</a:t>
            </a:r>
            <a:r>
              <a:rPr lang="en-US" altLang="de-DE" sz="2000" b="0" dirty="0">
                <a:solidFill>
                  <a:srgbClr val="333333"/>
                </a:solidFill>
                <a:latin typeface="+mn-lt"/>
              </a:rPr>
              <a:t> </a:t>
            </a:r>
            <a:r>
              <a:rPr lang="en-US" altLang="de-DE" sz="2000" b="0" dirty="0" err="1">
                <a:solidFill>
                  <a:srgbClr val="333333"/>
                </a:solidFill>
                <a:latin typeface="+mn-lt"/>
              </a:rPr>
              <a:t>hattua</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unohti</a:t>
            </a:r>
            <a:r>
              <a:rPr lang="en-US" altLang="de-DE" sz="2000" b="0" dirty="0">
                <a:solidFill>
                  <a:srgbClr val="333333"/>
                </a:solidFill>
                <a:latin typeface="+mn-lt"/>
              </a:rPr>
              <a:t> </a:t>
            </a:r>
            <a:r>
              <a:rPr lang="en-US" altLang="de-DE" sz="2000" b="0" dirty="0" err="1">
                <a:solidFill>
                  <a:srgbClr val="333333"/>
                </a:solidFill>
                <a:latin typeface="+mn-lt"/>
              </a:rPr>
              <a:t>kuinka</a:t>
            </a:r>
            <a:r>
              <a:rPr lang="en-US" altLang="de-DE" sz="2000" b="0" dirty="0">
                <a:solidFill>
                  <a:srgbClr val="333333"/>
                </a:solidFill>
                <a:latin typeface="+mn-lt"/>
              </a:rPr>
              <a:t> </a:t>
            </a:r>
            <a:r>
              <a:rPr lang="en-US" altLang="de-DE" sz="2000" b="0" dirty="0" err="1">
                <a:solidFill>
                  <a:srgbClr val="333333"/>
                </a:solidFill>
                <a:latin typeface="+mn-lt"/>
              </a:rPr>
              <a:t>kakku</a:t>
            </a:r>
            <a:r>
              <a:rPr lang="en-US" altLang="de-DE" sz="2000" b="0" dirty="0">
                <a:solidFill>
                  <a:srgbClr val="333333"/>
                </a:solidFill>
                <a:latin typeface="+mn-lt"/>
              </a:rPr>
              <a:t> </a:t>
            </a:r>
            <a:r>
              <a:rPr lang="en-US" altLang="de-DE" sz="2000" b="0" dirty="0" err="1">
                <a:solidFill>
                  <a:srgbClr val="333333"/>
                </a:solidFill>
                <a:latin typeface="+mn-lt"/>
              </a:rPr>
              <a:t>leivotaan</a:t>
            </a:r>
            <a:r>
              <a:rPr lang="en-US" altLang="de-DE" sz="2000" b="0" dirty="0">
                <a:solidFill>
                  <a:srgbClr val="333333"/>
                </a:solidFill>
                <a:latin typeface="+mn-lt"/>
              </a:rPr>
              <a:t> ja </a:t>
            </a:r>
            <a:r>
              <a:rPr lang="en-US" altLang="de-DE" sz="2000" b="0" dirty="0" err="1">
                <a:solidFill>
                  <a:srgbClr val="333333"/>
                </a:solidFill>
                <a:latin typeface="+mn-lt"/>
              </a:rPr>
              <a:t>soittaa</a:t>
            </a:r>
            <a:r>
              <a:rPr lang="en-US" altLang="de-DE" sz="2000" b="0" dirty="0">
                <a:solidFill>
                  <a:srgbClr val="333333"/>
                </a:solidFill>
                <a:latin typeface="+mn-lt"/>
              </a:rPr>
              <a:t> </a:t>
            </a:r>
            <a:r>
              <a:rPr lang="en-US" altLang="de-DE" sz="2000" b="0" dirty="0" err="1">
                <a:solidFill>
                  <a:srgbClr val="333333"/>
                </a:solidFill>
                <a:latin typeface="+mn-lt"/>
              </a:rPr>
              <a:t>äidilleen</a:t>
            </a:r>
            <a:r>
              <a:rPr lang="en-US" altLang="de-DE" sz="2000" b="0" dirty="0">
                <a:solidFill>
                  <a:srgbClr val="333333"/>
                </a:solidFill>
                <a:latin typeface="+mn-lt"/>
              </a:rPr>
              <a:t> </a:t>
            </a:r>
            <a:r>
              <a:rPr lang="en-US" altLang="de-DE" sz="2000" b="0" dirty="0" err="1">
                <a:solidFill>
                  <a:srgbClr val="333333"/>
                </a:solidFill>
                <a:latin typeface="+mn-lt"/>
              </a:rPr>
              <a:t>pyytääkseen</a:t>
            </a:r>
            <a:r>
              <a:rPr lang="en-US" altLang="de-DE" sz="2000" b="0" dirty="0">
                <a:solidFill>
                  <a:srgbClr val="333333"/>
                </a:solidFill>
                <a:latin typeface="+mn-lt"/>
              </a:rPr>
              <a:t> </a:t>
            </a:r>
            <a:r>
              <a:rPr lang="en-US" altLang="de-DE" sz="2000" b="0" dirty="0" err="1">
                <a:solidFill>
                  <a:srgbClr val="333333"/>
                </a:solidFill>
                <a:latin typeface="+mn-lt"/>
              </a:rPr>
              <a:t>reseptiä</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1"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2"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03"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en-US" altLang="de-DE" sz="2000" b="0" dirty="0" err="1">
                <a:solidFill>
                  <a:srgbClr val="004992"/>
                </a:solidFill>
                <a:latin typeface="+mn-lt"/>
              </a:rPr>
              <a:t>Puhelin</a:t>
            </a:r>
            <a:r>
              <a:rPr lang="en-US" altLang="de-DE" sz="2000" b="0" dirty="0">
                <a:solidFill>
                  <a:srgbClr val="004992"/>
                </a:solidFill>
                <a:latin typeface="+mn-lt"/>
              </a:rPr>
              <a:t> </a:t>
            </a:r>
            <a:r>
              <a:rPr lang="en-US" altLang="de-DE" sz="2000" b="0" dirty="0" err="1">
                <a:solidFill>
                  <a:srgbClr val="004992"/>
                </a:solidFill>
                <a:latin typeface="+mn-lt"/>
              </a:rPr>
              <a:t>häiritsee</a:t>
            </a:r>
            <a:r>
              <a:rPr lang="en-US" altLang="de-DE" sz="2000" b="0" dirty="0">
                <a:solidFill>
                  <a:srgbClr val="004992"/>
                </a:solidFill>
                <a:latin typeface="+mn-lt"/>
              </a:rPr>
              <a:t> </a:t>
            </a:r>
            <a:r>
              <a:rPr lang="en-US" altLang="de-DE" sz="2000" b="0" dirty="0" err="1">
                <a:solidFill>
                  <a:srgbClr val="004992"/>
                </a:solidFill>
                <a:latin typeface="+mn-lt"/>
              </a:rPr>
              <a:t>miestä</a:t>
            </a:r>
            <a:r>
              <a:rPr lang="en-US" altLang="de-DE" sz="2000" b="0" dirty="0">
                <a:solidFill>
                  <a:srgbClr val="004992"/>
                </a:solidFill>
                <a:latin typeface="+mn-lt"/>
              </a:rPr>
              <a:t> ja </a:t>
            </a:r>
            <a:r>
              <a:rPr lang="en-US" altLang="de-DE" sz="2000" b="0" dirty="0" err="1">
                <a:solidFill>
                  <a:srgbClr val="004992"/>
                </a:solidFill>
                <a:latin typeface="+mn-lt"/>
              </a:rPr>
              <a:t>hänen</a:t>
            </a:r>
            <a:r>
              <a:rPr lang="en-US" altLang="de-DE" sz="2000" b="0" dirty="0">
                <a:solidFill>
                  <a:srgbClr val="004992"/>
                </a:solidFill>
                <a:latin typeface="+mn-lt"/>
              </a:rPr>
              <a:t> </a:t>
            </a:r>
            <a:r>
              <a:rPr lang="en-US" altLang="de-DE" sz="2000" b="0" dirty="0" err="1">
                <a:solidFill>
                  <a:srgbClr val="004992"/>
                </a:solidFill>
                <a:latin typeface="+mn-lt"/>
              </a:rPr>
              <a:t>juuri</a:t>
            </a:r>
            <a:r>
              <a:rPr lang="en-US" altLang="de-DE" sz="2000" b="0" dirty="0">
                <a:solidFill>
                  <a:srgbClr val="004992"/>
                </a:solidFill>
                <a:latin typeface="+mn-lt"/>
              </a:rPr>
              <a:t> </a:t>
            </a:r>
            <a:r>
              <a:rPr lang="en-US" altLang="de-DE" sz="2000" b="0" dirty="0" err="1">
                <a:solidFill>
                  <a:srgbClr val="004992"/>
                </a:solidFill>
                <a:latin typeface="+mn-lt"/>
              </a:rPr>
              <a:t>ilmaan</a:t>
            </a:r>
            <a:r>
              <a:rPr lang="en-US" altLang="de-DE" sz="2000" b="0" dirty="0">
                <a:solidFill>
                  <a:srgbClr val="004992"/>
                </a:solidFill>
                <a:latin typeface="+mn-lt"/>
              </a:rPr>
              <a:t> </a:t>
            </a:r>
            <a:r>
              <a:rPr lang="en-US" altLang="de-DE" sz="2000" b="0" dirty="0" err="1">
                <a:solidFill>
                  <a:srgbClr val="004992"/>
                </a:solidFill>
                <a:latin typeface="+mn-lt"/>
              </a:rPr>
              <a:t>heittämänsä</a:t>
            </a:r>
            <a:r>
              <a:rPr lang="en-US" altLang="de-DE" sz="2000" b="0" dirty="0">
                <a:solidFill>
                  <a:srgbClr val="004992"/>
                </a:solidFill>
                <a:latin typeface="+mn-lt"/>
              </a:rPr>
              <a:t> </a:t>
            </a:r>
            <a:r>
              <a:rPr lang="en-US" altLang="de-DE" sz="2000" b="0" dirty="0" err="1">
                <a:solidFill>
                  <a:srgbClr val="004992"/>
                </a:solidFill>
                <a:latin typeface="+mn-lt"/>
              </a:rPr>
              <a:t>pitsataikina</a:t>
            </a:r>
            <a:r>
              <a:rPr lang="en-US" altLang="de-DE" sz="2000" b="0" dirty="0">
                <a:solidFill>
                  <a:srgbClr val="004992"/>
                </a:solidFill>
                <a:latin typeface="+mn-lt"/>
              </a:rPr>
              <a:t> </a:t>
            </a:r>
            <a:r>
              <a:rPr lang="en-US" altLang="de-DE" sz="2000" b="0" dirty="0" err="1">
                <a:solidFill>
                  <a:srgbClr val="004992"/>
                </a:solidFill>
                <a:latin typeface="+mn-lt"/>
              </a:rPr>
              <a:t>putoaa</a:t>
            </a:r>
            <a:r>
              <a:rPr lang="en-US" altLang="de-DE" sz="2000" b="0" dirty="0">
                <a:solidFill>
                  <a:srgbClr val="004992"/>
                </a:solidFill>
                <a:latin typeface="+mn-lt"/>
              </a:rPr>
              <a:t> </a:t>
            </a:r>
            <a:r>
              <a:rPr lang="en-US" altLang="de-DE" sz="2000" b="0" dirty="0" err="1">
                <a:solidFill>
                  <a:srgbClr val="004992"/>
                </a:solidFill>
                <a:latin typeface="+mn-lt"/>
              </a:rPr>
              <a:t>hänen</a:t>
            </a:r>
            <a:r>
              <a:rPr lang="en-US" altLang="de-DE" sz="2000" b="0" dirty="0">
                <a:solidFill>
                  <a:srgbClr val="004992"/>
                </a:solidFill>
                <a:latin typeface="+mn-lt"/>
              </a:rPr>
              <a:t> </a:t>
            </a:r>
            <a:r>
              <a:rPr lang="en-US" altLang="de-DE" sz="2000" b="0" dirty="0" err="1">
                <a:solidFill>
                  <a:srgbClr val="004992"/>
                </a:solidFill>
                <a:latin typeface="+mn-lt"/>
              </a:rPr>
              <a:t>päähänsä</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soittamassa</a:t>
            </a:r>
            <a:r>
              <a:rPr lang="en-US" altLang="de-DE" sz="2000" b="0" dirty="0">
                <a:solidFill>
                  <a:srgbClr val="333333"/>
                </a:solidFill>
                <a:latin typeface="+mn-lt"/>
              </a:rPr>
              <a:t> </a:t>
            </a:r>
            <a:r>
              <a:rPr lang="en-US" altLang="de-DE" sz="2000" b="0" dirty="0" err="1">
                <a:solidFill>
                  <a:srgbClr val="333333"/>
                </a:solidFill>
                <a:latin typeface="+mn-lt"/>
              </a:rPr>
              <a:t>apua</a:t>
            </a:r>
            <a:r>
              <a:rPr lang="en-US" altLang="de-DE" sz="2000" b="0" dirty="0">
                <a:solidFill>
                  <a:srgbClr val="333333"/>
                </a:solidFill>
                <a:latin typeface="+mn-lt"/>
              </a:rPr>
              <a:t>, </a:t>
            </a:r>
            <a:r>
              <a:rPr lang="en-US" altLang="de-DE" sz="2000" b="0" dirty="0" err="1">
                <a:solidFill>
                  <a:srgbClr val="333333"/>
                </a:solidFill>
                <a:latin typeface="+mn-lt"/>
              </a:rPr>
              <a:t>koska</a:t>
            </a:r>
            <a:r>
              <a:rPr lang="en-US" altLang="de-DE" sz="2000" b="0" dirty="0">
                <a:solidFill>
                  <a:srgbClr val="333333"/>
                </a:solidFill>
                <a:latin typeface="+mn-lt"/>
              </a:rPr>
              <a:t> </a:t>
            </a:r>
            <a:r>
              <a:rPr lang="en-US" altLang="de-DE" sz="2000" b="0" dirty="0" err="1">
                <a:solidFill>
                  <a:srgbClr val="333333"/>
                </a:solidFill>
                <a:latin typeface="+mn-lt"/>
              </a:rPr>
              <a:t>avaruusolio</a:t>
            </a:r>
            <a:r>
              <a:rPr lang="en-US" altLang="de-DE" sz="2000" b="0" dirty="0">
                <a:solidFill>
                  <a:srgbClr val="333333"/>
                </a:solidFill>
                <a:latin typeface="+mn-lt"/>
              </a:rPr>
              <a:t> on </a:t>
            </a:r>
            <a:r>
              <a:rPr lang="en-US" altLang="de-DE" sz="2000" b="0" dirty="0" err="1">
                <a:solidFill>
                  <a:srgbClr val="333333"/>
                </a:solidFill>
                <a:latin typeface="+mn-lt"/>
              </a:rPr>
              <a:t>laskeutunut</a:t>
            </a:r>
            <a:r>
              <a:rPr lang="en-US" altLang="de-DE" sz="2000" b="0" dirty="0">
                <a:solidFill>
                  <a:srgbClr val="333333"/>
                </a:solidFill>
                <a:latin typeface="+mn-lt"/>
              </a:rPr>
              <a:t> </a:t>
            </a:r>
            <a:r>
              <a:rPr lang="en-US" altLang="de-DE" sz="2000" b="0" dirty="0" err="1">
                <a:solidFill>
                  <a:srgbClr val="333333"/>
                </a:solidFill>
                <a:latin typeface="+mn-lt"/>
              </a:rPr>
              <a:t>hänen</a:t>
            </a:r>
            <a:r>
              <a:rPr lang="en-US" altLang="de-DE" sz="2000" b="0" dirty="0">
                <a:solidFill>
                  <a:srgbClr val="333333"/>
                </a:solidFill>
                <a:latin typeface="+mn-lt"/>
              </a:rPr>
              <a:t> </a:t>
            </a:r>
            <a:r>
              <a:rPr lang="en-US" altLang="de-DE" sz="2000" b="0" dirty="0" err="1">
                <a:solidFill>
                  <a:srgbClr val="333333"/>
                </a:solidFill>
                <a:latin typeface="+mn-lt"/>
              </a:rPr>
              <a:t>päähänsä</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yrittää</a:t>
            </a:r>
            <a:r>
              <a:rPr lang="en-US" altLang="de-DE" sz="2000" b="0" dirty="0">
                <a:solidFill>
                  <a:srgbClr val="333333"/>
                </a:solidFill>
                <a:latin typeface="+mn-lt"/>
              </a:rPr>
              <a:t> </a:t>
            </a:r>
            <a:r>
              <a:rPr lang="en-US" altLang="de-DE" sz="2000" b="0" dirty="0" err="1">
                <a:solidFill>
                  <a:srgbClr val="333333"/>
                </a:solidFill>
                <a:latin typeface="+mn-lt"/>
              </a:rPr>
              <a:t>saada</a:t>
            </a:r>
            <a:r>
              <a:rPr lang="en-US" altLang="de-DE" sz="2000" b="0" dirty="0">
                <a:solidFill>
                  <a:srgbClr val="333333"/>
                </a:solidFill>
                <a:latin typeface="+mn-lt"/>
              </a:rPr>
              <a:t> </a:t>
            </a:r>
            <a:r>
              <a:rPr lang="en-US" altLang="de-DE" sz="2000" b="0" dirty="0" err="1">
                <a:solidFill>
                  <a:srgbClr val="333333"/>
                </a:solidFill>
                <a:latin typeface="+mn-lt"/>
              </a:rPr>
              <a:t>tytön</a:t>
            </a:r>
            <a:r>
              <a:rPr lang="en-US" altLang="de-DE" sz="2000" b="0" dirty="0">
                <a:solidFill>
                  <a:srgbClr val="333333"/>
                </a:solidFill>
                <a:latin typeface="+mn-lt"/>
              </a:rPr>
              <a:t> </a:t>
            </a:r>
            <a:r>
              <a:rPr lang="en-US" altLang="de-DE" sz="2000" b="0" dirty="0" err="1">
                <a:solidFill>
                  <a:srgbClr val="333333"/>
                </a:solidFill>
                <a:latin typeface="+mn-lt"/>
              </a:rPr>
              <a:t>nauramaan</a:t>
            </a:r>
            <a:r>
              <a:rPr lang="en-US" altLang="de-DE" sz="2000" b="0" dirty="0">
                <a:solidFill>
                  <a:srgbClr val="333333"/>
                </a:solidFill>
                <a:latin typeface="+mn-lt"/>
              </a:rPr>
              <a:t> </a:t>
            </a:r>
            <a:r>
              <a:rPr lang="en-US" altLang="de-DE" sz="2000" b="0" dirty="0" err="1">
                <a:solidFill>
                  <a:srgbClr val="333333"/>
                </a:solidFill>
                <a:latin typeface="+mn-lt"/>
              </a:rPr>
              <a:t>pitämällä</a:t>
            </a:r>
            <a:r>
              <a:rPr lang="en-US" altLang="de-DE" sz="2000" b="0" dirty="0">
                <a:solidFill>
                  <a:srgbClr val="333333"/>
                </a:solidFill>
                <a:latin typeface="+mn-lt"/>
              </a:rPr>
              <a:t> </a:t>
            </a:r>
            <a:r>
              <a:rPr lang="en-US" altLang="de-DE" sz="2000" b="0" dirty="0" err="1">
                <a:solidFill>
                  <a:srgbClr val="333333"/>
                </a:solidFill>
                <a:latin typeface="+mn-lt"/>
              </a:rPr>
              <a:t>hassua</a:t>
            </a:r>
            <a:r>
              <a:rPr lang="en-US" altLang="de-DE" sz="2000" b="0" dirty="0">
                <a:solidFill>
                  <a:srgbClr val="333333"/>
                </a:solidFill>
                <a:latin typeface="+mn-lt"/>
              </a:rPr>
              <a:t> </a:t>
            </a:r>
            <a:r>
              <a:rPr lang="en-US" altLang="de-DE" sz="2000" b="0" dirty="0" err="1">
                <a:solidFill>
                  <a:srgbClr val="333333"/>
                </a:solidFill>
                <a:latin typeface="+mn-lt"/>
              </a:rPr>
              <a:t>hattua</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unohti</a:t>
            </a:r>
            <a:r>
              <a:rPr lang="en-US" altLang="de-DE" sz="2000" b="0" dirty="0">
                <a:solidFill>
                  <a:srgbClr val="333333"/>
                </a:solidFill>
                <a:latin typeface="+mn-lt"/>
              </a:rPr>
              <a:t> </a:t>
            </a:r>
            <a:r>
              <a:rPr lang="en-US" altLang="de-DE" sz="2000" b="0" dirty="0" err="1">
                <a:solidFill>
                  <a:srgbClr val="333333"/>
                </a:solidFill>
                <a:latin typeface="+mn-lt"/>
              </a:rPr>
              <a:t>kuinka</a:t>
            </a:r>
            <a:r>
              <a:rPr lang="en-US" altLang="de-DE" sz="2000" b="0" dirty="0">
                <a:solidFill>
                  <a:srgbClr val="333333"/>
                </a:solidFill>
                <a:latin typeface="+mn-lt"/>
              </a:rPr>
              <a:t> </a:t>
            </a:r>
            <a:r>
              <a:rPr lang="en-US" altLang="de-DE" sz="2000" b="0" dirty="0" err="1">
                <a:solidFill>
                  <a:srgbClr val="333333"/>
                </a:solidFill>
                <a:latin typeface="+mn-lt"/>
              </a:rPr>
              <a:t>kakku</a:t>
            </a:r>
            <a:r>
              <a:rPr lang="en-US" altLang="de-DE" sz="2000" b="0" dirty="0">
                <a:solidFill>
                  <a:srgbClr val="333333"/>
                </a:solidFill>
                <a:latin typeface="+mn-lt"/>
              </a:rPr>
              <a:t> </a:t>
            </a:r>
            <a:r>
              <a:rPr lang="en-US" altLang="de-DE" sz="2000" b="0" dirty="0" err="1">
                <a:solidFill>
                  <a:srgbClr val="333333"/>
                </a:solidFill>
                <a:latin typeface="+mn-lt"/>
              </a:rPr>
              <a:t>leivotaan</a:t>
            </a:r>
            <a:r>
              <a:rPr lang="en-US" altLang="de-DE" sz="2000" b="0" dirty="0">
                <a:solidFill>
                  <a:srgbClr val="333333"/>
                </a:solidFill>
                <a:latin typeface="+mn-lt"/>
              </a:rPr>
              <a:t> ja </a:t>
            </a:r>
            <a:r>
              <a:rPr lang="en-US" altLang="de-DE" sz="2000" b="0" dirty="0" err="1">
                <a:solidFill>
                  <a:srgbClr val="333333"/>
                </a:solidFill>
                <a:latin typeface="+mn-lt"/>
              </a:rPr>
              <a:t>soittaa</a:t>
            </a:r>
            <a:r>
              <a:rPr lang="en-US" altLang="de-DE" sz="2000" b="0" dirty="0">
                <a:solidFill>
                  <a:srgbClr val="333333"/>
                </a:solidFill>
                <a:latin typeface="+mn-lt"/>
              </a:rPr>
              <a:t> </a:t>
            </a:r>
            <a:r>
              <a:rPr lang="en-US" altLang="de-DE" sz="2000" b="0" dirty="0" err="1">
                <a:solidFill>
                  <a:srgbClr val="333333"/>
                </a:solidFill>
                <a:latin typeface="+mn-lt"/>
              </a:rPr>
              <a:t>äidilleen</a:t>
            </a:r>
            <a:r>
              <a:rPr lang="en-US" altLang="de-DE" sz="2000" b="0" dirty="0">
                <a:solidFill>
                  <a:srgbClr val="333333"/>
                </a:solidFill>
                <a:latin typeface="+mn-lt"/>
              </a:rPr>
              <a:t> </a:t>
            </a:r>
            <a:r>
              <a:rPr lang="en-US" altLang="de-DE" sz="2000" b="0" dirty="0" err="1">
                <a:solidFill>
                  <a:srgbClr val="333333"/>
                </a:solidFill>
                <a:latin typeface="+mn-lt"/>
              </a:rPr>
              <a:t>pyytääkseen</a:t>
            </a:r>
            <a:r>
              <a:rPr lang="en-US" altLang="de-DE" sz="2000" b="0" dirty="0">
                <a:solidFill>
                  <a:srgbClr val="333333"/>
                </a:solidFill>
                <a:latin typeface="+mn-lt"/>
              </a:rPr>
              <a:t> </a:t>
            </a:r>
            <a:r>
              <a:rPr lang="en-US" altLang="de-DE" sz="2000" b="0" dirty="0" err="1">
                <a:solidFill>
                  <a:srgbClr val="333333"/>
                </a:solidFill>
                <a:latin typeface="+mn-lt"/>
              </a:rPr>
              <a:t>reseptiä</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31</a:t>
            </a:fld>
            <a:endParaRPr lang="de-DE" altLang="de-DE">
              <a:latin typeface="+mn-lt"/>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0"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1"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7" name="Text Box 5"/>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Poliitikko auttaa vähäosaisia ihmisiä.</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Kommunistipoliitikko</a:t>
            </a:r>
            <a:r>
              <a:rPr lang="en-CA" altLang="de-DE" sz="2000" b="0" dirty="0">
                <a:solidFill>
                  <a:srgbClr val="333333"/>
                </a:solidFill>
                <a:latin typeface="+mn-lt"/>
              </a:rPr>
              <a:t> </a:t>
            </a:r>
            <a:r>
              <a:rPr lang="en-CA" altLang="de-DE" sz="2000" b="0" dirty="0" err="1">
                <a:solidFill>
                  <a:srgbClr val="333333"/>
                </a:solidFill>
                <a:latin typeface="+mn-lt"/>
              </a:rPr>
              <a:t>rohkaisee</a:t>
            </a:r>
            <a:r>
              <a:rPr lang="en-CA" altLang="de-DE" sz="2000" b="0" dirty="0">
                <a:solidFill>
                  <a:srgbClr val="333333"/>
                </a:solidFill>
                <a:latin typeface="+mn-lt"/>
              </a:rPr>
              <a:t> </a:t>
            </a:r>
            <a:r>
              <a:rPr lang="en-CA" altLang="de-DE" sz="2000" b="0" dirty="0" err="1">
                <a:solidFill>
                  <a:srgbClr val="333333"/>
                </a:solidFill>
                <a:latin typeface="+mn-lt"/>
              </a:rPr>
              <a:t>työntekijöitä</a:t>
            </a:r>
            <a:r>
              <a:rPr lang="en-CA" altLang="de-DE" sz="2000" b="0" dirty="0">
                <a:solidFill>
                  <a:srgbClr val="333333"/>
                </a:solidFill>
                <a:latin typeface="+mn-lt"/>
              </a:rPr>
              <a:t> </a:t>
            </a:r>
            <a:r>
              <a:rPr lang="en-CA" altLang="de-DE" sz="2000" b="0" dirty="0" err="1">
                <a:solidFill>
                  <a:srgbClr val="333333"/>
                </a:solidFill>
                <a:latin typeface="+mn-lt"/>
              </a:rPr>
              <a:t>työskentelemään</a:t>
            </a:r>
            <a:r>
              <a:rPr lang="en-CA" altLang="de-DE" sz="2000" b="0" dirty="0">
                <a:solidFill>
                  <a:srgbClr val="333333"/>
                </a:solidFill>
                <a:latin typeface="+mn-lt"/>
              </a:rPr>
              <a:t> </a:t>
            </a:r>
            <a:r>
              <a:rPr lang="en-CA" altLang="de-DE" sz="2000" b="0" dirty="0" err="1">
                <a:solidFill>
                  <a:srgbClr val="333333"/>
                </a:solidFill>
                <a:latin typeface="+mn-lt"/>
              </a:rPr>
              <a:t>kovemmin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Saarnaaja</a:t>
            </a:r>
            <a:r>
              <a:rPr lang="en-CA" altLang="de-DE" sz="2000" b="0" dirty="0">
                <a:solidFill>
                  <a:srgbClr val="333333"/>
                </a:solidFill>
                <a:latin typeface="+mn-lt"/>
              </a:rPr>
              <a:t> </a:t>
            </a:r>
            <a:r>
              <a:rPr lang="en-CA" altLang="de-DE" sz="2000" b="0" dirty="0" err="1">
                <a:solidFill>
                  <a:srgbClr val="333333"/>
                </a:solidFill>
                <a:latin typeface="+mn-lt"/>
              </a:rPr>
              <a:t>julistaa</a:t>
            </a:r>
            <a:r>
              <a:rPr lang="en-CA" altLang="de-DE" sz="2000" b="0" dirty="0">
                <a:solidFill>
                  <a:srgbClr val="333333"/>
                </a:solidFill>
                <a:latin typeface="+mn-lt"/>
              </a:rPr>
              <a:t> </a:t>
            </a:r>
            <a:r>
              <a:rPr lang="en-CA" altLang="de-DE" sz="2000" b="0" dirty="0" err="1">
                <a:solidFill>
                  <a:srgbClr val="333333"/>
                </a:solidFill>
                <a:latin typeface="+mn-lt"/>
              </a:rPr>
              <a:t>maailmanloppua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Johtaja</a:t>
            </a:r>
            <a:r>
              <a:rPr lang="en-CA" altLang="de-DE" sz="2000" b="0" dirty="0">
                <a:solidFill>
                  <a:srgbClr val="333333"/>
                </a:solidFill>
                <a:latin typeface="+mn-lt"/>
              </a:rPr>
              <a:t> </a:t>
            </a:r>
            <a:r>
              <a:rPr lang="en-CA" altLang="de-DE" sz="2000" b="0" dirty="0" err="1">
                <a:solidFill>
                  <a:srgbClr val="333333"/>
                </a:solidFill>
                <a:latin typeface="+mn-lt"/>
              </a:rPr>
              <a:t>ilmoittaa</a:t>
            </a:r>
            <a:r>
              <a:rPr lang="en-CA" altLang="de-DE" sz="2000" b="0" dirty="0">
                <a:solidFill>
                  <a:srgbClr val="333333"/>
                </a:solidFill>
                <a:latin typeface="+mn-lt"/>
              </a:rPr>
              <a:t> </a:t>
            </a:r>
            <a:r>
              <a:rPr lang="en-CA" altLang="de-DE" sz="2000" b="0" dirty="0" err="1">
                <a:solidFill>
                  <a:srgbClr val="333333"/>
                </a:solidFill>
                <a:latin typeface="+mn-lt"/>
              </a:rPr>
              <a:t>ettei</a:t>
            </a:r>
            <a:r>
              <a:rPr lang="en-CA" altLang="de-DE" sz="2000" b="0" dirty="0">
                <a:solidFill>
                  <a:srgbClr val="333333"/>
                </a:solidFill>
                <a:latin typeface="+mn-lt"/>
              </a:rPr>
              <a:t> ole </a:t>
            </a:r>
            <a:r>
              <a:rPr lang="en-CA" altLang="de-DE" sz="2000" b="0" dirty="0" err="1">
                <a:solidFill>
                  <a:srgbClr val="333333"/>
                </a:solidFill>
                <a:latin typeface="+mn-lt"/>
              </a:rPr>
              <a:t>varaa</a:t>
            </a:r>
            <a:r>
              <a:rPr lang="en-CA" altLang="de-DE" sz="2000" b="0" dirty="0">
                <a:solidFill>
                  <a:srgbClr val="333333"/>
                </a:solidFill>
                <a:latin typeface="+mn-lt"/>
              </a:rPr>
              <a:t> </a:t>
            </a:r>
            <a:r>
              <a:rPr lang="en-CA" altLang="de-DE" sz="2000" b="0" dirty="0" err="1">
                <a:solidFill>
                  <a:srgbClr val="333333"/>
                </a:solidFill>
                <a:latin typeface="+mn-lt"/>
              </a:rPr>
              <a:t>nostaa</a:t>
            </a:r>
            <a:r>
              <a:rPr lang="en-CA" altLang="de-DE" sz="2000" b="0" dirty="0">
                <a:solidFill>
                  <a:srgbClr val="333333"/>
                </a:solidFill>
                <a:latin typeface="+mn-lt"/>
              </a:rPr>
              <a:t> </a:t>
            </a:r>
            <a:r>
              <a:rPr lang="en-CA" altLang="de-DE" sz="2000" b="0" dirty="0" err="1">
                <a:solidFill>
                  <a:srgbClr val="333333"/>
                </a:solidFill>
                <a:latin typeface="+mn-lt"/>
              </a:rPr>
              <a:t>palkkoja</a:t>
            </a:r>
            <a:r>
              <a:rPr lang="en-CA" altLang="de-DE" sz="2000" b="0" dirty="0">
                <a:solidFill>
                  <a:srgbClr val="333333"/>
                </a:solidFill>
                <a:latin typeface="+mn-lt"/>
              </a:rPr>
              <a:t>, </a:t>
            </a:r>
            <a:r>
              <a:rPr lang="en-CA" altLang="de-DE" sz="2000" b="0" dirty="0" err="1">
                <a:solidFill>
                  <a:srgbClr val="333333"/>
                </a:solidFill>
                <a:latin typeface="+mn-lt"/>
              </a:rPr>
              <a:t>vaikka</a:t>
            </a:r>
            <a:r>
              <a:rPr lang="en-CA" altLang="de-DE" sz="2000" b="0" dirty="0">
                <a:solidFill>
                  <a:srgbClr val="333333"/>
                </a:solidFill>
                <a:latin typeface="+mn-lt"/>
              </a:rPr>
              <a:t> </a:t>
            </a:r>
            <a:r>
              <a:rPr lang="en-CA" altLang="de-DE" sz="2000" b="0" dirty="0" err="1">
                <a:solidFill>
                  <a:srgbClr val="333333"/>
                </a:solidFill>
                <a:latin typeface="+mn-lt"/>
              </a:rPr>
              <a:t>hän</a:t>
            </a:r>
            <a:r>
              <a:rPr lang="en-CA" altLang="de-DE" sz="2000" b="0" dirty="0">
                <a:solidFill>
                  <a:srgbClr val="333333"/>
                </a:solidFill>
                <a:latin typeface="+mn-lt"/>
              </a:rPr>
              <a:t> </a:t>
            </a:r>
            <a:r>
              <a:rPr lang="en-CA" altLang="de-DE" sz="2000" b="0" dirty="0" err="1">
                <a:solidFill>
                  <a:srgbClr val="333333"/>
                </a:solidFill>
                <a:latin typeface="+mn-lt"/>
              </a:rPr>
              <a:t>itse</a:t>
            </a:r>
            <a:r>
              <a:rPr lang="en-CA" altLang="de-DE" sz="2000" b="0" dirty="0">
                <a:solidFill>
                  <a:srgbClr val="333333"/>
                </a:solidFill>
                <a:latin typeface="+mn-lt"/>
              </a:rPr>
              <a:t> </a:t>
            </a:r>
            <a:r>
              <a:rPr lang="en-CA" altLang="de-DE" sz="2000" b="0" dirty="0" err="1">
                <a:solidFill>
                  <a:srgbClr val="333333"/>
                </a:solidFill>
                <a:latin typeface="+mn-lt"/>
              </a:rPr>
              <a:t>elää</a:t>
            </a:r>
            <a:r>
              <a:rPr lang="en-CA" altLang="de-DE" sz="2000" b="0" dirty="0">
                <a:solidFill>
                  <a:srgbClr val="333333"/>
                </a:solidFill>
                <a:latin typeface="+mn-lt"/>
              </a:rPr>
              <a:t> </a:t>
            </a:r>
            <a:r>
              <a:rPr lang="en-CA" altLang="de-DE" sz="2000" b="0" dirty="0" err="1">
                <a:solidFill>
                  <a:srgbClr val="333333"/>
                </a:solidFill>
                <a:latin typeface="+mn-lt"/>
              </a:rPr>
              <a:t>yltäkylläisyydessä</a:t>
            </a:r>
            <a:r>
              <a:rPr lang="en-CA" altLang="de-DE" sz="2000" b="0" dirty="0">
                <a:solidFill>
                  <a:srgbClr val="333333"/>
                </a:solidFill>
                <a:latin typeface="+mn-lt"/>
              </a:rPr>
              <a:t>.</a:t>
            </a:r>
            <a:endParaRPr lang="en-CA" altLang="de-DE" sz="20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Kuinka todennäköisenä pidät jokaista vaihtoehtoa?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32</a:t>
            </a:fld>
            <a:endParaRPr lang="de-DE" altLang="de-DE">
              <a:latin typeface="+mn-lt"/>
            </a:endParaRPr>
          </a:p>
        </p:txBody>
      </p:sp>
      <p:pic>
        <p:nvPicPr>
          <p:cNvPr id="6"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8"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12"/>
          <p:cNvSpPr txBox="1">
            <a:spLocks noChangeArrowheads="1"/>
          </p:cNvSpPr>
          <p:nvPr/>
        </p:nvSpPr>
        <p:spPr bwMode="auto">
          <a:xfrm>
            <a:off x="408955" y="4937759"/>
            <a:ext cx="11376000" cy="1644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800100" indent="-342900" algn="l" eaLnBrk="0" hangingPunct="0">
              <a:spcBef>
                <a:spcPct val="20000"/>
              </a:spcBef>
              <a:buClr>
                <a:srgbClr val="006699"/>
              </a:buClr>
              <a:buChar char="–"/>
              <a:defRPr sz="2800">
                <a:solidFill>
                  <a:schemeClr val="tx1"/>
                </a:solidFill>
                <a:latin typeface="Verdana" panose="020B0604030504040204" pitchFamily="34" charset="0"/>
              </a:defRPr>
            </a:lvl2pPr>
            <a:lvl3pPr marL="1257300" indent="-342900" algn="l" eaLnBrk="0" hangingPunct="0">
              <a:spcBef>
                <a:spcPct val="20000"/>
              </a:spcBef>
              <a:buClr>
                <a:srgbClr val="006699"/>
              </a:buClr>
              <a:buChar char="•"/>
              <a:defRPr sz="2400">
                <a:solidFill>
                  <a:schemeClr val="tx1"/>
                </a:solidFill>
                <a:latin typeface="Verdana" panose="020B0604030504040204" pitchFamily="34" charset="0"/>
              </a:defRPr>
            </a:lvl3pPr>
            <a:lvl4pPr marL="1714500" indent="-342900" algn="l" eaLnBrk="0" hangingPunct="0">
              <a:spcBef>
                <a:spcPct val="20000"/>
              </a:spcBef>
              <a:buClr>
                <a:srgbClr val="006699"/>
              </a:buClr>
              <a:buChar char="–"/>
              <a:defRPr sz="2000">
                <a:solidFill>
                  <a:schemeClr val="tx1"/>
                </a:solidFill>
                <a:latin typeface="Verdana" panose="020B0604030504040204" pitchFamily="34" charset="0"/>
              </a:defRPr>
            </a:lvl4pPr>
            <a:lvl5pPr marL="2171700" indent="-342900" algn="l" eaLnBrk="0" hangingPunct="0">
              <a:spcBef>
                <a:spcPct val="20000"/>
              </a:spcBef>
              <a:buClr>
                <a:srgbClr val="006699"/>
              </a:buClr>
              <a:buChar char="»"/>
              <a:defRPr sz="2000">
                <a:solidFill>
                  <a:schemeClr val="tx1"/>
                </a:solidFill>
                <a:latin typeface="Verdana" panose="020B0604030504040204" pitchFamily="34" charset="0"/>
              </a:defRPr>
            </a:lvl5pPr>
            <a:lvl6pPr marL="26289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30861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5433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40005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Poliitikko auttaa vähäosaisia ihmisiä.</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Kommunistipoliitikko</a:t>
            </a:r>
            <a:r>
              <a:rPr lang="en-CA" altLang="de-DE" sz="2000" b="0" dirty="0">
                <a:solidFill>
                  <a:srgbClr val="333333"/>
                </a:solidFill>
                <a:latin typeface="+mn-lt"/>
              </a:rPr>
              <a:t> </a:t>
            </a:r>
            <a:r>
              <a:rPr lang="en-CA" altLang="de-DE" sz="2000" b="0" dirty="0" err="1">
                <a:solidFill>
                  <a:srgbClr val="333333"/>
                </a:solidFill>
                <a:latin typeface="+mn-lt"/>
              </a:rPr>
              <a:t>rohkaisee</a:t>
            </a:r>
            <a:r>
              <a:rPr lang="en-CA" altLang="de-DE" sz="2000" b="0" dirty="0">
                <a:solidFill>
                  <a:srgbClr val="333333"/>
                </a:solidFill>
                <a:latin typeface="+mn-lt"/>
              </a:rPr>
              <a:t> </a:t>
            </a:r>
            <a:r>
              <a:rPr lang="en-CA" altLang="de-DE" sz="2000" b="0" dirty="0" err="1">
                <a:solidFill>
                  <a:srgbClr val="333333"/>
                </a:solidFill>
                <a:latin typeface="+mn-lt"/>
              </a:rPr>
              <a:t>työntekijöitä</a:t>
            </a:r>
            <a:r>
              <a:rPr lang="en-CA" altLang="de-DE" sz="2000" b="0" dirty="0">
                <a:solidFill>
                  <a:srgbClr val="333333"/>
                </a:solidFill>
                <a:latin typeface="+mn-lt"/>
              </a:rPr>
              <a:t> </a:t>
            </a:r>
            <a:r>
              <a:rPr lang="en-CA" altLang="de-DE" sz="2000" b="0" dirty="0" err="1">
                <a:solidFill>
                  <a:srgbClr val="333333"/>
                </a:solidFill>
                <a:latin typeface="+mn-lt"/>
              </a:rPr>
              <a:t>työskentelemään</a:t>
            </a:r>
            <a:r>
              <a:rPr lang="en-CA" altLang="de-DE" sz="2000" b="0" dirty="0">
                <a:solidFill>
                  <a:srgbClr val="333333"/>
                </a:solidFill>
                <a:latin typeface="+mn-lt"/>
              </a:rPr>
              <a:t> </a:t>
            </a:r>
            <a:r>
              <a:rPr lang="en-CA" altLang="de-DE" sz="2000" b="0" dirty="0" err="1">
                <a:solidFill>
                  <a:srgbClr val="333333"/>
                </a:solidFill>
                <a:latin typeface="+mn-lt"/>
              </a:rPr>
              <a:t>kovemmin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Saarnaaja</a:t>
            </a:r>
            <a:r>
              <a:rPr lang="en-CA" altLang="de-DE" sz="2000" b="0" dirty="0">
                <a:solidFill>
                  <a:srgbClr val="333333"/>
                </a:solidFill>
                <a:latin typeface="+mn-lt"/>
              </a:rPr>
              <a:t> </a:t>
            </a:r>
            <a:r>
              <a:rPr lang="en-CA" altLang="de-DE" sz="2000" b="0" dirty="0" err="1">
                <a:solidFill>
                  <a:srgbClr val="333333"/>
                </a:solidFill>
                <a:latin typeface="+mn-lt"/>
              </a:rPr>
              <a:t>julistaa</a:t>
            </a:r>
            <a:r>
              <a:rPr lang="en-CA" altLang="de-DE" sz="2000" b="0" dirty="0">
                <a:solidFill>
                  <a:srgbClr val="333333"/>
                </a:solidFill>
                <a:latin typeface="+mn-lt"/>
              </a:rPr>
              <a:t> </a:t>
            </a:r>
            <a:r>
              <a:rPr lang="en-CA" altLang="de-DE" sz="2000" b="0" dirty="0" err="1">
                <a:solidFill>
                  <a:srgbClr val="333333"/>
                </a:solidFill>
                <a:latin typeface="+mn-lt"/>
              </a:rPr>
              <a:t>maailmanloppua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Johtaja</a:t>
            </a:r>
            <a:r>
              <a:rPr lang="en-CA" altLang="de-DE" sz="2000" b="0" dirty="0">
                <a:solidFill>
                  <a:srgbClr val="333333"/>
                </a:solidFill>
                <a:latin typeface="+mn-lt"/>
              </a:rPr>
              <a:t> </a:t>
            </a:r>
            <a:r>
              <a:rPr lang="en-CA" altLang="de-DE" sz="2000" b="0" dirty="0" err="1">
                <a:solidFill>
                  <a:srgbClr val="333333"/>
                </a:solidFill>
                <a:latin typeface="+mn-lt"/>
              </a:rPr>
              <a:t>ilmoittaa</a:t>
            </a:r>
            <a:r>
              <a:rPr lang="en-CA" altLang="de-DE" sz="2000" b="0" dirty="0">
                <a:solidFill>
                  <a:srgbClr val="333333"/>
                </a:solidFill>
                <a:latin typeface="+mn-lt"/>
              </a:rPr>
              <a:t> </a:t>
            </a:r>
            <a:r>
              <a:rPr lang="en-CA" altLang="de-DE" sz="2000" b="0" dirty="0" err="1">
                <a:solidFill>
                  <a:srgbClr val="333333"/>
                </a:solidFill>
                <a:latin typeface="+mn-lt"/>
              </a:rPr>
              <a:t>ettei</a:t>
            </a:r>
            <a:r>
              <a:rPr lang="en-CA" altLang="de-DE" sz="2000" b="0" dirty="0">
                <a:solidFill>
                  <a:srgbClr val="333333"/>
                </a:solidFill>
                <a:latin typeface="+mn-lt"/>
              </a:rPr>
              <a:t> ole </a:t>
            </a:r>
            <a:r>
              <a:rPr lang="en-CA" altLang="de-DE" sz="2000" b="0" dirty="0" err="1">
                <a:solidFill>
                  <a:srgbClr val="333333"/>
                </a:solidFill>
                <a:latin typeface="+mn-lt"/>
              </a:rPr>
              <a:t>varaa</a:t>
            </a:r>
            <a:r>
              <a:rPr lang="en-CA" altLang="de-DE" sz="2000" b="0" dirty="0">
                <a:solidFill>
                  <a:srgbClr val="333333"/>
                </a:solidFill>
                <a:latin typeface="+mn-lt"/>
              </a:rPr>
              <a:t> </a:t>
            </a:r>
            <a:r>
              <a:rPr lang="en-CA" altLang="de-DE" sz="2000" b="0" dirty="0" err="1">
                <a:solidFill>
                  <a:srgbClr val="333333"/>
                </a:solidFill>
                <a:latin typeface="+mn-lt"/>
              </a:rPr>
              <a:t>nostaa</a:t>
            </a:r>
            <a:r>
              <a:rPr lang="en-CA" altLang="de-DE" sz="2000" b="0" dirty="0">
                <a:solidFill>
                  <a:srgbClr val="333333"/>
                </a:solidFill>
                <a:latin typeface="+mn-lt"/>
              </a:rPr>
              <a:t> </a:t>
            </a:r>
            <a:r>
              <a:rPr lang="en-CA" altLang="de-DE" sz="2000" b="0" dirty="0" err="1">
                <a:solidFill>
                  <a:srgbClr val="333333"/>
                </a:solidFill>
                <a:latin typeface="+mn-lt"/>
              </a:rPr>
              <a:t>palkkoja</a:t>
            </a:r>
            <a:r>
              <a:rPr lang="en-CA" altLang="de-DE" sz="2000" b="0" dirty="0">
                <a:solidFill>
                  <a:srgbClr val="333333"/>
                </a:solidFill>
                <a:latin typeface="+mn-lt"/>
              </a:rPr>
              <a:t>, </a:t>
            </a:r>
            <a:r>
              <a:rPr lang="en-CA" altLang="de-DE" sz="2000" b="0" dirty="0" err="1">
                <a:solidFill>
                  <a:srgbClr val="333333"/>
                </a:solidFill>
                <a:latin typeface="+mn-lt"/>
              </a:rPr>
              <a:t>vaikka</a:t>
            </a:r>
            <a:r>
              <a:rPr lang="en-CA" altLang="de-DE" sz="2000" b="0" dirty="0">
                <a:solidFill>
                  <a:srgbClr val="333333"/>
                </a:solidFill>
                <a:latin typeface="+mn-lt"/>
              </a:rPr>
              <a:t> </a:t>
            </a:r>
            <a:r>
              <a:rPr lang="en-CA" altLang="de-DE" sz="2000" b="0" dirty="0" err="1">
                <a:solidFill>
                  <a:srgbClr val="333333"/>
                </a:solidFill>
                <a:latin typeface="+mn-lt"/>
              </a:rPr>
              <a:t>hän</a:t>
            </a:r>
            <a:r>
              <a:rPr lang="en-CA" altLang="de-DE" sz="2000" b="0" dirty="0">
                <a:solidFill>
                  <a:srgbClr val="333333"/>
                </a:solidFill>
                <a:latin typeface="+mn-lt"/>
              </a:rPr>
              <a:t> </a:t>
            </a:r>
            <a:r>
              <a:rPr lang="en-CA" altLang="de-DE" sz="2000" b="0" dirty="0" err="1">
                <a:solidFill>
                  <a:srgbClr val="333333"/>
                </a:solidFill>
                <a:latin typeface="+mn-lt"/>
              </a:rPr>
              <a:t>itse</a:t>
            </a:r>
            <a:r>
              <a:rPr lang="en-CA" altLang="de-DE" sz="2000" b="0" dirty="0">
                <a:solidFill>
                  <a:srgbClr val="333333"/>
                </a:solidFill>
                <a:latin typeface="+mn-lt"/>
              </a:rPr>
              <a:t> </a:t>
            </a:r>
            <a:r>
              <a:rPr lang="en-CA" altLang="de-DE" sz="2000" b="0" dirty="0" err="1">
                <a:solidFill>
                  <a:srgbClr val="333333"/>
                </a:solidFill>
                <a:latin typeface="+mn-lt"/>
              </a:rPr>
              <a:t>elää</a:t>
            </a:r>
            <a:r>
              <a:rPr lang="en-CA" altLang="de-DE" sz="2000" b="0" dirty="0">
                <a:solidFill>
                  <a:srgbClr val="333333"/>
                </a:solidFill>
                <a:latin typeface="+mn-lt"/>
              </a:rPr>
              <a:t> </a:t>
            </a:r>
            <a:r>
              <a:rPr lang="en-CA" altLang="de-DE" sz="2000" b="0" dirty="0" err="1">
                <a:solidFill>
                  <a:srgbClr val="333333"/>
                </a:solidFill>
                <a:latin typeface="+mn-lt"/>
              </a:rPr>
              <a:t>yltäkylläisyydessä</a:t>
            </a:r>
            <a:r>
              <a:rPr lang="en-CA" altLang="de-DE" sz="2000" b="0" dirty="0">
                <a:solidFill>
                  <a:srgbClr val="333333"/>
                </a:solidFill>
                <a:latin typeface="+mn-lt"/>
              </a:rPr>
              <a:t>.</a:t>
            </a:r>
            <a:endParaRPr lang="en-CA" altLang="de-DE" sz="20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Onko päätöksesi muuttunut uuden kuvan myötä?</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33</a:t>
            </a:fld>
            <a:endParaRPr lang="de-DE" altLang="de-DE">
              <a:latin typeface="+mn-lt"/>
            </a:endParaRPr>
          </a:p>
        </p:txBody>
      </p:sp>
      <p:pic>
        <p:nvPicPr>
          <p:cNvPr id="6"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1"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2"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Caption_7"/>
          <p:cNvSpPr>
            <a:spLocks noChangeArrowheads="1"/>
          </p:cNvSpPr>
          <p:nvPr/>
        </p:nvSpPr>
        <p:spPr bwMode="auto">
          <a:xfrm>
            <a:off x="2949324" y="2133600"/>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juhla</a:t>
            </a:r>
          </a:p>
        </p:txBody>
      </p:sp>
      <p:sp>
        <p:nvSpPr>
          <p:cNvPr id="8"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14"/>
          <p:cNvSpPr txBox="1">
            <a:spLocks noChangeArrowheads="1"/>
          </p:cNvSpPr>
          <p:nvPr/>
        </p:nvSpPr>
        <p:spPr bwMode="auto">
          <a:xfrm>
            <a:off x="408955" y="4937759"/>
            <a:ext cx="11376000" cy="1644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800100" indent="-342900" algn="l" eaLnBrk="0" hangingPunct="0">
              <a:spcBef>
                <a:spcPct val="20000"/>
              </a:spcBef>
              <a:buClr>
                <a:srgbClr val="006699"/>
              </a:buClr>
              <a:buChar char="–"/>
              <a:defRPr sz="2800">
                <a:solidFill>
                  <a:schemeClr val="tx1"/>
                </a:solidFill>
                <a:latin typeface="Verdana" panose="020B0604030504040204" pitchFamily="34" charset="0"/>
              </a:defRPr>
            </a:lvl2pPr>
            <a:lvl3pPr marL="1257300" indent="-342900" algn="l" eaLnBrk="0" hangingPunct="0">
              <a:spcBef>
                <a:spcPct val="20000"/>
              </a:spcBef>
              <a:buClr>
                <a:srgbClr val="006699"/>
              </a:buClr>
              <a:buChar char="•"/>
              <a:defRPr sz="2400">
                <a:solidFill>
                  <a:schemeClr val="tx1"/>
                </a:solidFill>
                <a:latin typeface="Verdana" panose="020B0604030504040204" pitchFamily="34" charset="0"/>
              </a:defRPr>
            </a:lvl3pPr>
            <a:lvl4pPr marL="1714500" indent="-342900" algn="l" eaLnBrk="0" hangingPunct="0">
              <a:spcBef>
                <a:spcPct val="20000"/>
              </a:spcBef>
              <a:buClr>
                <a:srgbClr val="006699"/>
              </a:buClr>
              <a:buChar char="–"/>
              <a:defRPr sz="2000">
                <a:solidFill>
                  <a:schemeClr val="tx1"/>
                </a:solidFill>
                <a:latin typeface="Verdana" panose="020B0604030504040204" pitchFamily="34" charset="0"/>
              </a:defRPr>
            </a:lvl4pPr>
            <a:lvl5pPr marL="2171700" indent="-342900" algn="l" eaLnBrk="0" hangingPunct="0">
              <a:spcBef>
                <a:spcPct val="20000"/>
              </a:spcBef>
              <a:buClr>
                <a:srgbClr val="006699"/>
              </a:buClr>
              <a:buChar char="»"/>
              <a:defRPr sz="2000">
                <a:solidFill>
                  <a:schemeClr val="tx1"/>
                </a:solidFill>
                <a:latin typeface="Verdana" panose="020B0604030504040204" pitchFamily="34" charset="0"/>
              </a:defRPr>
            </a:lvl5pPr>
            <a:lvl6pPr marL="26289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30861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5433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40005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rPr>
              <a:t>Poliitikko auttaa vähäosaisia ihmisiä.</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Kommunistipoliitikko</a:t>
            </a:r>
            <a:r>
              <a:rPr lang="en-CA" altLang="de-DE" sz="2000" b="0" dirty="0">
                <a:solidFill>
                  <a:srgbClr val="333333"/>
                </a:solidFill>
                <a:latin typeface="+mn-lt"/>
              </a:rPr>
              <a:t> </a:t>
            </a:r>
            <a:r>
              <a:rPr lang="en-CA" altLang="de-DE" sz="2000" b="0" dirty="0" err="1">
                <a:solidFill>
                  <a:srgbClr val="333333"/>
                </a:solidFill>
                <a:latin typeface="+mn-lt"/>
              </a:rPr>
              <a:t>rohkaisee</a:t>
            </a:r>
            <a:r>
              <a:rPr lang="en-CA" altLang="de-DE" sz="2000" b="0" dirty="0">
                <a:solidFill>
                  <a:srgbClr val="333333"/>
                </a:solidFill>
                <a:latin typeface="+mn-lt"/>
              </a:rPr>
              <a:t> </a:t>
            </a:r>
            <a:r>
              <a:rPr lang="en-CA" altLang="de-DE" sz="2000" b="0" dirty="0" err="1">
                <a:solidFill>
                  <a:srgbClr val="333333"/>
                </a:solidFill>
                <a:latin typeface="+mn-lt"/>
              </a:rPr>
              <a:t>työntekijöitä</a:t>
            </a:r>
            <a:r>
              <a:rPr lang="en-CA" altLang="de-DE" sz="2000" b="0" dirty="0">
                <a:solidFill>
                  <a:srgbClr val="333333"/>
                </a:solidFill>
                <a:latin typeface="+mn-lt"/>
              </a:rPr>
              <a:t> </a:t>
            </a:r>
            <a:r>
              <a:rPr lang="en-CA" altLang="de-DE" sz="2000" b="0" dirty="0" err="1">
                <a:solidFill>
                  <a:srgbClr val="333333"/>
                </a:solidFill>
                <a:latin typeface="+mn-lt"/>
              </a:rPr>
              <a:t>työskentelemään</a:t>
            </a:r>
            <a:r>
              <a:rPr lang="en-CA" altLang="de-DE" sz="2000" b="0" dirty="0">
                <a:solidFill>
                  <a:srgbClr val="333333"/>
                </a:solidFill>
                <a:latin typeface="+mn-lt"/>
              </a:rPr>
              <a:t> </a:t>
            </a:r>
            <a:r>
              <a:rPr lang="en-CA" altLang="de-DE" sz="2000" b="0" dirty="0" err="1">
                <a:solidFill>
                  <a:srgbClr val="333333"/>
                </a:solidFill>
                <a:latin typeface="+mn-lt"/>
              </a:rPr>
              <a:t>kovemmin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Saarnaaja</a:t>
            </a:r>
            <a:r>
              <a:rPr lang="en-CA" altLang="de-DE" sz="2000" b="0" dirty="0">
                <a:solidFill>
                  <a:srgbClr val="333333"/>
                </a:solidFill>
                <a:latin typeface="+mn-lt"/>
              </a:rPr>
              <a:t> </a:t>
            </a:r>
            <a:r>
              <a:rPr lang="en-CA" altLang="de-DE" sz="2000" b="0" dirty="0" err="1">
                <a:solidFill>
                  <a:srgbClr val="333333"/>
                </a:solidFill>
                <a:latin typeface="+mn-lt"/>
              </a:rPr>
              <a:t>julistaa</a:t>
            </a:r>
            <a:r>
              <a:rPr lang="en-CA" altLang="de-DE" sz="2000" b="0" dirty="0">
                <a:solidFill>
                  <a:srgbClr val="333333"/>
                </a:solidFill>
                <a:latin typeface="+mn-lt"/>
              </a:rPr>
              <a:t> </a:t>
            </a:r>
            <a:r>
              <a:rPr lang="en-CA" altLang="de-DE" sz="2000" b="0" dirty="0" err="1">
                <a:solidFill>
                  <a:srgbClr val="333333"/>
                </a:solidFill>
                <a:latin typeface="+mn-lt"/>
              </a:rPr>
              <a:t>maailmanloppua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Johtaja</a:t>
            </a:r>
            <a:r>
              <a:rPr lang="en-CA" altLang="de-DE" sz="2000" b="0" dirty="0">
                <a:solidFill>
                  <a:srgbClr val="333333"/>
                </a:solidFill>
                <a:latin typeface="+mn-lt"/>
              </a:rPr>
              <a:t> </a:t>
            </a:r>
            <a:r>
              <a:rPr lang="en-CA" altLang="de-DE" sz="2000" b="0" dirty="0" err="1">
                <a:solidFill>
                  <a:srgbClr val="333333"/>
                </a:solidFill>
                <a:latin typeface="+mn-lt"/>
              </a:rPr>
              <a:t>ilmoittaa</a:t>
            </a:r>
            <a:r>
              <a:rPr lang="en-CA" altLang="de-DE" sz="2000" b="0" dirty="0">
                <a:solidFill>
                  <a:srgbClr val="333333"/>
                </a:solidFill>
                <a:latin typeface="+mn-lt"/>
              </a:rPr>
              <a:t> </a:t>
            </a:r>
            <a:r>
              <a:rPr lang="en-CA" altLang="de-DE" sz="2000" b="0" dirty="0" err="1">
                <a:solidFill>
                  <a:srgbClr val="333333"/>
                </a:solidFill>
                <a:latin typeface="+mn-lt"/>
              </a:rPr>
              <a:t>ettei</a:t>
            </a:r>
            <a:r>
              <a:rPr lang="en-CA" altLang="de-DE" sz="2000" b="0" dirty="0">
                <a:solidFill>
                  <a:srgbClr val="333333"/>
                </a:solidFill>
                <a:latin typeface="+mn-lt"/>
              </a:rPr>
              <a:t> ole </a:t>
            </a:r>
            <a:r>
              <a:rPr lang="en-CA" altLang="de-DE" sz="2000" b="0" dirty="0" err="1">
                <a:solidFill>
                  <a:srgbClr val="333333"/>
                </a:solidFill>
                <a:latin typeface="+mn-lt"/>
              </a:rPr>
              <a:t>varaa</a:t>
            </a:r>
            <a:r>
              <a:rPr lang="en-CA" altLang="de-DE" sz="2000" b="0" dirty="0">
                <a:solidFill>
                  <a:srgbClr val="333333"/>
                </a:solidFill>
                <a:latin typeface="+mn-lt"/>
              </a:rPr>
              <a:t> </a:t>
            </a:r>
            <a:r>
              <a:rPr lang="en-CA" altLang="de-DE" sz="2000" b="0" dirty="0" err="1">
                <a:solidFill>
                  <a:srgbClr val="333333"/>
                </a:solidFill>
                <a:latin typeface="+mn-lt"/>
              </a:rPr>
              <a:t>nostaa</a:t>
            </a:r>
            <a:r>
              <a:rPr lang="en-CA" altLang="de-DE" sz="2000" b="0" dirty="0">
                <a:solidFill>
                  <a:srgbClr val="333333"/>
                </a:solidFill>
                <a:latin typeface="+mn-lt"/>
              </a:rPr>
              <a:t> </a:t>
            </a:r>
            <a:r>
              <a:rPr lang="en-CA" altLang="de-DE" sz="2000" b="0" dirty="0" err="1">
                <a:solidFill>
                  <a:srgbClr val="333333"/>
                </a:solidFill>
                <a:latin typeface="+mn-lt"/>
              </a:rPr>
              <a:t>palkkoja</a:t>
            </a:r>
            <a:r>
              <a:rPr lang="en-CA" altLang="de-DE" sz="2000" b="0" dirty="0">
                <a:solidFill>
                  <a:srgbClr val="333333"/>
                </a:solidFill>
                <a:latin typeface="+mn-lt"/>
              </a:rPr>
              <a:t>, </a:t>
            </a:r>
            <a:r>
              <a:rPr lang="en-CA" altLang="de-DE" sz="2000" b="0" dirty="0" err="1">
                <a:solidFill>
                  <a:srgbClr val="333333"/>
                </a:solidFill>
                <a:latin typeface="+mn-lt"/>
              </a:rPr>
              <a:t>vaikka</a:t>
            </a:r>
            <a:r>
              <a:rPr lang="en-CA" altLang="de-DE" sz="2000" b="0" dirty="0">
                <a:solidFill>
                  <a:srgbClr val="333333"/>
                </a:solidFill>
                <a:latin typeface="+mn-lt"/>
              </a:rPr>
              <a:t> </a:t>
            </a:r>
            <a:r>
              <a:rPr lang="en-CA" altLang="de-DE" sz="2000" b="0" dirty="0" err="1">
                <a:solidFill>
                  <a:srgbClr val="333333"/>
                </a:solidFill>
                <a:latin typeface="+mn-lt"/>
              </a:rPr>
              <a:t>hän</a:t>
            </a:r>
            <a:r>
              <a:rPr lang="en-CA" altLang="de-DE" sz="2000" b="0" dirty="0">
                <a:solidFill>
                  <a:srgbClr val="333333"/>
                </a:solidFill>
                <a:latin typeface="+mn-lt"/>
              </a:rPr>
              <a:t> </a:t>
            </a:r>
            <a:r>
              <a:rPr lang="en-CA" altLang="de-DE" sz="2000" b="0" dirty="0" err="1">
                <a:solidFill>
                  <a:srgbClr val="333333"/>
                </a:solidFill>
                <a:latin typeface="+mn-lt"/>
              </a:rPr>
              <a:t>itse</a:t>
            </a:r>
            <a:r>
              <a:rPr lang="en-CA" altLang="de-DE" sz="2000" b="0" dirty="0">
                <a:solidFill>
                  <a:srgbClr val="333333"/>
                </a:solidFill>
                <a:latin typeface="+mn-lt"/>
              </a:rPr>
              <a:t> </a:t>
            </a:r>
            <a:r>
              <a:rPr lang="en-CA" altLang="de-DE" sz="2000" b="0" dirty="0" err="1">
                <a:solidFill>
                  <a:srgbClr val="333333"/>
                </a:solidFill>
                <a:latin typeface="+mn-lt"/>
              </a:rPr>
              <a:t>elää</a:t>
            </a:r>
            <a:r>
              <a:rPr lang="en-CA" altLang="de-DE" sz="2000" b="0" dirty="0">
                <a:solidFill>
                  <a:srgbClr val="333333"/>
                </a:solidFill>
                <a:latin typeface="+mn-lt"/>
              </a:rPr>
              <a:t> </a:t>
            </a:r>
            <a:r>
              <a:rPr lang="en-CA" altLang="de-DE" sz="2000" b="0" dirty="0" err="1">
                <a:solidFill>
                  <a:srgbClr val="333333"/>
                </a:solidFill>
                <a:latin typeface="+mn-lt"/>
              </a:rPr>
              <a:t>yltäkylläisyydessä</a:t>
            </a:r>
            <a:r>
              <a:rPr lang="en-CA" altLang="de-DE" sz="2000" b="0" dirty="0">
                <a:solidFill>
                  <a:srgbClr val="333333"/>
                </a:solidFill>
                <a:latin typeface="+mn-lt"/>
              </a:rPr>
              <a:t>.</a:t>
            </a:r>
            <a:endParaRPr lang="en-CA" altLang="de-DE" sz="20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Ole hyvä ja arvioi todennäköisyys uudelleen!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34</a:t>
            </a:fld>
            <a:endParaRPr lang="de-DE" altLang="de-DE">
              <a:latin typeface="+mn-lt"/>
            </a:endParaRPr>
          </a:p>
        </p:txBody>
      </p:sp>
      <p:pic>
        <p:nvPicPr>
          <p:cNvPr id="6" name="Picture 5"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16"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juhla</a:t>
            </a:r>
          </a:p>
        </p:txBody>
      </p:sp>
      <p:sp>
        <p:nvSpPr>
          <p:cNvPr id="9"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13"/>
          <p:cNvSpPr>
            <a:spLocks noChangeArrowheads="1"/>
          </p:cNvSpPr>
          <p:nvPr/>
        </p:nvSpPr>
        <p:spPr bwMode="auto">
          <a:xfrm>
            <a:off x="1057027" y="2103120"/>
            <a:ext cx="164592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Hyväntekeväisyysjuhla</a:t>
            </a:r>
          </a:p>
        </p:txBody>
      </p:sp>
      <p:sp>
        <p:nvSpPr>
          <p:cNvPr id="10"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14"/>
          <p:cNvSpPr txBox="1">
            <a:spLocks noChangeArrowheads="1"/>
          </p:cNvSpPr>
          <p:nvPr/>
        </p:nvSpPr>
        <p:spPr bwMode="auto">
          <a:xfrm>
            <a:off x="408955" y="4937759"/>
            <a:ext cx="11376000" cy="1644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800100" indent="-342900" algn="l" eaLnBrk="0" hangingPunct="0">
              <a:spcBef>
                <a:spcPct val="20000"/>
              </a:spcBef>
              <a:buClr>
                <a:srgbClr val="006699"/>
              </a:buClr>
              <a:buChar char="–"/>
              <a:defRPr sz="2800">
                <a:solidFill>
                  <a:schemeClr val="tx1"/>
                </a:solidFill>
                <a:latin typeface="Verdana" panose="020B0604030504040204" pitchFamily="34" charset="0"/>
              </a:defRPr>
            </a:lvl2pPr>
            <a:lvl3pPr marL="1257300" indent="-342900" algn="l" eaLnBrk="0" hangingPunct="0">
              <a:spcBef>
                <a:spcPct val="20000"/>
              </a:spcBef>
              <a:buClr>
                <a:srgbClr val="006699"/>
              </a:buClr>
              <a:buChar char="•"/>
              <a:defRPr sz="2400">
                <a:solidFill>
                  <a:schemeClr val="tx1"/>
                </a:solidFill>
                <a:latin typeface="Verdana" panose="020B0604030504040204" pitchFamily="34" charset="0"/>
              </a:defRPr>
            </a:lvl3pPr>
            <a:lvl4pPr marL="1714500" indent="-342900" algn="l" eaLnBrk="0" hangingPunct="0">
              <a:spcBef>
                <a:spcPct val="20000"/>
              </a:spcBef>
              <a:buClr>
                <a:srgbClr val="006699"/>
              </a:buClr>
              <a:buChar char="–"/>
              <a:defRPr sz="2000">
                <a:solidFill>
                  <a:schemeClr val="tx1"/>
                </a:solidFill>
                <a:latin typeface="Verdana" panose="020B0604030504040204" pitchFamily="34" charset="0"/>
              </a:defRPr>
            </a:lvl4pPr>
            <a:lvl5pPr marL="2171700" indent="-342900" algn="l" eaLnBrk="0" hangingPunct="0">
              <a:spcBef>
                <a:spcPct val="20000"/>
              </a:spcBef>
              <a:buClr>
                <a:srgbClr val="006699"/>
              </a:buClr>
              <a:buChar char="»"/>
              <a:defRPr sz="2000">
                <a:solidFill>
                  <a:schemeClr val="tx1"/>
                </a:solidFill>
                <a:latin typeface="Verdana" panose="020B0604030504040204" pitchFamily="34" charset="0"/>
              </a:defRPr>
            </a:lvl5pPr>
            <a:lvl6pPr marL="26289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30861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5433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40005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de-DE" altLang="de-DE" sz="2000" b="0" dirty="0">
                <a:solidFill>
                  <a:srgbClr val="004992"/>
                </a:solidFill>
                <a:latin typeface="+mn-lt"/>
              </a:rPr>
              <a:t>Poliitikko auttaa vähäosaisia ihmisiä.</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Kommunistipoliitikko</a:t>
            </a:r>
            <a:r>
              <a:rPr lang="en-CA" altLang="de-DE" sz="2000" b="0" dirty="0">
                <a:solidFill>
                  <a:srgbClr val="333333"/>
                </a:solidFill>
                <a:latin typeface="+mn-lt"/>
              </a:rPr>
              <a:t> </a:t>
            </a:r>
            <a:r>
              <a:rPr lang="en-CA" altLang="de-DE" sz="2000" b="0" dirty="0" err="1">
                <a:solidFill>
                  <a:srgbClr val="333333"/>
                </a:solidFill>
                <a:latin typeface="+mn-lt"/>
              </a:rPr>
              <a:t>rohkaisee</a:t>
            </a:r>
            <a:r>
              <a:rPr lang="en-CA" altLang="de-DE" sz="2000" b="0" dirty="0">
                <a:solidFill>
                  <a:srgbClr val="333333"/>
                </a:solidFill>
                <a:latin typeface="+mn-lt"/>
              </a:rPr>
              <a:t> </a:t>
            </a:r>
            <a:r>
              <a:rPr lang="en-CA" altLang="de-DE" sz="2000" b="0" dirty="0" err="1">
                <a:solidFill>
                  <a:srgbClr val="333333"/>
                </a:solidFill>
                <a:latin typeface="+mn-lt"/>
              </a:rPr>
              <a:t>työntekijöitä</a:t>
            </a:r>
            <a:r>
              <a:rPr lang="en-CA" altLang="de-DE" sz="2000" b="0" dirty="0">
                <a:solidFill>
                  <a:srgbClr val="333333"/>
                </a:solidFill>
                <a:latin typeface="+mn-lt"/>
              </a:rPr>
              <a:t> </a:t>
            </a:r>
            <a:r>
              <a:rPr lang="en-CA" altLang="de-DE" sz="2000" b="0" dirty="0" err="1">
                <a:solidFill>
                  <a:srgbClr val="333333"/>
                </a:solidFill>
                <a:latin typeface="+mn-lt"/>
              </a:rPr>
              <a:t>työskentelemään</a:t>
            </a:r>
            <a:r>
              <a:rPr lang="en-CA" altLang="de-DE" sz="2000" b="0" dirty="0">
                <a:solidFill>
                  <a:srgbClr val="333333"/>
                </a:solidFill>
                <a:latin typeface="+mn-lt"/>
              </a:rPr>
              <a:t> </a:t>
            </a:r>
            <a:r>
              <a:rPr lang="en-CA" altLang="de-DE" sz="2000" b="0" dirty="0" err="1">
                <a:solidFill>
                  <a:srgbClr val="333333"/>
                </a:solidFill>
                <a:latin typeface="+mn-lt"/>
              </a:rPr>
              <a:t>kovemmin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Saarnaaja</a:t>
            </a:r>
            <a:r>
              <a:rPr lang="en-CA" altLang="de-DE" sz="2000" b="0" dirty="0">
                <a:solidFill>
                  <a:srgbClr val="333333"/>
                </a:solidFill>
                <a:latin typeface="+mn-lt"/>
              </a:rPr>
              <a:t> </a:t>
            </a:r>
            <a:r>
              <a:rPr lang="en-CA" altLang="de-DE" sz="2000" b="0" dirty="0" err="1">
                <a:solidFill>
                  <a:srgbClr val="333333"/>
                </a:solidFill>
                <a:latin typeface="+mn-lt"/>
              </a:rPr>
              <a:t>julistaa</a:t>
            </a:r>
            <a:r>
              <a:rPr lang="en-CA" altLang="de-DE" sz="2000" b="0" dirty="0">
                <a:solidFill>
                  <a:srgbClr val="333333"/>
                </a:solidFill>
                <a:latin typeface="+mn-lt"/>
              </a:rPr>
              <a:t> </a:t>
            </a:r>
            <a:r>
              <a:rPr lang="en-CA" altLang="de-DE" sz="2000" b="0" dirty="0" err="1">
                <a:solidFill>
                  <a:srgbClr val="333333"/>
                </a:solidFill>
                <a:latin typeface="+mn-lt"/>
              </a:rPr>
              <a:t>maailmanloppua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Johtaja</a:t>
            </a:r>
            <a:r>
              <a:rPr lang="en-CA" altLang="de-DE" sz="2000" b="0" dirty="0">
                <a:solidFill>
                  <a:srgbClr val="333333"/>
                </a:solidFill>
                <a:latin typeface="+mn-lt"/>
              </a:rPr>
              <a:t> </a:t>
            </a:r>
            <a:r>
              <a:rPr lang="en-CA" altLang="de-DE" sz="2000" b="0" dirty="0" err="1">
                <a:solidFill>
                  <a:srgbClr val="333333"/>
                </a:solidFill>
                <a:latin typeface="+mn-lt"/>
              </a:rPr>
              <a:t>ilmoittaa</a:t>
            </a:r>
            <a:r>
              <a:rPr lang="en-CA" altLang="de-DE" sz="2000" b="0" dirty="0">
                <a:solidFill>
                  <a:srgbClr val="333333"/>
                </a:solidFill>
                <a:latin typeface="+mn-lt"/>
              </a:rPr>
              <a:t> </a:t>
            </a:r>
            <a:r>
              <a:rPr lang="en-CA" altLang="de-DE" sz="2000" b="0" dirty="0" err="1">
                <a:solidFill>
                  <a:srgbClr val="333333"/>
                </a:solidFill>
                <a:latin typeface="+mn-lt"/>
              </a:rPr>
              <a:t>ettei</a:t>
            </a:r>
            <a:r>
              <a:rPr lang="en-CA" altLang="de-DE" sz="2000" b="0" dirty="0">
                <a:solidFill>
                  <a:srgbClr val="333333"/>
                </a:solidFill>
                <a:latin typeface="+mn-lt"/>
              </a:rPr>
              <a:t> ole </a:t>
            </a:r>
            <a:r>
              <a:rPr lang="en-CA" altLang="de-DE" sz="2000" b="0" dirty="0" err="1">
                <a:solidFill>
                  <a:srgbClr val="333333"/>
                </a:solidFill>
                <a:latin typeface="+mn-lt"/>
              </a:rPr>
              <a:t>varaa</a:t>
            </a:r>
            <a:r>
              <a:rPr lang="en-CA" altLang="de-DE" sz="2000" b="0" dirty="0">
                <a:solidFill>
                  <a:srgbClr val="333333"/>
                </a:solidFill>
                <a:latin typeface="+mn-lt"/>
              </a:rPr>
              <a:t> </a:t>
            </a:r>
            <a:r>
              <a:rPr lang="en-CA" altLang="de-DE" sz="2000" b="0" dirty="0" err="1">
                <a:solidFill>
                  <a:srgbClr val="333333"/>
                </a:solidFill>
                <a:latin typeface="+mn-lt"/>
              </a:rPr>
              <a:t>nostaa</a:t>
            </a:r>
            <a:r>
              <a:rPr lang="en-CA" altLang="de-DE" sz="2000" b="0" dirty="0">
                <a:solidFill>
                  <a:srgbClr val="333333"/>
                </a:solidFill>
                <a:latin typeface="+mn-lt"/>
              </a:rPr>
              <a:t> </a:t>
            </a:r>
            <a:r>
              <a:rPr lang="en-CA" altLang="de-DE" sz="2000" b="0" dirty="0" err="1">
                <a:solidFill>
                  <a:srgbClr val="333333"/>
                </a:solidFill>
                <a:latin typeface="+mn-lt"/>
              </a:rPr>
              <a:t>palkkoja</a:t>
            </a:r>
            <a:r>
              <a:rPr lang="en-CA" altLang="de-DE" sz="2000" b="0" dirty="0">
                <a:solidFill>
                  <a:srgbClr val="333333"/>
                </a:solidFill>
                <a:latin typeface="+mn-lt"/>
              </a:rPr>
              <a:t>, </a:t>
            </a:r>
            <a:r>
              <a:rPr lang="en-CA" altLang="de-DE" sz="2000" b="0" dirty="0" err="1">
                <a:solidFill>
                  <a:srgbClr val="333333"/>
                </a:solidFill>
                <a:latin typeface="+mn-lt"/>
              </a:rPr>
              <a:t>vaikka</a:t>
            </a:r>
            <a:r>
              <a:rPr lang="en-CA" altLang="de-DE" sz="2000" b="0" dirty="0">
                <a:solidFill>
                  <a:srgbClr val="333333"/>
                </a:solidFill>
                <a:latin typeface="+mn-lt"/>
              </a:rPr>
              <a:t> </a:t>
            </a:r>
            <a:r>
              <a:rPr lang="en-CA" altLang="de-DE" sz="2000" b="0" dirty="0" err="1">
                <a:solidFill>
                  <a:srgbClr val="333333"/>
                </a:solidFill>
                <a:latin typeface="+mn-lt"/>
              </a:rPr>
              <a:t>hän</a:t>
            </a:r>
            <a:r>
              <a:rPr lang="en-CA" altLang="de-DE" sz="2000" b="0" dirty="0">
                <a:solidFill>
                  <a:srgbClr val="333333"/>
                </a:solidFill>
                <a:latin typeface="+mn-lt"/>
              </a:rPr>
              <a:t> </a:t>
            </a:r>
            <a:r>
              <a:rPr lang="en-CA" altLang="de-DE" sz="2000" b="0" dirty="0" err="1">
                <a:solidFill>
                  <a:srgbClr val="333333"/>
                </a:solidFill>
                <a:latin typeface="+mn-lt"/>
              </a:rPr>
              <a:t>itse</a:t>
            </a:r>
            <a:r>
              <a:rPr lang="en-CA" altLang="de-DE" sz="2000" b="0" dirty="0">
                <a:solidFill>
                  <a:srgbClr val="333333"/>
                </a:solidFill>
                <a:latin typeface="+mn-lt"/>
              </a:rPr>
              <a:t> </a:t>
            </a:r>
            <a:r>
              <a:rPr lang="en-CA" altLang="de-DE" sz="2000" b="0" dirty="0" err="1">
                <a:solidFill>
                  <a:srgbClr val="333333"/>
                </a:solidFill>
                <a:latin typeface="+mn-lt"/>
              </a:rPr>
              <a:t>elää</a:t>
            </a:r>
            <a:r>
              <a:rPr lang="en-CA" altLang="de-DE" sz="2000" b="0" dirty="0">
                <a:solidFill>
                  <a:srgbClr val="333333"/>
                </a:solidFill>
                <a:latin typeface="+mn-lt"/>
              </a:rPr>
              <a:t> </a:t>
            </a:r>
            <a:r>
              <a:rPr lang="en-CA" altLang="de-DE" sz="2000" b="0" dirty="0" err="1">
                <a:solidFill>
                  <a:srgbClr val="333333"/>
                </a:solidFill>
                <a:latin typeface="+mn-lt"/>
              </a:rPr>
              <a:t>yltäkylläisyydessä</a:t>
            </a:r>
            <a:r>
              <a:rPr lang="en-CA" altLang="de-DE" sz="2000" b="0" dirty="0">
                <a:solidFill>
                  <a:srgbClr val="333333"/>
                </a:solidFill>
                <a:latin typeface="+mn-lt"/>
              </a:rPr>
              <a:t>.</a:t>
            </a:r>
            <a:endParaRPr lang="en-CA" altLang="de-DE" sz="20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Ole hyvä ja arvioi todennäköisyys uudelleen!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35</a:t>
            </a:fld>
            <a:endParaRPr lang="de-DE" altLang="de-DE">
              <a:latin typeface="+mn-lt"/>
            </a:endParaRPr>
          </a:p>
        </p:txBody>
      </p:sp>
      <p:pic>
        <p:nvPicPr>
          <p:cNvPr id="6" name="Picture 5"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2"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3"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14"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juhla</a:t>
            </a:r>
          </a:p>
        </p:txBody>
      </p:sp>
      <p:sp>
        <p:nvSpPr>
          <p:cNvPr id="25" name="Caption_13"/>
          <p:cNvSpPr>
            <a:spLocks noChangeArrowheads="1"/>
          </p:cNvSpPr>
          <p:nvPr/>
        </p:nvSpPr>
        <p:spPr bwMode="auto">
          <a:xfrm>
            <a:off x="1057027" y="2103120"/>
            <a:ext cx="164592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Hyväntekeväisyysjuhla</a:t>
            </a:r>
          </a:p>
        </p:txBody>
      </p:sp>
      <p:sp>
        <p:nvSpPr>
          <p:cNvPr id="9"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5"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yrittää</a:t>
            </a:r>
            <a:r>
              <a:rPr lang="en-US" altLang="de-DE" sz="2000" b="0" dirty="0">
                <a:solidFill>
                  <a:srgbClr val="333333"/>
                </a:solidFill>
                <a:latin typeface="+mn-lt"/>
              </a:rPr>
              <a:t> </a:t>
            </a:r>
            <a:r>
              <a:rPr lang="en-US" altLang="de-DE" sz="2000" b="0" dirty="0" err="1">
                <a:solidFill>
                  <a:srgbClr val="333333"/>
                </a:solidFill>
                <a:latin typeface="+mn-lt"/>
              </a:rPr>
              <a:t>huijata</a:t>
            </a:r>
            <a:r>
              <a:rPr lang="en-US" altLang="de-DE" sz="2000" b="0" dirty="0">
                <a:solidFill>
                  <a:srgbClr val="333333"/>
                </a:solidFill>
                <a:latin typeface="+mn-lt"/>
              </a:rPr>
              <a:t> </a:t>
            </a:r>
            <a:r>
              <a:rPr lang="en-US" altLang="de-DE" sz="2000" b="0" dirty="0" err="1">
                <a:solidFill>
                  <a:srgbClr val="333333"/>
                </a:solidFill>
                <a:latin typeface="+mn-lt"/>
              </a:rPr>
              <a:t>häntä</a:t>
            </a:r>
            <a:r>
              <a:rPr lang="en-US" altLang="de-DE" sz="2000" b="0" dirty="0">
                <a:solidFill>
                  <a:srgbClr val="333333"/>
                </a:solidFill>
                <a:latin typeface="+mn-lt"/>
              </a:rPr>
              <a:t> </a:t>
            </a:r>
            <a:r>
              <a:rPr lang="en-US" altLang="de-DE" sz="2000" b="0" dirty="0" err="1">
                <a:solidFill>
                  <a:srgbClr val="333333"/>
                </a:solidFill>
                <a:latin typeface="+mn-lt"/>
              </a:rPr>
              <a:t>etsiviä</a:t>
            </a:r>
            <a:r>
              <a:rPr lang="en-US" altLang="de-DE" sz="2000" b="0" dirty="0">
                <a:solidFill>
                  <a:srgbClr val="333333"/>
                </a:solidFill>
                <a:latin typeface="+mn-lt"/>
              </a:rPr>
              <a:t> </a:t>
            </a:r>
            <a:r>
              <a:rPr lang="en-US" altLang="de-DE" sz="2000" b="0" dirty="0" err="1">
                <a:solidFill>
                  <a:srgbClr val="333333"/>
                </a:solidFill>
                <a:latin typeface="+mn-lt"/>
              </a:rPr>
              <a:t>poliiseja</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sovittaa</a:t>
            </a:r>
            <a:r>
              <a:rPr lang="en-US" altLang="de-DE" sz="2000" b="0" dirty="0">
                <a:solidFill>
                  <a:srgbClr val="333333"/>
                </a:solidFill>
                <a:latin typeface="+mn-lt"/>
              </a:rPr>
              <a:t> </a:t>
            </a:r>
            <a:r>
              <a:rPr lang="en-US" altLang="de-DE" sz="2000" b="0" dirty="0" err="1">
                <a:solidFill>
                  <a:srgbClr val="333333"/>
                </a:solidFill>
                <a:latin typeface="+mn-lt"/>
              </a:rPr>
              <a:t>naisen</a:t>
            </a:r>
            <a:r>
              <a:rPr lang="en-US" altLang="de-DE" sz="2000" b="0" dirty="0">
                <a:solidFill>
                  <a:srgbClr val="333333"/>
                </a:solidFill>
                <a:latin typeface="+mn-lt"/>
              </a:rPr>
              <a:t> </a:t>
            </a:r>
            <a:r>
              <a:rPr lang="en-US" altLang="de-DE" sz="2000" b="0" dirty="0" err="1">
                <a:solidFill>
                  <a:srgbClr val="333333"/>
                </a:solidFill>
                <a:latin typeface="+mn-lt"/>
              </a:rPr>
              <a:t>vaatteita</a:t>
            </a:r>
            <a:r>
              <a:rPr lang="en-US" altLang="de-DE" sz="2000" b="0" dirty="0">
                <a:solidFill>
                  <a:srgbClr val="333333"/>
                </a:solidFill>
                <a:latin typeface="+mn-lt"/>
              </a:rPr>
              <a:t> </a:t>
            </a:r>
            <a:r>
              <a:rPr lang="en-US" altLang="de-DE" sz="2000" b="0" dirty="0" err="1">
                <a:solidFill>
                  <a:srgbClr val="333333"/>
                </a:solidFill>
                <a:latin typeface="+mn-lt"/>
              </a:rPr>
              <a:t>huvin</a:t>
            </a:r>
            <a:r>
              <a:rPr lang="en-US" altLang="de-DE" sz="2000" b="0" dirty="0">
                <a:solidFill>
                  <a:srgbClr val="333333"/>
                </a:solidFill>
                <a:latin typeface="+mn-lt"/>
              </a:rPr>
              <a:t> </a:t>
            </a:r>
            <a:r>
              <a:rPr lang="en-US" altLang="de-DE" sz="2000" b="0" dirty="0" err="1">
                <a:solidFill>
                  <a:srgbClr val="333333"/>
                </a:solidFill>
                <a:latin typeface="+mn-lt"/>
              </a:rPr>
              <a:t>vuoksi</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naisen</a:t>
            </a:r>
            <a:r>
              <a:rPr lang="en-US" altLang="de-DE" sz="2000" b="0" dirty="0">
                <a:solidFill>
                  <a:srgbClr val="333333"/>
                </a:solidFill>
                <a:latin typeface="+mn-lt"/>
              </a:rPr>
              <a:t> </a:t>
            </a:r>
            <a:r>
              <a:rPr lang="en-US" altLang="de-DE" sz="2000" b="0" dirty="0" err="1">
                <a:solidFill>
                  <a:srgbClr val="333333"/>
                </a:solidFill>
                <a:latin typeface="+mn-lt"/>
              </a:rPr>
              <a:t>oma</a:t>
            </a:r>
            <a:r>
              <a:rPr lang="en-US" altLang="de-DE" sz="2000" b="0" dirty="0">
                <a:solidFill>
                  <a:srgbClr val="333333"/>
                </a:solidFill>
                <a:latin typeface="+mn-lt"/>
              </a:rPr>
              <a:t> </a:t>
            </a:r>
            <a:r>
              <a:rPr lang="en-US" altLang="de-DE" sz="2000" b="0" dirty="0" err="1">
                <a:solidFill>
                  <a:srgbClr val="333333"/>
                </a:solidFill>
                <a:latin typeface="+mn-lt"/>
              </a:rPr>
              <a:t>henkivartija</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Miehen</a:t>
            </a:r>
            <a:r>
              <a:rPr lang="en-US" altLang="de-DE" sz="2000" b="0" dirty="0">
                <a:solidFill>
                  <a:srgbClr val="333333"/>
                </a:solidFill>
                <a:latin typeface="+mn-lt"/>
              </a:rPr>
              <a:t> </a:t>
            </a:r>
            <a:r>
              <a:rPr lang="en-US" altLang="de-DE" sz="2000" b="0" dirty="0" err="1">
                <a:solidFill>
                  <a:srgbClr val="333333"/>
                </a:solidFill>
                <a:latin typeface="+mn-lt"/>
              </a:rPr>
              <a:t>vaatteet</a:t>
            </a:r>
            <a:r>
              <a:rPr lang="en-US" altLang="de-DE" sz="2000" b="0" dirty="0">
                <a:solidFill>
                  <a:srgbClr val="333333"/>
                </a:solidFill>
                <a:latin typeface="+mn-lt"/>
              </a:rPr>
              <a:t> </a:t>
            </a:r>
            <a:r>
              <a:rPr lang="en-US" altLang="de-DE" sz="2000" b="0" dirty="0" err="1">
                <a:solidFill>
                  <a:srgbClr val="333333"/>
                </a:solidFill>
                <a:latin typeface="+mn-lt"/>
              </a:rPr>
              <a:t>ovat</a:t>
            </a:r>
            <a:r>
              <a:rPr lang="en-US" altLang="de-DE" sz="2000" b="0" dirty="0">
                <a:solidFill>
                  <a:srgbClr val="333333"/>
                </a:solidFill>
                <a:latin typeface="+mn-lt"/>
              </a:rPr>
              <a:t> </a:t>
            </a:r>
            <a:r>
              <a:rPr lang="en-US" altLang="de-DE" sz="2000" b="0" dirty="0" err="1">
                <a:solidFill>
                  <a:srgbClr val="333333"/>
                </a:solidFill>
                <a:latin typeface="+mn-lt"/>
              </a:rPr>
              <a:t>märät</a:t>
            </a:r>
            <a:r>
              <a:rPr lang="en-US" altLang="de-DE" sz="2000" b="0" dirty="0">
                <a:solidFill>
                  <a:srgbClr val="333333"/>
                </a:solidFill>
                <a:latin typeface="+mn-lt"/>
              </a:rPr>
              <a:t>, </a:t>
            </a:r>
            <a:r>
              <a:rPr lang="en-US" altLang="de-DE" sz="2000" b="0" dirty="0" err="1">
                <a:solidFill>
                  <a:srgbClr val="333333"/>
                </a:solidFill>
                <a:latin typeface="+mn-lt"/>
              </a:rPr>
              <a:t>joten</a:t>
            </a:r>
            <a:r>
              <a:rPr lang="en-US" altLang="de-DE" sz="2000" b="0" dirty="0">
                <a:solidFill>
                  <a:srgbClr val="333333"/>
                </a:solidFill>
                <a:latin typeface="+mn-lt"/>
              </a:rPr>
              <a:t> </a:t>
            </a:r>
            <a:r>
              <a:rPr lang="en-US" altLang="de-DE" sz="2000" b="0" dirty="0" err="1">
                <a:solidFill>
                  <a:srgbClr val="333333"/>
                </a:solidFill>
                <a:latin typeface="+mn-lt"/>
              </a:rPr>
              <a:t>hän</a:t>
            </a:r>
            <a:r>
              <a:rPr lang="en-US" altLang="de-DE" sz="2000" b="0" dirty="0">
                <a:solidFill>
                  <a:srgbClr val="333333"/>
                </a:solidFill>
                <a:latin typeface="+mn-lt"/>
              </a:rPr>
              <a:t> </a:t>
            </a:r>
            <a:r>
              <a:rPr lang="en-US" altLang="de-DE" sz="2000" b="0" dirty="0" err="1">
                <a:solidFill>
                  <a:srgbClr val="333333"/>
                </a:solidFill>
                <a:latin typeface="+mn-lt"/>
              </a:rPr>
              <a:t>varastaa</a:t>
            </a:r>
            <a:r>
              <a:rPr lang="en-US" altLang="de-DE" sz="2000" b="0" dirty="0">
                <a:solidFill>
                  <a:srgbClr val="333333"/>
                </a:solidFill>
                <a:latin typeface="+mn-lt"/>
              </a:rPr>
              <a:t> </a:t>
            </a:r>
            <a:r>
              <a:rPr lang="en-US" altLang="de-DE" sz="2000" b="0" dirty="0" err="1">
                <a:solidFill>
                  <a:srgbClr val="333333"/>
                </a:solidFill>
                <a:latin typeface="+mn-lt"/>
              </a:rPr>
              <a:t>naisen</a:t>
            </a:r>
            <a:r>
              <a:rPr lang="en-US" altLang="de-DE" sz="2000" b="0" dirty="0">
                <a:solidFill>
                  <a:srgbClr val="333333"/>
                </a:solidFill>
                <a:latin typeface="+mn-lt"/>
              </a:rPr>
              <a:t> </a:t>
            </a:r>
            <a:r>
              <a:rPr lang="en-US" altLang="de-DE" sz="2000" b="0" dirty="0" err="1">
                <a:solidFill>
                  <a:srgbClr val="333333"/>
                </a:solidFill>
                <a:latin typeface="+mn-lt"/>
              </a:rPr>
              <a:t>vaatteet</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Kuinka todennäköisenä pidät jokaista vaihtoehtoa?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36</a:t>
            </a:fld>
            <a:endParaRPr lang="de-DE" altLang="de-DE">
              <a:latin typeface="+mn-lt"/>
            </a:endParaRPr>
          </a:p>
        </p:txBody>
      </p:sp>
      <p:pic>
        <p:nvPicPr>
          <p:cNvPr id="6"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7"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8"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Onko päätöksesi muuttunut uuden kuvan myötä?</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37</a:t>
            </a:fld>
            <a:endParaRPr lang="de-DE" altLang="de-DE">
              <a:latin typeface="+mn-lt"/>
            </a:endParaRPr>
          </a:p>
        </p:txBody>
      </p:sp>
      <p:sp>
        <p:nvSpPr>
          <p:cNvPr id="69642"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yrittää</a:t>
            </a:r>
            <a:r>
              <a:rPr lang="en-US" altLang="de-DE" sz="2000" b="0" dirty="0">
                <a:solidFill>
                  <a:srgbClr val="333333"/>
                </a:solidFill>
                <a:latin typeface="+mn-lt"/>
              </a:rPr>
              <a:t> </a:t>
            </a:r>
            <a:r>
              <a:rPr lang="en-US" altLang="de-DE" sz="2000" b="0" dirty="0" err="1">
                <a:solidFill>
                  <a:srgbClr val="333333"/>
                </a:solidFill>
                <a:latin typeface="+mn-lt"/>
              </a:rPr>
              <a:t>huijata</a:t>
            </a:r>
            <a:r>
              <a:rPr lang="en-US" altLang="de-DE" sz="2000" b="0" dirty="0">
                <a:solidFill>
                  <a:srgbClr val="333333"/>
                </a:solidFill>
                <a:latin typeface="+mn-lt"/>
              </a:rPr>
              <a:t> </a:t>
            </a:r>
            <a:r>
              <a:rPr lang="en-US" altLang="de-DE" sz="2000" b="0" dirty="0" err="1">
                <a:solidFill>
                  <a:srgbClr val="333333"/>
                </a:solidFill>
                <a:latin typeface="+mn-lt"/>
              </a:rPr>
              <a:t>häntä</a:t>
            </a:r>
            <a:r>
              <a:rPr lang="en-US" altLang="de-DE" sz="2000" b="0" dirty="0">
                <a:solidFill>
                  <a:srgbClr val="333333"/>
                </a:solidFill>
                <a:latin typeface="+mn-lt"/>
              </a:rPr>
              <a:t> </a:t>
            </a:r>
            <a:r>
              <a:rPr lang="en-US" altLang="de-DE" sz="2000" b="0" dirty="0" err="1">
                <a:solidFill>
                  <a:srgbClr val="333333"/>
                </a:solidFill>
                <a:latin typeface="+mn-lt"/>
              </a:rPr>
              <a:t>etsiviä</a:t>
            </a:r>
            <a:r>
              <a:rPr lang="en-US" altLang="de-DE" sz="2000" b="0" dirty="0">
                <a:solidFill>
                  <a:srgbClr val="333333"/>
                </a:solidFill>
                <a:latin typeface="+mn-lt"/>
              </a:rPr>
              <a:t> </a:t>
            </a:r>
            <a:r>
              <a:rPr lang="en-US" altLang="de-DE" sz="2000" b="0" dirty="0" err="1">
                <a:solidFill>
                  <a:srgbClr val="333333"/>
                </a:solidFill>
                <a:latin typeface="+mn-lt"/>
              </a:rPr>
              <a:t>poliiseja</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sovittaa</a:t>
            </a:r>
            <a:r>
              <a:rPr lang="en-US" altLang="de-DE" sz="2000" b="0" dirty="0">
                <a:solidFill>
                  <a:srgbClr val="333333"/>
                </a:solidFill>
                <a:latin typeface="+mn-lt"/>
              </a:rPr>
              <a:t> </a:t>
            </a:r>
            <a:r>
              <a:rPr lang="en-US" altLang="de-DE" sz="2000" b="0" dirty="0" err="1">
                <a:solidFill>
                  <a:srgbClr val="333333"/>
                </a:solidFill>
                <a:latin typeface="+mn-lt"/>
              </a:rPr>
              <a:t>naisen</a:t>
            </a:r>
            <a:r>
              <a:rPr lang="en-US" altLang="de-DE" sz="2000" b="0" dirty="0">
                <a:solidFill>
                  <a:srgbClr val="333333"/>
                </a:solidFill>
                <a:latin typeface="+mn-lt"/>
              </a:rPr>
              <a:t> </a:t>
            </a:r>
            <a:r>
              <a:rPr lang="en-US" altLang="de-DE" sz="2000" b="0" dirty="0" err="1">
                <a:solidFill>
                  <a:srgbClr val="333333"/>
                </a:solidFill>
                <a:latin typeface="+mn-lt"/>
              </a:rPr>
              <a:t>vaatteita</a:t>
            </a:r>
            <a:r>
              <a:rPr lang="en-US" altLang="de-DE" sz="2000" b="0" dirty="0">
                <a:solidFill>
                  <a:srgbClr val="333333"/>
                </a:solidFill>
                <a:latin typeface="+mn-lt"/>
              </a:rPr>
              <a:t> </a:t>
            </a:r>
            <a:r>
              <a:rPr lang="en-US" altLang="de-DE" sz="2000" b="0" dirty="0" err="1">
                <a:solidFill>
                  <a:srgbClr val="333333"/>
                </a:solidFill>
                <a:latin typeface="+mn-lt"/>
              </a:rPr>
              <a:t>huvin</a:t>
            </a:r>
            <a:r>
              <a:rPr lang="en-US" altLang="de-DE" sz="2000" b="0" dirty="0">
                <a:solidFill>
                  <a:srgbClr val="333333"/>
                </a:solidFill>
                <a:latin typeface="+mn-lt"/>
              </a:rPr>
              <a:t> </a:t>
            </a:r>
            <a:r>
              <a:rPr lang="en-US" altLang="de-DE" sz="2000" b="0" dirty="0" err="1">
                <a:solidFill>
                  <a:srgbClr val="333333"/>
                </a:solidFill>
                <a:latin typeface="+mn-lt"/>
              </a:rPr>
              <a:t>vuoksi</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naisen</a:t>
            </a:r>
            <a:r>
              <a:rPr lang="en-US" altLang="de-DE" sz="2000" b="0" dirty="0">
                <a:solidFill>
                  <a:srgbClr val="333333"/>
                </a:solidFill>
                <a:latin typeface="+mn-lt"/>
              </a:rPr>
              <a:t> </a:t>
            </a:r>
            <a:r>
              <a:rPr lang="en-US" altLang="de-DE" sz="2000" b="0" dirty="0" err="1">
                <a:solidFill>
                  <a:srgbClr val="333333"/>
                </a:solidFill>
                <a:latin typeface="+mn-lt"/>
              </a:rPr>
              <a:t>oma</a:t>
            </a:r>
            <a:r>
              <a:rPr lang="en-US" altLang="de-DE" sz="2000" b="0" dirty="0">
                <a:solidFill>
                  <a:srgbClr val="333333"/>
                </a:solidFill>
                <a:latin typeface="+mn-lt"/>
              </a:rPr>
              <a:t> </a:t>
            </a:r>
            <a:r>
              <a:rPr lang="en-US" altLang="de-DE" sz="2000" b="0" dirty="0" err="1">
                <a:solidFill>
                  <a:srgbClr val="333333"/>
                </a:solidFill>
                <a:latin typeface="+mn-lt"/>
              </a:rPr>
              <a:t>henkivartija</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Miehen</a:t>
            </a:r>
            <a:r>
              <a:rPr lang="en-US" altLang="de-DE" sz="2000" b="0" dirty="0">
                <a:solidFill>
                  <a:srgbClr val="333333"/>
                </a:solidFill>
                <a:latin typeface="+mn-lt"/>
              </a:rPr>
              <a:t> </a:t>
            </a:r>
            <a:r>
              <a:rPr lang="en-US" altLang="de-DE" sz="2000" b="0" dirty="0" err="1">
                <a:solidFill>
                  <a:srgbClr val="333333"/>
                </a:solidFill>
                <a:latin typeface="+mn-lt"/>
              </a:rPr>
              <a:t>vaatteet</a:t>
            </a:r>
            <a:r>
              <a:rPr lang="en-US" altLang="de-DE" sz="2000" b="0" dirty="0">
                <a:solidFill>
                  <a:srgbClr val="333333"/>
                </a:solidFill>
                <a:latin typeface="+mn-lt"/>
              </a:rPr>
              <a:t> </a:t>
            </a:r>
            <a:r>
              <a:rPr lang="en-US" altLang="de-DE" sz="2000" b="0" dirty="0" err="1">
                <a:solidFill>
                  <a:srgbClr val="333333"/>
                </a:solidFill>
                <a:latin typeface="+mn-lt"/>
              </a:rPr>
              <a:t>ovat</a:t>
            </a:r>
            <a:r>
              <a:rPr lang="en-US" altLang="de-DE" sz="2000" b="0" dirty="0">
                <a:solidFill>
                  <a:srgbClr val="333333"/>
                </a:solidFill>
                <a:latin typeface="+mn-lt"/>
              </a:rPr>
              <a:t> </a:t>
            </a:r>
            <a:r>
              <a:rPr lang="en-US" altLang="de-DE" sz="2000" b="0" dirty="0" err="1">
                <a:solidFill>
                  <a:srgbClr val="333333"/>
                </a:solidFill>
                <a:latin typeface="+mn-lt"/>
              </a:rPr>
              <a:t>märät</a:t>
            </a:r>
            <a:r>
              <a:rPr lang="en-US" altLang="de-DE" sz="2000" b="0" dirty="0">
                <a:solidFill>
                  <a:srgbClr val="333333"/>
                </a:solidFill>
                <a:latin typeface="+mn-lt"/>
              </a:rPr>
              <a:t>, </a:t>
            </a:r>
            <a:r>
              <a:rPr lang="en-US" altLang="de-DE" sz="2000" b="0" dirty="0" err="1">
                <a:solidFill>
                  <a:srgbClr val="333333"/>
                </a:solidFill>
                <a:latin typeface="+mn-lt"/>
              </a:rPr>
              <a:t>joten</a:t>
            </a:r>
            <a:r>
              <a:rPr lang="en-US" altLang="de-DE" sz="2000" b="0" dirty="0">
                <a:solidFill>
                  <a:srgbClr val="333333"/>
                </a:solidFill>
                <a:latin typeface="+mn-lt"/>
              </a:rPr>
              <a:t> </a:t>
            </a:r>
            <a:r>
              <a:rPr lang="en-US" altLang="de-DE" sz="2000" b="0" dirty="0" err="1">
                <a:solidFill>
                  <a:srgbClr val="333333"/>
                </a:solidFill>
                <a:latin typeface="+mn-lt"/>
              </a:rPr>
              <a:t>hän</a:t>
            </a:r>
            <a:r>
              <a:rPr lang="en-US" altLang="de-DE" sz="2000" b="0" dirty="0">
                <a:solidFill>
                  <a:srgbClr val="333333"/>
                </a:solidFill>
                <a:latin typeface="+mn-lt"/>
              </a:rPr>
              <a:t> </a:t>
            </a:r>
            <a:r>
              <a:rPr lang="en-US" altLang="de-DE" sz="2000" b="0" dirty="0" err="1">
                <a:solidFill>
                  <a:srgbClr val="333333"/>
                </a:solidFill>
                <a:latin typeface="+mn-lt"/>
              </a:rPr>
              <a:t>varastaa</a:t>
            </a:r>
            <a:r>
              <a:rPr lang="en-US" altLang="de-DE" sz="2000" b="0" dirty="0">
                <a:solidFill>
                  <a:srgbClr val="333333"/>
                </a:solidFill>
                <a:latin typeface="+mn-lt"/>
              </a:rPr>
              <a:t> </a:t>
            </a:r>
            <a:r>
              <a:rPr lang="en-US" altLang="de-DE" sz="2000" b="0" dirty="0" err="1">
                <a:solidFill>
                  <a:srgbClr val="333333"/>
                </a:solidFill>
                <a:latin typeface="+mn-lt"/>
              </a:rPr>
              <a:t>naisen</a:t>
            </a:r>
            <a:r>
              <a:rPr lang="en-US" altLang="de-DE" sz="2000" b="0" dirty="0">
                <a:solidFill>
                  <a:srgbClr val="333333"/>
                </a:solidFill>
                <a:latin typeface="+mn-lt"/>
              </a:rPr>
              <a:t> </a:t>
            </a:r>
            <a:r>
              <a:rPr lang="en-US" altLang="de-DE" sz="2000" b="0" dirty="0" err="1">
                <a:solidFill>
                  <a:srgbClr val="333333"/>
                </a:solidFill>
                <a:latin typeface="+mn-lt"/>
              </a:rPr>
              <a:t>vaatteet</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6"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8"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0"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Ole hyvä ja arvioi todennäköisyys uudelleen!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38</a:t>
            </a:fld>
            <a:endParaRPr lang="de-DE" altLang="de-DE">
              <a:latin typeface="+mn-lt"/>
            </a:endParaRPr>
          </a:p>
        </p:txBody>
      </p:sp>
      <p:sp>
        <p:nvSpPr>
          <p:cNvPr id="70668"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yrittää</a:t>
            </a:r>
            <a:r>
              <a:rPr lang="en-US" altLang="de-DE" sz="2000" b="0" dirty="0">
                <a:solidFill>
                  <a:srgbClr val="333333"/>
                </a:solidFill>
                <a:latin typeface="+mn-lt"/>
              </a:rPr>
              <a:t> </a:t>
            </a:r>
            <a:r>
              <a:rPr lang="en-US" altLang="de-DE" sz="2000" b="0" dirty="0" err="1">
                <a:solidFill>
                  <a:srgbClr val="333333"/>
                </a:solidFill>
                <a:latin typeface="+mn-lt"/>
              </a:rPr>
              <a:t>huijata</a:t>
            </a:r>
            <a:r>
              <a:rPr lang="en-US" altLang="de-DE" sz="2000" b="0" dirty="0">
                <a:solidFill>
                  <a:srgbClr val="333333"/>
                </a:solidFill>
                <a:latin typeface="+mn-lt"/>
              </a:rPr>
              <a:t> </a:t>
            </a:r>
            <a:r>
              <a:rPr lang="en-US" altLang="de-DE" sz="2000" b="0" dirty="0" err="1">
                <a:solidFill>
                  <a:srgbClr val="333333"/>
                </a:solidFill>
                <a:latin typeface="+mn-lt"/>
              </a:rPr>
              <a:t>häntä</a:t>
            </a:r>
            <a:r>
              <a:rPr lang="en-US" altLang="de-DE" sz="2000" b="0" dirty="0">
                <a:solidFill>
                  <a:srgbClr val="333333"/>
                </a:solidFill>
                <a:latin typeface="+mn-lt"/>
              </a:rPr>
              <a:t> </a:t>
            </a:r>
            <a:r>
              <a:rPr lang="en-US" altLang="de-DE" sz="2000" b="0" dirty="0" err="1">
                <a:solidFill>
                  <a:srgbClr val="333333"/>
                </a:solidFill>
                <a:latin typeface="+mn-lt"/>
              </a:rPr>
              <a:t>etsiviä</a:t>
            </a:r>
            <a:r>
              <a:rPr lang="en-US" altLang="de-DE" sz="2000" b="0" dirty="0">
                <a:solidFill>
                  <a:srgbClr val="333333"/>
                </a:solidFill>
                <a:latin typeface="+mn-lt"/>
              </a:rPr>
              <a:t> </a:t>
            </a:r>
            <a:r>
              <a:rPr lang="en-US" altLang="de-DE" sz="2000" b="0" dirty="0" err="1">
                <a:solidFill>
                  <a:srgbClr val="333333"/>
                </a:solidFill>
                <a:latin typeface="+mn-lt"/>
              </a:rPr>
              <a:t>poliiseja</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sovittaa</a:t>
            </a:r>
            <a:r>
              <a:rPr lang="en-US" altLang="de-DE" sz="2000" b="0" dirty="0">
                <a:solidFill>
                  <a:srgbClr val="333333"/>
                </a:solidFill>
                <a:latin typeface="+mn-lt"/>
              </a:rPr>
              <a:t> </a:t>
            </a:r>
            <a:r>
              <a:rPr lang="en-US" altLang="de-DE" sz="2000" b="0" dirty="0" err="1">
                <a:solidFill>
                  <a:srgbClr val="333333"/>
                </a:solidFill>
                <a:latin typeface="+mn-lt"/>
              </a:rPr>
              <a:t>naisen</a:t>
            </a:r>
            <a:r>
              <a:rPr lang="en-US" altLang="de-DE" sz="2000" b="0" dirty="0">
                <a:solidFill>
                  <a:srgbClr val="333333"/>
                </a:solidFill>
                <a:latin typeface="+mn-lt"/>
              </a:rPr>
              <a:t> </a:t>
            </a:r>
            <a:r>
              <a:rPr lang="en-US" altLang="de-DE" sz="2000" b="0" dirty="0" err="1">
                <a:solidFill>
                  <a:srgbClr val="333333"/>
                </a:solidFill>
                <a:latin typeface="+mn-lt"/>
              </a:rPr>
              <a:t>vaatteita</a:t>
            </a:r>
            <a:r>
              <a:rPr lang="en-US" altLang="de-DE" sz="2000" b="0" dirty="0">
                <a:solidFill>
                  <a:srgbClr val="333333"/>
                </a:solidFill>
                <a:latin typeface="+mn-lt"/>
              </a:rPr>
              <a:t> </a:t>
            </a:r>
            <a:r>
              <a:rPr lang="en-US" altLang="de-DE" sz="2000" b="0" dirty="0" err="1">
                <a:solidFill>
                  <a:srgbClr val="333333"/>
                </a:solidFill>
                <a:latin typeface="+mn-lt"/>
              </a:rPr>
              <a:t>huvin</a:t>
            </a:r>
            <a:r>
              <a:rPr lang="en-US" altLang="de-DE" sz="2000" b="0" dirty="0">
                <a:solidFill>
                  <a:srgbClr val="333333"/>
                </a:solidFill>
                <a:latin typeface="+mn-lt"/>
              </a:rPr>
              <a:t> </a:t>
            </a:r>
            <a:r>
              <a:rPr lang="en-US" altLang="de-DE" sz="2000" b="0" dirty="0" err="1">
                <a:solidFill>
                  <a:srgbClr val="333333"/>
                </a:solidFill>
                <a:latin typeface="+mn-lt"/>
              </a:rPr>
              <a:t>vuoksi</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naisen</a:t>
            </a:r>
            <a:r>
              <a:rPr lang="en-US" altLang="de-DE" sz="2000" b="0" dirty="0">
                <a:solidFill>
                  <a:srgbClr val="333333"/>
                </a:solidFill>
                <a:latin typeface="+mn-lt"/>
              </a:rPr>
              <a:t> </a:t>
            </a:r>
            <a:r>
              <a:rPr lang="en-US" altLang="de-DE" sz="2000" b="0" dirty="0" err="1">
                <a:solidFill>
                  <a:srgbClr val="333333"/>
                </a:solidFill>
                <a:latin typeface="+mn-lt"/>
              </a:rPr>
              <a:t>oma</a:t>
            </a:r>
            <a:r>
              <a:rPr lang="en-US" altLang="de-DE" sz="2000" b="0" dirty="0">
                <a:solidFill>
                  <a:srgbClr val="333333"/>
                </a:solidFill>
                <a:latin typeface="+mn-lt"/>
              </a:rPr>
              <a:t> </a:t>
            </a:r>
            <a:r>
              <a:rPr lang="en-US" altLang="de-DE" sz="2000" b="0" dirty="0" err="1">
                <a:solidFill>
                  <a:srgbClr val="333333"/>
                </a:solidFill>
                <a:latin typeface="+mn-lt"/>
              </a:rPr>
              <a:t>henkivartija</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Miehen</a:t>
            </a:r>
            <a:r>
              <a:rPr lang="en-US" altLang="de-DE" sz="2000" b="0" dirty="0">
                <a:solidFill>
                  <a:srgbClr val="333333"/>
                </a:solidFill>
                <a:latin typeface="+mn-lt"/>
              </a:rPr>
              <a:t> </a:t>
            </a:r>
            <a:r>
              <a:rPr lang="en-US" altLang="de-DE" sz="2000" b="0" dirty="0" err="1">
                <a:solidFill>
                  <a:srgbClr val="333333"/>
                </a:solidFill>
                <a:latin typeface="+mn-lt"/>
              </a:rPr>
              <a:t>vaatteet</a:t>
            </a:r>
            <a:r>
              <a:rPr lang="en-US" altLang="de-DE" sz="2000" b="0" dirty="0">
                <a:solidFill>
                  <a:srgbClr val="333333"/>
                </a:solidFill>
                <a:latin typeface="+mn-lt"/>
              </a:rPr>
              <a:t> </a:t>
            </a:r>
            <a:r>
              <a:rPr lang="en-US" altLang="de-DE" sz="2000" b="0" dirty="0" err="1">
                <a:solidFill>
                  <a:srgbClr val="333333"/>
                </a:solidFill>
                <a:latin typeface="+mn-lt"/>
              </a:rPr>
              <a:t>ovat</a:t>
            </a:r>
            <a:r>
              <a:rPr lang="en-US" altLang="de-DE" sz="2000" b="0" dirty="0">
                <a:solidFill>
                  <a:srgbClr val="333333"/>
                </a:solidFill>
                <a:latin typeface="+mn-lt"/>
              </a:rPr>
              <a:t> </a:t>
            </a:r>
            <a:r>
              <a:rPr lang="en-US" altLang="de-DE" sz="2000" b="0" dirty="0" err="1">
                <a:solidFill>
                  <a:srgbClr val="333333"/>
                </a:solidFill>
                <a:latin typeface="+mn-lt"/>
              </a:rPr>
              <a:t>märät</a:t>
            </a:r>
            <a:r>
              <a:rPr lang="en-US" altLang="de-DE" sz="2000" b="0" dirty="0">
                <a:solidFill>
                  <a:srgbClr val="333333"/>
                </a:solidFill>
                <a:latin typeface="+mn-lt"/>
              </a:rPr>
              <a:t>, </a:t>
            </a:r>
            <a:r>
              <a:rPr lang="en-US" altLang="de-DE" sz="2000" b="0" dirty="0" err="1">
                <a:solidFill>
                  <a:srgbClr val="333333"/>
                </a:solidFill>
                <a:latin typeface="+mn-lt"/>
              </a:rPr>
              <a:t>joten</a:t>
            </a:r>
            <a:r>
              <a:rPr lang="en-US" altLang="de-DE" sz="2000" b="0" dirty="0">
                <a:solidFill>
                  <a:srgbClr val="333333"/>
                </a:solidFill>
                <a:latin typeface="+mn-lt"/>
              </a:rPr>
              <a:t> </a:t>
            </a:r>
            <a:r>
              <a:rPr lang="en-US" altLang="de-DE" sz="2000" b="0" dirty="0" err="1">
                <a:solidFill>
                  <a:srgbClr val="333333"/>
                </a:solidFill>
                <a:latin typeface="+mn-lt"/>
              </a:rPr>
              <a:t>hän</a:t>
            </a:r>
            <a:r>
              <a:rPr lang="en-US" altLang="de-DE" sz="2000" b="0" dirty="0">
                <a:solidFill>
                  <a:srgbClr val="333333"/>
                </a:solidFill>
                <a:latin typeface="+mn-lt"/>
              </a:rPr>
              <a:t> </a:t>
            </a:r>
            <a:r>
              <a:rPr lang="en-US" altLang="de-DE" sz="2000" b="0" dirty="0" err="1">
                <a:solidFill>
                  <a:srgbClr val="333333"/>
                </a:solidFill>
                <a:latin typeface="+mn-lt"/>
              </a:rPr>
              <a:t>varastaa</a:t>
            </a:r>
            <a:r>
              <a:rPr lang="en-US" altLang="de-DE" sz="2000" b="0" dirty="0">
                <a:solidFill>
                  <a:srgbClr val="333333"/>
                </a:solidFill>
                <a:latin typeface="+mn-lt"/>
              </a:rPr>
              <a:t> </a:t>
            </a:r>
            <a:r>
              <a:rPr lang="en-US" altLang="de-DE" sz="2000" b="0" dirty="0" err="1">
                <a:solidFill>
                  <a:srgbClr val="333333"/>
                </a:solidFill>
                <a:latin typeface="+mn-lt"/>
              </a:rPr>
              <a:t>naisen</a:t>
            </a:r>
            <a:r>
              <a:rPr lang="en-US" altLang="de-DE" sz="2000" b="0" dirty="0">
                <a:solidFill>
                  <a:srgbClr val="333333"/>
                </a:solidFill>
                <a:latin typeface="+mn-lt"/>
              </a:rPr>
              <a:t> </a:t>
            </a:r>
            <a:r>
              <a:rPr lang="en-US" altLang="de-DE" sz="2000" b="0" dirty="0" err="1">
                <a:solidFill>
                  <a:srgbClr val="333333"/>
                </a:solidFill>
                <a:latin typeface="+mn-lt"/>
              </a:rPr>
              <a:t>vaatteet</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6"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7"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1"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2"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1" name="Text Box 10"/>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en-US" altLang="de-DE" sz="2000" b="0" dirty="0" err="1">
                <a:solidFill>
                  <a:srgbClr val="004992"/>
                </a:solidFill>
                <a:latin typeface="+mn-lt"/>
              </a:rPr>
              <a:t>Mies</a:t>
            </a:r>
            <a:r>
              <a:rPr lang="en-US" altLang="de-DE" sz="2000" b="0" dirty="0">
                <a:solidFill>
                  <a:srgbClr val="004992"/>
                </a:solidFill>
                <a:latin typeface="+mn-lt"/>
              </a:rPr>
              <a:t> </a:t>
            </a:r>
            <a:r>
              <a:rPr lang="en-US" altLang="de-DE" sz="2000" b="0" dirty="0" err="1">
                <a:solidFill>
                  <a:srgbClr val="004992"/>
                </a:solidFill>
                <a:latin typeface="+mn-lt"/>
              </a:rPr>
              <a:t>yrittää</a:t>
            </a:r>
            <a:r>
              <a:rPr lang="en-US" altLang="de-DE" sz="2000" b="0" dirty="0">
                <a:solidFill>
                  <a:srgbClr val="004992"/>
                </a:solidFill>
                <a:latin typeface="+mn-lt"/>
              </a:rPr>
              <a:t> </a:t>
            </a:r>
            <a:r>
              <a:rPr lang="en-US" altLang="de-DE" sz="2000" b="0" dirty="0" err="1">
                <a:solidFill>
                  <a:srgbClr val="004992"/>
                </a:solidFill>
                <a:latin typeface="+mn-lt"/>
              </a:rPr>
              <a:t>huijata</a:t>
            </a:r>
            <a:r>
              <a:rPr lang="en-US" altLang="de-DE" sz="2000" b="0" dirty="0">
                <a:solidFill>
                  <a:srgbClr val="004992"/>
                </a:solidFill>
                <a:latin typeface="+mn-lt"/>
              </a:rPr>
              <a:t> </a:t>
            </a:r>
            <a:r>
              <a:rPr lang="en-US" altLang="de-DE" sz="2000" b="0" dirty="0" err="1">
                <a:solidFill>
                  <a:srgbClr val="004992"/>
                </a:solidFill>
                <a:latin typeface="+mn-lt"/>
              </a:rPr>
              <a:t>häntä</a:t>
            </a:r>
            <a:r>
              <a:rPr lang="en-US" altLang="de-DE" sz="2000" b="0" dirty="0">
                <a:solidFill>
                  <a:srgbClr val="004992"/>
                </a:solidFill>
                <a:latin typeface="+mn-lt"/>
              </a:rPr>
              <a:t> </a:t>
            </a:r>
            <a:r>
              <a:rPr lang="en-US" altLang="de-DE" sz="2000" b="0" dirty="0" err="1">
                <a:solidFill>
                  <a:srgbClr val="004992"/>
                </a:solidFill>
                <a:latin typeface="+mn-lt"/>
              </a:rPr>
              <a:t>etsiviä</a:t>
            </a:r>
            <a:r>
              <a:rPr lang="en-US" altLang="de-DE" sz="2000" b="0" dirty="0">
                <a:solidFill>
                  <a:srgbClr val="004992"/>
                </a:solidFill>
                <a:latin typeface="+mn-lt"/>
              </a:rPr>
              <a:t> </a:t>
            </a:r>
            <a:r>
              <a:rPr lang="en-US" altLang="de-DE" sz="2000" b="0" dirty="0" err="1">
                <a:solidFill>
                  <a:srgbClr val="004992"/>
                </a:solidFill>
                <a:latin typeface="+mn-lt"/>
              </a:rPr>
              <a:t>poliiseja</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sovittaa</a:t>
            </a:r>
            <a:r>
              <a:rPr lang="en-US" altLang="de-DE" sz="2000" b="0" dirty="0">
                <a:solidFill>
                  <a:srgbClr val="333333"/>
                </a:solidFill>
                <a:latin typeface="+mn-lt"/>
              </a:rPr>
              <a:t> </a:t>
            </a:r>
            <a:r>
              <a:rPr lang="en-US" altLang="de-DE" sz="2000" b="0" dirty="0" err="1">
                <a:solidFill>
                  <a:srgbClr val="333333"/>
                </a:solidFill>
                <a:latin typeface="+mn-lt"/>
              </a:rPr>
              <a:t>naisen</a:t>
            </a:r>
            <a:r>
              <a:rPr lang="en-US" altLang="de-DE" sz="2000" b="0" dirty="0">
                <a:solidFill>
                  <a:srgbClr val="333333"/>
                </a:solidFill>
                <a:latin typeface="+mn-lt"/>
              </a:rPr>
              <a:t> </a:t>
            </a:r>
            <a:r>
              <a:rPr lang="en-US" altLang="de-DE" sz="2000" b="0" dirty="0" err="1">
                <a:solidFill>
                  <a:srgbClr val="333333"/>
                </a:solidFill>
                <a:latin typeface="+mn-lt"/>
              </a:rPr>
              <a:t>vaatteita</a:t>
            </a:r>
            <a:r>
              <a:rPr lang="en-US" altLang="de-DE" sz="2000" b="0" dirty="0">
                <a:solidFill>
                  <a:srgbClr val="333333"/>
                </a:solidFill>
                <a:latin typeface="+mn-lt"/>
              </a:rPr>
              <a:t> </a:t>
            </a:r>
            <a:r>
              <a:rPr lang="en-US" altLang="de-DE" sz="2000" b="0" dirty="0" err="1">
                <a:solidFill>
                  <a:srgbClr val="333333"/>
                </a:solidFill>
                <a:latin typeface="+mn-lt"/>
              </a:rPr>
              <a:t>huvin</a:t>
            </a:r>
            <a:r>
              <a:rPr lang="en-US" altLang="de-DE" sz="2000" b="0" dirty="0">
                <a:solidFill>
                  <a:srgbClr val="333333"/>
                </a:solidFill>
                <a:latin typeface="+mn-lt"/>
              </a:rPr>
              <a:t> </a:t>
            </a:r>
            <a:r>
              <a:rPr lang="en-US" altLang="de-DE" sz="2000" b="0" dirty="0" err="1">
                <a:solidFill>
                  <a:srgbClr val="333333"/>
                </a:solidFill>
                <a:latin typeface="+mn-lt"/>
              </a:rPr>
              <a:t>vuoksi</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naisen</a:t>
            </a:r>
            <a:r>
              <a:rPr lang="en-US" altLang="de-DE" sz="2000" b="0" dirty="0">
                <a:solidFill>
                  <a:srgbClr val="333333"/>
                </a:solidFill>
                <a:latin typeface="+mn-lt"/>
              </a:rPr>
              <a:t> </a:t>
            </a:r>
            <a:r>
              <a:rPr lang="en-US" altLang="de-DE" sz="2000" b="0" dirty="0" err="1">
                <a:solidFill>
                  <a:srgbClr val="333333"/>
                </a:solidFill>
                <a:latin typeface="+mn-lt"/>
              </a:rPr>
              <a:t>oma</a:t>
            </a:r>
            <a:r>
              <a:rPr lang="en-US" altLang="de-DE" sz="2000" b="0" dirty="0">
                <a:solidFill>
                  <a:srgbClr val="333333"/>
                </a:solidFill>
                <a:latin typeface="+mn-lt"/>
              </a:rPr>
              <a:t> </a:t>
            </a:r>
            <a:r>
              <a:rPr lang="en-US" altLang="de-DE" sz="2000" b="0" dirty="0" err="1">
                <a:solidFill>
                  <a:srgbClr val="333333"/>
                </a:solidFill>
                <a:latin typeface="+mn-lt"/>
              </a:rPr>
              <a:t>henkivartija</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Miehen</a:t>
            </a:r>
            <a:r>
              <a:rPr lang="en-US" altLang="de-DE" sz="2000" b="0" dirty="0">
                <a:solidFill>
                  <a:srgbClr val="333333"/>
                </a:solidFill>
                <a:latin typeface="+mn-lt"/>
              </a:rPr>
              <a:t> </a:t>
            </a:r>
            <a:r>
              <a:rPr lang="en-US" altLang="de-DE" sz="2000" b="0" dirty="0" err="1">
                <a:solidFill>
                  <a:srgbClr val="333333"/>
                </a:solidFill>
                <a:latin typeface="+mn-lt"/>
              </a:rPr>
              <a:t>vaatteet</a:t>
            </a:r>
            <a:r>
              <a:rPr lang="en-US" altLang="de-DE" sz="2000" b="0" dirty="0">
                <a:solidFill>
                  <a:srgbClr val="333333"/>
                </a:solidFill>
                <a:latin typeface="+mn-lt"/>
              </a:rPr>
              <a:t> </a:t>
            </a:r>
            <a:r>
              <a:rPr lang="en-US" altLang="de-DE" sz="2000" b="0" dirty="0" err="1">
                <a:solidFill>
                  <a:srgbClr val="333333"/>
                </a:solidFill>
                <a:latin typeface="+mn-lt"/>
              </a:rPr>
              <a:t>ovat</a:t>
            </a:r>
            <a:r>
              <a:rPr lang="en-US" altLang="de-DE" sz="2000" b="0" dirty="0">
                <a:solidFill>
                  <a:srgbClr val="333333"/>
                </a:solidFill>
                <a:latin typeface="+mn-lt"/>
              </a:rPr>
              <a:t> </a:t>
            </a:r>
            <a:r>
              <a:rPr lang="en-US" altLang="de-DE" sz="2000" b="0" dirty="0" err="1">
                <a:solidFill>
                  <a:srgbClr val="333333"/>
                </a:solidFill>
                <a:latin typeface="+mn-lt"/>
              </a:rPr>
              <a:t>märät</a:t>
            </a:r>
            <a:r>
              <a:rPr lang="en-US" altLang="de-DE" sz="2000" b="0" dirty="0">
                <a:solidFill>
                  <a:srgbClr val="333333"/>
                </a:solidFill>
                <a:latin typeface="+mn-lt"/>
              </a:rPr>
              <a:t>, </a:t>
            </a:r>
            <a:r>
              <a:rPr lang="en-US" altLang="de-DE" sz="2000" b="0" dirty="0" err="1">
                <a:solidFill>
                  <a:srgbClr val="333333"/>
                </a:solidFill>
                <a:latin typeface="+mn-lt"/>
              </a:rPr>
              <a:t>joten</a:t>
            </a:r>
            <a:r>
              <a:rPr lang="en-US" altLang="de-DE" sz="2000" b="0" dirty="0">
                <a:solidFill>
                  <a:srgbClr val="333333"/>
                </a:solidFill>
                <a:latin typeface="+mn-lt"/>
              </a:rPr>
              <a:t> </a:t>
            </a:r>
            <a:r>
              <a:rPr lang="en-US" altLang="de-DE" sz="2000" b="0" dirty="0" err="1">
                <a:solidFill>
                  <a:srgbClr val="333333"/>
                </a:solidFill>
                <a:latin typeface="+mn-lt"/>
              </a:rPr>
              <a:t>hän</a:t>
            </a:r>
            <a:r>
              <a:rPr lang="en-US" altLang="de-DE" sz="2000" b="0" dirty="0">
                <a:solidFill>
                  <a:srgbClr val="333333"/>
                </a:solidFill>
                <a:latin typeface="+mn-lt"/>
              </a:rPr>
              <a:t> </a:t>
            </a:r>
            <a:r>
              <a:rPr lang="en-US" altLang="de-DE" sz="2000" b="0" dirty="0" err="1">
                <a:solidFill>
                  <a:srgbClr val="333333"/>
                </a:solidFill>
                <a:latin typeface="+mn-lt"/>
              </a:rPr>
              <a:t>varastaa</a:t>
            </a:r>
            <a:r>
              <a:rPr lang="en-US" altLang="de-DE" sz="2000" b="0" dirty="0">
                <a:solidFill>
                  <a:srgbClr val="333333"/>
                </a:solidFill>
                <a:latin typeface="+mn-lt"/>
              </a:rPr>
              <a:t> </a:t>
            </a:r>
            <a:r>
              <a:rPr lang="en-US" altLang="de-DE" sz="2000" b="0" dirty="0" err="1">
                <a:solidFill>
                  <a:srgbClr val="333333"/>
                </a:solidFill>
                <a:latin typeface="+mn-lt"/>
              </a:rPr>
              <a:t>naisen</a:t>
            </a:r>
            <a:r>
              <a:rPr lang="en-US" altLang="de-DE" sz="2000" b="0" dirty="0">
                <a:solidFill>
                  <a:srgbClr val="333333"/>
                </a:solidFill>
                <a:latin typeface="+mn-lt"/>
              </a:rPr>
              <a:t> </a:t>
            </a:r>
            <a:r>
              <a:rPr lang="en-US" altLang="de-DE" sz="2000" b="0" dirty="0" err="1">
                <a:solidFill>
                  <a:srgbClr val="333333"/>
                </a:solidFill>
                <a:latin typeface="+mn-lt"/>
              </a:rPr>
              <a:t>vaatteet</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39</a:t>
            </a:fld>
            <a:endParaRPr lang="de-DE" altLang="de-DE">
              <a:latin typeface="+mn-lt"/>
            </a:endParaRPr>
          </a:p>
        </p:txBody>
      </p:sp>
      <p:pic>
        <p:nvPicPr>
          <p:cNvPr id="5"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7"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0"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1"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Vapaavalintainen</a:t>
            </a:r>
            <a:r>
              <a:rPr lang="en-US" altLang="ko-KR" sz="3600" spc="-5" dirty="0">
                <a:latin typeface="+mn-lt"/>
                <a:ea typeface="+mn-ea"/>
                <a:cs typeface="+mn-cs"/>
              </a:rPr>
              <a:t>: </a:t>
            </a:r>
            <a:r>
              <a:rPr lang="en-US" altLang="ko-KR" sz="3600" spc="-5" dirty="0" err="1">
                <a:latin typeface="+mn-lt"/>
                <a:ea typeface="+mn-ea"/>
                <a:cs typeface="+mn-cs"/>
              </a:rPr>
              <a:t>videopätkä</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fi-FI" altLang="ko-KR" sz="2400" dirty="0">
                <a:solidFill>
                  <a:srgbClr val="004992"/>
                </a:solidFill>
              </a:rPr>
              <a:t>Vapaavalintainen: Osoitteessa </a:t>
            </a:r>
            <a:r>
              <a:rPr lang="fi-FI" altLang="ko-KR" sz="2400" u="sng" dirty="0">
                <a:solidFill>
                  <a:srgbClr val="004992"/>
                </a:solidFill>
              </a:rPr>
              <a:t>http://www.uke.de/mct_videos</a:t>
            </a:r>
            <a:r>
              <a:rPr lang="fi-FI" altLang="ko-KR" sz="2400" dirty="0">
                <a:solidFill>
                  <a:srgbClr val="004992"/>
                </a:solidFill>
              </a:rPr>
              <a:t> on saatavilla päivän aihetta käsitteleviä videopätkiä</a:t>
            </a:r>
            <a:endParaRPr lang="de-DE" dirty="0">
              <a:solidFill>
                <a:srgbClr val="004992"/>
              </a:solidFill>
            </a:endParaRPr>
          </a:p>
          <a:p>
            <a:pPr lvl="0" defTabSz="914400" eaLnBrk="0" fontAlgn="base" hangingPunct="0">
              <a:spcAft>
                <a:spcPct val="0"/>
              </a:spcAft>
            </a:pPr>
            <a:r>
              <a:rPr lang="fi-FI" altLang="ko-KR" sz="2400" dirty="0">
                <a:solidFill>
                  <a:srgbClr val="333333"/>
                </a:solidFill>
              </a:rPr>
              <a:t>Videon jälkeen voitte keskustella kuinka se liittyy päivän aiheeseen</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0A60B557-4362-4254-955F-D8EA792EB438}" type="slidenum">
              <a:rPr lang="de-DE" altLang="de-DE" smtClean="0">
                <a:latin typeface="+mn-lt"/>
              </a:rPr>
              <a:pPr/>
              <a:t>40</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algn="l" defTabSz="914400" eaLnBrk="0" fontAlgn="base" hangingPunct="0">
              <a:spcBef>
                <a:spcPts val="894"/>
              </a:spcBef>
              <a:spcAft>
                <a:spcPct val="0"/>
              </a:spcAft>
            </a:pPr>
            <a:r>
              <a:rPr lang="en-US" b="0" spc="-5" dirty="0">
                <a:solidFill>
                  <a:srgbClr val="333333"/>
                </a:solidFill>
                <a:latin typeface="+mn-lt"/>
              </a:rPr>
              <a:t>[</a:t>
            </a:r>
            <a:r>
              <a:rPr lang="en-US" altLang="ko-KR" b="0" i="1" spc="-5" dirty="0" err="1">
                <a:solidFill>
                  <a:srgbClr val="333333"/>
                </a:solidFill>
                <a:latin typeface="+mn-lt"/>
              </a:rPr>
              <a:t>ryhmänohjaajille</a:t>
            </a:r>
            <a:r>
              <a:rPr lang="en-US" altLang="ko-KR" b="0" i="1" spc="-5" dirty="0">
                <a:solidFill>
                  <a:srgbClr val="333333"/>
                </a:solidFill>
                <a:latin typeface="+mn-lt"/>
              </a:rPr>
              <a:t>:</a:t>
            </a:r>
            <a:endParaRPr b="0" dirty="0">
              <a:solidFill>
                <a:srgbClr val="333333"/>
              </a:solidFill>
              <a:latin typeface="+mn-lt"/>
            </a:endParaRPr>
          </a:p>
          <a:p>
            <a:pPr marL="12700" marR="5080" algn="l" defTabSz="914400" eaLnBrk="0" fontAlgn="base" hangingPunct="0">
              <a:spcBef>
                <a:spcPts val="800"/>
              </a:spcBef>
              <a:spcAft>
                <a:spcPct val="0"/>
              </a:spcAft>
            </a:pPr>
            <a:r>
              <a:rPr lang="fi-FI" altLang="ko-KR" b="0" dirty="0">
                <a:solidFill>
                  <a:srgbClr val="333333"/>
                </a:solidFill>
                <a:latin typeface="+mn-lt"/>
              </a:rPr>
              <a:t>Joissakin elokuvapätkissä on käytetty kieltä, joka ei välttämättä sovellu kaikelle yleisölle ja kaikkiin kulttuureihin. Ole hyvä ja esikatsele videot huolellisesti ennen esittämistä</a:t>
            </a:r>
            <a:r>
              <a:rPr lang="de-DE" b="0" dirty="0">
                <a:solidFill>
                  <a:srgbClr val="333333"/>
                </a:solidFill>
                <a:latin typeface="+mn-lt"/>
              </a:rPr>
              <a:t>]</a:t>
            </a:r>
          </a:p>
        </p:txBody>
      </p:sp>
      <p:grpSp>
        <p:nvGrpSpPr>
          <p:cNvPr id="7" name="Group 6"/>
          <p:cNvGrpSpPr/>
          <p:nvPr/>
        </p:nvGrpSpPr>
        <p:grpSpPr>
          <a:xfrm>
            <a:off x="9875318" y="4383231"/>
            <a:ext cx="1838137" cy="1828164"/>
            <a:chOff x="9875318" y="4383231"/>
            <a:chExt cx="1838137" cy="1828164"/>
          </a:xfrm>
        </p:grpSpPr>
        <p:sp>
          <p:nvSpPr>
            <p:cNvPr id="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3"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4"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5"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6"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4793083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7"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nauttii</a:t>
            </a:r>
            <a:r>
              <a:rPr lang="en-CA" altLang="de-DE" sz="2000" b="0" dirty="0">
                <a:solidFill>
                  <a:srgbClr val="333333"/>
                </a:solidFill>
                <a:latin typeface="+mn-lt"/>
              </a:rPr>
              <a:t> </a:t>
            </a:r>
            <a:r>
              <a:rPr lang="en-CA" altLang="de-DE" sz="2000" b="0" dirty="0" err="1">
                <a:solidFill>
                  <a:srgbClr val="333333"/>
                </a:solidFill>
                <a:latin typeface="+mn-lt"/>
              </a:rPr>
              <a:t>kauniista</a:t>
            </a:r>
            <a:r>
              <a:rPr lang="en-CA" altLang="de-DE" sz="2000" b="0" dirty="0">
                <a:solidFill>
                  <a:srgbClr val="333333"/>
                </a:solidFill>
                <a:latin typeface="+mn-lt"/>
              </a:rPr>
              <a:t> </a:t>
            </a:r>
            <a:r>
              <a:rPr lang="en-CA" altLang="de-DE" sz="2000" b="0" dirty="0" err="1">
                <a:solidFill>
                  <a:srgbClr val="333333"/>
                </a:solidFill>
                <a:latin typeface="+mn-lt"/>
              </a:rPr>
              <a:t>päivästä</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livisti</a:t>
            </a:r>
            <a:r>
              <a:rPr lang="en-CA" altLang="de-DE" sz="2000" b="0" dirty="0">
                <a:solidFill>
                  <a:srgbClr val="333333"/>
                </a:solidFill>
                <a:latin typeface="+mn-lt"/>
              </a:rPr>
              <a:t> </a:t>
            </a:r>
            <a:r>
              <a:rPr lang="en-CA" altLang="de-DE" sz="2000" b="0" dirty="0" err="1">
                <a:solidFill>
                  <a:srgbClr val="333333"/>
                </a:solidFill>
                <a:latin typeface="+mn-lt"/>
              </a:rPr>
              <a:t>pihatöistä</a:t>
            </a:r>
            <a:r>
              <a:rPr lang="en-CA" altLang="de-DE" sz="2000" b="0" dirty="0">
                <a:solidFill>
                  <a:srgbClr val="333333"/>
                </a:solidFill>
                <a:latin typeface="+mn-lt"/>
              </a:rPr>
              <a:t> </a:t>
            </a:r>
            <a:r>
              <a:rPr lang="en-CA" altLang="de-DE" sz="2000" b="0" dirty="0" err="1">
                <a:solidFill>
                  <a:srgbClr val="333333"/>
                </a:solidFill>
                <a:latin typeface="+mn-lt"/>
              </a:rPr>
              <a:t>mennäkseen</a:t>
            </a:r>
            <a:r>
              <a:rPr lang="en-CA" altLang="de-DE" sz="2000" b="0" dirty="0">
                <a:solidFill>
                  <a:srgbClr val="333333"/>
                </a:solidFill>
                <a:latin typeface="+mn-lt"/>
              </a:rPr>
              <a:t> </a:t>
            </a:r>
            <a:r>
              <a:rPr lang="en-CA" altLang="de-DE" sz="2000" b="0" dirty="0" err="1">
                <a:solidFill>
                  <a:srgbClr val="333333"/>
                </a:solidFill>
                <a:latin typeface="+mn-lt"/>
              </a:rPr>
              <a:t>kalastamaan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haluaa</a:t>
            </a:r>
            <a:r>
              <a:rPr lang="en-CA" altLang="de-DE" sz="2000" b="0" dirty="0">
                <a:solidFill>
                  <a:srgbClr val="333333"/>
                </a:solidFill>
                <a:latin typeface="+mn-lt"/>
              </a:rPr>
              <a:t> </a:t>
            </a:r>
            <a:r>
              <a:rPr lang="en-CA" altLang="de-DE" sz="2000" b="0" dirty="0" err="1">
                <a:solidFill>
                  <a:srgbClr val="333333"/>
                </a:solidFill>
                <a:latin typeface="+mn-lt"/>
              </a:rPr>
              <a:t>ilahduttaa</a:t>
            </a:r>
            <a:r>
              <a:rPr lang="en-CA" altLang="de-DE" sz="2000" b="0" dirty="0">
                <a:solidFill>
                  <a:srgbClr val="333333"/>
                </a:solidFill>
                <a:latin typeface="+mn-lt"/>
              </a:rPr>
              <a:t> </a:t>
            </a:r>
            <a:r>
              <a:rPr lang="en-CA" altLang="de-DE" sz="2000" b="0" dirty="0" err="1">
                <a:solidFill>
                  <a:srgbClr val="333333"/>
                </a:solidFill>
                <a:latin typeface="+mn-lt"/>
              </a:rPr>
              <a:t>äitiään</a:t>
            </a:r>
            <a:r>
              <a:rPr lang="en-CA" altLang="de-DE" sz="2000" b="0" dirty="0">
                <a:solidFill>
                  <a:srgbClr val="333333"/>
                </a:solidFill>
                <a:latin typeface="+mn-lt"/>
              </a:rPr>
              <a:t> </a:t>
            </a:r>
            <a:r>
              <a:rPr lang="en-CA" altLang="de-DE" sz="2000" b="0" dirty="0" err="1">
                <a:solidFill>
                  <a:srgbClr val="333333"/>
                </a:solidFill>
                <a:latin typeface="+mn-lt"/>
              </a:rPr>
              <a:t>viemällä</a:t>
            </a:r>
            <a:r>
              <a:rPr lang="en-CA" altLang="de-DE" sz="2000" b="0" dirty="0">
                <a:solidFill>
                  <a:srgbClr val="333333"/>
                </a:solidFill>
                <a:latin typeface="+mn-lt"/>
              </a:rPr>
              <a:t> </a:t>
            </a:r>
            <a:r>
              <a:rPr lang="en-CA" altLang="de-DE" sz="2000" b="0" dirty="0" err="1">
                <a:solidFill>
                  <a:srgbClr val="333333"/>
                </a:solidFill>
                <a:latin typeface="+mn-lt"/>
              </a:rPr>
              <a:t>hänelle</a:t>
            </a:r>
            <a:r>
              <a:rPr lang="en-CA" altLang="de-DE" sz="2000" b="0" dirty="0">
                <a:solidFill>
                  <a:srgbClr val="333333"/>
                </a:solidFill>
                <a:latin typeface="+mn-lt"/>
              </a:rPr>
              <a:t> </a:t>
            </a:r>
            <a:r>
              <a:rPr lang="en-CA" altLang="de-DE" sz="2000" b="0" dirty="0" err="1">
                <a:solidFill>
                  <a:srgbClr val="333333"/>
                </a:solidFill>
                <a:latin typeface="+mn-lt"/>
              </a:rPr>
              <a:t>kalaa</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on </a:t>
            </a:r>
            <a:r>
              <a:rPr lang="en-CA" altLang="de-DE" sz="2000" b="0" dirty="0" err="1">
                <a:solidFill>
                  <a:srgbClr val="333333"/>
                </a:solidFill>
                <a:latin typeface="+mn-lt"/>
              </a:rPr>
              <a:t>varastanut</a:t>
            </a:r>
            <a:r>
              <a:rPr lang="en-CA" altLang="de-DE" sz="2000" b="0" dirty="0">
                <a:solidFill>
                  <a:srgbClr val="333333"/>
                </a:solidFill>
                <a:latin typeface="+mn-lt"/>
              </a:rPr>
              <a:t> </a:t>
            </a:r>
            <a:r>
              <a:rPr lang="en-CA" altLang="de-DE" sz="2000" b="0" dirty="0" err="1">
                <a:solidFill>
                  <a:srgbClr val="333333"/>
                </a:solidFill>
                <a:latin typeface="+mn-lt"/>
              </a:rPr>
              <a:t>matoja</a:t>
            </a:r>
            <a:r>
              <a:rPr lang="en-CA" altLang="de-DE" sz="2000" b="0" dirty="0">
                <a:solidFill>
                  <a:srgbClr val="333333"/>
                </a:solidFill>
                <a:latin typeface="+mn-lt"/>
              </a:rPr>
              <a:t> </a:t>
            </a:r>
            <a:r>
              <a:rPr lang="en-CA" altLang="de-DE" sz="2000" b="0" dirty="0" err="1">
                <a:solidFill>
                  <a:srgbClr val="333333"/>
                </a:solidFill>
                <a:latin typeface="+mn-lt"/>
              </a:rPr>
              <a:t>onkimista</a:t>
            </a:r>
            <a:r>
              <a:rPr lang="en-CA" altLang="de-DE" sz="2000" b="0" dirty="0">
                <a:solidFill>
                  <a:srgbClr val="333333"/>
                </a:solidFill>
                <a:latin typeface="+mn-lt"/>
              </a:rPr>
              <a:t> </a:t>
            </a:r>
            <a:r>
              <a:rPr lang="en-CA" altLang="de-DE" sz="2000" b="0" dirty="0" err="1">
                <a:solidFill>
                  <a:srgbClr val="333333"/>
                </a:solidFill>
                <a:latin typeface="+mn-lt"/>
              </a:rPr>
              <a:t>varten</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Kuinka todennäköisenä pidät jokaista vaihtoehtoa?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41</a:t>
            </a:fld>
            <a:endParaRPr lang="de-DE" altLang="de-DE">
              <a:latin typeface="+mn-lt"/>
            </a:endParaRPr>
          </a:p>
        </p:txBody>
      </p:sp>
      <p:pic>
        <p:nvPicPr>
          <p:cNvPr id="6"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8"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65"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nauttii</a:t>
            </a:r>
            <a:r>
              <a:rPr lang="en-CA" altLang="de-DE" sz="2000" b="0" dirty="0">
                <a:solidFill>
                  <a:srgbClr val="333333"/>
                </a:solidFill>
                <a:latin typeface="+mn-lt"/>
              </a:rPr>
              <a:t> </a:t>
            </a:r>
            <a:r>
              <a:rPr lang="en-CA" altLang="de-DE" sz="2000" b="0" dirty="0" err="1">
                <a:solidFill>
                  <a:srgbClr val="333333"/>
                </a:solidFill>
                <a:latin typeface="+mn-lt"/>
              </a:rPr>
              <a:t>kauniista</a:t>
            </a:r>
            <a:r>
              <a:rPr lang="en-CA" altLang="de-DE" sz="2000" b="0" dirty="0">
                <a:solidFill>
                  <a:srgbClr val="333333"/>
                </a:solidFill>
                <a:latin typeface="+mn-lt"/>
              </a:rPr>
              <a:t> </a:t>
            </a:r>
            <a:r>
              <a:rPr lang="en-CA" altLang="de-DE" sz="2000" b="0" dirty="0" err="1">
                <a:solidFill>
                  <a:srgbClr val="333333"/>
                </a:solidFill>
                <a:latin typeface="+mn-lt"/>
              </a:rPr>
              <a:t>päivästä</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livisti</a:t>
            </a:r>
            <a:r>
              <a:rPr lang="en-CA" altLang="de-DE" sz="2000" b="0" dirty="0">
                <a:solidFill>
                  <a:srgbClr val="333333"/>
                </a:solidFill>
                <a:latin typeface="+mn-lt"/>
              </a:rPr>
              <a:t> </a:t>
            </a:r>
            <a:r>
              <a:rPr lang="en-CA" altLang="de-DE" sz="2000" b="0" dirty="0" err="1">
                <a:solidFill>
                  <a:srgbClr val="333333"/>
                </a:solidFill>
                <a:latin typeface="+mn-lt"/>
              </a:rPr>
              <a:t>pihatöistä</a:t>
            </a:r>
            <a:r>
              <a:rPr lang="en-CA" altLang="de-DE" sz="2000" b="0" dirty="0">
                <a:solidFill>
                  <a:srgbClr val="333333"/>
                </a:solidFill>
                <a:latin typeface="+mn-lt"/>
              </a:rPr>
              <a:t> </a:t>
            </a:r>
            <a:r>
              <a:rPr lang="en-CA" altLang="de-DE" sz="2000" b="0" dirty="0" err="1">
                <a:solidFill>
                  <a:srgbClr val="333333"/>
                </a:solidFill>
                <a:latin typeface="+mn-lt"/>
              </a:rPr>
              <a:t>mennäkseen</a:t>
            </a:r>
            <a:r>
              <a:rPr lang="en-CA" altLang="de-DE" sz="2000" b="0" dirty="0">
                <a:solidFill>
                  <a:srgbClr val="333333"/>
                </a:solidFill>
                <a:latin typeface="+mn-lt"/>
              </a:rPr>
              <a:t> </a:t>
            </a:r>
            <a:r>
              <a:rPr lang="en-CA" altLang="de-DE" sz="2000" b="0" dirty="0" err="1">
                <a:solidFill>
                  <a:srgbClr val="333333"/>
                </a:solidFill>
                <a:latin typeface="+mn-lt"/>
              </a:rPr>
              <a:t>kalastamaan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haluaa</a:t>
            </a:r>
            <a:r>
              <a:rPr lang="en-CA" altLang="de-DE" sz="2000" b="0" dirty="0">
                <a:solidFill>
                  <a:srgbClr val="333333"/>
                </a:solidFill>
                <a:latin typeface="+mn-lt"/>
              </a:rPr>
              <a:t> </a:t>
            </a:r>
            <a:r>
              <a:rPr lang="en-CA" altLang="de-DE" sz="2000" b="0" dirty="0" err="1">
                <a:solidFill>
                  <a:srgbClr val="333333"/>
                </a:solidFill>
                <a:latin typeface="+mn-lt"/>
              </a:rPr>
              <a:t>ilahduttaa</a:t>
            </a:r>
            <a:r>
              <a:rPr lang="en-CA" altLang="de-DE" sz="2000" b="0" dirty="0">
                <a:solidFill>
                  <a:srgbClr val="333333"/>
                </a:solidFill>
                <a:latin typeface="+mn-lt"/>
              </a:rPr>
              <a:t> </a:t>
            </a:r>
            <a:r>
              <a:rPr lang="en-CA" altLang="de-DE" sz="2000" b="0" dirty="0" err="1">
                <a:solidFill>
                  <a:srgbClr val="333333"/>
                </a:solidFill>
                <a:latin typeface="+mn-lt"/>
              </a:rPr>
              <a:t>äitiään</a:t>
            </a:r>
            <a:r>
              <a:rPr lang="en-CA" altLang="de-DE" sz="2000" b="0" dirty="0">
                <a:solidFill>
                  <a:srgbClr val="333333"/>
                </a:solidFill>
                <a:latin typeface="+mn-lt"/>
              </a:rPr>
              <a:t> </a:t>
            </a:r>
            <a:r>
              <a:rPr lang="en-CA" altLang="de-DE" sz="2000" b="0" dirty="0" err="1">
                <a:solidFill>
                  <a:srgbClr val="333333"/>
                </a:solidFill>
                <a:latin typeface="+mn-lt"/>
              </a:rPr>
              <a:t>viemällä</a:t>
            </a:r>
            <a:r>
              <a:rPr lang="en-CA" altLang="de-DE" sz="2000" b="0" dirty="0">
                <a:solidFill>
                  <a:srgbClr val="333333"/>
                </a:solidFill>
                <a:latin typeface="+mn-lt"/>
              </a:rPr>
              <a:t> </a:t>
            </a:r>
            <a:r>
              <a:rPr lang="en-CA" altLang="de-DE" sz="2000" b="0" dirty="0" err="1">
                <a:solidFill>
                  <a:srgbClr val="333333"/>
                </a:solidFill>
                <a:latin typeface="+mn-lt"/>
              </a:rPr>
              <a:t>hänelle</a:t>
            </a:r>
            <a:r>
              <a:rPr lang="en-CA" altLang="de-DE" sz="2000" b="0" dirty="0">
                <a:solidFill>
                  <a:srgbClr val="333333"/>
                </a:solidFill>
                <a:latin typeface="+mn-lt"/>
              </a:rPr>
              <a:t> </a:t>
            </a:r>
            <a:r>
              <a:rPr lang="en-CA" altLang="de-DE" sz="2000" b="0" dirty="0" err="1">
                <a:solidFill>
                  <a:srgbClr val="333333"/>
                </a:solidFill>
                <a:latin typeface="+mn-lt"/>
              </a:rPr>
              <a:t>kalaa</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on </a:t>
            </a:r>
            <a:r>
              <a:rPr lang="en-CA" altLang="de-DE" sz="2000" b="0" dirty="0" err="1">
                <a:solidFill>
                  <a:srgbClr val="333333"/>
                </a:solidFill>
                <a:latin typeface="+mn-lt"/>
              </a:rPr>
              <a:t>varastanut</a:t>
            </a:r>
            <a:r>
              <a:rPr lang="en-CA" altLang="de-DE" sz="2000" b="0" dirty="0">
                <a:solidFill>
                  <a:srgbClr val="333333"/>
                </a:solidFill>
                <a:latin typeface="+mn-lt"/>
              </a:rPr>
              <a:t> </a:t>
            </a:r>
            <a:r>
              <a:rPr lang="en-CA" altLang="de-DE" sz="2000" b="0" dirty="0" err="1">
                <a:solidFill>
                  <a:srgbClr val="333333"/>
                </a:solidFill>
                <a:latin typeface="+mn-lt"/>
              </a:rPr>
              <a:t>matoja</a:t>
            </a:r>
            <a:r>
              <a:rPr lang="en-CA" altLang="de-DE" sz="2000" b="0" dirty="0">
                <a:solidFill>
                  <a:srgbClr val="333333"/>
                </a:solidFill>
                <a:latin typeface="+mn-lt"/>
              </a:rPr>
              <a:t> </a:t>
            </a:r>
            <a:r>
              <a:rPr lang="en-CA" altLang="de-DE" sz="2000" b="0" dirty="0" err="1">
                <a:solidFill>
                  <a:srgbClr val="333333"/>
                </a:solidFill>
                <a:latin typeface="+mn-lt"/>
              </a:rPr>
              <a:t>onkimista</a:t>
            </a:r>
            <a:r>
              <a:rPr lang="en-CA" altLang="de-DE" sz="2000" b="0" dirty="0">
                <a:solidFill>
                  <a:srgbClr val="333333"/>
                </a:solidFill>
                <a:latin typeface="+mn-lt"/>
              </a:rPr>
              <a:t> </a:t>
            </a:r>
            <a:r>
              <a:rPr lang="en-CA" altLang="de-DE" sz="2000" b="0" dirty="0" err="1">
                <a:solidFill>
                  <a:srgbClr val="333333"/>
                </a:solidFill>
                <a:latin typeface="+mn-lt"/>
              </a:rPr>
              <a:t>varten</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Onko päätöksesi muuttunut uuden kuvan myötä?</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42</a:t>
            </a:fld>
            <a:endParaRPr lang="de-DE" altLang="de-DE">
              <a:latin typeface="+mn-lt"/>
            </a:endParaRPr>
          </a:p>
        </p:txBody>
      </p:sp>
      <p:pic>
        <p:nvPicPr>
          <p:cNvPr id="6"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0"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92"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nauttii</a:t>
            </a:r>
            <a:r>
              <a:rPr lang="en-CA" altLang="de-DE" sz="2000" b="0" dirty="0">
                <a:solidFill>
                  <a:srgbClr val="333333"/>
                </a:solidFill>
                <a:latin typeface="+mn-lt"/>
              </a:rPr>
              <a:t> </a:t>
            </a:r>
            <a:r>
              <a:rPr lang="en-CA" altLang="de-DE" sz="2000" b="0" dirty="0" err="1">
                <a:solidFill>
                  <a:srgbClr val="333333"/>
                </a:solidFill>
                <a:latin typeface="+mn-lt"/>
              </a:rPr>
              <a:t>kauniista</a:t>
            </a:r>
            <a:r>
              <a:rPr lang="en-CA" altLang="de-DE" sz="2000" b="0" dirty="0">
                <a:solidFill>
                  <a:srgbClr val="333333"/>
                </a:solidFill>
                <a:latin typeface="+mn-lt"/>
              </a:rPr>
              <a:t> </a:t>
            </a:r>
            <a:r>
              <a:rPr lang="en-CA" altLang="de-DE" sz="2000" b="0" dirty="0" err="1">
                <a:solidFill>
                  <a:srgbClr val="333333"/>
                </a:solidFill>
                <a:latin typeface="+mn-lt"/>
              </a:rPr>
              <a:t>päivästä</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livisti</a:t>
            </a:r>
            <a:r>
              <a:rPr lang="en-CA" altLang="de-DE" sz="2000" b="0" dirty="0">
                <a:solidFill>
                  <a:srgbClr val="333333"/>
                </a:solidFill>
                <a:latin typeface="+mn-lt"/>
              </a:rPr>
              <a:t> </a:t>
            </a:r>
            <a:r>
              <a:rPr lang="en-CA" altLang="de-DE" sz="2000" b="0" dirty="0" err="1">
                <a:solidFill>
                  <a:srgbClr val="333333"/>
                </a:solidFill>
                <a:latin typeface="+mn-lt"/>
              </a:rPr>
              <a:t>pihatöistä</a:t>
            </a:r>
            <a:r>
              <a:rPr lang="en-CA" altLang="de-DE" sz="2000" b="0" dirty="0">
                <a:solidFill>
                  <a:srgbClr val="333333"/>
                </a:solidFill>
                <a:latin typeface="+mn-lt"/>
              </a:rPr>
              <a:t> </a:t>
            </a:r>
            <a:r>
              <a:rPr lang="en-CA" altLang="de-DE" sz="2000" b="0" dirty="0" err="1">
                <a:solidFill>
                  <a:srgbClr val="333333"/>
                </a:solidFill>
                <a:latin typeface="+mn-lt"/>
              </a:rPr>
              <a:t>mennäkseen</a:t>
            </a:r>
            <a:r>
              <a:rPr lang="en-CA" altLang="de-DE" sz="2000" b="0" dirty="0">
                <a:solidFill>
                  <a:srgbClr val="333333"/>
                </a:solidFill>
                <a:latin typeface="+mn-lt"/>
              </a:rPr>
              <a:t> </a:t>
            </a:r>
            <a:r>
              <a:rPr lang="en-CA" altLang="de-DE" sz="2000" b="0" dirty="0" err="1">
                <a:solidFill>
                  <a:srgbClr val="333333"/>
                </a:solidFill>
                <a:latin typeface="+mn-lt"/>
              </a:rPr>
              <a:t>kalastamaan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haluaa</a:t>
            </a:r>
            <a:r>
              <a:rPr lang="en-CA" altLang="de-DE" sz="2000" b="0" dirty="0">
                <a:solidFill>
                  <a:srgbClr val="333333"/>
                </a:solidFill>
                <a:latin typeface="+mn-lt"/>
              </a:rPr>
              <a:t> </a:t>
            </a:r>
            <a:r>
              <a:rPr lang="en-CA" altLang="de-DE" sz="2000" b="0" dirty="0" err="1">
                <a:solidFill>
                  <a:srgbClr val="333333"/>
                </a:solidFill>
                <a:latin typeface="+mn-lt"/>
              </a:rPr>
              <a:t>ilahduttaa</a:t>
            </a:r>
            <a:r>
              <a:rPr lang="en-CA" altLang="de-DE" sz="2000" b="0" dirty="0">
                <a:solidFill>
                  <a:srgbClr val="333333"/>
                </a:solidFill>
                <a:latin typeface="+mn-lt"/>
              </a:rPr>
              <a:t> </a:t>
            </a:r>
            <a:r>
              <a:rPr lang="en-CA" altLang="de-DE" sz="2000" b="0" dirty="0" err="1">
                <a:solidFill>
                  <a:srgbClr val="333333"/>
                </a:solidFill>
                <a:latin typeface="+mn-lt"/>
              </a:rPr>
              <a:t>äitiään</a:t>
            </a:r>
            <a:r>
              <a:rPr lang="en-CA" altLang="de-DE" sz="2000" b="0" dirty="0">
                <a:solidFill>
                  <a:srgbClr val="333333"/>
                </a:solidFill>
                <a:latin typeface="+mn-lt"/>
              </a:rPr>
              <a:t> </a:t>
            </a:r>
            <a:r>
              <a:rPr lang="en-CA" altLang="de-DE" sz="2000" b="0" dirty="0" err="1">
                <a:solidFill>
                  <a:srgbClr val="333333"/>
                </a:solidFill>
                <a:latin typeface="+mn-lt"/>
              </a:rPr>
              <a:t>viemällä</a:t>
            </a:r>
            <a:r>
              <a:rPr lang="en-CA" altLang="de-DE" sz="2000" b="0" dirty="0">
                <a:solidFill>
                  <a:srgbClr val="333333"/>
                </a:solidFill>
                <a:latin typeface="+mn-lt"/>
              </a:rPr>
              <a:t> </a:t>
            </a:r>
            <a:r>
              <a:rPr lang="en-CA" altLang="de-DE" sz="2000" b="0" dirty="0" err="1">
                <a:solidFill>
                  <a:srgbClr val="333333"/>
                </a:solidFill>
                <a:latin typeface="+mn-lt"/>
              </a:rPr>
              <a:t>hänelle</a:t>
            </a:r>
            <a:r>
              <a:rPr lang="en-CA" altLang="de-DE" sz="2000" b="0" dirty="0">
                <a:solidFill>
                  <a:srgbClr val="333333"/>
                </a:solidFill>
                <a:latin typeface="+mn-lt"/>
              </a:rPr>
              <a:t> </a:t>
            </a:r>
            <a:r>
              <a:rPr lang="en-CA" altLang="de-DE" sz="2000" b="0" dirty="0" err="1">
                <a:solidFill>
                  <a:srgbClr val="333333"/>
                </a:solidFill>
                <a:latin typeface="+mn-lt"/>
              </a:rPr>
              <a:t>kalaa</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on </a:t>
            </a:r>
            <a:r>
              <a:rPr lang="en-CA" altLang="de-DE" sz="2000" b="0" dirty="0" err="1">
                <a:solidFill>
                  <a:srgbClr val="333333"/>
                </a:solidFill>
                <a:latin typeface="+mn-lt"/>
              </a:rPr>
              <a:t>varastanut</a:t>
            </a:r>
            <a:r>
              <a:rPr lang="en-CA" altLang="de-DE" sz="2000" b="0" dirty="0">
                <a:solidFill>
                  <a:srgbClr val="333333"/>
                </a:solidFill>
                <a:latin typeface="+mn-lt"/>
              </a:rPr>
              <a:t> </a:t>
            </a:r>
            <a:r>
              <a:rPr lang="en-CA" altLang="de-DE" sz="2000" b="0" dirty="0" err="1">
                <a:solidFill>
                  <a:srgbClr val="333333"/>
                </a:solidFill>
                <a:latin typeface="+mn-lt"/>
              </a:rPr>
              <a:t>matoja</a:t>
            </a:r>
            <a:r>
              <a:rPr lang="en-CA" altLang="de-DE" sz="2000" b="0" dirty="0">
                <a:solidFill>
                  <a:srgbClr val="333333"/>
                </a:solidFill>
                <a:latin typeface="+mn-lt"/>
              </a:rPr>
              <a:t> </a:t>
            </a:r>
            <a:r>
              <a:rPr lang="en-CA" altLang="de-DE" sz="2000" b="0" dirty="0" err="1">
                <a:solidFill>
                  <a:srgbClr val="333333"/>
                </a:solidFill>
                <a:latin typeface="+mn-lt"/>
              </a:rPr>
              <a:t>onkimista</a:t>
            </a:r>
            <a:r>
              <a:rPr lang="en-CA" altLang="de-DE" sz="2000" b="0" dirty="0">
                <a:solidFill>
                  <a:srgbClr val="333333"/>
                </a:solidFill>
                <a:latin typeface="+mn-lt"/>
              </a:rPr>
              <a:t> </a:t>
            </a:r>
            <a:r>
              <a:rPr lang="en-CA" altLang="de-DE" sz="2000" b="0" dirty="0" err="1">
                <a:solidFill>
                  <a:srgbClr val="333333"/>
                </a:solidFill>
                <a:latin typeface="+mn-lt"/>
              </a:rPr>
              <a:t>varten</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Ole hyvä ja arvioi todennäköisyys uudelleen!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43</a:t>
            </a:fld>
            <a:endParaRPr lang="de-DE" altLang="de-DE">
              <a:latin typeface="+mn-lt"/>
            </a:endParaRPr>
          </a:p>
        </p:txBody>
      </p:sp>
      <p:pic>
        <p:nvPicPr>
          <p:cNvPr id="6"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1"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2"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15"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nauttii</a:t>
            </a:r>
            <a:r>
              <a:rPr lang="en-CA" altLang="de-DE" sz="2000" b="0" dirty="0">
                <a:solidFill>
                  <a:srgbClr val="333333"/>
                </a:solidFill>
                <a:latin typeface="+mn-lt"/>
              </a:rPr>
              <a:t> </a:t>
            </a:r>
            <a:r>
              <a:rPr lang="en-CA" altLang="de-DE" sz="2000" b="0" dirty="0" err="1">
                <a:solidFill>
                  <a:srgbClr val="333333"/>
                </a:solidFill>
                <a:latin typeface="+mn-lt"/>
              </a:rPr>
              <a:t>kauniista</a:t>
            </a:r>
            <a:r>
              <a:rPr lang="en-CA" altLang="de-DE" sz="2000" b="0" dirty="0">
                <a:solidFill>
                  <a:srgbClr val="333333"/>
                </a:solidFill>
                <a:latin typeface="+mn-lt"/>
              </a:rPr>
              <a:t> </a:t>
            </a:r>
            <a:r>
              <a:rPr lang="en-CA" altLang="de-DE" sz="2000" b="0" dirty="0" err="1">
                <a:solidFill>
                  <a:srgbClr val="333333"/>
                </a:solidFill>
                <a:latin typeface="+mn-lt"/>
              </a:rPr>
              <a:t>päivästä</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004992"/>
              </a:buClr>
              <a:buFont typeface="WingDings"/>
              <a:buAutoNum type="arabicPeriod"/>
            </a:pPr>
            <a:r>
              <a:rPr lang="en-CA" altLang="de-DE" sz="2000" b="0" dirty="0" err="1">
                <a:solidFill>
                  <a:srgbClr val="004992"/>
                </a:solidFill>
                <a:latin typeface="+mn-lt"/>
              </a:rPr>
              <a:t>Poika</a:t>
            </a:r>
            <a:r>
              <a:rPr lang="en-CA" altLang="de-DE" sz="2000" b="0" dirty="0">
                <a:solidFill>
                  <a:srgbClr val="004992"/>
                </a:solidFill>
                <a:latin typeface="+mn-lt"/>
              </a:rPr>
              <a:t> </a:t>
            </a:r>
            <a:r>
              <a:rPr lang="en-CA" altLang="de-DE" sz="2000" b="0" dirty="0" err="1">
                <a:solidFill>
                  <a:srgbClr val="004992"/>
                </a:solidFill>
                <a:latin typeface="+mn-lt"/>
              </a:rPr>
              <a:t>livisti</a:t>
            </a:r>
            <a:r>
              <a:rPr lang="en-CA" altLang="de-DE" sz="2000" b="0" dirty="0">
                <a:solidFill>
                  <a:srgbClr val="004992"/>
                </a:solidFill>
                <a:latin typeface="+mn-lt"/>
              </a:rPr>
              <a:t> </a:t>
            </a:r>
            <a:r>
              <a:rPr lang="en-CA" altLang="de-DE" sz="2000" b="0" dirty="0" err="1">
                <a:solidFill>
                  <a:srgbClr val="004992"/>
                </a:solidFill>
                <a:latin typeface="+mn-lt"/>
              </a:rPr>
              <a:t>pihatöistä</a:t>
            </a:r>
            <a:r>
              <a:rPr lang="en-CA" altLang="de-DE" sz="2000" b="0" dirty="0">
                <a:solidFill>
                  <a:srgbClr val="004992"/>
                </a:solidFill>
                <a:latin typeface="+mn-lt"/>
              </a:rPr>
              <a:t> </a:t>
            </a:r>
            <a:r>
              <a:rPr lang="en-CA" altLang="de-DE" sz="2000" b="0" dirty="0" err="1">
                <a:solidFill>
                  <a:srgbClr val="004992"/>
                </a:solidFill>
                <a:latin typeface="+mn-lt"/>
              </a:rPr>
              <a:t>mennäkseen</a:t>
            </a:r>
            <a:r>
              <a:rPr lang="en-CA" altLang="de-DE" sz="2000" b="0" dirty="0">
                <a:solidFill>
                  <a:srgbClr val="004992"/>
                </a:solidFill>
                <a:latin typeface="+mn-lt"/>
              </a:rPr>
              <a:t> </a:t>
            </a:r>
            <a:r>
              <a:rPr lang="en-CA" altLang="de-DE" sz="2000" b="0" dirty="0" err="1">
                <a:solidFill>
                  <a:srgbClr val="004992"/>
                </a:solidFill>
                <a:latin typeface="+mn-lt"/>
              </a:rPr>
              <a:t>kalastamaan</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haluaa</a:t>
            </a:r>
            <a:r>
              <a:rPr lang="en-CA" altLang="de-DE" sz="2000" b="0" dirty="0">
                <a:solidFill>
                  <a:srgbClr val="333333"/>
                </a:solidFill>
                <a:latin typeface="+mn-lt"/>
              </a:rPr>
              <a:t> </a:t>
            </a:r>
            <a:r>
              <a:rPr lang="en-CA" altLang="de-DE" sz="2000" b="0" dirty="0" err="1">
                <a:solidFill>
                  <a:srgbClr val="333333"/>
                </a:solidFill>
                <a:latin typeface="+mn-lt"/>
              </a:rPr>
              <a:t>ilahduttaa</a:t>
            </a:r>
            <a:r>
              <a:rPr lang="en-CA" altLang="de-DE" sz="2000" b="0" dirty="0">
                <a:solidFill>
                  <a:srgbClr val="333333"/>
                </a:solidFill>
                <a:latin typeface="+mn-lt"/>
              </a:rPr>
              <a:t> </a:t>
            </a:r>
            <a:r>
              <a:rPr lang="en-CA" altLang="de-DE" sz="2000" b="0" dirty="0" err="1">
                <a:solidFill>
                  <a:srgbClr val="333333"/>
                </a:solidFill>
                <a:latin typeface="+mn-lt"/>
              </a:rPr>
              <a:t>äitiään</a:t>
            </a:r>
            <a:r>
              <a:rPr lang="en-CA" altLang="de-DE" sz="2000" b="0" dirty="0">
                <a:solidFill>
                  <a:srgbClr val="333333"/>
                </a:solidFill>
                <a:latin typeface="+mn-lt"/>
              </a:rPr>
              <a:t> </a:t>
            </a:r>
            <a:r>
              <a:rPr lang="en-CA" altLang="de-DE" sz="2000" b="0" dirty="0" err="1">
                <a:solidFill>
                  <a:srgbClr val="333333"/>
                </a:solidFill>
                <a:latin typeface="+mn-lt"/>
              </a:rPr>
              <a:t>viemällä</a:t>
            </a:r>
            <a:r>
              <a:rPr lang="en-CA" altLang="de-DE" sz="2000" b="0" dirty="0">
                <a:solidFill>
                  <a:srgbClr val="333333"/>
                </a:solidFill>
                <a:latin typeface="+mn-lt"/>
              </a:rPr>
              <a:t> </a:t>
            </a:r>
            <a:r>
              <a:rPr lang="en-CA" altLang="de-DE" sz="2000" b="0" dirty="0" err="1">
                <a:solidFill>
                  <a:srgbClr val="333333"/>
                </a:solidFill>
                <a:latin typeface="+mn-lt"/>
              </a:rPr>
              <a:t>hänelle</a:t>
            </a:r>
            <a:r>
              <a:rPr lang="en-CA" altLang="de-DE" sz="2000" b="0" dirty="0">
                <a:solidFill>
                  <a:srgbClr val="333333"/>
                </a:solidFill>
                <a:latin typeface="+mn-lt"/>
              </a:rPr>
              <a:t> </a:t>
            </a:r>
            <a:r>
              <a:rPr lang="en-CA" altLang="de-DE" sz="2000" b="0" dirty="0" err="1">
                <a:solidFill>
                  <a:srgbClr val="333333"/>
                </a:solidFill>
                <a:latin typeface="+mn-lt"/>
              </a:rPr>
              <a:t>kalaa</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on </a:t>
            </a:r>
            <a:r>
              <a:rPr lang="en-CA" altLang="de-DE" sz="2000" b="0" dirty="0" err="1">
                <a:solidFill>
                  <a:srgbClr val="333333"/>
                </a:solidFill>
                <a:latin typeface="+mn-lt"/>
              </a:rPr>
              <a:t>varastanut</a:t>
            </a:r>
            <a:r>
              <a:rPr lang="en-CA" altLang="de-DE" sz="2000" b="0" dirty="0">
                <a:solidFill>
                  <a:srgbClr val="333333"/>
                </a:solidFill>
                <a:latin typeface="+mn-lt"/>
              </a:rPr>
              <a:t> </a:t>
            </a:r>
            <a:r>
              <a:rPr lang="en-CA" altLang="de-DE" sz="2000" b="0" dirty="0" err="1">
                <a:solidFill>
                  <a:srgbClr val="333333"/>
                </a:solidFill>
                <a:latin typeface="+mn-lt"/>
              </a:rPr>
              <a:t>matoja</a:t>
            </a:r>
            <a:r>
              <a:rPr lang="en-CA" altLang="de-DE" sz="2000" b="0" dirty="0">
                <a:solidFill>
                  <a:srgbClr val="333333"/>
                </a:solidFill>
                <a:latin typeface="+mn-lt"/>
              </a:rPr>
              <a:t> </a:t>
            </a:r>
            <a:r>
              <a:rPr lang="en-CA" altLang="de-DE" sz="2000" b="0" dirty="0" err="1">
                <a:solidFill>
                  <a:srgbClr val="333333"/>
                </a:solidFill>
                <a:latin typeface="+mn-lt"/>
              </a:rPr>
              <a:t>onkimista</a:t>
            </a:r>
            <a:r>
              <a:rPr lang="en-CA" altLang="de-DE" sz="2000" b="0" dirty="0">
                <a:solidFill>
                  <a:srgbClr val="333333"/>
                </a:solidFill>
                <a:latin typeface="+mn-lt"/>
              </a:rPr>
              <a:t> </a:t>
            </a:r>
            <a:r>
              <a:rPr lang="en-CA" altLang="de-DE" sz="2000" b="0" dirty="0" err="1">
                <a:solidFill>
                  <a:srgbClr val="333333"/>
                </a:solidFill>
                <a:latin typeface="+mn-lt"/>
              </a:rPr>
              <a:t>varten</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44</a:t>
            </a:fld>
            <a:endParaRPr lang="de-DE" altLang="de-DE">
              <a:latin typeface="+mn-lt"/>
            </a:endParaRPr>
          </a:p>
        </p:txBody>
      </p:sp>
      <p:pic>
        <p:nvPicPr>
          <p:cNvPr id="5"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0"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1"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Text Box 7"/>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Kaksi</a:t>
            </a:r>
            <a:r>
              <a:rPr lang="en-US" altLang="de-DE" sz="2000" b="0" dirty="0">
                <a:solidFill>
                  <a:srgbClr val="333333"/>
                </a:solidFill>
                <a:latin typeface="+mn-lt"/>
              </a:rPr>
              <a:t> </a:t>
            </a:r>
            <a:r>
              <a:rPr lang="en-US" altLang="de-DE" sz="2000" b="0" dirty="0" err="1">
                <a:solidFill>
                  <a:srgbClr val="333333"/>
                </a:solidFill>
                <a:latin typeface="+mn-lt"/>
              </a:rPr>
              <a:t>miestä</a:t>
            </a:r>
            <a:r>
              <a:rPr lang="en-US" altLang="de-DE" sz="2000" b="0" dirty="0">
                <a:solidFill>
                  <a:srgbClr val="333333"/>
                </a:solidFill>
                <a:latin typeface="+mn-lt"/>
              </a:rPr>
              <a:t> </a:t>
            </a:r>
            <a:r>
              <a:rPr lang="en-US" altLang="de-DE" sz="2000" b="0" dirty="0" err="1">
                <a:solidFill>
                  <a:srgbClr val="333333"/>
                </a:solidFill>
                <a:latin typeface="+mn-lt"/>
              </a:rPr>
              <a:t>viestii</a:t>
            </a:r>
            <a:r>
              <a:rPr lang="en-US" altLang="de-DE" sz="2000" b="0" dirty="0">
                <a:solidFill>
                  <a:srgbClr val="333333"/>
                </a:solidFill>
                <a:latin typeface="+mn-lt"/>
              </a:rPr>
              <a:t> </a:t>
            </a:r>
            <a:r>
              <a:rPr lang="en-US" altLang="de-DE" sz="2000" b="0" dirty="0" err="1">
                <a:solidFill>
                  <a:srgbClr val="333333"/>
                </a:solidFill>
                <a:latin typeface="+mn-lt"/>
              </a:rPr>
              <a:t>telepatian</a:t>
            </a:r>
            <a:r>
              <a:rPr lang="en-US" altLang="de-DE" sz="2000" b="0" dirty="0">
                <a:solidFill>
                  <a:srgbClr val="333333"/>
                </a:solidFill>
                <a:latin typeface="+mn-lt"/>
              </a:rPr>
              <a:t> </a:t>
            </a:r>
            <a:r>
              <a:rPr lang="en-US" altLang="de-DE" sz="2000" b="0" dirty="0" err="1">
                <a:solidFill>
                  <a:srgbClr val="333333"/>
                </a:solidFill>
                <a:latin typeface="+mn-lt"/>
              </a:rPr>
              <a:t>avulla</a:t>
            </a:r>
            <a:r>
              <a:rPr lang="en-US" altLang="de-DE" sz="2000" b="0" dirty="0">
                <a:solidFill>
                  <a:srgbClr val="333333"/>
                </a:solidFill>
                <a:latin typeface="+mn-lt"/>
              </a:rPr>
              <a:t>.</a:t>
            </a:r>
            <a:endParaRPr lang="en-US"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yllättynyt</a:t>
            </a:r>
            <a:r>
              <a:rPr lang="en-US" altLang="de-DE" sz="2000" b="0" dirty="0">
                <a:solidFill>
                  <a:srgbClr val="333333"/>
                </a:solidFill>
                <a:latin typeface="+mn-lt"/>
              </a:rPr>
              <a:t> </a:t>
            </a:r>
            <a:r>
              <a:rPr lang="en-US" altLang="de-DE" sz="2000" b="0" dirty="0" err="1">
                <a:solidFill>
                  <a:srgbClr val="333333"/>
                </a:solidFill>
                <a:latin typeface="+mn-lt"/>
              </a:rPr>
              <a:t>nähdessään</a:t>
            </a:r>
            <a:r>
              <a:rPr lang="en-US" altLang="de-DE" sz="2000" b="0" dirty="0">
                <a:solidFill>
                  <a:srgbClr val="333333"/>
                </a:solidFill>
                <a:latin typeface="+mn-lt"/>
              </a:rPr>
              <a:t> </a:t>
            </a:r>
            <a:r>
              <a:rPr lang="en-US" altLang="de-DE" sz="2000" b="0" dirty="0" err="1">
                <a:solidFill>
                  <a:srgbClr val="333333"/>
                </a:solidFill>
                <a:latin typeface="+mn-lt"/>
              </a:rPr>
              <a:t>toisen</a:t>
            </a:r>
            <a:r>
              <a:rPr lang="en-US" altLang="de-DE" sz="2000" b="0" dirty="0">
                <a:solidFill>
                  <a:srgbClr val="333333"/>
                </a:solidFill>
                <a:latin typeface="+mn-lt"/>
              </a:rPr>
              <a:t> </a:t>
            </a:r>
            <a:r>
              <a:rPr lang="en-US" altLang="de-DE" sz="2000" b="0" dirty="0" err="1">
                <a:solidFill>
                  <a:srgbClr val="333333"/>
                </a:solidFill>
                <a:latin typeface="+mn-lt"/>
              </a:rPr>
              <a:t>miehen</a:t>
            </a:r>
            <a:r>
              <a:rPr lang="en-US" altLang="de-DE" sz="2000" b="0" dirty="0">
                <a:solidFill>
                  <a:srgbClr val="333333"/>
                </a:solidFill>
                <a:latin typeface="+mn-lt"/>
              </a:rPr>
              <a:t> </a:t>
            </a:r>
            <a:r>
              <a:rPr lang="en-US" altLang="de-DE" sz="2000" b="0" dirty="0" err="1">
                <a:solidFill>
                  <a:srgbClr val="333333"/>
                </a:solidFill>
                <a:latin typeface="+mn-lt"/>
              </a:rPr>
              <a:t>avaavan</a:t>
            </a:r>
            <a:r>
              <a:rPr lang="en-US" altLang="de-DE" sz="2000" b="0" dirty="0">
                <a:solidFill>
                  <a:srgbClr val="333333"/>
                </a:solidFill>
                <a:latin typeface="+mn-lt"/>
              </a:rPr>
              <a:t> oven.</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kääntyy</a:t>
            </a:r>
            <a:r>
              <a:rPr lang="en-US" altLang="de-DE" sz="2000" b="0" dirty="0">
                <a:solidFill>
                  <a:srgbClr val="333333"/>
                </a:solidFill>
                <a:latin typeface="+mn-lt"/>
              </a:rPr>
              <a:t> </a:t>
            </a:r>
            <a:r>
              <a:rPr lang="en-US" altLang="de-DE" sz="2000" b="0" dirty="0" err="1">
                <a:solidFill>
                  <a:srgbClr val="333333"/>
                </a:solidFill>
                <a:latin typeface="+mn-lt"/>
              </a:rPr>
              <a:t>ympäri</a:t>
            </a:r>
            <a:r>
              <a:rPr lang="en-US" altLang="de-DE" sz="2000" b="0" dirty="0">
                <a:solidFill>
                  <a:srgbClr val="333333"/>
                </a:solidFill>
                <a:latin typeface="+mn-lt"/>
              </a:rPr>
              <a:t>, </a:t>
            </a:r>
            <a:r>
              <a:rPr lang="en-US" altLang="de-DE" sz="2000" b="0" dirty="0" err="1">
                <a:solidFill>
                  <a:srgbClr val="333333"/>
                </a:solidFill>
                <a:latin typeface="+mn-lt"/>
              </a:rPr>
              <a:t>koska</a:t>
            </a:r>
            <a:r>
              <a:rPr lang="en-US" altLang="de-DE" sz="2000" b="0" dirty="0">
                <a:solidFill>
                  <a:srgbClr val="333333"/>
                </a:solidFill>
                <a:latin typeface="+mn-lt"/>
              </a:rPr>
              <a:t> </a:t>
            </a:r>
            <a:r>
              <a:rPr lang="en-US" altLang="de-DE" sz="2000" b="0" dirty="0" err="1">
                <a:solidFill>
                  <a:srgbClr val="333333"/>
                </a:solidFill>
                <a:latin typeface="+mn-lt"/>
              </a:rPr>
              <a:t>toinen</a:t>
            </a:r>
            <a:r>
              <a:rPr lang="en-US" altLang="de-DE" sz="2000" b="0" dirty="0">
                <a:solidFill>
                  <a:srgbClr val="333333"/>
                </a:solidFill>
                <a:latin typeface="+mn-lt"/>
              </a:rPr>
              <a:t> </a:t>
            </a: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näyttää</a:t>
            </a:r>
            <a:r>
              <a:rPr lang="en-US" altLang="de-DE" sz="2000" b="0" dirty="0">
                <a:solidFill>
                  <a:srgbClr val="333333"/>
                </a:solidFill>
                <a:latin typeface="+mn-lt"/>
              </a:rPr>
              <a:t> </a:t>
            </a:r>
            <a:r>
              <a:rPr lang="en-US" altLang="de-DE" sz="2000" b="0" dirty="0" err="1">
                <a:solidFill>
                  <a:srgbClr val="333333"/>
                </a:solidFill>
                <a:latin typeface="+mn-lt"/>
              </a:rPr>
              <a:t>tutulta</a:t>
            </a:r>
            <a:r>
              <a:rPr lang="en-US" altLang="de-DE" sz="2000" b="0" dirty="0">
                <a:solidFill>
                  <a:srgbClr val="333333"/>
                </a:solidFill>
                <a:latin typeface="+mn-lt"/>
              </a:rPr>
              <a:t>.</a:t>
            </a:r>
            <a:endParaRPr lang="en-US"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kääntyy</a:t>
            </a:r>
            <a:r>
              <a:rPr lang="en-US" altLang="de-DE" sz="2000" b="0" dirty="0">
                <a:solidFill>
                  <a:srgbClr val="333333"/>
                </a:solidFill>
                <a:latin typeface="+mn-lt"/>
              </a:rPr>
              <a:t> </a:t>
            </a:r>
            <a:r>
              <a:rPr lang="en-US" altLang="de-DE" sz="2000" b="0" dirty="0" err="1">
                <a:solidFill>
                  <a:srgbClr val="333333"/>
                </a:solidFill>
                <a:latin typeface="+mn-lt"/>
              </a:rPr>
              <a:t>tyrmistyneenä</a:t>
            </a:r>
            <a:r>
              <a:rPr lang="en-US" altLang="de-DE" sz="2000" b="0" dirty="0">
                <a:solidFill>
                  <a:srgbClr val="333333"/>
                </a:solidFill>
                <a:latin typeface="+mn-lt"/>
              </a:rPr>
              <a:t>, </a:t>
            </a:r>
            <a:r>
              <a:rPr lang="en-US" altLang="de-DE" sz="2000" b="0" dirty="0" err="1">
                <a:solidFill>
                  <a:srgbClr val="333333"/>
                </a:solidFill>
                <a:latin typeface="+mn-lt"/>
              </a:rPr>
              <a:t>koska</a:t>
            </a:r>
            <a:r>
              <a:rPr lang="en-US" altLang="de-DE" sz="2000" b="0" dirty="0">
                <a:solidFill>
                  <a:srgbClr val="333333"/>
                </a:solidFill>
                <a:latin typeface="+mn-lt"/>
              </a:rPr>
              <a:t> </a:t>
            </a:r>
            <a:r>
              <a:rPr lang="en-US" altLang="de-DE" sz="2000" b="0" dirty="0" err="1">
                <a:solidFill>
                  <a:srgbClr val="333333"/>
                </a:solidFill>
                <a:latin typeface="+mn-lt"/>
              </a:rPr>
              <a:t>toinen</a:t>
            </a:r>
            <a:r>
              <a:rPr lang="en-US" altLang="de-DE" sz="2000" b="0" dirty="0">
                <a:solidFill>
                  <a:srgbClr val="333333"/>
                </a:solidFill>
                <a:latin typeface="+mn-lt"/>
              </a:rPr>
              <a:t> </a:t>
            </a: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puhui</a:t>
            </a:r>
            <a:r>
              <a:rPr lang="en-US" altLang="de-DE" sz="2000" b="0" dirty="0">
                <a:solidFill>
                  <a:srgbClr val="333333"/>
                </a:solidFill>
                <a:latin typeface="+mn-lt"/>
              </a:rPr>
              <a:t> </a:t>
            </a:r>
            <a:r>
              <a:rPr lang="en-US" altLang="de-DE" sz="2000" b="0" dirty="0" err="1">
                <a:solidFill>
                  <a:srgbClr val="333333"/>
                </a:solidFill>
                <a:latin typeface="+mn-lt"/>
              </a:rPr>
              <a:t>hänelle</a:t>
            </a:r>
            <a:r>
              <a:rPr lang="en-US" altLang="de-DE" sz="2000" b="0" dirty="0">
                <a:solidFill>
                  <a:srgbClr val="333333"/>
                </a:solidFill>
                <a:latin typeface="+mn-lt"/>
              </a:rPr>
              <a:t> </a:t>
            </a:r>
            <a:r>
              <a:rPr lang="en-US" altLang="de-DE" sz="2000" b="0" dirty="0" err="1">
                <a:solidFill>
                  <a:srgbClr val="333333"/>
                </a:solidFill>
                <a:latin typeface="+mn-lt"/>
              </a:rPr>
              <a:t>epäkohteliaasti</a:t>
            </a:r>
            <a:r>
              <a:rPr lang="en-US"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Kuinka todennäköisenä pidät jokaista vaihtoehtoa?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45</a:t>
            </a:fld>
            <a:endParaRPr lang="de-DE" altLang="de-DE">
              <a:latin typeface="+mn-lt"/>
            </a:endParaRPr>
          </a:p>
        </p:txBody>
      </p:sp>
      <p:pic>
        <p:nvPicPr>
          <p:cNvPr id="6"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8"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5" name="Text Box 7"/>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Kaksi</a:t>
            </a:r>
            <a:r>
              <a:rPr lang="en-US" altLang="de-DE" sz="2000" b="0" dirty="0">
                <a:solidFill>
                  <a:srgbClr val="333333"/>
                </a:solidFill>
                <a:latin typeface="+mn-lt"/>
              </a:rPr>
              <a:t> </a:t>
            </a:r>
            <a:r>
              <a:rPr lang="en-US" altLang="de-DE" sz="2000" b="0" dirty="0" err="1">
                <a:solidFill>
                  <a:srgbClr val="333333"/>
                </a:solidFill>
                <a:latin typeface="+mn-lt"/>
              </a:rPr>
              <a:t>miestä</a:t>
            </a:r>
            <a:r>
              <a:rPr lang="en-US" altLang="de-DE" sz="2000" b="0" dirty="0">
                <a:solidFill>
                  <a:srgbClr val="333333"/>
                </a:solidFill>
                <a:latin typeface="+mn-lt"/>
              </a:rPr>
              <a:t> </a:t>
            </a:r>
            <a:r>
              <a:rPr lang="en-US" altLang="de-DE" sz="2000" b="0" dirty="0" err="1">
                <a:solidFill>
                  <a:srgbClr val="333333"/>
                </a:solidFill>
                <a:latin typeface="+mn-lt"/>
              </a:rPr>
              <a:t>viestii</a:t>
            </a:r>
            <a:r>
              <a:rPr lang="en-US" altLang="de-DE" sz="2000" b="0" dirty="0">
                <a:solidFill>
                  <a:srgbClr val="333333"/>
                </a:solidFill>
                <a:latin typeface="+mn-lt"/>
              </a:rPr>
              <a:t> </a:t>
            </a:r>
            <a:r>
              <a:rPr lang="en-US" altLang="de-DE" sz="2000" b="0" dirty="0" err="1">
                <a:solidFill>
                  <a:srgbClr val="333333"/>
                </a:solidFill>
                <a:latin typeface="+mn-lt"/>
              </a:rPr>
              <a:t>telepatian</a:t>
            </a:r>
            <a:r>
              <a:rPr lang="en-US" altLang="de-DE" sz="2000" b="0" dirty="0">
                <a:solidFill>
                  <a:srgbClr val="333333"/>
                </a:solidFill>
                <a:latin typeface="+mn-lt"/>
              </a:rPr>
              <a:t> </a:t>
            </a:r>
            <a:r>
              <a:rPr lang="en-US" altLang="de-DE" sz="2000" b="0" dirty="0" err="1">
                <a:solidFill>
                  <a:srgbClr val="333333"/>
                </a:solidFill>
                <a:latin typeface="+mn-lt"/>
              </a:rPr>
              <a:t>avulla</a:t>
            </a:r>
            <a:r>
              <a:rPr lang="en-US" altLang="de-DE" sz="2000" b="0" dirty="0">
                <a:solidFill>
                  <a:srgbClr val="333333"/>
                </a:solidFill>
                <a:latin typeface="+mn-lt"/>
              </a:rPr>
              <a:t>.</a:t>
            </a:r>
            <a:endParaRPr lang="en-US"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yllättynyt</a:t>
            </a:r>
            <a:r>
              <a:rPr lang="en-US" altLang="de-DE" sz="2000" b="0" dirty="0">
                <a:solidFill>
                  <a:srgbClr val="333333"/>
                </a:solidFill>
                <a:latin typeface="+mn-lt"/>
              </a:rPr>
              <a:t> </a:t>
            </a:r>
            <a:r>
              <a:rPr lang="en-US" altLang="de-DE" sz="2000" b="0" dirty="0" err="1">
                <a:solidFill>
                  <a:srgbClr val="333333"/>
                </a:solidFill>
                <a:latin typeface="+mn-lt"/>
              </a:rPr>
              <a:t>nähdessään</a:t>
            </a:r>
            <a:r>
              <a:rPr lang="en-US" altLang="de-DE" sz="2000" b="0" dirty="0">
                <a:solidFill>
                  <a:srgbClr val="333333"/>
                </a:solidFill>
                <a:latin typeface="+mn-lt"/>
              </a:rPr>
              <a:t> </a:t>
            </a:r>
            <a:r>
              <a:rPr lang="en-US" altLang="de-DE" sz="2000" b="0" dirty="0" err="1">
                <a:solidFill>
                  <a:srgbClr val="333333"/>
                </a:solidFill>
                <a:latin typeface="+mn-lt"/>
              </a:rPr>
              <a:t>toisen</a:t>
            </a:r>
            <a:r>
              <a:rPr lang="en-US" altLang="de-DE" sz="2000" b="0" dirty="0">
                <a:solidFill>
                  <a:srgbClr val="333333"/>
                </a:solidFill>
                <a:latin typeface="+mn-lt"/>
              </a:rPr>
              <a:t> </a:t>
            </a:r>
            <a:r>
              <a:rPr lang="en-US" altLang="de-DE" sz="2000" b="0" dirty="0" err="1">
                <a:solidFill>
                  <a:srgbClr val="333333"/>
                </a:solidFill>
                <a:latin typeface="+mn-lt"/>
              </a:rPr>
              <a:t>miehen</a:t>
            </a:r>
            <a:r>
              <a:rPr lang="en-US" altLang="de-DE" sz="2000" b="0" dirty="0">
                <a:solidFill>
                  <a:srgbClr val="333333"/>
                </a:solidFill>
                <a:latin typeface="+mn-lt"/>
              </a:rPr>
              <a:t> </a:t>
            </a:r>
            <a:r>
              <a:rPr lang="en-US" altLang="de-DE" sz="2000" b="0" dirty="0" err="1">
                <a:solidFill>
                  <a:srgbClr val="333333"/>
                </a:solidFill>
                <a:latin typeface="+mn-lt"/>
              </a:rPr>
              <a:t>avaavan</a:t>
            </a:r>
            <a:r>
              <a:rPr lang="en-US" altLang="de-DE" sz="2000" b="0" dirty="0">
                <a:solidFill>
                  <a:srgbClr val="333333"/>
                </a:solidFill>
                <a:latin typeface="+mn-lt"/>
              </a:rPr>
              <a:t> oven.</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kääntyy</a:t>
            </a:r>
            <a:r>
              <a:rPr lang="en-US" altLang="de-DE" sz="2000" b="0" dirty="0">
                <a:solidFill>
                  <a:srgbClr val="333333"/>
                </a:solidFill>
                <a:latin typeface="+mn-lt"/>
              </a:rPr>
              <a:t> </a:t>
            </a:r>
            <a:r>
              <a:rPr lang="en-US" altLang="de-DE" sz="2000" b="0" dirty="0" err="1">
                <a:solidFill>
                  <a:srgbClr val="333333"/>
                </a:solidFill>
                <a:latin typeface="+mn-lt"/>
              </a:rPr>
              <a:t>ympäri</a:t>
            </a:r>
            <a:r>
              <a:rPr lang="en-US" altLang="de-DE" sz="2000" b="0" dirty="0">
                <a:solidFill>
                  <a:srgbClr val="333333"/>
                </a:solidFill>
                <a:latin typeface="+mn-lt"/>
              </a:rPr>
              <a:t>, </a:t>
            </a:r>
            <a:r>
              <a:rPr lang="en-US" altLang="de-DE" sz="2000" b="0" dirty="0" err="1">
                <a:solidFill>
                  <a:srgbClr val="333333"/>
                </a:solidFill>
                <a:latin typeface="+mn-lt"/>
              </a:rPr>
              <a:t>koska</a:t>
            </a:r>
            <a:r>
              <a:rPr lang="en-US" altLang="de-DE" sz="2000" b="0" dirty="0">
                <a:solidFill>
                  <a:srgbClr val="333333"/>
                </a:solidFill>
                <a:latin typeface="+mn-lt"/>
              </a:rPr>
              <a:t> </a:t>
            </a:r>
            <a:r>
              <a:rPr lang="en-US" altLang="de-DE" sz="2000" b="0" dirty="0" err="1">
                <a:solidFill>
                  <a:srgbClr val="333333"/>
                </a:solidFill>
                <a:latin typeface="+mn-lt"/>
              </a:rPr>
              <a:t>toinen</a:t>
            </a:r>
            <a:r>
              <a:rPr lang="en-US" altLang="de-DE" sz="2000" b="0" dirty="0">
                <a:solidFill>
                  <a:srgbClr val="333333"/>
                </a:solidFill>
                <a:latin typeface="+mn-lt"/>
              </a:rPr>
              <a:t> </a:t>
            </a: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näyttää</a:t>
            </a:r>
            <a:r>
              <a:rPr lang="en-US" altLang="de-DE" sz="2000" b="0" dirty="0">
                <a:solidFill>
                  <a:srgbClr val="333333"/>
                </a:solidFill>
                <a:latin typeface="+mn-lt"/>
              </a:rPr>
              <a:t> </a:t>
            </a:r>
            <a:r>
              <a:rPr lang="en-US" altLang="de-DE" sz="2000" b="0" dirty="0" err="1">
                <a:solidFill>
                  <a:srgbClr val="333333"/>
                </a:solidFill>
                <a:latin typeface="+mn-lt"/>
              </a:rPr>
              <a:t>tutulta</a:t>
            </a:r>
            <a:r>
              <a:rPr lang="en-US" altLang="de-DE" sz="2000" b="0" dirty="0">
                <a:solidFill>
                  <a:srgbClr val="333333"/>
                </a:solidFill>
                <a:latin typeface="+mn-lt"/>
              </a:rPr>
              <a:t>.</a:t>
            </a:r>
            <a:endParaRPr lang="en-US"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kääntyy</a:t>
            </a:r>
            <a:r>
              <a:rPr lang="en-US" altLang="de-DE" sz="2000" b="0" dirty="0">
                <a:solidFill>
                  <a:srgbClr val="333333"/>
                </a:solidFill>
                <a:latin typeface="+mn-lt"/>
              </a:rPr>
              <a:t> </a:t>
            </a:r>
            <a:r>
              <a:rPr lang="en-US" altLang="de-DE" sz="2000" b="0" dirty="0" err="1">
                <a:solidFill>
                  <a:srgbClr val="333333"/>
                </a:solidFill>
                <a:latin typeface="+mn-lt"/>
              </a:rPr>
              <a:t>tyrmistyneenä</a:t>
            </a:r>
            <a:r>
              <a:rPr lang="en-US" altLang="de-DE" sz="2000" b="0" dirty="0">
                <a:solidFill>
                  <a:srgbClr val="333333"/>
                </a:solidFill>
                <a:latin typeface="+mn-lt"/>
              </a:rPr>
              <a:t>, </a:t>
            </a:r>
            <a:r>
              <a:rPr lang="en-US" altLang="de-DE" sz="2000" b="0" dirty="0" err="1">
                <a:solidFill>
                  <a:srgbClr val="333333"/>
                </a:solidFill>
                <a:latin typeface="+mn-lt"/>
              </a:rPr>
              <a:t>koska</a:t>
            </a:r>
            <a:r>
              <a:rPr lang="en-US" altLang="de-DE" sz="2000" b="0" dirty="0">
                <a:solidFill>
                  <a:srgbClr val="333333"/>
                </a:solidFill>
                <a:latin typeface="+mn-lt"/>
              </a:rPr>
              <a:t> </a:t>
            </a:r>
            <a:r>
              <a:rPr lang="en-US" altLang="de-DE" sz="2000" b="0" dirty="0" err="1">
                <a:solidFill>
                  <a:srgbClr val="333333"/>
                </a:solidFill>
                <a:latin typeface="+mn-lt"/>
              </a:rPr>
              <a:t>toinen</a:t>
            </a:r>
            <a:r>
              <a:rPr lang="en-US" altLang="de-DE" sz="2000" b="0" dirty="0">
                <a:solidFill>
                  <a:srgbClr val="333333"/>
                </a:solidFill>
                <a:latin typeface="+mn-lt"/>
              </a:rPr>
              <a:t> </a:t>
            </a: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puhui</a:t>
            </a:r>
            <a:r>
              <a:rPr lang="en-US" altLang="de-DE" sz="2000" b="0" dirty="0">
                <a:solidFill>
                  <a:srgbClr val="333333"/>
                </a:solidFill>
                <a:latin typeface="+mn-lt"/>
              </a:rPr>
              <a:t> </a:t>
            </a:r>
            <a:r>
              <a:rPr lang="en-US" altLang="de-DE" sz="2000" b="0" dirty="0" err="1">
                <a:solidFill>
                  <a:srgbClr val="333333"/>
                </a:solidFill>
                <a:latin typeface="+mn-lt"/>
              </a:rPr>
              <a:t>hänelle</a:t>
            </a:r>
            <a:r>
              <a:rPr lang="en-US" altLang="de-DE" sz="2000" b="0" dirty="0">
                <a:solidFill>
                  <a:srgbClr val="333333"/>
                </a:solidFill>
                <a:latin typeface="+mn-lt"/>
              </a:rPr>
              <a:t> </a:t>
            </a:r>
            <a:r>
              <a:rPr lang="en-US" altLang="de-DE" sz="2000" b="0" dirty="0" err="1">
                <a:solidFill>
                  <a:srgbClr val="333333"/>
                </a:solidFill>
                <a:latin typeface="+mn-lt"/>
              </a:rPr>
              <a:t>epäkohteliaasti</a:t>
            </a:r>
            <a:r>
              <a:rPr lang="en-US"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Onko päätöksesi muuttunut uuden kuvan myötä?</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46</a:t>
            </a:fld>
            <a:endParaRPr lang="de-DE" altLang="de-DE">
              <a:latin typeface="+mn-lt"/>
            </a:endParaRPr>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9"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0"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1" name="Text Box 7"/>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Kaksi</a:t>
            </a:r>
            <a:r>
              <a:rPr lang="en-US" altLang="de-DE" sz="2000" b="0" dirty="0">
                <a:solidFill>
                  <a:srgbClr val="333333"/>
                </a:solidFill>
                <a:latin typeface="+mn-lt"/>
              </a:rPr>
              <a:t> </a:t>
            </a:r>
            <a:r>
              <a:rPr lang="en-US" altLang="de-DE" sz="2000" b="0" dirty="0" err="1">
                <a:solidFill>
                  <a:srgbClr val="333333"/>
                </a:solidFill>
                <a:latin typeface="+mn-lt"/>
              </a:rPr>
              <a:t>miestä</a:t>
            </a:r>
            <a:r>
              <a:rPr lang="en-US" altLang="de-DE" sz="2000" b="0" dirty="0">
                <a:solidFill>
                  <a:srgbClr val="333333"/>
                </a:solidFill>
                <a:latin typeface="+mn-lt"/>
              </a:rPr>
              <a:t> </a:t>
            </a:r>
            <a:r>
              <a:rPr lang="en-US" altLang="de-DE" sz="2000" b="0" dirty="0" err="1">
                <a:solidFill>
                  <a:srgbClr val="333333"/>
                </a:solidFill>
                <a:latin typeface="+mn-lt"/>
              </a:rPr>
              <a:t>viestii</a:t>
            </a:r>
            <a:r>
              <a:rPr lang="en-US" altLang="de-DE" sz="2000" b="0" dirty="0">
                <a:solidFill>
                  <a:srgbClr val="333333"/>
                </a:solidFill>
                <a:latin typeface="+mn-lt"/>
              </a:rPr>
              <a:t> </a:t>
            </a:r>
            <a:r>
              <a:rPr lang="en-US" altLang="de-DE" sz="2000" b="0" dirty="0" err="1">
                <a:solidFill>
                  <a:srgbClr val="333333"/>
                </a:solidFill>
                <a:latin typeface="+mn-lt"/>
              </a:rPr>
              <a:t>telepatian</a:t>
            </a:r>
            <a:r>
              <a:rPr lang="en-US" altLang="de-DE" sz="2000" b="0" dirty="0">
                <a:solidFill>
                  <a:srgbClr val="333333"/>
                </a:solidFill>
                <a:latin typeface="+mn-lt"/>
              </a:rPr>
              <a:t> </a:t>
            </a:r>
            <a:r>
              <a:rPr lang="en-US" altLang="de-DE" sz="2000" b="0" dirty="0" err="1">
                <a:solidFill>
                  <a:srgbClr val="333333"/>
                </a:solidFill>
                <a:latin typeface="+mn-lt"/>
              </a:rPr>
              <a:t>avulla</a:t>
            </a:r>
            <a:r>
              <a:rPr lang="en-US" altLang="de-DE" sz="2000" b="0" dirty="0">
                <a:solidFill>
                  <a:srgbClr val="333333"/>
                </a:solidFill>
                <a:latin typeface="+mn-lt"/>
              </a:rPr>
              <a:t>.</a:t>
            </a:r>
            <a:endParaRPr lang="en-US"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yllättynyt</a:t>
            </a:r>
            <a:r>
              <a:rPr lang="en-US" altLang="de-DE" sz="2000" b="0" dirty="0">
                <a:solidFill>
                  <a:srgbClr val="333333"/>
                </a:solidFill>
                <a:latin typeface="+mn-lt"/>
              </a:rPr>
              <a:t> </a:t>
            </a:r>
            <a:r>
              <a:rPr lang="en-US" altLang="de-DE" sz="2000" b="0" dirty="0" err="1">
                <a:solidFill>
                  <a:srgbClr val="333333"/>
                </a:solidFill>
                <a:latin typeface="+mn-lt"/>
              </a:rPr>
              <a:t>nähdessään</a:t>
            </a:r>
            <a:r>
              <a:rPr lang="en-US" altLang="de-DE" sz="2000" b="0" dirty="0">
                <a:solidFill>
                  <a:srgbClr val="333333"/>
                </a:solidFill>
                <a:latin typeface="+mn-lt"/>
              </a:rPr>
              <a:t> </a:t>
            </a:r>
            <a:r>
              <a:rPr lang="en-US" altLang="de-DE" sz="2000" b="0" dirty="0" err="1">
                <a:solidFill>
                  <a:srgbClr val="333333"/>
                </a:solidFill>
                <a:latin typeface="+mn-lt"/>
              </a:rPr>
              <a:t>toisen</a:t>
            </a:r>
            <a:r>
              <a:rPr lang="en-US" altLang="de-DE" sz="2000" b="0" dirty="0">
                <a:solidFill>
                  <a:srgbClr val="333333"/>
                </a:solidFill>
                <a:latin typeface="+mn-lt"/>
              </a:rPr>
              <a:t> </a:t>
            </a:r>
            <a:r>
              <a:rPr lang="en-US" altLang="de-DE" sz="2000" b="0" dirty="0" err="1">
                <a:solidFill>
                  <a:srgbClr val="333333"/>
                </a:solidFill>
                <a:latin typeface="+mn-lt"/>
              </a:rPr>
              <a:t>miehen</a:t>
            </a:r>
            <a:r>
              <a:rPr lang="en-US" altLang="de-DE" sz="2000" b="0" dirty="0">
                <a:solidFill>
                  <a:srgbClr val="333333"/>
                </a:solidFill>
                <a:latin typeface="+mn-lt"/>
              </a:rPr>
              <a:t> </a:t>
            </a:r>
            <a:r>
              <a:rPr lang="en-US" altLang="de-DE" sz="2000" b="0" dirty="0" err="1">
                <a:solidFill>
                  <a:srgbClr val="333333"/>
                </a:solidFill>
                <a:latin typeface="+mn-lt"/>
              </a:rPr>
              <a:t>avaavan</a:t>
            </a:r>
            <a:r>
              <a:rPr lang="en-US" altLang="de-DE" sz="2000" b="0" dirty="0">
                <a:solidFill>
                  <a:srgbClr val="333333"/>
                </a:solidFill>
                <a:latin typeface="+mn-lt"/>
              </a:rPr>
              <a:t> oven.</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kääntyy</a:t>
            </a:r>
            <a:r>
              <a:rPr lang="en-US" altLang="de-DE" sz="2000" b="0" dirty="0">
                <a:solidFill>
                  <a:srgbClr val="333333"/>
                </a:solidFill>
                <a:latin typeface="+mn-lt"/>
              </a:rPr>
              <a:t> </a:t>
            </a:r>
            <a:r>
              <a:rPr lang="en-US" altLang="de-DE" sz="2000" b="0" dirty="0" err="1">
                <a:solidFill>
                  <a:srgbClr val="333333"/>
                </a:solidFill>
                <a:latin typeface="+mn-lt"/>
              </a:rPr>
              <a:t>ympäri</a:t>
            </a:r>
            <a:r>
              <a:rPr lang="en-US" altLang="de-DE" sz="2000" b="0" dirty="0">
                <a:solidFill>
                  <a:srgbClr val="333333"/>
                </a:solidFill>
                <a:latin typeface="+mn-lt"/>
              </a:rPr>
              <a:t>, </a:t>
            </a:r>
            <a:r>
              <a:rPr lang="en-US" altLang="de-DE" sz="2000" b="0" dirty="0" err="1">
                <a:solidFill>
                  <a:srgbClr val="333333"/>
                </a:solidFill>
                <a:latin typeface="+mn-lt"/>
              </a:rPr>
              <a:t>koska</a:t>
            </a:r>
            <a:r>
              <a:rPr lang="en-US" altLang="de-DE" sz="2000" b="0" dirty="0">
                <a:solidFill>
                  <a:srgbClr val="333333"/>
                </a:solidFill>
                <a:latin typeface="+mn-lt"/>
              </a:rPr>
              <a:t> </a:t>
            </a:r>
            <a:r>
              <a:rPr lang="en-US" altLang="de-DE" sz="2000" b="0" dirty="0" err="1">
                <a:solidFill>
                  <a:srgbClr val="333333"/>
                </a:solidFill>
                <a:latin typeface="+mn-lt"/>
              </a:rPr>
              <a:t>toinen</a:t>
            </a:r>
            <a:r>
              <a:rPr lang="en-US" altLang="de-DE" sz="2000" b="0" dirty="0">
                <a:solidFill>
                  <a:srgbClr val="333333"/>
                </a:solidFill>
                <a:latin typeface="+mn-lt"/>
              </a:rPr>
              <a:t> </a:t>
            </a: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näyttää</a:t>
            </a:r>
            <a:r>
              <a:rPr lang="en-US" altLang="de-DE" sz="2000" b="0" dirty="0">
                <a:solidFill>
                  <a:srgbClr val="333333"/>
                </a:solidFill>
                <a:latin typeface="+mn-lt"/>
              </a:rPr>
              <a:t> </a:t>
            </a:r>
            <a:r>
              <a:rPr lang="en-US" altLang="de-DE" sz="2000" b="0" dirty="0" err="1">
                <a:solidFill>
                  <a:srgbClr val="333333"/>
                </a:solidFill>
                <a:latin typeface="+mn-lt"/>
              </a:rPr>
              <a:t>tutulta</a:t>
            </a:r>
            <a:r>
              <a:rPr lang="en-US" altLang="de-DE" sz="2000" b="0" dirty="0">
                <a:solidFill>
                  <a:srgbClr val="333333"/>
                </a:solidFill>
                <a:latin typeface="+mn-lt"/>
              </a:rPr>
              <a:t>.</a:t>
            </a:r>
            <a:endParaRPr lang="en-US"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kääntyy</a:t>
            </a:r>
            <a:r>
              <a:rPr lang="en-US" altLang="de-DE" sz="2000" b="0" dirty="0">
                <a:solidFill>
                  <a:srgbClr val="333333"/>
                </a:solidFill>
                <a:latin typeface="+mn-lt"/>
              </a:rPr>
              <a:t> </a:t>
            </a:r>
            <a:r>
              <a:rPr lang="en-US" altLang="de-DE" sz="2000" b="0" dirty="0" err="1">
                <a:solidFill>
                  <a:srgbClr val="333333"/>
                </a:solidFill>
                <a:latin typeface="+mn-lt"/>
              </a:rPr>
              <a:t>tyrmistyneenä</a:t>
            </a:r>
            <a:r>
              <a:rPr lang="en-US" altLang="de-DE" sz="2000" b="0" dirty="0">
                <a:solidFill>
                  <a:srgbClr val="333333"/>
                </a:solidFill>
                <a:latin typeface="+mn-lt"/>
              </a:rPr>
              <a:t>, </a:t>
            </a:r>
            <a:r>
              <a:rPr lang="en-US" altLang="de-DE" sz="2000" b="0" dirty="0" err="1">
                <a:solidFill>
                  <a:srgbClr val="333333"/>
                </a:solidFill>
                <a:latin typeface="+mn-lt"/>
              </a:rPr>
              <a:t>koska</a:t>
            </a:r>
            <a:r>
              <a:rPr lang="en-US" altLang="de-DE" sz="2000" b="0" dirty="0">
                <a:solidFill>
                  <a:srgbClr val="333333"/>
                </a:solidFill>
                <a:latin typeface="+mn-lt"/>
              </a:rPr>
              <a:t> </a:t>
            </a:r>
            <a:r>
              <a:rPr lang="en-US" altLang="de-DE" sz="2000" b="0" dirty="0" err="1">
                <a:solidFill>
                  <a:srgbClr val="333333"/>
                </a:solidFill>
                <a:latin typeface="+mn-lt"/>
              </a:rPr>
              <a:t>toinen</a:t>
            </a:r>
            <a:r>
              <a:rPr lang="en-US" altLang="de-DE" sz="2000" b="0" dirty="0">
                <a:solidFill>
                  <a:srgbClr val="333333"/>
                </a:solidFill>
                <a:latin typeface="+mn-lt"/>
              </a:rPr>
              <a:t> </a:t>
            </a: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puhui</a:t>
            </a:r>
            <a:r>
              <a:rPr lang="en-US" altLang="de-DE" sz="2000" b="0" dirty="0">
                <a:solidFill>
                  <a:srgbClr val="333333"/>
                </a:solidFill>
                <a:latin typeface="+mn-lt"/>
              </a:rPr>
              <a:t> </a:t>
            </a:r>
            <a:r>
              <a:rPr lang="en-US" altLang="de-DE" sz="2000" b="0" dirty="0" err="1">
                <a:solidFill>
                  <a:srgbClr val="333333"/>
                </a:solidFill>
                <a:latin typeface="+mn-lt"/>
              </a:rPr>
              <a:t>hänelle</a:t>
            </a:r>
            <a:r>
              <a:rPr lang="en-US" altLang="de-DE" sz="2000" b="0" dirty="0">
                <a:solidFill>
                  <a:srgbClr val="333333"/>
                </a:solidFill>
                <a:latin typeface="+mn-lt"/>
              </a:rPr>
              <a:t> </a:t>
            </a:r>
            <a:r>
              <a:rPr lang="en-US" altLang="de-DE" sz="2000" b="0" dirty="0" err="1">
                <a:solidFill>
                  <a:srgbClr val="333333"/>
                </a:solidFill>
                <a:latin typeface="+mn-lt"/>
              </a:rPr>
              <a:t>epäkohteliaasti</a:t>
            </a:r>
            <a:r>
              <a:rPr lang="en-US"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Ole hyvä ja arvioi todennäköisyys uudelleen!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47</a:t>
            </a:fld>
            <a:endParaRPr lang="de-DE" altLang="de-DE">
              <a:latin typeface="+mn-lt"/>
            </a:endParaRPr>
          </a:p>
        </p:txBody>
      </p:sp>
      <p:pic>
        <p:nvPicPr>
          <p:cNvPr id="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10"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1"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2"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4" name="Text Box 7"/>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Kaksi</a:t>
            </a:r>
            <a:r>
              <a:rPr lang="en-US" altLang="de-DE" sz="2000" b="0" dirty="0">
                <a:solidFill>
                  <a:srgbClr val="333333"/>
                </a:solidFill>
                <a:latin typeface="+mn-lt"/>
              </a:rPr>
              <a:t> </a:t>
            </a:r>
            <a:r>
              <a:rPr lang="en-US" altLang="de-DE" sz="2000" b="0" dirty="0" err="1">
                <a:solidFill>
                  <a:srgbClr val="333333"/>
                </a:solidFill>
                <a:latin typeface="+mn-lt"/>
              </a:rPr>
              <a:t>miestä</a:t>
            </a:r>
            <a:r>
              <a:rPr lang="en-US" altLang="de-DE" sz="2000" b="0" dirty="0">
                <a:solidFill>
                  <a:srgbClr val="333333"/>
                </a:solidFill>
                <a:latin typeface="+mn-lt"/>
              </a:rPr>
              <a:t> </a:t>
            </a:r>
            <a:r>
              <a:rPr lang="en-US" altLang="de-DE" sz="2000" b="0" dirty="0" err="1">
                <a:solidFill>
                  <a:srgbClr val="333333"/>
                </a:solidFill>
                <a:latin typeface="+mn-lt"/>
              </a:rPr>
              <a:t>viestii</a:t>
            </a:r>
            <a:r>
              <a:rPr lang="en-US" altLang="de-DE" sz="2000" b="0" dirty="0">
                <a:solidFill>
                  <a:srgbClr val="333333"/>
                </a:solidFill>
                <a:latin typeface="+mn-lt"/>
              </a:rPr>
              <a:t> </a:t>
            </a:r>
            <a:r>
              <a:rPr lang="en-US" altLang="de-DE" sz="2000" b="0" dirty="0" err="1">
                <a:solidFill>
                  <a:srgbClr val="333333"/>
                </a:solidFill>
                <a:latin typeface="+mn-lt"/>
              </a:rPr>
              <a:t>telepatian</a:t>
            </a:r>
            <a:r>
              <a:rPr lang="en-US" altLang="de-DE" sz="2000" b="0" dirty="0">
                <a:solidFill>
                  <a:srgbClr val="333333"/>
                </a:solidFill>
                <a:latin typeface="+mn-lt"/>
              </a:rPr>
              <a:t> </a:t>
            </a:r>
            <a:r>
              <a:rPr lang="en-US" altLang="de-DE" sz="2000" b="0" dirty="0" err="1">
                <a:solidFill>
                  <a:srgbClr val="333333"/>
                </a:solidFill>
                <a:latin typeface="+mn-lt"/>
              </a:rPr>
              <a:t>avulla</a:t>
            </a:r>
            <a:r>
              <a:rPr lang="en-US" altLang="de-DE" sz="2000" b="0" dirty="0">
                <a:solidFill>
                  <a:srgbClr val="333333"/>
                </a:solidFill>
                <a:latin typeface="+mn-lt"/>
              </a:rPr>
              <a:t>.</a:t>
            </a:r>
            <a:endParaRPr lang="en-US" altLang="de-DE" sz="2000" dirty="0">
              <a:solidFill>
                <a:srgbClr val="333333"/>
              </a:solidFill>
              <a:latin typeface="+mn-lt"/>
            </a:endParaRPr>
          </a:p>
          <a:p>
            <a:pPr eaLnBrk="1" hangingPunct="1">
              <a:spcBef>
                <a:spcPts val="1200"/>
              </a:spcBef>
              <a:spcAft>
                <a:spcPts val="0"/>
              </a:spcAft>
              <a:buClr>
                <a:srgbClr val="004992"/>
              </a:buClr>
              <a:buFont typeface="WingDings"/>
              <a:buAutoNum type="arabicPeriod"/>
            </a:pPr>
            <a:r>
              <a:rPr lang="en-US" altLang="de-DE" sz="2000" b="0" dirty="0" err="1">
                <a:solidFill>
                  <a:srgbClr val="004992"/>
                </a:solidFill>
                <a:latin typeface="+mn-lt"/>
              </a:rPr>
              <a:t>Mies</a:t>
            </a:r>
            <a:r>
              <a:rPr lang="en-US" altLang="de-DE" sz="2000" b="0" dirty="0">
                <a:solidFill>
                  <a:srgbClr val="004992"/>
                </a:solidFill>
                <a:latin typeface="+mn-lt"/>
              </a:rPr>
              <a:t> on </a:t>
            </a:r>
            <a:r>
              <a:rPr lang="en-US" altLang="de-DE" sz="2000" b="0" dirty="0" err="1">
                <a:solidFill>
                  <a:srgbClr val="004992"/>
                </a:solidFill>
                <a:latin typeface="+mn-lt"/>
              </a:rPr>
              <a:t>yllättynyt</a:t>
            </a:r>
            <a:r>
              <a:rPr lang="en-US" altLang="de-DE" sz="2000" b="0" dirty="0">
                <a:solidFill>
                  <a:srgbClr val="004992"/>
                </a:solidFill>
                <a:latin typeface="+mn-lt"/>
              </a:rPr>
              <a:t> </a:t>
            </a:r>
            <a:r>
              <a:rPr lang="en-US" altLang="de-DE" sz="2000" b="0" dirty="0" err="1">
                <a:solidFill>
                  <a:srgbClr val="004992"/>
                </a:solidFill>
                <a:latin typeface="+mn-lt"/>
              </a:rPr>
              <a:t>nähdessään</a:t>
            </a:r>
            <a:r>
              <a:rPr lang="en-US" altLang="de-DE" sz="2000" b="0" dirty="0">
                <a:solidFill>
                  <a:srgbClr val="004992"/>
                </a:solidFill>
                <a:latin typeface="+mn-lt"/>
              </a:rPr>
              <a:t> </a:t>
            </a:r>
            <a:r>
              <a:rPr lang="en-US" altLang="de-DE" sz="2000" b="0" dirty="0" err="1">
                <a:solidFill>
                  <a:srgbClr val="004992"/>
                </a:solidFill>
                <a:latin typeface="+mn-lt"/>
              </a:rPr>
              <a:t>toisen</a:t>
            </a:r>
            <a:r>
              <a:rPr lang="en-US" altLang="de-DE" sz="2000" b="0" dirty="0">
                <a:solidFill>
                  <a:srgbClr val="004992"/>
                </a:solidFill>
                <a:latin typeface="+mn-lt"/>
              </a:rPr>
              <a:t> </a:t>
            </a:r>
            <a:r>
              <a:rPr lang="en-US" altLang="de-DE" sz="2000" b="0" dirty="0" err="1">
                <a:solidFill>
                  <a:srgbClr val="004992"/>
                </a:solidFill>
                <a:latin typeface="+mn-lt"/>
              </a:rPr>
              <a:t>miehen</a:t>
            </a:r>
            <a:r>
              <a:rPr lang="en-US" altLang="de-DE" sz="2000" b="0" dirty="0">
                <a:solidFill>
                  <a:srgbClr val="004992"/>
                </a:solidFill>
                <a:latin typeface="+mn-lt"/>
              </a:rPr>
              <a:t> </a:t>
            </a:r>
            <a:r>
              <a:rPr lang="en-US" altLang="de-DE" sz="2000" b="0" dirty="0" err="1">
                <a:solidFill>
                  <a:srgbClr val="004992"/>
                </a:solidFill>
                <a:latin typeface="+mn-lt"/>
              </a:rPr>
              <a:t>avaavan</a:t>
            </a:r>
            <a:r>
              <a:rPr lang="en-US" altLang="de-DE" sz="2000" b="0" dirty="0">
                <a:solidFill>
                  <a:srgbClr val="004992"/>
                </a:solidFill>
                <a:latin typeface="+mn-lt"/>
              </a:rPr>
              <a:t> oven.</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kääntyy</a:t>
            </a:r>
            <a:r>
              <a:rPr lang="en-US" altLang="de-DE" sz="2000" b="0" dirty="0">
                <a:solidFill>
                  <a:srgbClr val="333333"/>
                </a:solidFill>
                <a:latin typeface="+mn-lt"/>
              </a:rPr>
              <a:t> </a:t>
            </a:r>
            <a:r>
              <a:rPr lang="en-US" altLang="de-DE" sz="2000" b="0" dirty="0" err="1">
                <a:solidFill>
                  <a:srgbClr val="333333"/>
                </a:solidFill>
                <a:latin typeface="+mn-lt"/>
              </a:rPr>
              <a:t>ympäri</a:t>
            </a:r>
            <a:r>
              <a:rPr lang="en-US" altLang="de-DE" sz="2000" b="0" dirty="0">
                <a:solidFill>
                  <a:srgbClr val="333333"/>
                </a:solidFill>
                <a:latin typeface="+mn-lt"/>
              </a:rPr>
              <a:t>, </a:t>
            </a:r>
            <a:r>
              <a:rPr lang="en-US" altLang="de-DE" sz="2000" b="0" dirty="0" err="1">
                <a:solidFill>
                  <a:srgbClr val="333333"/>
                </a:solidFill>
                <a:latin typeface="+mn-lt"/>
              </a:rPr>
              <a:t>koska</a:t>
            </a:r>
            <a:r>
              <a:rPr lang="en-US" altLang="de-DE" sz="2000" b="0" dirty="0">
                <a:solidFill>
                  <a:srgbClr val="333333"/>
                </a:solidFill>
                <a:latin typeface="+mn-lt"/>
              </a:rPr>
              <a:t> </a:t>
            </a:r>
            <a:r>
              <a:rPr lang="en-US" altLang="de-DE" sz="2000" b="0" dirty="0" err="1">
                <a:solidFill>
                  <a:srgbClr val="333333"/>
                </a:solidFill>
                <a:latin typeface="+mn-lt"/>
              </a:rPr>
              <a:t>toinen</a:t>
            </a:r>
            <a:r>
              <a:rPr lang="en-US" altLang="de-DE" sz="2000" b="0" dirty="0">
                <a:solidFill>
                  <a:srgbClr val="333333"/>
                </a:solidFill>
                <a:latin typeface="+mn-lt"/>
              </a:rPr>
              <a:t> </a:t>
            </a: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näyttää</a:t>
            </a:r>
            <a:r>
              <a:rPr lang="en-US" altLang="de-DE" sz="2000" b="0" dirty="0">
                <a:solidFill>
                  <a:srgbClr val="333333"/>
                </a:solidFill>
                <a:latin typeface="+mn-lt"/>
              </a:rPr>
              <a:t> </a:t>
            </a:r>
            <a:r>
              <a:rPr lang="en-US" altLang="de-DE" sz="2000" b="0" dirty="0" err="1">
                <a:solidFill>
                  <a:srgbClr val="333333"/>
                </a:solidFill>
                <a:latin typeface="+mn-lt"/>
              </a:rPr>
              <a:t>tutulta</a:t>
            </a:r>
            <a:r>
              <a:rPr lang="en-US" altLang="de-DE" sz="2000" b="0" dirty="0">
                <a:solidFill>
                  <a:srgbClr val="333333"/>
                </a:solidFill>
                <a:latin typeface="+mn-lt"/>
              </a:rPr>
              <a:t>.</a:t>
            </a:r>
            <a:endParaRPr lang="en-US"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kääntyy</a:t>
            </a:r>
            <a:r>
              <a:rPr lang="en-US" altLang="de-DE" sz="2000" b="0" dirty="0">
                <a:solidFill>
                  <a:srgbClr val="333333"/>
                </a:solidFill>
                <a:latin typeface="+mn-lt"/>
              </a:rPr>
              <a:t> </a:t>
            </a:r>
            <a:r>
              <a:rPr lang="en-US" altLang="de-DE" sz="2000" b="0" dirty="0" err="1">
                <a:solidFill>
                  <a:srgbClr val="333333"/>
                </a:solidFill>
                <a:latin typeface="+mn-lt"/>
              </a:rPr>
              <a:t>tyrmistyneenä</a:t>
            </a:r>
            <a:r>
              <a:rPr lang="en-US" altLang="de-DE" sz="2000" b="0" dirty="0">
                <a:solidFill>
                  <a:srgbClr val="333333"/>
                </a:solidFill>
                <a:latin typeface="+mn-lt"/>
              </a:rPr>
              <a:t>, </a:t>
            </a:r>
            <a:r>
              <a:rPr lang="en-US" altLang="de-DE" sz="2000" b="0" dirty="0" err="1">
                <a:solidFill>
                  <a:srgbClr val="333333"/>
                </a:solidFill>
                <a:latin typeface="+mn-lt"/>
              </a:rPr>
              <a:t>koska</a:t>
            </a:r>
            <a:r>
              <a:rPr lang="en-US" altLang="de-DE" sz="2000" b="0" dirty="0">
                <a:solidFill>
                  <a:srgbClr val="333333"/>
                </a:solidFill>
                <a:latin typeface="+mn-lt"/>
              </a:rPr>
              <a:t> </a:t>
            </a:r>
            <a:r>
              <a:rPr lang="en-US" altLang="de-DE" sz="2000" b="0" dirty="0" err="1">
                <a:solidFill>
                  <a:srgbClr val="333333"/>
                </a:solidFill>
                <a:latin typeface="+mn-lt"/>
              </a:rPr>
              <a:t>toinen</a:t>
            </a:r>
            <a:r>
              <a:rPr lang="en-US" altLang="de-DE" sz="2000" b="0" dirty="0">
                <a:solidFill>
                  <a:srgbClr val="333333"/>
                </a:solidFill>
                <a:latin typeface="+mn-lt"/>
              </a:rPr>
              <a:t> </a:t>
            </a:r>
            <a:r>
              <a:rPr lang="en-US" altLang="de-DE" sz="2000" b="0" dirty="0" err="1">
                <a:solidFill>
                  <a:srgbClr val="333333"/>
                </a:solidFill>
                <a:latin typeface="+mn-lt"/>
              </a:rPr>
              <a:t>mies</a:t>
            </a:r>
            <a:r>
              <a:rPr lang="en-US" altLang="de-DE" sz="2000" b="0" dirty="0">
                <a:solidFill>
                  <a:srgbClr val="333333"/>
                </a:solidFill>
                <a:latin typeface="+mn-lt"/>
              </a:rPr>
              <a:t> </a:t>
            </a:r>
            <a:r>
              <a:rPr lang="en-US" altLang="de-DE" sz="2000" b="0" dirty="0" err="1">
                <a:solidFill>
                  <a:srgbClr val="333333"/>
                </a:solidFill>
                <a:latin typeface="+mn-lt"/>
              </a:rPr>
              <a:t>puhui</a:t>
            </a:r>
            <a:r>
              <a:rPr lang="en-US" altLang="de-DE" sz="2000" b="0" dirty="0">
                <a:solidFill>
                  <a:srgbClr val="333333"/>
                </a:solidFill>
                <a:latin typeface="+mn-lt"/>
              </a:rPr>
              <a:t> </a:t>
            </a:r>
            <a:r>
              <a:rPr lang="en-US" altLang="de-DE" sz="2000" b="0" dirty="0" err="1">
                <a:solidFill>
                  <a:srgbClr val="333333"/>
                </a:solidFill>
                <a:latin typeface="+mn-lt"/>
              </a:rPr>
              <a:t>hänelle</a:t>
            </a:r>
            <a:r>
              <a:rPr lang="en-US" altLang="de-DE" sz="2000" b="0" dirty="0">
                <a:solidFill>
                  <a:srgbClr val="333333"/>
                </a:solidFill>
                <a:latin typeface="+mn-lt"/>
              </a:rPr>
              <a:t> </a:t>
            </a:r>
            <a:r>
              <a:rPr lang="en-US" altLang="de-DE" sz="2000" b="0" dirty="0" err="1">
                <a:solidFill>
                  <a:srgbClr val="333333"/>
                </a:solidFill>
                <a:latin typeface="+mn-lt"/>
              </a:rPr>
              <a:t>epäkohteliaasti</a:t>
            </a:r>
            <a:r>
              <a:rPr lang="en-US"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48</a:t>
            </a:fld>
            <a:endParaRPr lang="de-DE" altLang="de-DE">
              <a:latin typeface="+mn-lt"/>
            </a:endParaRPr>
          </a:p>
        </p:txBody>
      </p:sp>
      <p:pic>
        <p:nvPicPr>
          <p:cNvPr id="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9"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0"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1"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6" name="Text Box 7"/>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Miehet</a:t>
            </a:r>
            <a:r>
              <a:rPr lang="en-CA" altLang="de-DE" sz="2000" b="0" dirty="0">
                <a:solidFill>
                  <a:srgbClr val="333333"/>
                </a:solidFill>
                <a:latin typeface="+mn-lt"/>
              </a:rPr>
              <a:t> </a:t>
            </a:r>
            <a:r>
              <a:rPr lang="en-CA" altLang="de-DE" sz="2000" b="0" dirty="0" err="1">
                <a:solidFill>
                  <a:srgbClr val="333333"/>
                </a:solidFill>
                <a:latin typeface="+mn-lt"/>
              </a:rPr>
              <a:t>harjoittelevat</a:t>
            </a:r>
            <a:r>
              <a:rPr lang="en-CA" altLang="de-DE" sz="2000" b="0" dirty="0">
                <a:solidFill>
                  <a:srgbClr val="333333"/>
                </a:solidFill>
                <a:latin typeface="+mn-lt"/>
              </a:rPr>
              <a:t> </a:t>
            </a:r>
            <a:r>
              <a:rPr lang="en-CA" altLang="de-DE" sz="2000" b="0" dirty="0" err="1">
                <a:solidFill>
                  <a:srgbClr val="333333"/>
                </a:solidFill>
                <a:latin typeface="+mn-lt"/>
              </a:rPr>
              <a:t>karjansitomistaitojaan</a:t>
            </a:r>
            <a:r>
              <a:rPr lang="en-CA" altLang="de-DE" sz="2000" b="0" dirty="0">
                <a:solidFill>
                  <a:srgbClr val="333333"/>
                </a:solidFill>
                <a:latin typeface="+mn-lt"/>
              </a:rPr>
              <a:t> </a:t>
            </a:r>
            <a:r>
              <a:rPr lang="en-CA" altLang="de-DE" sz="2000" b="0" dirty="0" err="1">
                <a:solidFill>
                  <a:srgbClr val="333333"/>
                </a:solidFill>
                <a:latin typeface="+mn-lt"/>
              </a:rPr>
              <a:t>ennen</a:t>
            </a:r>
            <a:r>
              <a:rPr lang="en-CA" altLang="de-DE" sz="2000" b="0" dirty="0">
                <a:solidFill>
                  <a:srgbClr val="333333"/>
                </a:solidFill>
                <a:latin typeface="+mn-lt"/>
              </a:rPr>
              <a:t> </a:t>
            </a:r>
            <a:r>
              <a:rPr lang="en-CA" altLang="de-DE" sz="2000" b="0" dirty="0" err="1">
                <a:solidFill>
                  <a:srgbClr val="333333"/>
                </a:solidFill>
                <a:latin typeface="+mn-lt"/>
              </a:rPr>
              <a:t>kuin</a:t>
            </a:r>
            <a:r>
              <a:rPr lang="en-CA" altLang="de-DE" sz="2000" b="0" dirty="0">
                <a:solidFill>
                  <a:srgbClr val="333333"/>
                </a:solidFill>
                <a:latin typeface="+mn-lt"/>
              </a:rPr>
              <a:t> </a:t>
            </a:r>
            <a:r>
              <a:rPr lang="en-CA" altLang="de-DE" sz="2000" b="0" dirty="0" err="1">
                <a:solidFill>
                  <a:srgbClr val="333333"/>
                </a:solidFill>
                <a:latin typeface="+mn-lt"/>
              </a:rPr>
              <a:t>karja</a:t>
            </a:r>
            <a:r>
              <a:rPr lang="en-CA" altLang="de-DE" sz="2000" b="0" dirty="0">
                <a:solidFill>
                  <a:srgbClr val="333333"/>
                </a:solidFill>
                <a:latin typeface="+mn-lt"/>
              </a:rPr>
              <a:t> </a:t>
            </a:r>
            <a:r>
              <a:rPr lang="en-CA" altLang="de-DE" sz="2000" b="0" dirty="0" err="1">
                <a:solidFill>
                  <a:srgbClr val="333333"/>
                </a:solidFill>
                <a:latin typeface="+mn-lt"/>
              </a:rPr>
              <a:t>vauhkoontuu</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Karjapaimen</a:t>
            </a:r>
            <a:r>
              <a:rPr lang="en-CA" altLang="de-DE" sz="2000" b="0" dirty="0">
                <a:solidFill>
                  <a:srgbClr val="333333"/>
                </a:solidFill>
                <a:latin typeface="+mn-lt"/>
              </a:rPr>
              <a:t> </a:t>
            </a:r>
            <a:r>
              <a:rPr lang="en-CA" altLang="de-DE" sz="2000" b="0" dirty="0" err="1">
                <a:solidFill>
                  <a:srgbClr val="333333"/>
                </a:solidFill>
                <a:latin typeface="+mn-lt"/>
              </a:rPr>
              <a:t>haluaa</a:t>
            </a:r>
            <a:r>
              <a:rPr lang="en-CA" altLang="de-DE" sz="2000" b="0" dirty="0">
                <a:solidFill>
                  <a:srgbClr val="333333"/>
                </a:solidFill>
                <a:latin typeface="+mn-lt"/>
              </a:rPr>
              <a:t> </a:t>
            </a:r>
            <a:r>
              <a:rPr lang="en-CA" altLang="de-DE" sz="2000" b="0" dirty="0" err="1">
                <a:solidFill>
                  <a:srgbClr val="333333"/>
                </a:solidFill>
                <a:latin typeface="+mn-lt"/>
              </a:rPr>
              <a:t>ostaa</a:t>
            </a:r>
            <a:r>
              <a:rPr lang="en-CA" altLang="de-DE" sz="2000" b="0" dirty="0">
                <a:solidFill>
                  <a:srgbClr val="333333"/>
                </a:solidFill>
                <a:latin typeface="+mn-lt"/>
              </a:rPr>
              <a:t> </a:t>
            </a:r>
            <a:r>
              <a:rPr lang="en-CA" altLang="de-DE" sz="2000" b="0" dirty="0" err="1">
                <a:solidFill>
                  <a:srgbClr val="333333"/>
                </a:solidFill>
                <a:latin typeface="+mn-lt"/>
              </a:rPr>
              <a:t>lasson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Karjapaimen</a:t>
            </a:r>
            <a:r>
              <a:rPr lang="en-CA" altLang="de-DE" sz="2000" b="0" dirty="0">
                <a:solidFill>
                  <a:srgbClr val="333333"/>
                </a:solidFill>
                <a:latin typeface="+mn-lt"/>
              </a:rPr>
              <a:t> </a:t>
            </a:r>
            <a:r>
              <a:rPr lang="en-CA" altLang="de-DE" sz="2000" b="0" dirty="0" err="1">
                <a:solidFill>
                  <a:srgbClr val="333333"/>
                </a:solidFill>
                <a:latin typeface="+mn-lt"/>
              </a:rPr>
              <a:t>käytti</a:t>
            </a:r>
            <a:r>
              <a:rPr lang="en-CA" altLang="de-DE" sz="2000" b="0" dirty="0">
                <a:solidFill>
                  <a:srgbClr val="333333"/>
                </a:solidFill>
                <a:latin typeface="+mn-lt"/>
              </a:rPr>
              <a:t> </a:t>
            </a:r>
            <a:r>
              <a:rPr lang="en-CA" altLang="de-DE" sz="2000" b="0" dirty="0" err="1">
                <a:solidFill>
                  <a:srgbClr val="333333"/>
                </a:solidFill>
                <a:latin typeface="+mn-lt"/>
              </a:rPr>
              <a:t>kaupassa</a:t>
            </a:r>
            <a:r>
              <a:rPr lang="en-CA" altLang="de-DE" sz="2000" b="0" dirty="0">
                <a:solidFill>
                  <a:srgbClr val="333333"/>
                </a:solidFill>
                <a:latin typeface="+mn-lt"/>
              </a:rPr>
              <a:t> </a:t>
            </a:r>
            <a:r>
              <a:rPr lang="en-CA" altLang="de-DE" sz="2000" b="0" dirty="0" err="1">
                <a:solidFill>
                  <a:srgbClr val="333333"/>
                </a:solidFill>
                <a:latin typeface="+mn-lt"/>
              </a:rPr>
              <a:t>ollutta</a:t>
            </a:r>
            <a:r>
              <a:rPr lang="en-CA" altLang="de-DE" sz="2000" b="0" dirty="0">
                <a:solidFill>
                  <a:srgbClr val="333333"/>
                </a:solidFill>
                <a:latin typeface="+mn-lt"/>
              </a:rPr>
              <a:t> </a:t>
            </a:r>
            <a:r>
              <a:rPr lang="en-CA" altLang="de-DE" sz="2000" b="0" dirty="0" err="1">
                <a:solidFill>
                  <a:srgbClr val="333333"/>
                </a:solidFill>
                <a:latin typeface="+mn-lt"/>
              </a:rPr>
              <a:t>köyttä</a:t>
            </a:r>
            <a:r>
              <a:rPr lang="en-CA" altLang="de-DE" sz="2000" b="0" dirty="0">
                <a:solidFill>
                  <a:srgbClr val="333333"/>
                </a:solidFill>
                <a:latin typeface="+mn-lt"/>
              </a:rPr>
              <a:t> </a:t>
            </a:r>
            <a:r>
              <a:rPr lang="en-CA" altLang="de-DE" sz="2000" b="0" dirty="0" err="1">
                <a:solidFill>
                  <a:srgbClr val="333333"/>
                </a:solidFill>
                <a:latin typeface="+mn-lt"/>
              </a:rPr>
              <a:t>sitoakseen</a:t>
            </a:r>
            <a:r>
              <a:rPr lang="en-CA" altLang="de-DE" sz="2000" b="0" dirty="0">
                <a:solidFill>
                  <a:srgbClr val="333333"/>
                </a:solidFill>
                <a:latin typeface="+mn-lt"/>
              </a:rPr>
              <a:t> </a:t>
            </a:r>
            <a:r>
              <a:rPr lang="en-CA" altLang="de-DE" sz="2000" b="0" dirty="0" err="1">
                <a:solidFill>
                  <a:srgbClr val="333333"/>
                </a:solidFill>
                <a:latin typeface="+mn-lt"/>
              </a:rPr>
              <a:t>myyjän</a:t>
            </a:r>
            <a:r>
              <a:rPr lang="en-CA" altLang="de-DE" sz="2000" b="0" dirty="0">
                <a:solidFill>
                  <a:srgbClr val="333333"/>
                </a:solidFill>
                <a:latin typeface="+mn-lt"/>
              </a:rPr>
              <a:t> </a:t>
            </a:r>
            <a:r>
              <a:rPr lang="en-CA" altLang="de-DE" sz="2000" b="0" dirty="0" err="1">
                <a:solidFill>
                  <a:srgbClr val="333333"/>
                </a:solidFill>
                <a:latin typeface="+mn-lt"/>
              </a:rPr>
              <a:t>ja</a:t>
            </a:r>
            <a:r>
              <a:rPr lang="en-CA" altLang="de-DE" sz="2000" b="0" dirty="0">
                <a:solidFill>
                  <a:srgbClr val="333333"/>
                </a:solidFill>
                <a:latin typeface="+mn-lt"/>
              </a:rPr>
              <a:t> </a:t>
            </a:r>
            <a:r>
              <a:rPr lang="en-CA" altLang="de-DE" sz="2000" b="0" dirty="0" err="1">
                <a:solidFill>
                  <a:srgbClr val="333333"/>
                </a:solidFill>
                <a:latin typeface="+mn-lt"/>
              </a:rPr>
              <a:t>viedäkseen</a:t>
            </a:r>
            <a:r>
              <a:rPr lang="en-CA" altLang="de-DE" sz="2000" b="0" dirty="0">
                <a:solidFill>
                  <a:srgbClr val="333333"/>
                </a:solidFill>
                <a:latin typeface="+mn-lt"/>
              </a:rPr>
              <a:t> </a:t>
            </a:r>
            <a:r>
              <a:rPr lang="en-CA" altLang="de-DE" sz="2000" b="0" dirty="0" err="1">
                <a:solidFill>
                  <a:srgbClr val="333333"/>
                </a:solidFill>
                <a:latin typeface="+mn-lt"/>
              </a:rPr>
              <a:t>rahat</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Mies</a:t>
            </a:r>
            <a:r>
              <a:rPr lang="en-CA" altLang="de-DE" sz="2000" b="0" dirty="0">
                <a:solidFill>
                  <a:srgbClr val="333333"/>
                </a:solidFill>
                <a:latin typeface="+mn-lt"/>
              </a:rPr>
              <a:t> </a:t>
            </a:r>
            <a:r>
              <a:rPr lang="en-CA" altLang="de-DE" sz="2000" b="0" dirty="0" err="1">
                <a:solidFill>
                  <a:srgbClr val="333333"/>
                </a:solidFill>
                <a:latin typeface="+mn-lt"/>
              </a:rPr>
              <a:t>haluaa</a:t>
            </a:r>
            <a:r>
              <a:rPr lang="en-CA" altLang="de-DE" sz="2000" b="0" dirty="0">
                <a:solidFill>
                  <a:srgbClr val="333333"/>
                </a:solidFill>
                <a:latin typeface="+mn-lt"/>
              </a:rPr>
              <a:t> </a:t>
            </a:r>
            <a:r>
              <a:rPr lang="en-CA" altLang="de-DE" sz="2000" b="0" dirty="0" err="1">
                <a:solidFill>
                  <a:srgbClr val="333333"/>
                </a:solidFill>
                <a:latin typeface="+mn-lt"/>
              </a:rPr>
              <a:t>ostaa</a:t>
            </a:r>
            <a:r>
              <a:rPr lang="en-CA" altLang="de-DE" sz="2000" b="0" dirty="0">
                <a:solidFill>
                  <a:srgbClr val="333333"/>
                </a:solidFill>
                <a:latin typeface="+mn-lt"/>
              </a:rPr>
              <a:t> </a:t>
            </a:r>
            <a:r>
              <a:rPr lang="en-CA" altLang="de-DE" sz="2000" b="0" dirty="0" err="1">
                <a:solidFill>
                  <a:srgbClr val="333333"/>
                </a:solidFill>
                <a:latin typeface="+mn-lt"/>
              </a:rPr>
              <a:t>uuden</a:t>
            </a:r>
            <a:r>
              <a:rPr lang="en-CA" altLang="de-DE" sz="2000" b="0" dirty="0">
                <a:solidFill>
                  <a:srgbClr val="333333"/>
                </a:solidFill>
                <a:latin typeface="+mn-lt"/>
              </a:rPr>
              <a:t> </a:t>
            </a:r>
            <a:r>
              <a:rPr lang="en-CA" altLang="de-DE" sz="2000" b="0" dirty="0" err="1">
                <a:solidFill>
                  <a:srgbClr val="333333"/>
                </a:solidFill>
                <a:latin typeface="+mn-lt"/>
              </a:rPr>
              <a:t>hatun</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Kuinka todennäköisenä pidät jokaista vaihtoehtoa?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49</a:t>
            </a:fld>
            <a:endParaRPr lang="de-DE" altLang="de-DE">
              <a:latin typeface="+mn-lt"/>
            </a:endParaRPr>
          </a:p>
        </p:txBody>
      </p:sp>
      <p:pic>
        <p:nvPicPr>
          <p:cNvPr id="6" name="Picture 5"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8"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3" name="Text Box 7"/>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Miehet</a:t>
            </a:r>
            <a:r>
              <a:rPr lang="en-CA" altLang="de-DE" sz="2000" b="0" dirty="0">
                <a:solidFill>
                  <a:srgbClr val="333333"/>
                </a:solidFill>
                <a:latin typeface="+mn-lt"/>
              </a:rPr>
              <a:t> </a:t>
            </a:r>
            <a:r>
              <a:rPr lang="en-CA" altLang="de-DE" sz="2000" b="0" dirty="0" err="1">
                <a:solidFill>
                  <a:srgbClr val="333333"/>
                </a:solidFill>
                <a:latin typeface="+mn-lt"/>
              </a:rPr>
              <a:t>harjoittelevat</a:t>
            </a:r>
            <a:r>
              <a:rPr lang="en-CA" altLang="de-DE" sz="2000" b="0" dirty="0">
                <a:solidFill>
                  <a:srgbClr val="333333"/>
                </a:solidFill>
                <a:latin typeface="+mn-lt"/>
              </a:rPr>
              <a:t> </a:t>
            </a:r>
            <a:r>
              <a:rPr lang="en-CA" altLang="de-DE" sz="2000" b="0" dirty="0" err="1">
                <a:solidFill>
                  <a:srgbClr val="333333"/>
                </a:solidFill>
                <a:latin typeface="+mn-lt"/>
              </a:rPr>
              <a:t>karjansitomistaitojaan</a:t>
            </a:r>
            <a:r>
              <a:rPr lang="en-CA" altLang="de-DE" sz="2000" b="0" dirty="0">
                <a:solidFill>
                  <a:srgbClr val="333333"/>
                </a:solidFill>
                <a:latin typeface="+mn-lt"/>
              </a:rPr>
              <a:t> </a:t>
            </a:r>
            <a:r>
              <a:rPr lang="en-CA" altLang="de-DE" sz="2000" b="0" dirty="0" err="1">
                <a:solidFill>
                  <a:srgbClr val="333333"/>
                </a:solidFill>
                <a:latin typeface="+mn-lt"/>
              </a:rPr>
              <a:t>ennen</a:t>
            </a:r>
            <a:r>
              <a:rPr lang="en-CA" altLang="de-DE" sz="2000" b="0" dirty="0">
                <a:solidFill>
                  <a:srgbClr val="333333"/>
                </a:solidFill>
                <a:latin typeface="+mn-lt"/>
              </a:rPr>
              <a:t> </a:t>
            </a:r>
            <a:r>
              <a:rPr lang="en-CA" altLang="de-DE" sz="2000" b="0" dirty="0" err="1">
                <a:solidFill>
                  <a:srgbClr val="333333"/>
                </a:solidFill>
                <a:latin typeface="+mn-lt"/>
              </a:rPr>
              <a:t>kuin</a:t>
            </a:r>
            <a:r>
              <a:rPr lang="en-CA" altLang="de-DE" sz="2000" b="0" dirty="0">
                <a:solidFill>
                  <a:srgbClr val="333333"/>
                </a:solidFill>
                <a:latin typeface="+mn-lt"/>
              </a:rPr>
              <a:t> </a:t>
            </a:r>
            <a:r>
              <a:rPr lang="en-CA" altLang="de-DE" sz="2000" b="0" dirty="0" err="1">
                <a:solidFill>
                  <a:srgbClr val="333333"/>
                </a:solidFill>
                <a:latin typeface="+mn-lt"/>
              </a:rPr>
              <a:t>karja</a:t>
            </a:r>
            <a:r>
              <a:rPr lang="en-CA" altLang="de-DE" sz="2000" b="0" dirty="0">
                <a:solidFill>
                  <a:srgbClr val="333333"/>
                </a:solidFill>
                <a:latin typeface="+mn-lt"/>
              </a:rPr>
              <a:t> </a:t>
            </a:r>
            <a:r>
              <a:rPr lang="en-CA" altLang="de-DE" sz="2000" b="0" dirty="0" err="1">
                <a:solidFill>
                  <a:srgbClr val="333333"/>
                </a:solidFill>
                <a:latin typeface="+mn-lt"/>
              </a:rPr>
              <a:t>vauhkoontuu</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Karjapaimen</a:t>
            </a:r>
            <a:r>
              <a:rPr lang="en-CA" altLang="de-DE" sz="2000" b="0" dirty="0">
                <a:solidFill>
                  <a:srgbClr val="333333"/>
                </a:solidFill>
                <a:latin typeface="+mn-lt"/>
              </a:rPr>
              <a:t> </a:t>
            </a:r>
            <a:r>
              <a:rPr lang="en-CA" altLang="de-DE" sz="2000" b="0" dirty="0" err="1">
                <a:solidFill>
                  <a:srgbClr val="333333"/>
                </a:solidFill>
                <a:latin typeface="+mn-lt"/>
              </a:rPr>
              <a:t>haluaa</a:t>
            </a:r>
            <a:r>
              <a:rPr lang="en-CA" altLang="de-DE" sz="2000" b="0" dirty="0">
                <a:solidFill>
                  <a:srgbClr val="333333"/>
                </a:solidFill>
                <a:latin typeface="+mn-lt"/>
              </a:rPr>
              <a:t> </a:t>
            </a:r>
            <a:r>
              <a:rPr lang="en-CA" altLang="de-DE" sz="2000" b="0" dirty="0" err="1">
                <a:solidFill>
                  <a:srgbClr val="333333"/>
                </a:solidFill>
                <a:latin typeface="+mn-lt"/>
              </a:rPr>
              <a:t>ostaa</a:t>
            </a:r>
            <a:r>
              <a:rPr lang="en-CA" altLang="de-DE" sz="2000" b="0" dirty="0">
                <a:solidFill>
                  <a:srgbClr val="333333"/>
                </a:solidFill>
                <a:latin typeface="+mn-lt"/>
              </a:rPr>
              <a:t> </a:t>
            </a:r>
            <a:r>
              <a:rPr lang="en-CA" altLang="de-DE" sz="2000" b="0" dirty="0" err="1">
                <a:solidFill>
                  <a:srgbClr val="333333"/>
                </a:solidFill>
                <a:latin typeface="+mn-lt"/>
              </a:rPr>
              <a:t>lasson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Karjapaimen</a:t>
            </a:r>
            <a:r>
              <a:rPr lang="en-CA" altLang="de-DE" sz="2000" b="0" dirty="0">
                <a:solidFill>
                  <a:srgbClr val="333333"/>
                </a:solidFill>
                <a:latin typeface="+mn-lt"/>
              </a:rPr>
              <a:t> </a:t>
            </a:r>
            <a:r>
              <a:rPr lang="en-CA" altLang="de-DE" sz="2000" b="0" dirty="0" err="1">
                <a:solidFill>
                  <a:srgbClr val="333333"/>
                </a:solidFill>
                <a:latin typeface="+mn-lt"/>
              </a:rPr>
              <a:t>käytti</a:t>
            </a:r>
            <a:r>
              <a:rPr lang="en-CA" altLang="de-DE" sz="2000" b="0" dirty="0">
                <a:solidFill>
                  <a:srgbClr val="333333"/>
                </a:solidFill>
                <a:latin typeface="+mn-lt"/>
              </a:rPr>
              <a:t> </a:t>
            </a:r>
            <a:r>
              <a:rPr lang="en-CA" altLang="de-DE" sz="2000" b="0" dirty="0" err="1">
                <a:solidFill>
                  <a:srgbClr val="333333"/>
                </a:solidFill>
                <a:latin typeface="+mn-lt"/>
              </a:rPr>
              <a:t>kaupassa</a:t>
            </a:r>
            <a:r>
              <a:rPr lang="en-CA" altLang="de-DE" sz="2000" b="0" dirty="0">
                <a:solidFill>
                  <a:srgbClr val="333333"/>
                </a:solidFill>
                <a:latin typeface="+mn-lt"/>
              </a:rPr>
              <a:t> </a:t>
            </a:r>
            <a:r>
              <a:rPr lang="en-CA" altLang="de-DE" sz="2000" b="0" dirty="0" err="1">
                <a:solidFill>
                  <a:srgbClr val="333333"/>
                </a:solidFill>
                <a:latin typeface="+mn-lt"/>
              </a:rPr>
              <a:t>ollutta</a:t>
            </a:r>
            <a:r>
              <a:rPr lang="en-CA" altLang="de-DE" sz="2000" b="0" dirty="0">
                <a:solidFill>
                  <a:srgbClr val="333333"/>
                </a:solidFill>
                <a:latin typeface="+mn-lt"/>
              </a:rPr>
              <a:t> </a:t>
            </a:r>
            <a:r>
              <a:rPr lang="en-CA" altLang="de-DE" sz="2000" b="0" dirty="0" err="1">
                <a:solidFill>
                  <a:srgbClr val="333333"/>
                </a:solidFill>
                <a:latin typeface="+mn-lt"/>
              </a:rPr>
              <a:t>köyttä</a:t>
            </a:r>
            <a:r>
              <a:rPr lang="en-CA" altLang="de-DE" sz="2000" b="0" dirty="0">
                <a:solidFill>
                  <a:srgbClr val="333333"/>
                </a:solidFill>
                <a:latin typeface="+mn-lt"/>
              </a:rPr>
              <a:t> </a:t>
            </a:r>
            <a:r>
              <a:rPr lang="en-CA" altLang="de-DE" sz="2000" b="0" dirty="0" err="1">
                <a:solidFill>
                  <a:srgbClr val="333333"/>
                </a:solidFill>
                <a:latin typeface="+mn-lt"/>
              </a:rPr>
              <a:t>sitoakseen</a:t>
            </a:r>
            <a:r>
              <a:rPr lang="en-CA" altLang="de-DE" sz="2000" b="0" dirty="0">
                <a:solidFill>
                  <a:srgbClr val="333333"/>
                </a:solidFill>
                <a:latin typeface="+mn-lt"/>
              </a:rPr>
              <a:t> </a:t>
            </a:r>
            <a:r>
              <a:rPr lang="en-CA" altLang="de-DE" sz="2000" b="0" dirty="0" err="1">
                <a:solidFill>
                  <a:srgbClr val="333333"/>
                </a:solidFill>
                <a:latin typeface="+mn-lt"/>
              </a:rPr>
              <a:t>myyjän</a:t>
            </a:r>
            <a:r>
              <a:rPr lang="en-CA" altLang="de-DE" sz="2000" b="0" dirty="0">
                <a:solidFill>
                  <a:srgbClr val="333333"/>
                </a:solidFill>
                <a:latin typeface="+mn-lt"/>
              </a:rPr>
              <a:t> </a:t>
            </a:r>
            <a:r>
              <a:rPr lang="en-CA" altLang="de-DE" sz="2000" b="0" dirty="0" err="1">
                <a:solidFill>
                  <a:srgbClr val="333333"/>
                </a:solidFill>
                <a:latin typeface="+mn-lt"/>
              </a:rPr>
              <a:t>ja</a:t>
            </a:r>
            <a:r>
              <a:rPr lang="en-CA" altLang="de-DE" sz="2000" b="0" dirty="0">
                <a:solidFill>
                  <a:srgbClr val="333333"/>
                </a:solidFill>
                <a:latin typeface="+mn-lt"/>
              </a:rPr>
              <a:t> </a:t>
            </a:r>
            <a:r>
              <a:rPr lang="en-CA" altLang="de-DE" sz="2000" b="0" dirty="0" err="1">
                <a:solidFill>
                  <a:srgbClr val="333333"/>
                </a:solidFill>
                <a:latin typeface="+mn-lt"/>
              </a:rPr>
              <a:t>viedäkseen</a:t>
            </a:r>
            <a:r>
              <a:rPr lang="en-CA" altLang="de-DE" sz="2000" b="0" dirty="0">
                <a:solidFill>
                  <a:srgbClr val="333333"/>
                </a:solidFill>
                <a:latin typeface="+mn-lt"/>
              </a:rPr>
              <a:t> </a:t>
            </a:r>
            <a:r>
              <a:rPr lang="en-CA" altLang="de-DE" sz="2000" b="0" dirty="0" err="1">
                <a:solidFill>
                  <a:srgbClr val="333333"/>
                </a:solidFill>
                <a:latin typeface="+mn-lt"/>
              </a:rPr>
              <a:t>rahat</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Mies</a:t>
            </a:r>
            <a:r>
              <a:rPr lang="en-CA" altLang="de-DE" sz="2000" b="0" dirty="0">
                <a:solidFill>
                  <a:srgbClr val="333333"/>
                </a:solidFill>
                <a:latin typeface="+mn-lt"/>
              </a:rPr>
              <a:t> </a:t>
            </a:r>
            <a:r>
              <a:rPr lang="en-CA" altLang="de-DE" sz="2000" b="0" dirty="0" err="1">
                <a:solidFill>
                  <a:srgbClr val="333333"/>
                </a:solidFill>
                <a:latin typeface="+mn-lt"/>
              </a:rPr>
              <a:t>haluaa</a:t>
            </a:r>
            <a:r>
              <a:rPr lang="en-CA" altLang="de-DE" sz="2000" b="0" dirty="0">
                <a:solidFill>
                  <a:srgbClr val="333333"/>
                </a:solidFill>
                <a:latin typeface="+mn-lt"/>
              </a:rPr>
              <a:t> </a:t>
            </a:r>
            <a:r>
              <a:rPr lang="en-CA" altLang="de-DE" sz="2000" b="0" dirty="0" err="1">
                <a:solidFill>
                  <a:srgbClr val="333333"/>
                </a:solidFill>
                <a:latin typeface="+mn-lt"/>
              </a:rPr>
              <a:t>ostaa</a:t>
            </a:r>
            <a:r>
              <a:rPr lang="en-CA" altLang="de-DE" sz="2000" b="0" dirty="0">
                <a:solidFill>
                  <a:srgbClr val="333333"/>
                </a:solidFill>
                <a:latin typeface="+mn-lt"/>
              </a:rPr>
              <a:t> </a:t>
            </a:r>
            <a:r>
              <a:rPr lang="en-CA" altLang="de-DE" sz="2000" b="0" dirty="0" err="1">
                <a:solidFill>
                  <a:srgbClr val="333333"/>
                </a:solidFill>
                <a:latin typeface="+mn-lt"/>
              </a:rPr>
              <a:t>uuden</a:t>
            </a:r>
            <a:r>
              <a:rPr lang="en-CA" altLang="de-DE" sz="2000" b="0" dirty="0">
                <a:solidFill>
                  <a:srgbClr val="333333"/>
                </a:solidFill>
                <a:latin typeface="+mn-lt"/>
              </a:rPr>
              <a:t> </a:t>
            </a:r>
            <a:r>
              <a:rPr lang="en-CA" altLang="de-DE" sz="2000" b="0" dirty="0" err="1">
                <a:solidFill>
                  <a:srgbClr val="333333"/>
                </a:solidFill>
                <a:latin typeface="+mn-lt"/>
              </a:rPr>
              <a:t>hatun</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Onko päätöksesi muuttunut uuden kuvan myötä?</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50</a:t>
            </a:fld>
            <a:endParaRPr lang="de-DE" altLang="de-DE">
              <a:latin typeface="+mn-lt"/>
            </a:endParaRPr>
          </a:p>
        </p:txBody>
      </p:sp>
      <p:pic>
        <p:nvPicPr>
          <p:cNvPr id="6"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9"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80" name="Text Box 7"/>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Miehet</a:t>
            </a:r>
            <a:r>
              <a:rPr lang="en-CA" altLang="de-DE" sz="2000" b="0" dirty="0">
                <a:solidFill>
                  <a:srgbClr val="333333"/>
                </a:solidFill>
                <a:latin typeface="+mn-lt"/>
              </a:rPr>
              <a:t> </a:t>
            </a:r>
            <a:r>
              <a:rPr lang="en-CA" altLang="de-DE" sz="2000" b="0" dirty="0" err="1">
                <a:solidFill>
                  <a:srgbClr val="333333"/>
                </a:solidFill>
                <a:latin typeface="+mn-lt"/>
              </a:rPr>
              <a:t>harjoittelevat</a:t>
            </a:r>
            <a:r>
              <a:rPr lang="en-CA" altLang="de-DE" sz="2000" b="0" dirty="0">
                <a:solidFill>
                  <a:srgbClr val="333333"/>
                </a:solidFill>
                <a:latin typeface="+mn-lt"/>
              </a:rPr>
              <a:t> </a:t>
            </a:r>
            <a:r>
              <a:rPr lang="en-CA" altLang="de-DE" sz="2000" b="0" dirty="0" err="1">
                <a:solidFill>
                  <a:srgbClr val="333333"/>
                </a:solidFill>
                <a:latin typeface="+mn-lt"/>
              </a:rPr>
              <a:t>karjansitomistaitojaan</a:t>
            </a:r>
            <a:r>
              <a:rPr lang="en-CA" altLang="de-DE" sz="2000" b="0" dirty="0">
                <a:solidFill>
                  <a:srgbClr val="333333"/>
                </a:solidFill>
                <a:latin typeface="+mn-lt"/>
              </a:rPr>
              <a:t> </a:t>
            </a:r>
            <a:r>
              <a:rPr lang="en-CA" altLang="de-DE" sz="2000" b="0" dirty="0" err="1">
                <a:solidFill>
                  <a:srgbClr val="333333"/>
                </a:solidFill>
                <a:latin typeface="+mn-lt"/>
              </a:rPr>
              <a:t>ennen</a:t>
            </a:r>
            <a:r>
              <a:rPr lang="en-CA" altLang="de-DE" sz="2000" b="0" dirty="0">
                <a:solidFill>
                  <a:srgbClr val="333333"/>
                </a:solidFill>
                <a:latin typeface="+mn-lt"/>
              </a:rPr>
              <a:t> </a:t>
            </a:r>
            <a:r>
              <a:rPr lang="en-CA" altLang="de-DE" sz="2000" b="0" dirty="0" err="1">
                <a:solidFill>
                  <a:srgbClr val="333333"/>
                </a:solidFill>
                <a:latin typeface="+mn-lt"/>
              </a:rPr>
              <a:t>kuin</a:t>
            </a:r>
            <a:r>
              <a:rPr lang="en-CA" altLang="de-DE" sz="2000" b="0" dirty="0">
                <a:solidFill>
                  <a:srgbClr val="333333"/>
                </a:solidFill>
                <a:latin typeface="+mn-lt"/>
              </a:rPr>
              <a:t> </a:t>
            </a:r>
            <a:r>
              <a:rPr lang="en-CA" altLang="de-DE" sz="2000" b="0" dirty="0" err="1">
                <a:solidFill>
                  <a:srgbClr val="333333"/>
                </a:solidFill>
                <a:latin typeface="+mn-lt"/>
              </a:rPr>
              <a:t>karja</a:t>
            </a:r>
            <a:r>
              <a:rPr lang="en-CA" altLang="de-DE" sz="2000" b="0" dirty="0">
                <a:solidFill>
                  <a:srgbClr val="333333"/>
                </a:solidFill>
                <a:latin typeface="+mn-lt"/>
              </a:rPr>
              <a:t> </a:t>
            </a:r>
            <a:r>
              <a:rPr lang="en-CA" altLang="de-DE" sz="2000" b="0" dirty="0" err="1">
                <a:solidFill>
                  <a:srgbClr val="333333"/>
                </a:solidFill>
                <a:latin typeface="+mn-lt"/>
              </a:rPr>
              <a:t>vauhkoontuu</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Karjapaimen</a:t>
            </a:r>
            <a:r>
              <a:rPr lang="en-CA" altLang="de-DE" sz="2000" b="0" dirty="0">
                <a:solidFill>
                  <a:srgbClr val="333333"/>
                </a:solidFill>
                <a:latin typeface="+mn-lt"/>
              </a:rPr>
              <a:t> </a:t>
            </a:r>
            <a:r>
              <a:rPr lang="en-CA" altLang="de-DE" sz="2000" b="0" dirty="0" err="1">
                <a:solidFill>
                  <a:srgbClr val="333333"/>
                </a:solidFill>
                <a:latin typeface="+mn-lt"/>
              </a:rPr>
              <a:t>haluaa</a:t>
            </a:r>
            <a:r>
              <a:rPr lang="en-CA" altLang="de-DE" sz="2000" b="0" dirty="0">
                <a:solidFill>
                  <a:srgbClr val="333333"/>
                </a:solidFill>
                <a:latin typeface="+mn-lt"/>
              </a:rPr>
              <a:t> </a:t>
            </a:r>
            <a:r>
              <a:rPr lang="en-CA" altLang="de-DE" sz="2000" b="0" dirty="0" err="1">
                <a:solidFill>
                  <a:srgbClr val="333333"/>
                </a:solidFill>
                <a:latin typeface="+mn-lt"/>
              </a:rPr>
              <a:t>ostaa</a:t>
            </a:r>
            <a:r>
              <a:rPr lang="en-CA" altLang="de-DE" sz="2000" b="0" dirty="0">
                <a:solidFill>
                  <a:srgbClr val="333333"/>
                </a:solidFill>
                <a:latin typeface="+mn-lt"/>
              </a:rPr>
              <a:t> </a:t>
            </a:r>
            <a:r>
              <a:rPr lang="en-CA" altLang="de-DE" sz="2000" b="0" dirty="0" err="1">
                <a:solidFill>
                  <a:srgbClr val="333333"/>
                </a:solidFill>
                <a:latin typeface="+mn-lt"/>
              </a:rPr>
              <a:t>lasson</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Karjapaimen</a:t>
            </a:r>
            <a:r>
              <a:rPr lang="en-CA" altLang="de-DE" sz="2000" b="0" dirty="0">
                <a:solidFill>
                  <a:srgbClr val="333333"/>
                </a:solidFill>
                <a:latin typeface="+mn-lt"/>
              </a:rPr>
              <a:t> </a:t>
            </a:r>
            <a:r>
              <a:rPr lang="en-CA" altLang="de-DE" sz="2000" b="0" dirty="0" err="1">
                <a:solidFill>
                  <a:srgbClr val="333333"/>
                </a:solidFill>
                <a:latin typeface="+mn-lt"/>
              </a:rPr>
              <a:t>käytti</a:t>
            </a:r>
            <a:r>
              <a:rPr lang="en-CA" altLang="de-DE" sz="2000" b="0" dirty="0">
                <a:solidFill>
                  <a:srgbClr val="333333"/>
                </a:solidFill>
                <a:latin typeface="+mn-lt"/>
              </a:rPr>
              <a:t> </a:t>
            </a:r>
            <a:r>
              <a:rPr lang="en-CA" altLang="de-DE" sz="2000" b="0" dirty="0" err="1">
                <a:solidFill>
                  <a:srgbClr val="333333"/>
                </a:solidFill>
                <a:latin typeface="+mn-lt"/>
              </a:rPr>
              <a:t>kaupassa</a:t>
            </a:r>
            <a:r>
              <a:rPr lang="en-CA" altLang="de-DE" sz="2000" b="0" dirty="0">
                <a:solidFill>
                  <a:srgbClr val="333333"/>
                </a:solidFill>
                <a:latin typeface="+mn-lt"/>
              </a:rPr>
              <a:t> </a:t>
            </a:r>
            <a:r>
              <a:rPr lang="en-CA" altLang="de-DE" sz="2000" b="0" dirty="0" err="1">
                <a:solidFill>
                  <a:srgbClr val="333333"/>
                </a:solidFill>
                <a:latin typeface="+mn-lt"/>
              </a:rPr>
              <a:t>ollutta</a:t>
            </a:r>
            <a:r>
              <a:rPr lang="en-CA" altLang="de-DE" sz="2000" b="0" dirty="0">
                <a:solidFill>
                  <a:srgbClr val="333333"/>
                </a:solidFill>
                <a:latin typeface="+mn-lt"/>
              </a:rPr>
              <a:t> </a:t>
            </a:r>
            <a:r>
              <a:rPr lang="en-CA" altLang="de-DE" sz="2000" b="0" dirty="0" err="1">
                <a:solidFill>
                  <a:srgbClr val="333333"/>
                </a:solidFill>
                <a:latin typeface="+mn-lt"/>
              </a:rPr>
              <a:t>köyttä</a:t>
            </a:r>
            <a:r>
              <a:rPr lang="en-CA" altLang="de-DE" sz="2000" b="0" dirty="0">
                <a:solidFill>
                  <a:srgbClr val="333333"/>
                </a:solidFill>
                <a:latin typeface="+mn-lt"/>
              </a:rPr>
              <a:t> </a:t>
            </a:r>
            <a:r>
              <a:rPr lang="en-CA" altLang="de-DE" sz="2000" b="0" dirty="0" err="1">
                <a:solidFill>
                  <a:srgbClr val="333333"/>
                </a:solidFill>
                <a:latin typeface="+mn-lt"/>
              </a:rPr>
              <a:t>sitoakseen</a:t>
            </a:r>
            <a:r>
              <a:rPr lang="en-CA" altLang="de-DE" sz="2000" b="0" dirty="0">
                <a:solidFill>
                  <a:srgbClr val="333333"/>
                </a:solidFill>
                <a:latin typeface="+mn-lt"/>
              </a:rPr>
              <a:t> </a:t>
            </a:r>
            <a:r>
              <a:rPr lang="en-CA" altLang="de-DE" sz="2000" b="0" dirty="0" err="1">
                <a:solidFill>
                  <a:srgbClr val="333333"/>
                </a:solidFill>
                <a:latin typeface="+mn-lt"/>
              </a:rPr>
              <a:t>myyjän</a:t>
            </a:r>
            <a:r>
              <a:rPr lang="en-CA" altLang="de-DE" sz="2000" b="0" dirty="0">
                <a:solidFill>
                  <a:srgbClr val="333333"/>
                </a:solidFill>
                <a:latin typeface="+mn-lt"/>
              </a:rPr>
              <a:t> </a:t>
            </a:r>
            <a:r>
              <a:rPr lang="en-CA" altLang="de-DE" sz="2000" b="0" dirty="0" err="1">
                <a:solidFill>
                  <a:srgbClr val="333333"/>
                </a:solidFill>
                <a:latin typeface="+mn-lt"/>
              </a:rPr>
              <a:t>ja</a:t>
            </a:r>
            <a:r>
              <a:rPr lang="en-CA" altLang="de-DE" sz="2000" b="0" dirty="0">
                <a:solidFill>
                  <a:srgbClr val="333333"/>
                </a:solidFill>
                <a:latin typeface="+mn-lt"/>
              </a:rPr>
              <a:t> </a:t>
            </a:r>
            <a:r>
              <a:rPr lang="en-CA" altLang="de-DE" sz="2000" b="0" dirty="0" err="1">
                <a:solidFill>
                  <a:srgbClr val="333333"/>
                </a:solidFill>
                <a:latin typeface="+mn-lt"/>
              </a:rPr>
              <a:t>viedäkseen</a:t>
            </a:r>
            <a:r>
              <a:rPr lang="en-CA" altLang="de-DE" sz="2000" b="0" dirty="0">
                <a:solidFill>
                  <a:srgbClr val="333333"/>
                </a:solidFill>
                <a:latin typeface="+mn-lt"/>
              </a:rPr>
              <a:t> </a:t>
            </a:r>
            <a:r>
              <a:rPr lang="en-CA" altLang="de-DE" sz="2000" b="0" dirty="0" err="1">
                <a:solidFill>
                  <a:srgbClr val="333333"/>
                </a:solidFill>
                <a:latin typeface="+mn-lt"/>
              </a:rPr>
              <a:t>rahat</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Mies</a:t>
            </a:r>
            <a:r>
              <a:rPr lang="en-CA" altLang="de-DE" sz="2000" b="0" dirty="0">
                <a:solidFill>
                  <a:srgbClr val="333333"/>
                </a:solidFill>
                <a:latin typeface="+mn-lt"/>
              </a:rPr>
              <a:t> </a:t>
            </a:r>
            <a:r>
              <a:rPr lang="en-CA" altLang="de-DE" sz="2000" b="0" dirty="0" err="1">
                <a:solidFill>
                  <a:srgbClr val="333333"/>
                </a:solidFill>
                <a:latin typeface="+mn-lt"/>
              </a:rPr>
              <a:t>haluaa</a:t>
            </a:r>
            <a:r>
              <a:rPr lang="en-CA" altLang="de-DE" sz="2000" b="0" dirty="0">
                <a:solidFill>
                  <a:srgbClr val="333333"/>
                </a:solidFill>
                <a:latin typeface="+mn-lt"/>
              </a:rPr>
              <a:t> </a:t>
            </a:r>
            <a:r>
              <a:rPr lang="en-CA" altLang="de-DE" sz="2000" b="0" dirty="0" err="1">
                <a:solidFill>
                  <a:srgbClr val="333333"/>
                </a:solidFill>
                <a:latin typeface="+mn-lt"/>
              </a:rPr>
              <a:t>ostaa</a:t>
            </a:r>
            <a:r>
              <a:rPr lang="en-CA" altLang="de-DE" sz="2000" b="0" dirty="0">
                <a:solidFill>
                  <a:srgbClr val="333333"/>
                </a:solidFill>
                <a:latin typeface="+mn-lt"/>
              </a:rPr>
              <a:t> </a:t>
            </a:r>
            <a:r>
              <a:rPr lang="en-CA" altLang="de-DE" sz="2000" b="0" dirty="0" err="1">
                <a:solidFill>
                  <a:srgbClr val="333333"/>
                </a:solidFill>
                <a:latin typeface="+mn-lt"/>
              </a:rPr>
              <a:t>uuden</a:t>
            </a:r>
            <a:r>
              <a:rPr lang="en-CA" altLang="de-DE" sz="2000" b="0" dirty="0">
                <a:solidFill>
                  <a:srgbClr val="333333"/>
                </a:solidFill>
                <a:latin typeface="+mn-lt"/>
              </a:rPr>
              <a:t> </a:t>
            </a:r>
            <a:r>
              <a:rPr lang="en-CA" altLang="de-DE" sz="2000" b="0" dirty="0" err="1">
                <a:solidFill>
                  <a:srgbClr val="333333"/>
                </a:solidFill>
                <a:latin typeface="+mn-lt"/>
              </a:rPr>
              <a:t>hatun</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Ole hyvä ja arvioi todennäköisyys uudelleen!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51</a:t>
            </a:fld>
            <a:endParaRPr lang="de-DE" altLang="de-DE">
              <a:latin typeface="+mn-lt"/>
            </a:endParaRPr>
          </a:p>
        </p:txBody>
      </p:sp>
      <p:pic>
        <p:nvPicPr>
          <p:cNvPr id="6"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0"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2"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03" name="Text Box 7"/>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Miehet</a:t>
            </a:r>
            <a:r>
              <a:rPr lang="en-CA" altLang="de-DE" sz="2000" b="0" dirty="0">
                <a:solidFill>
                  <a:srgbClr val="333333"/>
                </a:solidFill>
                <a:latin typeface="+mn-lt"/>
              </a:rPr>
              <a:t> </a:t>
            </a:r>
            <a:r>
              <a:rPr lang="en-CA" altLang="de-DE" sz="2000" b="0" dirty="0" err="1">
                <a:solidFill>
                  <a:srgbClr val="333333"/>
                </a:solidFill>
                <a:latin typeface="+mn-lt"/>
              </a:rPr>
              <a:t>harjoittelevat</a:t>
            </a:r>
            <a:r>
              <a:rPr lang="en-CA" altLang="de-DE" sz="2000" b="0" dirty="0">
                <a:solidFill>
                  <a:srgbClr val="333333"/>
                </a:solidFill>
                <a:latin typeface="+mn-lt"/>
              </a:rPr>
              <a:t> </a:t>
            </a:r>
            <a:r>
              <a:rPr lang="en-CA" altLang="de-DE" sz="2000" b="0" dirty="0" err="1">
                <a:solidFill>
                  <a:srgbClr val="333333"/>
                </a:solidFill>
                <a:latin typeface="+mn-lt"/>
              </a:rPr>
              <a:t>karjansitomistaitojaan</a:t>
            </a:r>
            <a:r>
              <a:rPr lang="en-CA" altLang="de-DE" sz="2000" b="0" dirty="0">
                <a:solidFill>
                  <a:srgbClr val="333333"/>
                </a:solidFill>
                <a:latin typeface="+mn-lt"/>
              </a:rPr>
              <a:t> </a:t>
            </a:r>
            <a:r>
              <a:rPr lang="en-CA" altLang="de-DE" sz="2000" b="0" dirty="0" err="1">
                <a:solidFill>
                  <a:srgbClr val="333333"/>
                </a:solidFill>
                <a:latin typeface="+mn-lt"/>
              </a:rPr>
              <a:t>ennen</a:t>
            </a:r>
            <a:r>
              <a:rPr lang="en-CA" altLang="de-DE" sz="2000" b="0" dirty="0">
                <a:solidFill>
                  <a:srgbClr val="333333"/>
                </a:solidFill>
                <a:latin typeface="+mn-lt"/>
              </a:rPr>
              <a:t> </a:t>
            </a:r>
            <a:r>
              <a:rPr lang="en-CA" altLang="de-DE" sz="2000" b="0" dirty="0" err="1">
                <a:solidFill>
                  <a:srgbClr val="333333"/>
                </a:solidFill>
                <a:latin typeface="+mn-lt"/>
              </a:rPr>
              <a:t>kuin</a:t>
            </a:r>
            <a:r>
              <a:rPr lang="en-CA" altLang="de-DE" sz="2000" b="0" dirty="0">
                <a:solidFill>
                  <a:srgbClr val="333333"/>
                </a:solidFill>
                <a:latin typeface="+mn-lt"/>
              </a:rPr>
              <a:t> </a:t>
            </a:r>
            <a:r>
              <a:rPr lang="en-CA" altLang="de-DE" sz="2000" b="0" dirty="0" err="1">
                <a:solidFill>
                  <a:srgbClr val="333333"/>
                </a:solidFill>
                <a:latin typeface="+mn-lt"/>
              </a:rPr>
              <a:t>karja</a:t>
            </a:r>
            <a:r>
              <a:rPr lang="en-CA" altLang="de-DE" sz="2000" b="0" dirty="0">
                <a:solidFill>
                  <a:srgbClr val="333333"/>
                </a:solidFill>
                <a:latin typeface="+mn-lt"/>
              </a:rPr>
              <a:t> </a:t>
            </a:r>
            <a:r>
              <a:rPr lang="en-CA" altLang="de-DE" sz="2000" b="0" dirty="0" err="1">
                <a:solidFill>
                  <a:srgbClr val="333333"/>
                </a:solidFill>
                <a:latin typeface="+mn-lt"/>
              </a:rPr>
              <a:t>vauhkoontuu</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Karjapaimen</a:t>
            </a:r>
            <a:r>
              <a:rPr lang="en-CA" altLang="de-DE" sz="2000" b="0" dirty="0">
                <a:solidFill>
                  <a:srgbClr val="333333"/>
                </a:solidFill>
                <a:latin typeface="+mn-lt"/>
              </a:rPr>
              <a:t> </a:t>
            </a:r>
            <a:r>
              <a:rPr lang="en-CA" altLang="de-DE" sz="2000" b="0" dirty="0" err="1">
                <a:solidFill>
                  <a:srgbClr val="333333"/>
                </a:solidFill>
                <a:latin typeface="+mn-lt"/>
              </a:rPr>
              <a:t>haluaa</a:t>
            </a:r>
            <a:r>
              <a:rPr lang="en-CA" altLang="de-DE" sz="2000" b="0" dirty="0">
                <a:solidFill>
                  <a:srgbClr val="333333"/>
                </a:solidFill>
                <a:latin typeface="+mn-lt"/>
              </a:rPr>
              <a:t> </a:t>
            </a:r>
            <a:r>
              <a:rPr lang="en-CA" altLang="de-DE" sz="2000" b="0" dirty="0" err="1">
                <a:solidFill>
                  <a:srgbClr val="333333"/>
                </a:solidFill>
                <a:latin typeface="+mn-lt"/>
              </a:rPr>
              <a:t>ostaa</a:t>
            </a:r>
            <a:r>
              <a:rPr lang="en-CA" altLang="de-DE" sz="2000" b="0" dirty="0">
                <a:solidFill>
                  <a:srgbClr val="333333"/>
                </a:solidFill>
                <a:latin typeface="+mn-lt"/>
              </a:rPr>
              <a:t> </a:t>
            </a:r>
            <a:r>
              <a:rPr lang="en-CA" altLang="de-DE" sz="2000" b="0" dirty="0" err="1">
                <a:solidFill>
                  <a:srgbClr val="333333"/>
                </a:solidFill>
                <a:latin typeface="+mn-lt"/>
              </a:rPr>
              <a:t>lasson</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en-CA" altLang="de-DE" sz="2000" b="0" dirty="0" err="1">
                <a:solidFill>
                  <a:srgbClr val="004992"/>
                </a:solidFill>
                <a:latin typeface="+mn-lt"/>
              </a:rPr>
              <a:t>Karjapaimen</a:t>
            </a:r>
            <a:r>
              <a:rPr lang="en-CA" altLang="de-DE" sz="2000" b="0" dirty="0">
                <a:solidFill>
                  <a:srgbClr val="004992"/>
                </a:solidFill>
                <a:latin typeface="+mn-lt"/>
              </a:rPr>
              <a:t> </a:t>
            </a:r>
            <a:r>
              <a:rPr lang="en-CA" altLang="de-DE" sz="2000" b="0" dirty="0" err="1">
                <a:solidFill>
                  <a:srgbClr val="004992"/>
                </a:solidFill>
                <a:latin typeface="+mn-lt"/>
              </a:rPr>
              <a:t>käytti</a:t>
            </a:r>
            <a:r>
              <a:rPr lang="en-CA" altLang="de-DE" sz="2000" b="0" dirty="0">
                <a:solidFill>
                  <a:srgbClr val="004992"/>
                </a:solidFill>
                <a:latin typeface="+mn-lt"/>
              </a:rPr>
              <a:t> </a:t>
            </a:r>
            <a:r>
              <a:rPr lang="en-CA" altLang="de-DE" sz="2000" b="0" dirty="0" err="1">
                <a:solidFill>
                  <a:srgbClr val="004992"/>
                </a:solidFill>
                <a:latin typeface="+mn-lt"/>
              </a:rPr>
              <a:t>kaupassa</a:t>
            </a:r>
            <a:r>
              <a:rPr lang="en-CA" altLang="de-DE" sz="2000" b="0" dirty="0">
                <a:solidFill>
                  <a:srgbClr val="004992"/>
                </a:solidFill>
                <a:latin typeface="+mn-lt"/>
              </a:rPr>
              <a:t> </a:t>
            </a:r>
            <a:r>
              <a:rPr lang="en-CA" altLang="de-DE" sz="2000" b="0" dirty="0" err="1">
                <a:solidFill>
                  <a:srgbClr val="004992"/>
                </a:solidFill>
                <a:latin typeface="+mn-lt"/>
              </a:rPr>
              <a:t>ollutta</a:t>
            </a:r>
            <a:r>
              <a:rPr lang="en-CA" altLang="de-DE" sz="2000" b="0" dirty="0">
                <a:solidFill>
                  <a:srgbClr val="004992"/>
                </a:solidFill>
                <a:latin typeface="+mn-lt"/>
              </a:rPr>
              <a:t> </a:t>
            </a:r>
            <a:r>
              <a:rPr lang="en-CA" altLang="de-DE" sz="2000" b="0" dirty="0" err="1">
                <a:solidFill>
                  <a:srgbClr val="004992"/>
                </a:solidFill>
                <a:latin typeface="+mn-lt"/>
              </a:rPr>
              <a:t>köyttä</a:t>
            </a:r>
            <a:r>
              <a:rPr lang="en-CA" altLang="de-DE" sz="2000" b="0" dirty="0">
                <a:solidFill>
                  <a:srgbClr val="004992"/>
                </a:solidFill>
                <a:latin typeface="+mn-lt"/>
              </a:rPr>
              <a:t> </a:t>
            </a:r>
            <a:r>
              <a:rPr lang="en-CA" altLang="de-DE" sz="2000" b="0" dirty="0" err="1">
                <a:solidFill>
                  <a:srgbClr val="004992"/>
                </a:solidFill>
                <a:latin typeface="+mn-lt"/>
              </a:rPr>
              <a:t>sitoakseen</a:t>
            </a:r>
            <a:r>
              <a:rPr lang="en-CA" altLang="de-DE" sz="2000" b="0" dirty="0">
                <a:solidFill>
                  <a:srgbClr val="004992"/>
                </a:solidFill>
                <a:latin typeface="+mn-lt"/>
              </a:rPr>
              <a:t> </a:t>
            </a:r>
            <a:r>
              <a:rPr lang="en-CA" altLang="de-DE" sz="2000" b="0" dirty="0" err="1">
                <a:solidFill>
                  <a:srgbClr val="004992"/>
                </a:solidFill>
                <a:latin typeface="+mn-lt"/>
              </a:rPr>
              <a:t>myyjän</a:t>
            </a:r>
            <a:r>
              <a:rPr lang="en-CA" altLang="de-DE" sz="2000" b="0" dirty="0">
                <a:solidFill>
                  <a:srgbClr val="004992"/>
                </a:solidFill>
                <a:latin typeface="+mn-lt"/>
              </a:rPr>
              <a:t> </a:t>
            </a:r>
            <a:r>
              <a:rPr lang="en-CA" altLang="de-DE" sz="2000" b="0" dirty="0" err="1">
                <a:solidFill>
                  <a:srgbClr val="004992"/>
                </a:solidFill>
                <a:latin typeface="+mn-lt"/>
              </a:rPr>
              <a:t>ja</a:t>
            </a:r>
            <a:r>
              <a:rPr lang="en-CA" altLang="de-DE" sz="2000" b="0" dirty="0">
                <a:solidFill>
                  <a:srgbClr val="004992"/>
                </a:solidFill>
                <a:latin typeface="+mn-lt"/>
              </a:rPr>
              <a:t> </a:t>
            </a:r>
            <a:r>
              <a:rPr lang="en-CA" altLang="de-DE" sz="2000" b="0" dirty="0" err="1">
                <a:solidFill>
                  <a:srgbClr val="004992"/>
                </a:solidFill>
                <a:latin typeface="+mn-lt"/>
              </a:rPr>
              <a:t>viedäkseen</a:t>
            </a:r>
            <a:r>
              <a:rPr lang="en-CA" altLang="de-DE" sz="2000" b="0" dirty="0">
                <a:solidFill>
                  <a:srgbClr val="004992"/>
                </a:solidFill>
                <a:latin typeface="+mn-lt"/>
              </a:rPr>
              <a:t> </a:t>
            </a:r>
            <a:r>
              <a:rPr lang="en-CA" altLang="de-DE" sz="2000" b="0" dirty="0" err="1">
                <a:solidFill>
                  <a:srgbClr val="004992"/>
                </a:solidFill>
                <a:latin typeface="+mn-lt"/>
              </a:rPr>
              <a:t>rahat</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Mies</a:t>
            </a:r>
            <a:r>
              <a:rPr lang="en-CA" altLang="de-DE" sz="2000" b="0" dirty="0">
                <a:solidFill>
                  <a:srgbClr val="333333"/>
                </a:solidFill>
                <a:latin typeface="+mn-lt"/>
              </a:rPr>
              <a:t> </a:t>
            </a:r>
            <a:r>
              <a:rPr lang="en-CA" altLang="de-DE" sz="2000" b="0" dirty="0" err="1">
                <a:solidFill>
                  <a:srgbClr val="333333"/>
                </a:solidFill>
                <a:latin typeface="+mn-lt"/>
              </a:rPr>
              <a:t>haluaa</a:t>
            </a:r>
            <a:r>
              <a:rPr lang="en-CA" altLang="de-DE" sz="2000" b="0" dirty="0">
                <a:solidFill>
                  <a:srgbClr val="333333"/>
                </a:solidFill>
                <a:latin typeface="+mn-lt"/>
              </a:rPr>
              <a:t> </a:t>
            </a:r>
            <a:r>
              <a:rPr lang="en-CA" altLang="de-DE" sz="2000" b="0" dirty="0" err="1">
                <a:solidFill>
                  <a:srgbClr val="333333"/>
                </a:solidFill>
                <a:latin typeface="+mn-lt"/>
              </a:rPr>
              <a:t>ostaa</a:t>
            </a:r>
            <a:r>
              <a:rPr lang="en-CA" altLang="de-DE" sz="2000" b="0" dirty="0">
                <a:solidFill>
                  <a:srgbClr val="333333"/>
                </a:solidFill>
                <a:latin typeface="+mn-lt"/>
              </a:rPr>
              <a:t> </a:t>
            </a:r>
            <a:r>
              <a:rPr lang="en-CA" altLang="de-DE" sz="2000" b="0" dirty="0" err="1">
                <a:solidFill>
                  <a:srgbClr val="333333"/>
                </a:solidFill>
                <a:latin typeface="+mn-lt"/>
              </a:rPr>
              <a:t>uuden</a:t>
            </a:r>
            <a:r>
              <a:rPr lang="en-CA" altLang="de-DE" sz="2000" b="0" dirty="0">
                <a:solidFill>
                  <a:srgbClr val="333333"/>
                </a:solidFill>
                <a:latin typeface="+mn-lt"/>
              </a:rPr>
              <a:t> </a:t>
            </a:r>
            <a:r>
              <a:rPr lang="en-CA" altLang="de-DE" sz="2000" b="0" dirty="0" err="1">
                <a:solidFill>
                  <a:srgbClr val="333333"/>
                </a:solidFill>
                <a:latin typeface="+mn-lt"/>
              </a:rPr>
              <a:t>hatun</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52</a:t>
            </a:fld>
            <a:endParaRPr lang="de-DE" altLang="de-DE">
              <a:latin typeface="+mn-lt"/>
            </a:endParaRPr>
          </a:p>
        </p:txBody>
      </p:sp>
      <p:pic>
        <p:nvPicPr>
          <p:cNvPr id="5"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9"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1"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Poliisikoirat</a:t>
            </a:r>
            <a:r>
              <a:rPr lang="en-CA" altLang="de-DE" sz="2000" b="0" dirty="0">
                <a:solidFill>
                  <a:srgbClr val="333333"/>
                </a:solidFill>
                <a:latin typeface="+mn-lt"/>
              </a:rPr>
              <a:t> </a:t>
            </a:r>
            <a:r>
              <a:rPr lang="en-CA" altLang="de-DE" sz="2000" b="0" dirty="0" err="1">
                <a:solidFill>
                  <a:srgbClr val="333333"/>
                </a:solidFill>
                <a:latin typeface="+mn-lt"/>
              </a:rPr>
              <a:t>yrittävät</a:t>
            </a:r>
            <a:r>
              <a:rPr lang="en-CA" altLang="de-DE" sz="2000" b="0" dirty="0">
                <a:solidFill>
                  <a:srgbClr val="333333"/>
                </a:solidFill>
                <a:latin typeface="+mn-lt"/>
              </a:rPr>
              <a:t> </a:t>
            </a:r>
            <a:r>
              <a:rPr lang="en-CA" altLang="de-DE" sz="2000" b="0" dirty="0" err="1">
                <a:solidFill>
                  <a:srgbClr val="333333"/>
                </a:solidFill>
                <a:latin typeface="+mn-lt"/>
              </a:rPr>
              <a:t>estää</a:t>
            </a:r>
            <a:r>
              <a:rPr lang="en-CA" altLang="de-DE" sz="2000" b="0" dirty="0">
                <a:solidFill>
                  <a:srgbClr val="333333"/>
                </a:solidFill>
                <a:latin typeface="+mn-lt"/>
              </a:rPr>
              <a:t> </a:t>
            </a:r>
            <a:r>
              <a:rPr lang="en-CA" altLang="de-DE" sz="2000" b="0" dirty="0" err="1">
                <a:solidFill>
                  <a:srgbClr val="333333"/>
                </a:solidFill>
                <a:latin typeface="+mn-lt"/>
              </a:rPr>
              <a:t>venevarkauden</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Tyttö</a:t>
            </a:r>
            <a:r>
              <a:rPr lang="en-CA" altLang="de-DE" sz="2000" b="0" dirty="0">
                <a:solidFill>
                  <a:srgbClr val="333333"/>
                </a:solidFill>
                <a:latin typeface="+mn-lt"/>
              </a:rPr>
              <a:t> </a:t>
            </a:r>
            <a:r>
              <a:rPr lang="en-CA" altLang="de-DE" sz="2000" b="0" dirty="0" err="1">
                <a:solidFill>
                  <a:srgbClr val="333333"/>
                </a:solidFill>
                <a:latin typeface="+mn-lt"/>
              </a:rPr>
              <a:t>putosi</a:t>
            </a:r>
            <a:r>
              <a:rPr lang="en-CA" altLang="de-DE" sz="2000" b="0" dirty="0">
                <a:solidFill>
                  <a:srgbClr val="333333"/>
                </a:solidFill>
                <a:latin typeface="+mn-lt"/>
              </a:rPr>
              <a:t> </a:t>
            </a:r>
            <a:r>
              <a:rPr lang="en-CA" altLang="de-DE" sz="2000" b="0" dirty="0" err="1">
                <a:solidFill>
                  <a:srgbClr val="333333"/>
                </a:solidFill>
                <a:latin typeface="+mn-lt"/>
              </a:rPr>
              <a:t>veteen</a:t>
            </a:r>
            <a:r>
              <a:rPr lang="en-CA" altLang="de-DE" sz="2000" b="0" dirty="0">
                <a:solidFill>
                  <a:srgbClr val="333333"/>
                </a:solidFill>
                <a:latin typeface="+mn-lt"/>
              </a:rPr>
              <a:t>, </a:t>
            </a:r>
            <a:r>
              <a:rPr lang="en-CA" altLang="de-DE" sz="2000" b="0" dirty="0" err="1">
                <a:solidFill>
                  <a:srgbClr val="333333"/>
                </a:solidFill>
                <a:latin typeface="+mn-lt"/>
              </a:rPr>
              <a:t>koska</a:t>
            </a:r>
            <a:r>
              <a:rPr lang="en-CA" altLang="de-DE" sz="2000" b="0" dirty="0">
                <a:solidFill>
                  <a:srgbClr val="333333"/>
                </a:solidFill>
                <a:latin typeface="+mn-lt"/>
              </a:rPr>
              <a:t> </a:t>
            </a:r>
            <a:r>
              <a:rPr lang="en-CA" altLang="de-DE" sz="2000" b="0" dirty="0" err="1">
                <a:solidFill>
                  <a:srgbClr val="333333"/>
                </a:solidFill>
                <a:latin typeface="+mn-lt"/>
              </a:rPr>
              <a:t>koirat</a:t>
            </a:r>
            <a:r>
              <a:rPr lang="en-CA" altLang="de-DE" sz="2000" b="0" dirty="0">
                <a:solidFill>
                  <a:srgbClr val="333333"/>
                </a:solidFill>
                <a:latin typeface="+mn-lt"/>
              </a:rPr>
              <a:t> </a:t>
            </a:r>
            <a:r>
              <a:rPr lang="en-CA" altLang="de-DE" sz="2000" b="0" dirty="0" err="1">
                <a:solidFill>
                  <a:srgbClr val="333333"/>
                </a:solidFill>
                <a:latin typeface="+mn-lt"/>
              </a:rPr>
              <a:t>jahtasivat</a:t>
            </a:r>
            <a:r>
              <a:rPr lang="en-CA" altLang="de-DE" sz="2000" b="0" dirty="0">
                <a:solidFill>
                  <a:srgbClr val="333333"/>
                </a:solidFill>
                <a:latin typeface="+mn-lt"/>
              </a:rPr>
              <a:t> </a:t>
            </a:r>
            <a:r>
              <a:rPr lang="en-CA" altLang="de-DE" sz="2000" b="0" dirty="0" err="1">
                <a:solidFill>
                  <a:srgbClr val="333333"/>
                </a:solidFill>
                <a:latin typeface="+mn-lt"/>
              </a:rPr>
              <a:t>kissaa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Tyttö</a:t>
            </a:r>
            <a:r>
              <a:rPr lang="en-CA" altLang="de-DE" sz="2000" b="0" dirty="0">
                <a:solidFill>
                  <a:srgbClr val="333333"/>
                </a:solidFill>
                <a:latin typeface="+mn-lt"/>
              </a:rPr>
              <a:t> </a:t>
            </a:r>
            <a:r>
              <a:rPr lang="en-CA" altLang="de-DE" sz="2000" b="0" dirty="0" err="1">
                <a:solidFill>
                  <a:srgbClr val="333333"/>
                </a:solidFill>
                <a:latin typeface="+mn-lt"/>
              </a:rPr>
              <a:t>yrittää</a:t>
            </a:r>
            <a:r>
              <a:rPr lang="en-CA" altLang="de-DE" sz="2000" b="0" dirty="0">
                <a:solidFill>
                  <a:srgbClr val="333333"/>
                </a:solidFill>
                <a:latin typeface="+mn-lt"/>
              </a:rPr>
              <a:t> </a:t>
            </a:r>
            <a:r>
              <a:rPr lang="en-CA" altLang="de-DE" sz="2000" b="0" dirty="0" err="1">
                <a:solidFill>
                  <a:srgbClr val="333333"/>
                </a:solidFill>
                <a:latin typeface="+mn-lt"/>
              </a:rPr>
              <a:t>pelastaa</a:t>
            </a:r>
            <a:r>
              <a:rPr lang="en-CA" altLang="de-DE" sz="2000" b="0" dirty="0">
                <a:solidFill>
                  <a:srgbClr val="333333"/>
                </a:solidFill>
                <a:latin typeface="+mn-lt"/>
              </a:rPr>
              <a:t> </a:t>
            </a:r>
            <a:r>
              <a:rPr lang="en-CA" altLang="de-DE" sz="2000" b="0" dirty="0" err="1">
                <a:solidFill>
                  <a:srgbClr val="333333"/>
                </a:solidFill>
                <a:latin typeface="+mn-lt"/>
              </a:rPr>
              <a:t>kissan</a:t>
            </a:r>
            <a:r>
              <a:rPr lang="en-CA" altLang="de-DE" sz="2000" b="0" dirty="0">
                <a:solidFill>
                  <a:srgbClr val="333333"/>
                </a:solidFill>
                <a:latin typeface="+mn-lt"/>
              </a:rPr>
              <a:t> </a:t>
            </a:r>
            <a:r>
              <a:rPr lang="en-CA" altLang="de-DE" sz="2000" b="0" dirty="0" err="1">
                <a:solidFill>
                  <a:srgbClr val="333333"/>
                </a:solidFill>
                <a:latin typeface="+mn-lt"/>
              </a:rPr>
              <a:t>ajelehtimasta</a:t>
            </a:r>
            <a:r>
              <a:rPr lang="en-CA" altLang="de-DE" sz="2000" b="0" dirty="0">
                <a:solidFill>
                  <a:srgbClr val="333333"/>
                </a:solidFill>
                <a:latin typeface="+mn-lt"/>
              </a:rPr>
              <a:t> </a:t>
            </a:r>
            <a:r>
              <a:rPr lang="en-CA" altLang="de-DE" sz="2000" b="0" dirty="0" err="1">
                <a:solidFill>
                  <a:srgbClr val="333333"/>
                </a:solidFill>
                <a:latin typeface="+mn-lt"/>
              </a:rPr>
              <a:t>kauemmas</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Tyttö</a:t>
            </a:r>
            <a:r>
              <a:rPr lang="en-CA" altLang="de-DE" sz="2000" b="0" dirty="0">
                <a:solidFill>
                  <a:srgbClr val="333333"/>
                </a:solidFill>
                <a:latin typeface="+mn-lt"/>
              </a:rPr>
              <a:t> </a:t>
            </a:r>
            <a:r>
              <a:rPr lang="en-CA" altLang="de-DE" sz="2000" b="0" dirty="0" err="1">
                <a:solidFill>
                  <a:srgbClr val="333333"/>
                </a:solidFill>
                <a:latin typeface="+mn-lt"/>
              </a:rPr>
              <a:t>hyppäsi</a:t>
            </a:r>
            <a:r>
              <a:rPr lang="en-CA" altLang="de-DE" sz="2000" b="0" dirty="0">
                <a:solidFill>
                  <a:srgbClr val="333333"/>
                </a:solidFill>
                <a:latin typeface="+mn-lt"/>
              </a:rPr>
              <a:t> </a:t>
            </a:r>
            <a:r>
              <a:rPr lang="en-CA" altLang="de-DE" sz="2000" b="0" dirty="0" err="1">
                <a:solidFill>
                  <a:srgbClr val="333333"/>
                </a:solidFill>
                <a:latin typeface="+mn-lt"/>
              </a:rPr>
              <a:t>veteen</a:t>
            </a:r>
            <a:r>
              <a:rPr lang="en-CA" altLang="de-DE" sz="2000" b="0" dirty="0">
                <a:solidFill>
                  <a:srgbClr val="333333"/>
                </a:solidFill>
                <a:latin typeface="+mn-lt"/>
              </a:rPr>
              <a:t> </a:t>
            </a:r>
            <a:r>
              <a:rPr lang="en-CA" altLang="de-DE" sz="2000" b="0" dirty="0" err="1">
                <a:solidFill>
                  <a:srgbClr val="333333"/>
                </a:solidFill>
                <a:latin typeface="+mn-lt"/>
              </a:rPr>
              <a:t>paetakseen</a:t>
            </a:r>
            <a:r>
              <a:rPr lang="en-CA" altLang="de-DE" sz="2000" b="0" dirty="0">
                <a:solidFill>
                  <a:srgbClr val="333333"/>
                </a:solidFill>
                <a:latin typeface="+mn-lt"/>
              </a:rPr>
              <a:t> </a:t>
            </a:r>
            <a:r>
              <a:rPr lang="en-CA" altLang="de-DE" sz="2000" b="0" dirty="0" err="1">
                <a:solidFill>
                  <a:srgbClr val="333333"/>
                </a:solidFill>
                <a:latin typeface="+mn-lt"/>
              </a:rPr>
              <a:t>koiria</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Kuinka todennäköisenä pidät jokaista vaihtoehtoa?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53</a:t>
            </a:fld>
            <a:endParaRPr lang="de-DE" altLang="de-DE">
              <a:latin typeface="+mn-lt"/>
            </a:endParaRPr>
          </a:p>
        </p:txBody>
      </p:sp>
      <p:pic>
        <p:nvPicPr>
          <p:cNvPr id="6"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56"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Poliisikoirat</a:t>
            </a:r>
            <a:r>
              <a:rPr lang="en-CA" altLang="de-DE" sz="2000" b="0" dirty="0">
                <a:solidFill>
                  <a:srgbClr val="333333"/>
                </a:solidFill>
                <a:latin typeface="+mn-lt"/>
              </a:rPr>
              <a:t> </a:t>
            </a:r>
            <a:r>
              <a:rPr lang="en-CA" altLang="de-DE" sz="2000" b="0" dirty="0" err="1">
                <a:solidFill>
                  <a:srgbClr val="333333"/>
                </a:solidFill>
                <a:latin typeface="+mn-lt"/>
              </a:rPr>
              <a:t>yrittävät</a:t>
            </a:r>
            <a:r>
              <a:rPr lang="en-CA" altLang="de-DE" sz="2000" b="0" dirty="0">
                <a:solidFill>
                  <a:srgbClr val="333333"/>
                </a:solidFill>
                <a:latin typeface="+mn-lt"/>
              </a:rPr>
              <a:t> </a:t>
            </a:r>
            <a:r>
              <a:rPr lang="en-CA" altLang="de-DE" sz="2000" b="0" dirty="0" err="1">
                <a:solidFill>
                  <a:srgbClr val="333333"/>
                </a:solidFill>
                <a:latin typeface="+mn-lt"/>
              </a:rPr>
              <a:t>estää</a:t>
            </a:r>
            <a:r>
              <a:rPr lang="en-CA" altLang="de-DE" sz="2000" b="0" dirty="0">
                <a:solidFill>
                  <a:srgbClr val="333333"/>
                </a:solidFill>
                <a:latin typeface="+mn-lt"/>
              </a:rPr>
              <a:t> </a:t>
            </a:r>
            <a:r>
              <a:rPr lang="en-CA" altLang="de-DE" sz="2000" b="0" dirty="0" err="1">
                <a:solidFill>
                  <a:srgbClr val="333333"/>
                </a:solidFill>
                <a:latin typeface="+mn-lt"/>
              </a:rPr>
              <a:t>venevarkauden</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Tyttö</a:t>
            </a:r>
            <a:r>
              <a:rPr lang="en-CA" altLang="de-DE" sz="2000" b="0" dirty="0">
                <a:solidFill>
                  <a:srgbClr val="333333"/>
                </a:solidFill>
                <a:latin typeface="+mn-lt"/>
              </a:rPr>
              <a:t> </a:t>
            </a:r>
            <a:r>
              <a:rPr lang="en-CA" altLang="de-DE" sz="2000" b="0" dirty="0" err="1">
                <a:solidFill>
                  <a:srgbClr val="333333"/>
                </a:solidFill>
                <a:latin typeface="+mn-lt"/>
              </a:rPr>
              <a:t>putosi</a:t>
            </a:r>
            <a:r>
              <a:rPr lang="en-CA" altLang="de-DE" sz="2000" b="0" dirty="0">
                <a:solidFill>
                  <a:srgbClr val="333333"/>
                </a:solidFill>
                <a:latin typeface="+mn-lt"/>
              </a:rPr>
              <a:t> </a:t>
            </a:r>
            <a:r>
              <a:rPr lang="en-CA" altLang="de-DE" sz="2000" b="0" dirty="0" err="1">
                <a:solidFill>
                  <a:srgbClr val="333333"/>
                </a:solidFill>
                <a:latin typeface="+mn-lt"/>
              </a:rPr>
              <a:t>veteen</a:t>
            </a:r>
            <a:r>
              <a:rPr lang="en-CA" altLang="de-DE" sz="2000" b="0" dirty="0">
                <a:solidFill>
                  <a:srgbClr val="333333"/>
                </a:solidFill>
                <a:latin typeface="+mn-lt"/>
              </a:rPr>
              <a:t>, </a:t>
            </a:r>
            <a:r>
              <a:rPr lang="en-CA" altLang="de-DE" sz="2000" b="0" dirty="0" err="1">
                <a:solidFill>
                  <a:srgbClr val="333333"/>
                </a:solidFill>
                <a:latin typeface="+mn-lt"/>
              </a:rPr>
              <a:t>koska</a:t>
            </a:r>
            <a:r>
              <a:rPr lang="en-CA" altLang="de-DE" sz="2000" b="0" dirty="0">
                <a:solidFill>
                  <a:srgbClr val="333333"/>
                </a:solidFill>
                <a:latin typeface="+mn-lt"/>
              </a:rPr>
              <a:t> </a:t>
            </a:r>
            <a:r>
              <a:rPr lang="en-CA" altLang="de-DE" sz="2000" b="0" dirty="0" err="1">
                <a:solidFill>
                  <a:srgbClr val="333333"/>
                </a:solidFill>
                <a:latin typeface="+mn-lt"/>
              </a:rPr>
              <a:t>koirat</a:t>
            </a:r>
            <a:r>
              <a:rPr lang="en-CA" altLang="de-DE" sz="2000" b="0" dirty="0">
                <a:solidFill>
                  <a:srgbClr val="333333"/>
                </a:solidFill>
                <a:latin typeface="+mn-lt"/>
              </a:rPr>
              <a:t> </a:t>
            </a:r>
            <a:r>
              <a:rPr lang="en-CA" altLang="de-DE" sz="2000" b="0" dirty="0" err="1">
                <a:solidFill>
                  <a:srgbClr val="333333"/>
                </a:solidFill>
                <a:latin typeface="+mn-lt"/>
              </a:rPr>
              <a:t>jahtasivat</a:t>
            </a:r>
            <a:r>
              <a:rPr lang="en-CA" altLang="de-DE" sz="2000" b="0" dirty="0">
                <a:solidFill>
                  <a:srgbClr val="333333"/>
                </a:solidFill>
                <a:latin typeface="+mn-lt"/>
              </a:rPr>
              <a:t> </a:t>
            </a:r>
            <a:r>
              <a:rPr lang="en-CA" altLang="de-DE" sz="2000" b="0" dirty="0" err="1">
                <a:solidFill>
                  <a:srgbClr val="333333"/>
                </a:solidFill>
                <a:latin typeface="+mn-lt"/>
              </a:rPr>
              <a:t>kissaa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Tyttö</a:t>
            </a:r>
            <a:r>
              <a:rPr lang="en-CA" altLang="de-DE" sz="2000" b="0" dirty="0">
                <a:solidFill>
                  <a:srgbClr val="333333"/>
                </a:solidFill>
                <a:latin typeface="+mn-lt"/>
              </a:rPr>
              <a:t> </a:t>
            </a:r>
            <a:r>
              <a:rPr lang="en-CA" altLang="de-DE" sz="2000" b="0" dirty="0" err="1">
                <a:solidFill>
                  <a:srgbClr val="333333"/>
                </a:solidFill>
                <a:latin typeface="+mn-lt"/>
              </a:rPr>
              <a:t>yrittää</a:t>
            </a:r>
            <a:r>
              <a:rPr lang="en-CA" altLang="de-DE" sz="2000" b="0" dirty="0">
                <a:solidFill>
                  <a:srgbClr val="333333"/>
                </a:solidFill>
                <a:latin typeface="+mn-lt"/>
              </a:rPr>
              <a:t> </a:t>
            </a:r>
            <a:r>
              <a:rPr lang="en-CA" altLang="de-DE" sz="2000" b="0" dirty="0" err="1">
                <a:solidFill>
                  <a:srgbClr val="333333"/>
                </a:solidFill>
                <a:latin typeface="+mn-lt"/>
              </a:rPr>
              <a:t>pelastaa</a:t>
            </a:r>
            <a:r>
              <a:rPr lang="en-CA" altLang="de-DE" sz="2000" b="0" dirty="0">
                <a:solidFill>
                  <a:srgbClr val="333333"/>
                </a:solidFill>
                <a:latin typeface="+mn-lt"/>
              </a:rPr>
              <a:t> </a:t>
            </a:r>
            <a:r>
              <a:rPr lang="en-CA" altLang="de-DE" sz="2000" b="0" dirty="0" err="1">
                <a:solidFill>
                  <a:srgbClr val="333333"/>
                </a:solidFill>
                <a:latin typeface="+mn-lt"/>
              </a:rPr>
              <a:t>kissan</a:t>
            </a:r>
            <a:r>
              <a:rPr lang="en-CA" altLang="de-DE" sz="2000" b="0" dirty="0">
                <a:solidFill>
                  <a:srgbClr val="333333"/>
                </a:solidFill>
                <a:latin typeface="+mn-lt"/>
              </a:rPr>
              <a:t> </a:t>
            </a:r>
            <a:r>
              <a:rPr lang="en-CA" altLang="de-DE" sz="2000" b="0" dirty="0" err="1">
                <a:solidFill>
                  <a:srgbClr val="333333"/>
                </a:solidFill>
                <a:latin typeface="+mn-lt"/>
              </a:rPr>
              <a:t>ajelehtimasta</a:t>
            </a:r>
            <a:r>
              <a:rPr lang="en-CA" altLang="de-DE" sz="2000" b="0" dirty="0">
                <a:solidFill>
                  <a:srgbClr val="333333"/>
                </a:solidFill>
                <a:latin typeface="+mn-lt"/>
              </a:rPr>
              <a:t> </a:t>
            </a:r>
            <a:r>
              <a:rPr lang="en-CA" altLang="de-DE" sz="2000" b="0" dirty="0" err="1">
                <a:solidFill>
                  <a:srgbClr val="333333"/>
                </a:solidFill>
                <a:latin typeface="+mn-lt"/>
              </a:rPr>
              <a:t>kauemmas</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Tyttö</a:t>
            </a:r>
            <a:r>
              <a:rPr lang="en-CA" altLang="de-DE" sz="2000" b="0" dirty="0">
                <a:solidFill>
                  <a:srgbClr val="333333"/>
                </a:solidFill>
                <a:latin typeface="+mn-lt"/>
              </a:rPr>
              <a:t> </a:t>
            </a:r>
            <a:r>
              <a:rPr lang="en-CA" altLang="de-DE" sz="2000" b="0" dirty="0" err="1">
                <a:solidFill>
                  <a:srgbClr val="333333"/>
                </a:solidFill>
                <a:latin typeface="+mn-lt"/>
              </a:rPr>
              <a:t>hyppäsi</a:t>
            </a:r>
            <a:r>
              <a:rPr lang="en-CA" altLang="de-DE" sz="2000" b="0" dirty="0">
                <a:solidFill>
                  <a:srgbClr val="333333"/>
                </a:solidFill>
                <a:latin typeface="+mn-lt"/>
              </a:rPr>
              <a:t> </a:t>
            </a:r>
            <a:r>
              <a:rPr lang="en-CA" altLang="de-DE" sz="2000" b="0" dirty="0" err="1">
                <a:solidFill>
                  <a:srgbClr val="333333"/>
                </a:solidFill>
                <a:latin typeface="+mn-lt"/>
              </a:rPr>
              <a:t>veteen</a:t>
            </a:r>
            <a:r>
              <a:rPr lang="en-CA" altLang="de-DE" sz="2000" b="0" dirty="0">
                <a:solidFill>
                  <a:srgbClr val="333333"/>
                </a:solidFill>
                <a:latin typeface="+mn-lt"/>
              </a:rPr>
              <a:t> </a:t>
            </a:r>
            <a:r>
              <a:rPr lang="en-CA" altLang="de-DE" sz="2000" b="0" dirty="0" err="1">
                <a:solidFill>
                  <a:srgbClr val="333333"/>
                </a:solidFill>
                <a:latin typeface="+mn-lt"/>
              </a:rPr>
              <a:t>paetakseen</a:t>
            </a:r>
            <a:r>
              <a:rPr lang="en-CA" altLang="de-DE" sz="2000" b="0" dirty="0">
                <a:solidFill>
                  <a:srgbClr val="333333"/>
                </a:solidFill>
                <a:latin typeface="+mn-lt"/>
              </a:rPr>
              <a:t> </a:t>
            </a:r>
            <a:r>
              <a:rPr lang="en-CA" altLang="de-DE" sz="2000" b="0" dirty="0" err="1">
                <a:solidFill>
                  <a:srgbClr val="333333"/>
                </a:solidFill>
                <a:latin typeface="+mn-lt"/>
              </a:rPr>
              <a:t>koiria</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Onko päätöksesi muuttunut uuden kuvan myötä?</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54</a:t>
            </a:fld>
            <a:endParaRPr lang="de-DE" altLang="de-DE">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8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Poliisikoirat</a:t>
            </a:r>
            <a:r>
              <a:rPr lang="en-CA" altLang="de-DE" sz="2000" b="0" dirty="0">
                <a:solidFill>
                  <a:srgbClr val="333333"/>
                </a:solidFill>
                <a:latin typeface="+mn-lt"/>
              </a:rPr>
              <a:t> </a:t>
            </a:r>
            <a:r>
              <a:rPr lang="en-CA" altLang="de-DE" sz="2000" b="0" dirty="0" err="1">
                <a:solidFill>
                  <a:srgbClr val="333333"/>
                </a:solidFill>
                <a:latin typeface="+mn-lt"/>
              </a:rPr>
              <a:t>yrittävät</a:t>
            </a:r>
            <a:r>
              <a:rPr lang="en-CA" altLang="de-DE" sz="2000" b="0" dirty="0">
                <a:solidFill>
                  <a:srgbClr val="333333"/>
                </a:solidFill>
                <a:latin typeface="+mn-lt"/>
              </a:rPr>
              <a:t> </a:t>
            </a:r>
            <a:r>
              <a:rPr lang="en-CA" altLang="de-DE" sz="2000" b="0" dirty="0" err="1">
                <a:solidFill>
                  <a:srgbClr val="333333"/>
                </a:solidFill>
                <a:latin typeface="+mn-lt"/>
              </a:rPr>
              <a:t>estää</a:t>
            </a:r>
            <a:r>
              <a:rPr lang="en-CA" altLang="de-DE" sz="2000" b="0" dirty="0">
                <a:solidFill>
                  <a:srgbClr val="333333"/>
                </a:solidFill>
                <a:latin typeface="+mn-lt"/>
              </a:rPr>
              <a:t> </a:t>
            </a:r>
            <a:r>
              <a:rPr lang="en-CA" altLang="de-DE" sz="2000" b="0" dirty="0" err="1">
                <a:solidFill>
                  <a:srgbClr val="333333"/>
                </a:solidFill>
                <a:latin typeface="+mn-lt"/>
              </a:rPr>
              <a:t>venevarkauden</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Tyttö</a:t>
            </a:r>
            <a:r>
              <a:rPr lang="en-CA" altLang="de-DE" sz="2000" b="0" dirty="0">
                <a:solidFill>
                  <a:srgbClr val="333333"/>
                </a:solidFill>
                <a:latin typeface="+mn-lt"/>
              </a:rPr>
              <a:t> </a:t>
            </a:r>
            <a:r>
              <a:rPr lang="en-CA" altLang="de-DE" sz="2000" b="0" dirty="0" err="1">
                <a:solidFill>
                  <a:srgbClr val="333333"/>
                </a:solidFill>
                <a:latin typeface="+mn-lt"/>
              </a:rPr>
              <a:t>putosi</a:t>
            </a:r>
            <a:r>
              <a:rPr lang="en-CA" altLang="de-DE" sz="2000" b="0" dirty="0">
                <a:solidFill>
                  <a:srgbClr val="333333"/>
                </a:solidFill>
                <a:latin typeface="+mn-lt"/>
              </a:rPr>
              <a:t> </a:t>
            </a:r>
            <a:r>
              <a:rPr lang="en-CA" altLang="de-DE" sz="2000" b="0" dirty="0" err="1">
                <a:solidFill>
                  <a:srgbClr val="333333"/>
                </a:solidFill>
                <a:latin typeface="+mn-lt"/>
              </a:rPr>
              <a:t>veteen</a:t>
            </a:r>
            <a:r>
              <a:rPr lang="en-CA" altLang="de-DE" sz="2000" b="0" dirty="0">
                <a:solidFill>
                  <a:srgbClr val="333333"/>
                </a:solidFill>
                <a:latin typeface="+mn-lt"/>
              </a:rPr>
              <a:t>, </a:t>
            </a:r>
            <a:r>
              <a:rPr lang="en-CA" altLang="de-DE" sz="2000" b="0" dirty="0" err="1">
                <a:solidFill>
                  <a:srgbClr val="333333"/>
                </a:solidFill>
                <a:latin typeface="+mn-lt"/>
              </a:rPr>
              <a:t>koska</a:t>
            </a:r>
            <a:r>
              <a:rPr lang="en-CA" altLang="de-DE" sz="2000" b="0" dirty="0">
                <a:solidFill>
                  <a:srgbClr val="333333"/>
                </a:solidFill>
                <a:latin typeface="+mn-lt"/>
              </a:rPr>
              <a:t> </a:t>
            </a:r>
            <a:r>
              <a:rPr lang="en-CA" altLang="de-DE" sz="2000" b="0" dirty="0" err="1">
                <a:solidFill>
                  <a:srgbClr val="333333"/>
                </a:solidFill>
                <a:latin typeface="+mn-lt"/>
              </a:rPr>
              <a:t>koirat</a:t>
            </a:r>
            <a:r>
              <a:rPr lang="en-CA" altLang="de-DE" sz="2000" b="0" dirty="0">
                <a:solidFill>
                  <a:srgbClr val="333333"/>
                </a:solidFill>
                <a:latin typeface="+mn-lt"/>
              </a:rPr>
              <a:t> </a:t>
            </a:r>
            <a:r>
              <a:rPr lang="en-CA" altLang="de-DE" sz="2000" b="0" dirty="0" err="1">
                <a:solidFill>
                  <a:srgbClr val="333333"/>
                </a:solidFill>
                <a:latin typeface="+mn-lt"/>
              </a:rPr>
              <a:t>jahtasivat</a:t>
            </a:r>
            <a:r>
              <a:rPr lang="en-CA" altLang="de-DE" sz="2000" b="0" dirty="0">
                <a:solidFill>
                  <a:srgbClr val="333333"/>
                </a:solidFill>
                <a:latin typeface="+mn-lt"/>
              </a:rPr>
              <a:t> </a:t>
            </a:r>
            <a:r>
              <a:rPr lang="en-CA" altLang="de-DE" sz="2000" b="0" dirty="0" err="1">
                <a:solidFill>
                  <a:srgbClr val="333333"/>
                </a:solidFill>
                <a:latin typeface="+mn-lt"/>
              </a:rPr>
              <a:t>kissaa</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Tyttö</a:t>
            </a:r>
            <a:r>
              <a:rPr lang="en-CA" altLang="de-DE" sz="2000" b="0" dirty="0">
                <a:solidFill>
                  <a:srgbClr val="333333"/>
                </a:solidFill>
                <a:latin typeface="+mn-lt"/>
              </a:rPr>
              <a:t> </a:t>
            </a:r>
            <a:r>
              <a:rPr lang="en-CA" altLang="de-DE" sz="2000" b="0" dirty="0" err="1">
                <a:solidFill>
                  <a:srgbClr val="333333"/>
                </a:solidFill>
                <a:latin typeface="+mn-lt"/>
              </a:rPr>
              <a:t>yrittää</a:t>
            </a:r>
            <a:r>
              <a:rPr lang="en-CA" altLang="de-DE" sz="2000" b="0" dirty="0">
                <a:solidFill>
                  <a:srgbClr val="333333"/>
                </a:solidFill>
                <a:latin typeface="+mn-lt"/>
              </a:rPr>
              <a:t> </a:t>
            </a:r>
            <a:r>
              <a:rPr lang="en-CA" altLang="de-DE" sz="2000" b="0" dirty="0" err="1">
                <a:solidFill>
                  <a:srgbClr val="333333"/>
                </a:solidFill>
                <a:latin typeface="+mn-lt"/>
              </a:rPr>
              <a:t>pelastaa</a:t>
            </a:r>
            <a:r>
              <a:rPr lang="en-CA" altLang="de-DE" sz="2000" b="0" dirty="0">
                <a:solidFill>
                  <a:srgbClr val="333333"/>
                </a:solidFill>
                <a:latin typeface="+mn-lt"/>
              </a:rPr>
              <a:t> </a:t>
            </a:r>
            <a:r>
              <a:rPr lang="en-CA" altLang="de-DE" sz="2000" b="0" dirty="0" err="1">
                <a:solidFill>
                  <a:srgbClr val="333333"/>
                </a:solidFill>
                <a:latin typeface="+mn-lt"/>
              </a:rPr>
              <a:t>kissan</a:t>
            </a:r>
            <a:r>
              <a:rPr lang="en-CA" altLang="de-DE" sz="2000" b="0" dirty="0">
                <a:solidFill>
                  <a:srgbClr val="333333"/>
                </a:solidFill>
                <a:latin typeface="+mn-lt"/>
              </a:rPr>
              <a:t> </a:t>
            </a:r>
            <a:r>
              <a:rPr lang="en-CA" altLang="de-DE" sz="2000" b="0" dirty="0" err="1">
                <a:solidFill>
                  <a:srgbClr val="333333"/>
                </a:solidFill>
                <a:latin typeface="+mn-lt"/>
              </a:rPr>
              <a:t>ajelehtimasta</a:t>
            </a:r>
            <a:r>
              <a:rPr lang="en-CA" altLang="de-DE" sz="2000" b="0" dirty="0">
                <a:solidFill>
                  <a:srgbClr val="333333"/>
                </a:solidFill>
                <a:latin typeface="+mn-lt"/>
              </a:rPr>
              <a:t> </a:t>
            </a:r>
            <a:r>
              <a:rPr lang="en-CA" altLang="de-DE" sz="2000" b="0" dirty="0" err="1">
                <a:solidFill>
                  <a:srgbClr val="333333"/>
                </a:solidFill>
                <a:latin typeface="+mn-lt"/>
              </a:rPr>
              <a:t>kauemmas</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Tyttö</a:t>
            </a:r>
            <a:r>
              <a:rPr lang="en-CA" altLang="de-DE" sz="2000" b="0" dirty="0">
                <a:solidFill>
                  <a:srgbClr val="333333"/>
                </a:solidFill>
                <a:latin typeface="+mn-lt"/>
              </a:rPr>
              <a:t> </a:t>
            </a:r>
            <a:r>
              <a:rPr lang="en-CA" altLang="de-DE" sz="2000" b="0" dirty="0" err="1">
                <a:solidFill>
                  <a:srgbClr val="333333"/>
                </a:solidFill>
                <a:latin typeface="+mn-lt"/>
              </a:rPr>
              <a:t>hyppäsi</a:t>
            </a:r>
            <a:r>
              <a:rPr lang="en-CA" altLang="de-DE" sz="2000" b="0" dirty="0">
                <a:solidFill>
                  <a:srgbClr val="333333"/>
                </a:solidFill>
                <a:latin typeface="+mn-lt"/>
              </a:rPr>
              <a:t> </a:t>
            </a:r>
            <a:r>
              <a:rPr lang="en-CA" altLang="de-DE" sz="2000" b="0" dirty="0" err="1">
                <a:solidFill>
                  <a:srgbClr val="333333"/>
                </a:solidFill>
                <a:latin typeface="+mn-lt"/>
              </a:rPr>
              <a:t>veteen</a:t>
            </a:r>
            <a:r>
              <a:rPr lang="en-CA" altLang="de-DE" sz="2000" b="0" dirty="0">
                <a:solidFill>
                  <a:srgbClr val="333333"/>
                </a:solidFill>
                <a:latin typeface="+mn-lt"/>
              </a:rPr>
              <a:t> </a:t>
            </a:r>
            <a:r>
              <a:rPr lang="en-CA" altLang="de-DE" sz="2000" b="0" dirty="0" err="1">
                <a:solidFill>
                  <a:srgbClr val="333333"/>
                </a:solidFill>
                <a:latin typeface="+mn-lt"/>
              </a:rPr>
              <a:t>paetakseen</a:t>
            </a:r>
            <a:r>
              <a:rPr lang="en-CA" altLang="de-DE" sz="2000" b="0" dirty="0">
                <a:solidFill>
                  <a:srgbClr val="333333"/>
                </a:solidFill>
                <a:latin typeface="+mn-lt"/>
              </a:rPr>
              <a:t> </a:t>
            </a:r>
            <a:r>
              <a:rPr lang="en-CA" altLang="de-DE" sz="2000" b="0" dirty="0" err="1">
                <a:solidFill>
                  <a:srgbClr val="333333"/>
                </a:solidFill>
                <a:latin typeface="+mn-lt"/>
              </a:rPr>
              <a:t>koiria</a:t>
            </a:r>
            <a:r>
              <a:rPr lang="en-CA" altLang="de-DE" sz="2000" b="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Ole hyvä ja arvioi todennäköisyys uudelleen!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55</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2"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3"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0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Poliisikoirat</a:t>
            </a:r>
            <a:r>
              <a:rPr lang="en-CA" altLang="de-DE" sz="2000" b="0" dirty="0">
                <a:solidFill>
                  <a:srgbClr val="333333"/>
                </a:solidFill>
                <a:latin typeface="+mn-lt"/>
              </a:rPr>
              <a:t> </a:t>
            </a:r>
            <a:r>
              <a:rPr lang="en-CA" altLang="de-DE" sz="2000" b="0" dirty="0" err="1">
                <a:solidFill>
                  <a:srgbClr val="333333"/>
                </a:solidFill>
                <a:latin typeface="+mn-lt"/>
              </a:rPr>
              <a:t>yrittävät</a:t>
            </a:r>
            <a:r>
              <a:rPr lang="en-CA" altLang="de-DE" sz="2000" b="0" dirty="0">
                <a:solidFill>
                  <a:srgbClr val="333333"/>
                </a:solidFill>
                <a:latin typeface="+mn-lt"/>
              </a:rPr>
              <a:t> </a:t>
            </a:r>
            <a:r>
              <a:rPr lang="en-CA" altLang="de-DE" sz="2000" b="0" dirty="0" err="1">
                <a:solidFill>
                  <a:srgbClr val="333333"/>
                </a:solidFill>
                <a:latin typeface="+mn-lt"/>
              </a:rPr>
              <a:t>estää</a:t>
            </a:r>
            <a:r>
              <a:rPr lang="en-CA" altLang="de-DE" sz="2000" b="0" dirty="0">
                <a:solidFill>
                  <a:srgbClr val="333333"/>
                </a:solidFill>
                <a:latin typeface="+mn-lt"/>
              </a:rPr>
              <a:t> </a:t>
            </a:r>
            <a:r>
              <a:rPr lang="en-CA" altLang="de-DE" sz="2000" b="0" dirty="0" err="1">
                <a:solidFill>
                  <a:srgbClr val="333333"/>
                </a:solidFill>
                <a:latin typeface="+mn-lt"/>
              </a:rPr>
              <a:t>venevarkauden</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004992"/>
              </a:buClr>
              <a:buFont typeface="WingDings"/>
              <a:buAutoNum type="arabicPeriod"/>
            </a:pPr>
            <a:r>
              <a:rPr lang="en-CA" altLang="de-DE" sz="2000" b="0" dirty="0" err="1">
                <a:solidFill>
                  <a:srgbClr val="004992"/>
                </a:solidFill>
                <a:latin typeface="+mn-lt"/>
              </a:rPr>
              <a:t>Tyttö</a:t>
            </a:r>
            <a:r>
              <a:rPr lang="en-CA" altLang="de-DE" sz="2000" b="0" dirty="0">
                <a:solidFill>
                  <a:srgbClr val="004992"/>
                </a:solidFill>
                <a:latin typeface="+mn-lt"/>
              </a:rPr>
              <a:t> </a:t>
            </a:r>
            <a:r>
              <a:rPr lang="en-CA" altLang="de-DE" sz="2000" b="0" dirty="0" err="1">
                <a:solidFill>
                  <a:srgbClr val="004992"/>
                </a:solidFill>
                <a:latin typeface="+mn-lt"/>
              </a:rPr>
              <a:t>putosi</a:t>
            </a:r>
            <a:r>
              <a:rPr lang="en-CA" altLang="de-DE" sz="2000" b="0" dirty="0">
                <a:solidFill>
                  <a:srgbClr val="004992"/>
                </a:solidFill>
                <a:latin typeface="+mn-lt"/>
              </a:rPr>
              <a:t> </a:t>
            </a:r>
            <a:r>
              <a:rPr lang="en-CA" altLang="de-DE" sz="2000" b="0" dirty="0" err="1">
                <a:solidFill>
                  <a:srgbClr val="004992"/>
                </a:solidFill>
                <a:latin typeface="+mn-lt"/>
              </a:rPr>
              <a:t>veteen</a:t>
            </a:r>
            <a:r>
              <a:rPr lang="en-CA" altLang="de-DE" sz="2000" b="0" dirty="0">
                <a:solidFill>
                  <a:srgbClr val="004992"/>
                </a:solidFill>
                <a:latin typeface="+mn-lt"/>
              </a:rPr>
              <a:t>, </a:t>
            </a:r>
            <a:r>
              <a:rPr lang="en-CA" altLang="de-DE" sz="2000" b="0" dirty="0" err="1">
                <a:solidFill>
                  <a:srgbClr val="004992"/>
                </a:solidFill>
                <a:latin typeface="+mn-lt"/>
              </a:rPr>
              <a:t>koska</a:t>
            </a:r>
            <a:r>
              <a:rPr lang="en-CA" altLang="de-DE" sz="2000" b="0" dirty="0">
                <a:solidFill>
                  <a:srgbClr val="004992"/>
                </a:solidFill>
                <a:latin typeface="+mn-lt"/>
              </a:rPr>
              <a:t> </a:t>
            </a:r>
            <a:r>
              <a:rPr lang="en-CA" altLang="de-DE" sz="2000" b="0" dirty="0" err="1">
                <a:solidFill>
                  <a:srgbClr val="004992"/>
                </a:solidFill>
                <a:latin typeface="+mn-lt"/>
              </a:rPr>
              <a:t>koirat</a:t>
            </a:r>
            <a:r>
              <a:rPr lang="en-CA" altLang="de-DE" sz="2000" b="0" dirty="0">
                <a:solidFill>
                  <a:srgbClr val="004992"/>
                </a:solidFill>
                <a:latin typeface="+mn-lt"/>
              </a:rPr>
              <a:t> </a:t>
            </a:r>
            <a:r>
              <a:rPr lang="en-CA" altLang="de-DE" sz="2000" b="0" dirty="0" err="1">
                <a:solidFill>
                  <a:srgbClr val="004992"/>
                </a:solidFill>
                <a:latin typeface="+mn-lt"/>
              </a:rPr>
              <a:t>jahtasivat</a:t>
            </a:r>
            <a:r>
              <a:rPr lang="en-CA" altLang="de-DE" sz="2000" b="0" dirty="0">
                <a:solidFill>
                  <a:srgbClr val="004992"/>
                </a:solidFill>
                <a:latin typeface="+mn-lt"/>
              </a:rPr>
              <a:t> </a:t>
            </a:r>
            <a:r>
              <a:rPr lang="en-CA" altLang="de-DE" sz="2000" b="0" dirty="0" err="1">
                <a:solidFill>
                  <a:srgbClr val="004992"/>
                </a:solidFill>
                <a:latin typeface="+mn-lt"/>
              </a:rPr>
              <a:t>kissaa</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Tyttö</a:t>
            </a:r>
            <a:r>
              <a:rPr lang="en-CA" altLang="de-DE" sz="2000" b="0" dirty="0">
                <a:solidFill>
                  <a:srgbClr val="333333"/>
                </a:solidFill>
                <a:latin typeface="+mn-lt"/>
              </a:rPr>
              <a:t> </a:t>
            </a:r>
            <a:r>
              <a:rPr lang="en-CA" altLang="de-DE" sz="2000" b="0" dirty="0" err="1">
                <a:solidFill>
                  <a:srgbClr val="333333"/>
                </a:solidFill>
                <a:latin typeface="+mn-lt"/>
              </a:rPr>
              <a:t>yrittää</a:t>
            </a:r>
            <a:r>
              <a:rPr lang="en-CA" altLang="de-DE" sz="2000" b="0" dirty="0">
                <a:solidFill>
                  <a:srgbClr val="333333"/>
                </a:solidFill>
                <a:latin typeface="+mn-lt"/>
              </a:rPr>
              <a:t> </a:t>
            </a:r>
            <a:r>
              <a:rPr lang="en-CA" altLang="de-DE" sz="2000" b="0" dirty="0" err="1">
                <a:solidFill>
                  <a:srgbClr val="333333"/>
                </a:solidFill>
                <a:latin typeface="+mn-lt"/>
              </a:rPr>
              <a:t>pelastaa</a:t>
            </a:r>
            <a:r>
              <a:rPr lang="en-CA" altLang="de-DE" sz="2000" b="0" dirty="0">
                <a:solidFill>
                  <a:srgbClr val="333333"/>
                </a:solidFill>
                <a:latin typeface="+mn-lt"/>
              </a:rPr>
              <a:t> </a:t>
            </a:r>
            <a:r>
              <a:rPr lang="en-CA" altLang="de-DE" sz="2000" b="0" dirty="0" err="1">
                <a:solidFill>
                  <a:srgbClr val="333333"/>
                </a:solidFill>
                <a:latin typeface="+mn-lt"/>
              </a:rPr>
              <a:t>kissan</a:t>
            </a:r>
            <a:r>
              <a:rPr lang="en-CA" altLang="de-DE" sz="2000" b="0" dirty="0">
                <a:solidFill>
                  <a:srgbClr val="333333"/>
                </a:solidFill>
                <a:latin typeface="+mn-lt"/>
              </a:rPr>
              <a:t> </a:t>
            </a:r>
            <a:r>
              <a:rPr lang="en-CA" altLang="de-DE" sz="2000" b="0" dirty="0" err="1">
                <a:solidFill>
                  <a:srgbClr val="333333"/>
                </a:solidFill>
                <a:latin typeface="+mn-lt"/>
              </a:rPr>
              <a:t>ajelehtimasta</a:t>
            </a:r>
            <a:r>
              <a:rPr lang="en-CA" altLang="de-DE" sz="2000" b="0" dirty="0">
                <a:solidFill>
                  <a:srgbClr val="333333"/>
                </a:solidFill>
                <a:latin typeface="+mn-lt"/>
              </a:rPr>
              <a:t> </a:t>
            </a:r>
            <a:r>
              <a:rPr lang="en-CA" altLang="de-DE" sz="2000" b="0" dirty="0" err="1">
                <a:solidFill>
                  <a:srgbClr val="333333"/>
                </a:solidFill>
                <a:latin typeface="+mn-lt"/>
              </a:rPr>
              <a:t>kauemmas</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Tyttö</a:t>
            </a:r>
            <a:r>
              <a:rPr lang="en-CA" altLang="de-DE" sz="2000" b="0" dirty="0">
                <a:solidFill>
                  <a:srgbClr val="333333"/>
                </a:solidFill>
                <a:latin typeface="+mn-lt"/>
              </a:rPr>
              <a:t> </a:t>
            </a:r>
            <a:r>
              <a:rPr lang="en-CA" altLang="de-DE" sz="2000" b="0" dirty="0" err="1">
                <a:solidFill>
                  <a:srgbClr val="333333"/>
                </a:solidFill>
                <a:latin typeface="+mn-lt"/>
              </a:rPr>
              <a:t>hyppäsi</a:t>
            </a:r>
            <a:r>
              <a:rPr lang="en-CA" altLang="de-DE" sz="2000" b="0" dirty="0">
                <a:solidFill>
                  <a:srgbClr val="333333"/>
                </a:solidFill>
                <a:latin typeface="+mn-lt"/>
              </a:rPr>
              <a:t> </a:t>
            </a:r>
            <a:r>
              <a:rPr lang="en-CA" altLang="de-DE" sz="2000" b="0" dirty="0" err="1">
                <a:solidFill>
                  <a:srgbClr val="333333"/>
                </a:solidFill>
                <a:latin typeface="+mn-lt"/>
              </a:rPr>
              <a:t>veteen</a:t>
            </a:r>
            <a:r>
              <a:rPr lang="en-CA" altLang="de-DE" sz="2000" b="0" dirty="0">
                <a:solidFill>
                  <a:srgbClr val="333333"/>
                </a:solidFill>
                <a:latin typeface="+mn-lt"/>
              </a:rPr>
              <a:t> </a:t>
            </a:r>
            <a:r>
              <a:rPr lang="en-CA" altLang="de-DE" sz="2000" b="0" dirty="0" err="1">
                <a:solidFill>
                  <a:srgbClr val="333333"/>
                </a:solidFill>
                <a:latin typeface="+mn-lt"/>
              </a:rPr>
              <a:t>paetakseen</a:t>
            </a:r>
            <a:r>
              <a:rPr lang="en-CA" altLang="de-DE" sz="2000" b="0" dirty="0">
                <a:solidFill>
                  <a:srgbClr val="333333"/>
                </a:solidFill>
                <a:latin typeface="+mn-lt"/>
              </a:rPr>
              <a:t> </a:t>
            </a:r>
            <a:r>
              <a:rPr lang="en-CA" altLang="de-DE" sz="2000" b="0" dirty="0" err="1">
                <a:solidFill>
                  <a:srgbClr val="333333"/>
                </a:solidFill>
                <a:latin typeface="+mn-lt"/>
              </a:rPr>
              <a:t>koiria</a:t>
            </a:r>
            <a:r>
              <a:rPr lang="en-CA" altLang="de-DE" sz="2000" b="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56</a:t>
            </a:fld>
            <a:endParaRPr lang="de-DE" altLang="de-DE">
              <a:latin typeface="+mn-lt"/>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21"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2"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1"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pelasti</a:t>
            </a:r>
            <a:r>
              <a:rPr lang="en-CA" altLang="de-DE" sz="2000" b="0" dirty="0">
                <a:solidFill>
                  <a:srgbClr val="333333"/>
                </a:solidFill>
                <a:latin typeface="+mn-lt"/>
              </a:rPr>
              <a:t> </a:t>
            </a:r>
            <a:r>
              <a:rPr lang="en-CA" altLang="de-DE" sz="2000" b="0" dirty="0" err="1">
                <a:solidFill>
                  <a:srgbClr val="333333"/>
                </a:solidFill>
                <a:latin typeface="+mn-lt"/>
              </a:rPr>
              <a:t>miehen</a:t>
            </a:r>
            <a:r>
              <a:rPr lang="en-CA" altLang="de-DE" sz="2000" b="0" dirty="0">
                <a:solidFill>
                  <a:srgbClr val="333333"/>
                </a:solidFill>
                <a:latin typeface="+mn-lt"/>
              </a:rPr>
              <a:t> </a:t>
            </a:r>
            <a:r>
              <a:rPr lang="en-CA" altLang="de-DE" sz="2000" b="0" dirty="0" err="1">
                <a:solidFill>
                  <a:srgbClr val="333333"/>
                </a:solidFill>
                <a:latin typeface="+mn-lt"/>
              </a:rPr>
              <a:t>ryöstöltä</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auttaa</a:t>
            </a:r>
            <a:r>
              <a:rPr lang="en-CA" altLang="de-DE" sz="2000" b="0" dirty="0">
                <a:solidFill>
                  <a:srgbClr val="333333"/>
                </a:solidFill>
                <a:latin typeface="+mn-lt"/>
              </a:rPr>
              <a:t> </a:t>
            </a:r>
            <a:r>
              <a:rPr lang="en-CA" altLang="de-DE" sz="2000" b="0" dirty="0" err="1">
                <a:solidFill>
                  <a:srgbClr val="333333"/>
                </a:solidFill>
                <a:latin typeface="+mn-lt"/>
              </a:rPr>
              <a:t>juopunutta</a:t>
            </a:r>
            <a:r>
              <a:rPr lang="en-CA" altLang="de-DE" sz="2000" b="0" dirty="0">
                <a:solidFill>
                  <a:srgbClr val="333333"/>
                </a:solidFill>
                <a:latin typeface="+mn-lt"/>
              </a:rPr>
              <a:t> </a:t>
            </a:r>
            <a:r>
              <a:rPr lang="en-CA" altLang="de-DE" sz="2000" b="0" dirty="0" err="1">
                <a:solidFill>
                  <a:srgbClr val="333333"/>
                </a:solidFill>
                <a:latin typeface="+mn-lt"/>
              </a:rPr>
              <a:t>miestä</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löi</a:t>
            </a:r>
            <a:r>
              <a:rPr lang="en-CA" altLang="de-DE" sz="2000" b="0" dirty="0">
                <a:solidFill>
                  <a:srgbClr val="333333"/>
                </a:solidFill>
                <a:latin typeface="+mn-lt"/>
              </a:rPr>
              <a:t> </a:t>
            </a:r>
            <a:r>
              <a:rPr lang="en-CA" altLang="de-DE" sz="2000" b="0" dirty="0" err="1">
                <a:solidFill>
                  <a:srgbClr val="333333"/>
                </a:solidFill>
                <a:latin typeface="+mn-lt"/>
              </a:rPr>
              <a:t>vahingossa</a:t>
            </a:r>
            <a:r>
              <a:rPr lang="en-CA" altLang="de-DE" sz="2000" b="0" dirty="0">
                <a:solidFill>
                  <a:srgbClr val="333333"/>
                </a:solidFill>
                <a:latin typeface="+mn-lt"/>
              </a:rPr>
              <a:t> </a:t>
            </a:r>
            <a:r>
              <a:rPr lang="en-CA" altLang="de-DE" sz="2000" b="0" dirty="0" err="1">
                <a:solidFill>
                  <a:srgbClr val="333333"/>
                </a:solidFill>
                <a:latin typeface="+mn-lt"/>
              </a:rPr>
              <a:t>miestä</a:t>
            </a:r>
            <a:r>
              <a:rPr lang="en-CA" altLang="de-DE" sz="2000" b="0" dirty="0">
                <a:solidFill>
                  <a:srgbClr val="333333"/>
                </a:solidFill>
                <a:latin typeface="+mn-lt"/>
              </a:rPr>
              <a:t> </a:t>
            </a:r>
            <a:r>
              <a:rPr lang="en-CA" altLang="de-DE" sz="2000" b="0" dirty="0" err="1">
                <a:solidFill>
                  <a:srgbClr val="333333"/>
                </a:solidFill>
                <a:latin typeface="+mn-lt"/>
              </a:rPr>
              <a:t>pöydällä</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Kaksi</a:t>
            </a:r>
            <a:r>
              <a:rPr lang="en-CA" altLang="de-DE" sz="2000" b="0" dirty="0">
                <a:solidFill>
                  <a:srgbClr val="333333"/>
                </a:solidFill>
                <a:latin typeface="+mn-lt"/>
              </a:rPr>
              <a:t> </a:t>
            </a:r>
            <a:r>
              <a:rPr lang="en-CA" altLang="de-DE" sz="2000" b="0" dirty="0" err="1">
                <a:solidFill>
                  <a:srgbClr val="333333"/>
                </a:solidFill>
                <a:latin typeface="+mn-lt"/>
              </a:rPr>
              <a:t>vanhaa</a:t>
            </a:r>
            <a:r>
              <a:rPr lang="en-CA" altLang="de-DE" sz="2000" b="0" dirty="0">
                <a:solidFill>
                  <a:srgbClr val="333333"/>
                </a:solidFill>
                <a:latin typeface="+mn-lt"/>
              </a:rPr>
              <a:t> </a:t>
            </a:r>
            <a:r>
              <a:rPr lang="en-CA" altLang="de-DE" sz="2000" b="0" dirty="0" err="1">
                <a:solidFill>
                  <a:srgbClr val="333333"/>
                </a:solidFill>
                <a:latin typeface="+mn-lt"/>
              </a:rPr>
              <a:t>ystävää</a:t>
            </a:r>
            <a:r>
              <a:rPr lang="en-CA" altLang="de-DE" sz="2000" b="0" dirty="0">
                <a:solidFill>
                  <a:srgbClr val="333333"/>
                </a:solidFill>
                <a:latin typeface="+mn-lt"/>
              </a:rPr>
              <a:t> </a:t>
            </a:r>
            <a:r>
              <a:rPr lang="en-CA" altLang="de-DE" sz="2000" b="0" dirty="0" err="1">
                <a:solidFill>
                  <a:srgbClr val="333333"/>
                </a:solidFill>
                <a:latin typeface="+mn-lt"/>
              </a:rPr>
              <a:t>tapaa</a:t>
            </a:r>
            <a:r>
              <a:rPr lang="en-CA" altLang="de-DE" sz="2000" b="0" dirty="0">
                <a:solidFill>
                  <a:srgbClr val="333333"/>
                </a:solidFill>
                <a:latin typeface="+mn-lt"/>
              </a:rPr>
              <a:t> </a:t>
            </a:r>
            <a:r>
              <a:rPr lang="en-CA" altLang="de-DE" sz="2000" b="0" dirty="0" err="1">
                <a:solidFill>
                  <a:srgbClr val="333333"/>
                </a:solidFill>
                <a:latin typeface="+mn-lt"/>
              </a:rPr>
              <a:t>toisensa</a:t>
            </a:r>
            <a:r>
              <a:rPr lang="en-CA" altLang="de-DE" sz="2000" b="0" dirty="0">
                <a:solidFill>
                  <a:srgbClr val="333333"/>
                </a:solidFill>
                <a:latin typeface="+mn-lt"/>
              </a:rPr>
              <a:t> </a:t>
            </a:r>
            <a:r>
              <a:rPr lang="en-CA" altLang="de-DE" sz="2000" b="0" dirty="0" err="1">
                <a:solidFill>
                  <a:srgbClr val="333333"/>
                </a:solidFill>
                <a:latin typeface="+mn-lt"/>
              </a:rPr>
              <a:t>kadulla</a:t>
            </a:r>
            <a:r>
              <a:rPr lang="en-CA" altLang="de-DE" sz="2000" b="0" dirty="0">
                <a:solidFill>
                  <a:srgbClr val="333333"/>
                </a:solidFill>
                <a:latin typeface="+mn-lt"/>
              </a:rPr>
              <a:t>.</a:t>
            </a:r>
            <a:endParaRPr lang="en-CA" altLang="de-DE" sz="20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Kuinka todennäköisenä pidät jokaista vaihtoehtoa?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57</a:t>
            </a:fld>
            <a:endParaRPr lang="de-DE" altLang="de-DE">
              <a:latin typeface="+mn-lt"/>
            </a:endParaRPr>
          </a:p>
        </p:txBody>
      </p:sp>
      <p:pic>
        <p:nvPicPr>
          <p:cNvPr id="6"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8"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9"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pelasti</a:t>
            </a:r>
            <a:r>
              <a:rPr lang="en-CA" altLang="de-DE" sz="2000" b="0" dirty="0">
                <a:solidFill>
                  <a:srgbClr val="333333"/>
                </a:solidFill>
                <a:latin typeface="+mn-lt"/>
              </a:rPr>
              <a:t> </a:t>
            </a:r>
            <a:r>
              <a:rPr lang="en-CA" altLang="de-DE" sz="2000" b="0" dirty="0" err="1">
                <a:solidFill>
                  <a:srgbClr val="333333"/>
                </a:solidFill>
                <a:latin typeface="+mn-lt"/>
              </a:rPr>
              <a:t>miehen</a:t>
            </a:r>
            <a:r>
              <a:rPr lang="en-CA" altLang="de-DE" sz="2000" b="0" dirty="0">
                <a:solidFill>
                  <a:srgbClr val="333333"/>
                </a:solidFill>
                <a:latin typeface="+mn-lt"/>
              </a:rPr>
              <a:t> </a:t>
            </a:r>
            <a:r>
              <a:rPr lang="en-CA" altLang="de-DE" sz="2000" b="0" dirty="0" err="1">
                <a:solidFill>
                  <a:srgbClr val="333333"/>
                </a:solidFill>
                <a:latin typeface="+mn-lt"/>
              </a:rPr>
              <a:t>ryöstöltä</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auttaa</a:t>
            </a:r>
            <a:r>
              <a:rPr lang="en-CA" altLang="de-DE" sz="2000" b="0" dirty="0">
                <a:solidFill>
                  <a:srgbClr val="333333"/>
                </a:solidFill>
                <a:latin typeface="+mn-lt"/>
              </a:rPr>
              <a:t> </a:t>
            </a:r>
            <a:r>
              <a:rPr lang="en-CA" altLang="de-DE" sz="2000" b="0" dirty="0" err="1">
                <a:solidFill>
                  <a:srgbClr val="333333"/>
                </a:solidFill>
                <a:latin typeface="+mn-lt"/>
              </a:rPr>
              <a:t>juopunutta</a:t>
            </a:r>
            <a:r>
              <a:rPr lang="en-CA" altLang="de-DE" sz="2000" b="0" dirty="0">
                <a:solidFill>
                  <a:srgbClr val="333333"/>
                </a:solidFill>
                <a:latin typeface="+mn-lt"/>
              </a:rPr>
              <a:t> </a:t>
            </a:r>
            <a:r>
              <a:rPr lang="en-CA" altLang="de-DE" sz="2000" b="0" dirty="0" err="1">
                <a:solidFill>
                  <a:srgbClr val="333333"/>
                </a:solidFill>
                <a:latin typeface="+mn-lt"/>
              </a:rPr>
              <a:t>miestä</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löi</a:t>
            </a:r>
            <a:r>
              <a:rPr lang="en-CA" altLang="de-DE" sz="2000" b="0" dirty="0">
                <a:solidFill>
                  <a:srgbClr val="333333"/>
                </a:solidFill>
                <a:latin typeface="+mn-lt"/>
              </a:rPr>
              <a:t> </a:t>
            </a:r>
            <a:r>
              <a:rPr lang="en-CA" altLang="de-DE" sz="2000" b="0" dirty="0" err="1">
                <a:solidFill>
                  <a:srgbClr val="333333"/>
                </a:solidFill>
                <a:latin typeface="+mn-lt"/>
              </a:rPr>
              <a:t>vahingossa</a:t>
            </a:r>
            <a:r>
              <a:rPr lang="en-CA" altLang="de-DE" sz="2000" b="0" dirty="0">
                <a:solidFill>
                  <a:srgbClr val="333333"/>
                </a:solidFill>
                <a:latin typeface="+mn-lt"/>
              </a:rPr>
              <a:t> </a:t>
            </a:r>
            <a:r>
              <a:rPr lang="en-CA" altLang="de-DE" sz="2000" b="0" dirty="0" err="1">
                <a:solidFill>
                  <a:srgbClr val="333333"/>
                </a:solidFill>
                <a:latin typeface="+mn-lt"/>
              </a:rPr>
              <a:t>miestä</a:t>
            </a:r>
            <a:r>
              <a:rPr lang="en-CA" altLang="de-DE" sz="2000" b="0" dirty="0">
                <a:solidFill>
                  <a:srgbClr val="333333"/>
                </a:solidFill>
                <a:latin typeface="+mn-lt"/>
              </a:rPr>
              <a:t> </a:t>
            </a:r>
            <a:r>
              <a:rPr lang="en-CA" altLang="de-DE" sz="2000" b="0" dirty="0" err="1">
                <a:solidFill>
                  <a:srgbClr val="333333"/>
                </a:solidFill>
                <a:latin typeface="+mn-lt"/>
              </a:rPr>
              <a:t>pöydällä</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Kaksi</a:t>
            </a:r>
            <a:r>
              <a:rPr lang="en-CA" altLang="de-DE" sz="2000" b="0" dirty="0">
                <a:solidFill>
                  <a:srgbClr val="333333"/>
                </a:solidFill>
                <a:latin typeface="+mn-lt"/>
              </a:rPr>
              <a:t> </a:t>
            </a:r>
            <a:r>
              <a:rPr lang="en-CA" altLang="de-DE" sz="2000" b="0" dirty="0" err="1">
                <a:solidFill>
                  <a:srgbClr val="333333"/>
                </a:solidFill>
                <a:latin typeface="+mn-lt"/>
              </a:rPr>
              <a:t>vanhaa</a:t>
            </a:r>
            <a:r>
              <a:rPr lang="en-CA" altLang="de-DE" sz="2000" b="0" dirty="0">
                <a:solidFill>
                  <a:srgbClr val="333333"/>
                </a:solidFill>
                <a:latin typeface="+mn-lt"/>
              </a:rPr>
              <a:t> </a:t>
            </a:r>
            <a:r>
              <a:rPr lang="en-CA" altLang="de-DE" sz="2000" b="0" dirty="0" err="1">
                <a:solidFill>
                  <a:srgbClr val="333333"/>
                </a:solidFill>
                <a:latin typeface="+mn-lt"/>
              </a:rPr>
              <a:t>ystävää</a:t>
            </a:r>
            <a:r>
              <a:rPr lang="en-CA" altLang="de-DE" sz="2000" b="0" dirty="0">
                <a:solidFill>
                  <a:srgbClr val="333333"/>
                </a:solidFill>
                <a:latin typeface="+mn-lt"/>
              </a:rPr>
              <a:t> </a:t>
            </a:r>
            <a:r>
              <a:rPr lang="en-CA" altLang="de-DE" sz="2000" b="0" dirty="0" err="1">
                <a:solidFill>
                  <a:srgbClr val="333333"/>
                </a:solidFill>
                <a:latin typeface="+mn-lt"/>
              </a:rPr>
              <a:t>tapaa</a:t>
            </a:r>
            <a:r>
              <a:rPr lang="en-CA" altLang="de-DE" sz="2000" b="0" dirty="0">
                <a:solidFill>
                  <a:srgbClr val="333333"/>
                </a:solidFill>
                <a:latin typeface="+mn-lt"/>
              </a:rPr>
              <a:t> </a:t>
            </a:r>
            <a:r>
              <a:rPr lang="en-CA" altLang="de-DE" sz="2000" b="0" dirty="0" err="1">
                <a:solidFill>
                  <a:srgbClr val="333333"/>
                </a:solidFill>
                <a:latin typeface="+mn-lt"/>
              </a:rPr>
              <a:t>toisensa</a:t>
            </a:r>
            <a:r>
              <a:rPr lang="en-CA" altLang="de-DE" sz="2000" b="0" dirty="0">
                <a:solidFill>
                  <a:srgbClr val="333333"/>
                </a:solidFill>
                <a:latin typeface="+mn-lt"/>
              </a:rPr>
              <a:t> </a:t>
            </a:r>
            <a:r>
              <a:rPr lang="en-CA" altLang="de-DE" sz="2000" b="0" dirty="0" err="1">
                <a:solidFill>
                  <a:srgbClr val="333333"/>
                </a:solidFill>
                <a:latin typeface="+mn-lt"/>
              </a:rPr>
              <a:t>kadulla</a:t>
            </a:r>
            <a:r>
              <a:rPr lang="en-CA" altLang="de-DE" sz="2000" b="0" dirty="0">
                <a:solidFill>
                  <a:srgbClr val="333333"/>
                </a:solidFill>
                <a:latin typeface="+mn-lt"/>
              </a:rPr>
              <a:t>.</a:t>
            </a:r>
            <a:endParaRPr lang="en-CA" altLang="de-DE" sz="20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Onko päätöksesi muuttunut uuden kuvan myötä?</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58</a:t>
            </a:fld>
            <a:endParaRPr lang="de-DE" altLang="de-DE">
              <a:latin typeface="+mn-lt"/>
            </a:endParaRPr>
          </a:p>
        </p:txBody>
      </p:sp>
      <p:pic>
        <p:nvPicPr>
          <p:cNvPr id="6"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0"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5"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pelasti</a:t>
            </a:r>
            <a:r>
              <a:rPr lang="en-CA" altLang="de-DE" sz="2000" b="0" dirty="0">
                <a:solidFill>
                  <a:srgbClr val="333333"/>
                </a:solidFill>
                <a:latin typeface="+mn-lt"/>
              </a:rPr>
              <a:t> </a:t>
            </a:r>
            <a:r>
              <a:rPr lang="en-CA" altLang="de-DE" sz="2000" b="0" dirty="0" err="1">
                <a:solidFill>
                  <a:srgbClr val="333333"/>
                </a:solidFill>
                <a:latin typeface="+mn-lt"/>
              </a:rPr>
              <a:t>miehen</a:t>
            </a:r>
            <a:r>
              <a:rPr lang="en-CA" altLang="de-DE" sz="2000" b="0" dirty="0">
                <a:solidFill>
                  <a:srgbClr val="333333"/>
                </a:solidFill>
                <a:latin typeface="+mn-lt"/>
              </a:rPr>
              <a:t> </a:t>
            </a:r>
            <a:r>
              <a:rPr lang="en-CA" altLang="de-DE" sz="2000" b="0" dirty="0" err="1">
                <a:solidFill>
                  <a:srgbClr val="333333"/>
                </a:solidFill>
                <a:latin typeface="+mn-lt"/>
              </a:rPr>
              <a:t>ryöstöltä</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auttaa</a:t>
            </a:r>
            <a:r>
              <a:rPr lang="en-CA" altLang="de-DE" sz="2000" b="0" dirty="0">
                <a:solidFill>
                  <a:srgbClr val="333333"/>
                </a:solidFill>
                <a:latin typeface="+mn-lt"/>
              </a:rPr>
              <a:t> </a:t>
            </a:r>
            <a:r>
              <a:rPr lang="en-CA" altLang="de-DE" sz="2000" b="0" dirty="0" err="1">
                <a:solidFill>
                  <a:srgbClr val="333333"/>
                </a:solidFill>
                <a:latin typeface="+mn-lt"/>
              </a:rPr>
              <a:t>juopunutta</a:t>
            </a:r>
            <a:r>
              <a:rPr lang="en-CA" altLang="de-DE" sz="2000" b="0" dirty="0">
                <a:solidFill>
                  <a:srgbClr val="333333"/>
                </a:solidFill>
                <a:latin typeface="+mn-lt"/>
              </a:rPr>
              <a:t> </a:t>
            </a:r>
            <a:r>
              <a:rPr lang="en-CA" altLang="de-DE" sz="2000" b="0" dirty="0" err="1">
                <a:solidFill>
                  <a:srgbClr val="333333"/>
                </a:solidFill>
                <a:latin typeface="+mn-lt"/>
              </a:rPr>
              <a:t>miestä</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löi</a:t>
            </a:r>
            <a:r>
              <a:rPr lang="en-CA" altLang="de-DE" sz="2000" b="0" dirty="0">
                <a:solidFill>
                  <a:srgbClr val="333333"/>
                </a:solidFill>
                <a:latin typeface="+mn-lt"/>
              </a:rPr>
              <a:t> </a:t>
            </a:r>
            <a:r>
              <a:rPr lang="en-CA" altLang="de-DE" sz="2000" b="0" dirty="0" err="1">
                <a:solidFill>
                  <a:srgbClr val="333333"/>
                </a:solidFill>
                <a:latin typeface="+mn-lt"/>
              </a:rPr>
              <a:t>vahingossa</a:t>
            </a:r>
            <a:r>
              <a:rPr lang="en-CA" altLang="de-DE" sz="2000" b="0" dirty="0">
                <a:solidFill>
                  <a:srgbClr val="333333"/>
                </a:solidFill>
                <a:latin typeface="+mn-lt"/>
              </a:rPr>
              <a:t> </a:t>
            </a:r>
            <a:r>
              <a:rPr lang="en-CA" altLang="de-DE" sz="2000" b="0" dirty="0" err="1">
                <a:solidFill>
                  <a:srgbClr val="333333"/>
                </a:solidFill>
                <a:latin typeface="+mn-lt"/>
              </a:rPr>
              <a:t>miestä</a:t>
            </a:r>
            <a:r>
              <a:rPr lang="en-CA" altLang="de-DE" sz="2000" b="0" dirty="0">
                <a:solidFill>
                  <a:srgbClr val="333333"/>
                </a:solidFill>
                <a:latin typeface="+mn-lt"/>
              </a:rPr>
              <a:t> </a:t>
            </a:r>
            <a:r>
              <a:rPr lang="en-CA" altLang="de-DE" sz="2000" b="0" dirty="0" err="1">
                <a:solidFill>
                  <a:srgbClr val="333333"/>
                </a:solidFill>
                <a:latin typeface="+mn-lt"/>
              </a:rPr>
              <a:t>pöydällä</a:t>
            </a:r>
            <a:r>
              <a:rPr lang="en-CA"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Kaksi</a:t>
            </a:r>
            <a:r>
              <a:rPr lang="en-CA" altLang="de-DE" sz="2000" b="0" dirty="0">
                <a:solidFill>
                  <a:srgbClr val="333333"/>
                </a:solidFill>
                <a:latin typeface="+mn-lt"/>
              </a:rPr>
              <a:t> </a:t>
            </a:r>
            <a:r>
              <a:rPr lang="en-CA" altLang="de-DE" sz="2000" b="0" dirty="0" err="1">
                <a:solidFill>
                  <a:srgbClr val="333333"/>
                </a:solidFill>
                <a:latin typeface="+mn-lt"/>
              </a:rPr>
              <a:t>vanhaa</a:t>
            </a:r>
            <a:r>
              <a:rPr lang="en-CA" altLang="de-DE" sz="2000" b="0" dirty="0">
                <a:solidFill>
                  <a:srgbClr val="333333"/>
                </a:solidFill>
                <a:latin typeface="+mn-lt"/>
              </a:rPr>
              <a:t> </a:t>
            </a:r>
            <a:r>
              <a:rPr lang="en-CA" altLang="de-DE" sz="2000" b="0" dirty="0" err="1">
                <a:solidFill>
                  <a:srgbClr val="333333"/>
                </a:solidFill>
                <a:latin typeface="+mn-lt"/>
              </a:rPr>
              <a:t>ystävää</a:t>
            </a:r>
            <a:r>
              <a:rPr lang="en-CA" altLang="de-DE" sz="2000" b="0" dirty="0">
                <a:solidFill>
                  <a:srgbClr val="333333"/>
                </a:solidFill>
                <a:latin typeface="+mn-lt"/>
              </a:rPr>
              <a:t> </a:t>
            </a:r>
            <a:r>
              <a:rPr lang="en-CA" altLang="de-DE" sz="2000" b="0" dirty="0" err="1">
                <a:solidFill>
                  <a:srgbClr val="333333"/>
                </a:solidFill>
                <a:latin typeface="+mn-lt"/>
              </a:rPr>
              <a:t>tapaa</a:t>
            </a:r>
            <a:r>
              <a:rPr lang="en-CA" altLang="de-DE" sz="2000" b="0" dirty="0">
                <a:solidFill>
                  <a:srgbClr val="333333"/>
                </a:solidFill>
                <a:latin typeface="+mn-lt"/>
              </a:rPr>
              <a:t> </a:t>
            </a:r>
            <a:r>
              <a:rPr lang="en-CA" altLang="de-DE" sz="2000" b="0" dirty="0" err="1">
                <a:solidFill>
                  <a:srgbClr val="333333"/>
                </a:solidFill>
                <a:latin typeface="+mn-lt"/>
              </a:rPr>
              <a:t>toisensa</a:t>
            </a:r>
            <a:r>
              <a:rPr lang="en-CA" altLang="de-DE" sz="2000" b="0" dirty="0">
                <a:solidFill>
                  <a:srgbClr val="333333"/>
                </a:solidFill>
                <a:latin typeface="+mn-lt"/>
              </a:rPr>
              <a:t> </a:t>
            </a:r>
            <a:r>
              <a:rPr lang="en-CA" altLang="de-DE" sz="2000" b="0" dirty="0" err="1">
                <a:solidFill>
                  <a:srgbClr val="333333"/>
                </a:solidFill>
                <a:latin typeface="+mn-lt"/>
              </a:rPr>
              <a:t>kadulla</a:t>
            </a:r>
            <a:r>
              <a:rPr lang="en-CA" altLang="de-DE" sz="2000" b="0" dirty="0">
                <a:solidFill>
                  <a:srgbClr val="333333"/>
                </a:solidFill>
                <a:latin typeface="+mn-lt"/>
              </a:rPr>
              <a:t>.</a:t>
            </a:r>
            <a:endParaRPr lang="en-CA" altLang="de-DE" sz="20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Ole hyvä ja arvioi todennäköisyys uudelleen!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59</a:t>
            </a:fld>
            <a:endParaRPr lang="de-DE" altLang="de-DE">
              <a:latin typeface="+mn-lt"/>
            </a:endParaRPr>
          </a:p>
        </p:txBody>
      </p:sp>
      <p:pic>
        <p:nvPicPr>
          <p:cNvPr id="6"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1"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2"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98"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pelasti</a:t>
            </a:r>
            <a:r>
              <a:rPr lang="en-CA" altLang="de-DE" sz="2000" b="0" dirty="0">
                <a:solidFill>
                  <a:srgbClr val="333333"/>
                </a:solidFill>
                <a:latin typeface="+mn-lt"/>
              </a:rPr>
              <a:t> </a:t>
            </a:r>
            <a:r>
              <a:rPr lang="en-CA" altLang="de-DE" sz="2000" b="0" dirty="0" err="1">
                <a:solidFill>
                  <a:srgbClr val="333333"/>
                </a:solidFill>
                <a:latin typeface="+mn-lt"/>
              </a:rPr>
              <a:t>miehen</a:t>
            </a:r>
            <a:r>
              <a:rPr lang="en-CA" altLang="de-DE" sz="2000" b="0" dirty="0">
                <a:solidFill>
                  <a:srgbClr val="333333"/>
                </a:solidFill>
                <a:latin typeface="+mn-lt"/>
              </a:rPr>
              <a:t> </a:t>
            </a:r>
            <a:r>
              <a:rPr lang="en-CA" altLang="de-DE" sz="2000" b="0" dirty="0" err="1">
                <a:solidFill>
                  <a:srgbClr val="333333"/>
                </a:solidFill>
                <a:latin typeface="+mn-lt"/>
              </a:rPr>
              <a:t>ryöstöltä</a:t>
            </a:r>
            <a:r>
              <a:rPr lang="en-CA" altLang="de-DE" sz="2000" b="0" dirty="0">
                <a:solidFill>
                  <a:srgbClr val="333333"/>
                </a:solidFill>
                <a:latin typeface="+mn-lt"/>
              </a:rPr>
              <a:t>.</a:t>
            </a:r>
            <a:endParaRPr lang="en-CA"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Poika</a:t>
            </a:r>
            <a:r>
              <a:rPr lang="en-CA" altLang="de-DE" sz="2000" b="0" dirty="0">
                <a:solidFill>
                  <a:srgbClr val="333333"/>
                </a:solidFill>
                <a:latin typeface="+mn-lt"/>
              </a:rPr>
              <a:t> </a:t>
            </a:r>
            <a:r>
              <a:rPr lang="en-CA" altLang="de-DE" sz="2000" b="0" dirty="0" err="1">
                <a:solidFill>
                  <a:srgbClr val="333333"/>
                </a:solidFill>
                <a:latin typeface="+mn-lt"/>
              </a:rPr>
              <a:t>auttaa</a:t>
            </a:r>
            <a:r>
              <a:rPr lang="en-CA" altLang="de-DE" sz="2000" b="0" dirty="0">
                <a:solidFill>
                  <a:srgbClr val="333333"/>
                </a:solidFill>
                <a:latin typeface="+mn-lt"/>
              </a:rPr>
              <a:t> </a:t>
            </a:r>
            <a:r>
              <a:rPr lang="en-CA" altLang="de-DE" sz="2000" b="0" dirty="0" err="1">
                <a:solidFill>
                  <a:srgbClr val="333333"/>
                </a:solidFill>
                <a:latin typeface="+mn-lt"/>
              </a:rPr>
              <a:t>juopunutta</a:t>
            </a:r>
            <a:r>
              <a:rPr lang="en-CA" altLang="de-DE" sz="2000" b="0" dirty="0">
                <a:solidFill>
                  <a:srgbClr val="333333"/>
                </a:solidFill>
                <a:latin typeface="+mn-lt"/>
              </a:rPr>
              <a:t> </a:t>
            </a:r>
            <a:r>
              <a:rPr lang="en-CA" altLang="de-DE" sz="2000" b="0" dirty="0" err="1">
                <a:solidFill>
                  <a:srgbClr val="333333"/>
                </a:solidFill>
                <a:latin typeface="+mn-lt"/>
              </a:rPr>
              <a:t>miestä</a:t>
            </a:r>
            <a:r>
              <a:rPr lang="en-CA" altLang="de-DE"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en-CA" altLang="de-DE" sz="2000" b="0" dirty="0" err="1">
                <a:solidFill>
                  <a:srgbClr val="004992"/>
                </a:solidFill>
                <a:latin typeface="+mn-lt"/>
              </a:rPr>
              <a:t>Poika</a:t>
            </a:r>
            <a:r>
              <a:rPr lang="en-CA" altLang="de-DE" sz="2000" b="0" dirty="0">
                <a:solidFill>
                  <a:srgbClr val="004992"/>
                </a:solidFill>
                <a:latin typeface="+mn-lt"/>
              </a:rPr>
              <a:t> </a:t>
            </a:r>
            <a:r>
              <a:rPr lang="en-CA" altLang="de-DE" sz="2000" b="0" dirty="0" err="1">
                <a:solidFill>
                  <a:srgbClr val="004992"/>
                </a:solidFill>
                <a:latin typeface="+mn-lt"/>
              </a:rPr>
              <a:t>löi</a:t>
            </a:r>
            <a:r>
              <a:rPr lang="en-CA" altLang="de-DE" sz="2000" b="0" dirty="0">
                <a:solidFill>
                  <a:srgbClr val="004992"/>
                </a:solidFill>
                <a:latin typeface="+mn-lt"/>
              </a:rPr>
              <a:t> </a:t>
            </a:r>
            <a:r>
              <a:rPr lang="en-CA" altLang="de-DE" sz="2000" b="0" dirty="0" err="1">
                <a:solidFill>
                  <a:srgbClr val="004992"/>
                </a:solidFill>
                <a:latin typeface="+mn-lt"/>
              </a:rPr>
              <a:t>vahingossa</a:t>
            </a:r>
            <a:r>
              <a:rPr lang="en-CA" altLang="de-DE" sz="2000" b="0" dirty="0">
                <a:solidFill>
                  <a:srgbClr val="004992"/>
                </a:solidFill>
                <a:latin typeface="+mn-lt"/>
              </a:rPr>
              <a:t> </a:t>
            </a:r>
            <a:r>
              <a:rPr lang="en-CA" altLang="de-DE" sz="2000" b="0" dirty="0" err="1">
                <a:solidFill>
                  <a:srgbClr val="004992"/>
                </a:solidFill>
                <a:latin typeface="+mn-lt"/>
              </a:rPr>
              <a:t>miestä</a:t>
            </a:r>
            <a:r>
              <a:rPr lang="en-CA" altLang="de-DE" sz="2000" b="0" dirty="0">
                <a:solidFill>
                  <a:srgbClr val="004992"/>
                </a:solidFill>
                <a:latin typeface="+mn-lt"/>
              </a:rPr>
              <a:t> </a:t>
            </a:r>
            <a:r>
              <a:rPr lang="en-CA" altLang="de-DE" sz="2000" b="0" dirty="0" err="1">
                <a:solidFill>
                  <a:srgbClr val="004992"/>
                </a:solidFill>
                <a:latin typeface="+mn-lt"/>
              </a:rPr>
              <a:t>pöydällä</a:t>
            </a:r>
            <a:r>
              <a:rPr lang="en-CA"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en-CA" altLang="de-DE" sz="2000" b="0" dirty="0" err="1">
                <a:solidFill>
                  <a:srgbClr val="333333"/>
                </a:solidFill>
                <a:latin typeface="+mn-lt"/>
              </a:rPr>
              <a:t>Kaksi</a:t>
            </a:r>
            <a:r>
              <a:rPr lang="en-CA" altLang="de-DE" sz="2000" b="0" dirty="0">
                <a:solidFill>
                  <a:srgbClr val="333333"/>
                </a:solidFill>
                <a:latin typeface="+mn-lt"/>
              </a:rPr>
              <a:t> </a:t>
            </a:r>
            <a:r>
              <a:rPr lang="en-CA" altLang="de-DE" sz="2000" b="0" dirty="0" err="1">
                <a:solidFill>
                  <a:srgbClr val="333333"/>
                </a:solidFill>
                <a:latin typeface="+mn-lt"/>
              </a:rPr>
              <a:t>vanhaa</a:t>
            </a:r>
            <a:r>
              <a:rPr lang="en-CA" altLang="de-DE" sz="2000" b="0" dirty="0">
                <a:solidFill>
                  <a:srgbClr val="333333"/>
                </a:solidFill>
                <a:latin typeface="+mn-lt"/>
              </a:rPr>
              <a:t> </a:t>
            </a:r>
            <a:r>
              <a:rPr lang="en-CA" altLang="de-DE" sz="2000" b="0" dirty="0" err="1">
                <a:solidFill>
                  <a:srgbClr val="333333"/>
                </a:solidFill>
                <a:latin typeface="+mn-lt"/>
              </a:rPr>
              <a:t>ystävää</a:t>
            </a:r>
            <a:r>
              <a:rPr lang="en-CA" altLang="de-DE" sz="2000" b="0" dirty="0">
                <a:solidFill>
                  <a:srgbClr val="333333"/>
                </a:solidFill>
                <a:latin typeface="+mn-lt"/>
              </a:rPr>
              <a:t> </a:t>
            </a:r>
            <a:r>
              <a:rPr lang="en-CA" altLang="de-DE" sz="2000" b="0" dirty="0" err="1">
                <a:solidFill>
                  <a:srgbClr val="333333"/>
                </a:solidFill>
                <a:latin typeface="+mn-lt"/>
              </a:rPr>
              <a:t>tapaa</a:t>
            </a:r>
            <a:r>
              <a:rPr lang="en-CA" altLang="de-DE" sz="2000" b="0" dirty="0">
                <a:solidFill>
                  <a:srgbClr val="333333"/>
                </a:solidFill>
                <a:latin typeface="+mn-lt"/>
              </a:rPr>
              <a:t> </a:t>
            </a:r>
            <a:r>
              <a:rPr lang="en-CA" altLang="de-DE" sz="2000" b="0" dirty="0" err="1">
                <a:solidFill>
                  <a:srgbClr val="333333"/>
                </a:solidFill>
                <a:latin typeface="+mn-lt"/>
              </a:rPr>
              <a:t>toisensa</a:t>
            </a:r>
            <a:r>
              <a:rPr lang="en-CA" altLang="de-DE" sz="2000" b="0" dirty="0">
                <a:solidFill>
                  <a:srgbClr val="333333"/>
                </a:solidFill>
                <a:latin typeface="+mn-lt"/>
              </a:rPr>
              <a:t> </a:t>
            </a:r>
            <a:r>
              <a:rPr lang="en-CA" altLang="de-DE" sz="2000" b="0" dirty="0" err="1">
                <a:solidFill>
                  <a:srgbClr val="333333"/>
                </a:solidFill>
                <a:latin typeface="+mn-lt"/>
              </a:rPr>
              <a:t>kadulla</a:t>
            </a:r>
            <a:r>
              <a:rPr lang="en-CA" altLang="de-DE" sz="2000" b="0" dirty="0">
                <a:solidFill>
                  <a:srgbClr val="333333"/>
                </a:solidFill>
                <a:latin typeface="+mn-lt"/>
              </a:rPr>
              <a:t>.</a:t>
            </a:r>
            <a:endParaRPr lang="en-CA"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60</a:t>
            </a:fld>
            <a:endParaRPr lang="de-DE" altLang="de-DE">
              <a:latin typeface="+mn-lt"/>
            </a:endParaRPr>
          </a:p>
        </p:txBody>
      </p:sp>
      <p:pic>
        <p:nvPicPr>
          <p:cNvPr id="5"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0"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1"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Kuinka todennäköisenä pidät jokaista vaihtoehtoa?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61</a:t>
            </a:fld>
            <a:endParaRPr lang="de-DE" altLang="de-DE">
              <a:latin typeface="+mn-lt"/>
            </a:endParaRPr>
          </a:p>
        </p:txBody>
      </p:sp>
      <p:sp>
        <p:nvSpPr>
          <p:cNvPr id="94221"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drive-in – </a:t>
            </a:r>
            <a:r>
              <a:rPr lang="en-US" altLang="de-DE" sz="2000" b="0">
                <a:solidFill>
                  <a:srgbClr val="333333"/>
                </a:solidFill>
                <a:latin typeface="+mn-lt"/>
              </a:rPr>
              <a:t>teatterissa</a:t>
            </a:r>
            <a:r>
              <a:rPr lang="en-US" altLang="de-DE" sz="2000" b="0" dirty="0">
                <a:solidFill>
                  <a:srgbClr val="333333"/>
                </a:solidFill>
                <a:latin typeface="+mn-lt"/>
              </a:rPr>
              <a:t> </a:t>
            </a:r>
            <a:r>
              <a:rPr lang="en-US" altLang="de-DE" sz="2000" b="0" dirty="0" err="1">
                <a:solidFill>
                  <a:srgbClr val="333333"/>
                </a:solidFill>
                <a:latin typeface="+mn-lt"/>
              </a:rPr>
              <a:t>katsomassa</a:t>
            </a:r>
            <a:r>
              <a:rPr lang="en-US" altLang="de-DE" sz="2000" b="0" dirty="0">
                <a:solidFill>
                  <a:srgbClr val="333333"/>
                </a:solidFill>
                <a:latin typeface="+mn-lt"/>
              </a:rPr>
              <a:t> </a:t>
            </a:r>
            <a:r>
              <a:rPr lang="en-US" altLang="de-DE" sz="2000" b="0" dirty="0" err="1">
                <a:solidFill>
                  <a:srgbClr val="333333"/>
                </a:solidFill>
                <a:latin typeface="+mn-lt"/>
              </a:rPr>
              <a:t>elokuvaa</a:t>
            </a:r>
            <a:r>
              <a:rPr lang="en-US" altLang="de-DE" sz="2000" b="0" dirty="0">
                <a:solidFill>
                  <a:srgbClr val="333333"/>
                </a:solidFill>
                <a:latin typeface="+mn-lt"/>
              </a:rPr>
              <a:t> </a:t>
            </a:r>
            <a:r>
              <a:rPr lang="en-US" altLang="de-DE" sz="2000" b="0" dirty="0" err="1">
                <a:solidFill>
                  <a:srgbClr val="333333"/>
                </a:solidFill>
                <a:latin typeface="+mn-lt"/>
              </a:rPr>
              <a:t>seuralaisensa</a:t>
            </a:r>
            <a:r>
              <a:rPr lang="en-US" altLang="de-DE" sz="2000" b="0" dirty="0">
                <a:solidFill>
                  <a:srgbClr val="333333"/>
                </a:solidFill>
                <a:latin typeface="+mn-lt"/>
              </a:rPr>
              <a:t> </a:t>
            </a:r>
            <a:r>
              <a:rPr lang="en-US" altLang="de-DE" sz="2000" b="0" dirty="0" err="1">
                <a:solidFill>
                  <a:srgbClr val="333333"/>
                </a:solidFill>
                <a:latin typeface="+mn-lt"/>
              </a:rPr>
              <a:t>kanssa</a:t>
            </a:r>
            <a:r>
              <a:rPr lang="en-US" altLang="de-DE" sz="2000" b="0" dirty="0">
                <a:solidFill>
                  <a:srgbClr val="333333"/>
                </a:solidFill>
                <a:latin typeface="+mn-lt"/>
              </a:rPr>
              <a:t>.</a:t>
            </a:r>
            <a:endParaRPr lang="en-US"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autossa</a:t>
            </a:r>
            <a:r>
              <a:rPr lang="en-US" altLang="de-DE" sz="2000" b="0" dirty="0">
                <a:solidFill>
                  <a:srgbClr val="333333"/>
                </a:solidFill>
                <a:latin typeface="+mn-lt"/>
              </a:rPr>
              <a:t> </a:t>
            </a:r>
            <a:r>
              <a:rPr lang="en-US" altLang="de-DE" sz="2000" b="0" dirty="0" err="1">
                <a:solidFill>
                  <a:srgbClr val="333333"/>
                </a:solidFill>
                <a:latin typeface="+mn-lt"/>
              </a:rPr>
              <a:t>rakastajattarensa</a:t>
            </a:r>
            <a:r>
              <a:rPr lang="en-US" altLang="de-DE" sz="2000" b="0" dirty="0">
                <a:solidFill>
                  <a:srgbClr val="333333"/>
                </a:solidFill>
                <a:latin typeface="+mn-lt"/>
              </a:rPr>
              <a:t> </a:t>
            </a:r>
            <a:r>
              <a:rPr lang="en-US" altLang="de-DE" sz="2000" b="0" dirty="0" err="1">
                <a:solidFill>
                  <a:srgbClr val="333333"/>
                </a:solidFill>
                <a:latin typeface="+mn-lt"/>
              </a:rPr>
              <a:t>kanssa</a:t>
            </a:r>
            <a:r>
              <a:rPr lang="en-US" altLang="de-DE" sz="2000" b="0" dirty="0">
                <a:solidFill>
                  <a:srgbClr val="333333"/>
                </a:solidFill>
                <a:latin typeface="+mn-lt"/>
              </a:rPr>
              <a:t> ja </a:t>
            </a:r>
            <a:r>
              <a:rPr lang="en-US" altLang="de-DE" sz="2000" b="0" dirty="0" err="1">
                <a:solidFill>
                  <a:srgbClr val="333333"/>
                </a:solidFill>
                <a:latin typeface="+mn-lt"/>
              </a:rPr>
              <a:t>toivoo</a:t>
            </a:r>
            <a:r>
              <a:rPr lang="en-US" altLang="de-DE" sz="2000" b="0" dirty="0">
                <a:solidFill>
                  <a:srgbClr val="333333"/>
                </a:solidFill>
                <a:latin typeface="+mn-lt"/>
              </a:rPr>
              <a:t>, </a:t>
            </a:r>
            <a:r>
              <a:rPr lang="en-US" altLang="de-DE" sz="2000" b="0" dirty="0" err="1">
                <a:solidFill>
                  <a:srgbClr val="333333"/>
                </a:solidFill>
                <a:latin typeface="+mn-lt"/>
              </a:rPr>
              <a:t>ettei</a:t>
            </a:r>
            <a:r>
              <a:rPr lang="en-US" altLang="de-DE" sz="2000" b="0" dirty="0">
                <a:solidFill>
                  <a:srgbClr val="333333"/>
                </a:solidFill>
                <a:latin typeface="+mn-lt"/>
              </a:rPr>
              <a:t> </a:t>
            </a:r>
            <a:r>
              <a:rPr lang="en-US" altLang="de-DE" sz="2000" b="0" dirty="0" err="1">
                <a:solidFill>
                  <a:srgbClr val="333333"/>
                </a:solidFill>
                <a:latin typeface="+mn-lt"/>
              </a:rPr>
              <a:t>kukaan</a:t>
            </a:r>
            <a:r>
              <a:rPr lang="en-US" altLang="de-DE" sz="2000" b="0" dirty="0">
                <a:solidFill>
                  <a:srgbClr val="333333"/>
                </a:solidFill>
                <a:latin typeface="+mn-lt"/>
              </a:rPr>
              <a:t> </a:t>
            </a:r>
            <a:r>
              <a:rPr lang="en-US" altLang="de-DE" sz="2000" b="0" dirty="0" err="1">
                <a:solidFill>
                  <a:srgbClr val="333333"/>
                </a:solidFill>
                <a:latin typeface="+mn-lt"/>
              </a:rPr>
              <a:t>näe</a:t>
            </a:r>
            <a:r>
              <a:rPr lang="en-US" altLang="de-DE" sz="2000" b="0" dirty="0">
                <a:solidFill>
                  <a:srgbClr val="333333"/>
                </a:solidFill>
                <a:latin typeface="+mn-lt"/>
              </a:rPr>
              <a:t> </a:t>
            </a:r>
            <a:r>
              <a:rPr lang="en-US" altLang="de-DE" sz="2000" b="0" dirty="0" err="1">
                <a:solidFill>
                  <a:srgbClr val="333333"/>
                </a:solidFill>
                <a:latin typeface="+mn-lt"/>
              </a:rPr>
              <a:t>heitä</a:t>
            </a:r>
            <a:r>
              <a:rPr lang="en-US" altLang="de-DE" sz="2000" b="0" dirty="0">
                <a:solidFill>
                  <a:srgbClr val="333333"/>
                </a:solidFill>
                <a:latin typeface="+mn-lt"/>
              </a:rPr>
              <a:t>.</a:t>
            </a:r>
            <a:endParaRPr lang="en-US"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autossa</a:t>
            </a:r>
            <a:r>
              <a:rPr lang="en-US" altLang="de-DE" sz="2000" b="0" dirty="0">
                <a:solidFill>
                  <a:srgbClr val="333333"/>
                </a:solidFill>
                <a:latin typeface="+mn-lt"/>
              </a:rPr>
              <a:t> </a:t>
            </a:r>
            <a:r>
              <a:rPr lang="en-US" altLang="de-DE" sz="2000" b="0" dirty="0" err="1">
                <a:solidFill>
                  <a:srgbClr val="333333"/>
                </a:solidFill>
                <a:latin typeface="+mn-lt"/>
              </a:rPr>
              <a:t>viemässä</a:t>
            </a:r>
            <a:r>
              <a:rPr lang="en-US" altLang="de-DE" sz="2000" b="0" dirty="0">
                <a:solidFill>
                  <a:srgbClr val="333333"/>
                </a:solidFill>
                <a:latin typeface="+mn-lt"/>
              </a:rPr>
              <a:t> </a:t>
            </a:r>
            <a:r>
              <a:rPr lang="en-US" altLang="de-DE" sz="2000" b="0" dirty="0" err="1">
                <a:solidFill>
                  <a:srgbClr val="333333"/>
                </a:solidFill>
                <a:latin typeface="+mn-lt"/>
              </a:rPr>
              <a:t>mallinukkea</a:t>
            </a:r>
            <a:r>
              <a:rPr lang="en-US" altLang="de-DE" sz="2000" b="0" dirty="0">
                <a:solidFill>
                  <a:srgbClr val="333333"/>
                </a:solidFill>
                <a:latin typeface="+mn-lt"/>
              </a:rPr>
              <a:t> </a:t>
            </a:r>
            <a:r>
              <a:rPr lang="en-US" altLang="de-DE" sz="2000" b="0" dirty="0" err="1">
                <a:solidFill>
                  <a:srgbClr val="333333"/>
                </a:solidFill>
                <a:latin typeface="+mn-lt"/>
              </a:rPr>
              <a:t>liikkeeseensä</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ja </a:t>
            </a:r>
            <a:r>
              <a:rPr lang="en-US" altLang="de-DE" sz="2000" b="0" dirty="0" err="1">
                <a:solidFill>
                  <a:srgbClr val="333333"/>
                </a:solidFill>
                <a:latin typeface="+mn-lt"/>
              </a:rPr>
              <a:t>nainen</a:t>
            </a:r>
            <a:r>
              <a:rPr lang="en-US" altLang="de-DE" sz="2000" b="0" dirty="0">
                <a:solidFill>
                  <a:srgbClr val="333333"/>
                </a:solidFill>
                <a:latin typeface="+mn-lt"/>
              </a:rPr>
              <a:t> </a:t>
            </a:r>
            <a:r>
              <a:rPr lang="en-US" altLang="de-DE" sz="2000" b="0" dirty="0" err="1">
                <a:solidFill>
                  <a:srgbClr val="333333"/>
                </a:solidFill>
                <a:latin typeface="+mn-lt"/>
              </a:rPr>
              <a:t>ovat</a:t>
            </a:r>
            <a:r>
              <a:rPr lang="en-US" altLang="de-DE" sz="2000" b="0" dirty="0">
                <a:solidFill>
                  <a:srgbClr val="333333"/>
                </a:solidFill>
                <a:latin typeface="+mn-lt"/>
              </a:rPr>
              <a:t> </a:t>
            </a:r>
            <a:r>
              <a:rPr lang="en-US" altLang="de-DE" sz="2000" b="0" dirty="0" err="1">
                <a:solidFill>
                  <a:srgbClr val="333333"/>
                </a:solidFill>
                <a:latin typeface="+mn-lt"/>
              </a:rPr>
              <a:t>varastamassa</a:t>
            </a:r>
            <a:r>
              <a:rPr lang="en-US" altLang="de-DE" sz="2000" b="0" dirty="0">
                <a:solidFill>
                  <a:srgbClr val="333333"/>
                </a:solidFill>
                <a:latin typeface="+mn-lt"/>
              </a:rPr>
              <a:t> </a:t>
            </a:r>
            <a:r>
              <a:rPr lang="en-US" altLang="de-DE" sz="2000" b="0" dirty="0" err="1">
                <a:solidFill>
                  <a:srgbClr val="333333"/>
                </a:solidFill>
                <a:latin typeface="+mn-lt"/>
              </a:rPr>
              <a:t>autoa</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8"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Onko päätöksesi muuttunut uuden kuvan myötä?</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62</a:t>
            </a:fld>
            <a:endParaRPr lang="de-DE" altLang="de-DE">
              <a:latin typeface="+mn-lt"/>
            </a:endParaRPr>
          </a:p>
        </p:txBody>
      </p:sp>
      <p:sp>
        <p:nvSpPr>
          <p:cNvPr id="95247"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drive-in – </a:t>
            </a:r>
            <a:r>
              <a:rPr lang="en-US" altLang="de-DE" sz="2000" b="0" dirty="0" err="1">
                <a:solidFill>
                  <a:srgbClr val="333333"/>
                </a:solidFill>
                <a:latin typeface="+mn-lt"/>
              </a:rPr>
              <a:t>teatterissa</a:t>
            </a:r>
            <a:r>
              <a:rPr lang="en-US" altLang="de-DE" sz="2000" b="0" dirty="0">
                <a:solidFill>
                  <a:srgbClr val="333333"/>
                </a:solidFill>
                <a:latin typeface="+mn-lt"/>
              </a:rPr>
              <a:t> </a:t>
            </a:r>
            <a:r>
              <a:rPr lang="en-US" altLang="de-DE" sz="2000" b="0" dirty="0" err="1">
                <a:solidFill>
                  <a:srgbClr val="333333"/>
                </a:solidFill>
                <a:latin typeface="+mn-lt"/>
              </a:rPr>
              <a:t>katsomassa</a:t>
            </a:r>
            <a:r>
              <a:rPr lang="en-US" altLang="de-DE" sz="2000" b="0" dirty="0">
                <a:solidFill>
                  <a:srgbClr val="333333"/>
                </a:solidFill>
                <a:latin typeface="+mn-lt"/>
              </a:rPr>
              <a:t> </a:t>
            </a:r>
            <a:r>
              <a:rPr lang="en-US" altLang="de-DE" sz="2000" b="0" dirty="0" err="1">
                <a:solidFill>
                  <a:srgbClr val="333333"/>
                </a:solidFill>
                <a:latin typeface="+mn-lt"/>
              </a:rPr>
              <a:t>elokuvaa</a:t>
            </a:r>
            <a:r>
              <a:rPr lang="en-US" altLang="de-DE" sz="2000" b="0" dirty="0">
                <a:solidFill>
                  <a:srgbClr val="333333"/>
                </a:solidFill>
                <a:latin typeface="+mn-lt"/>
              </a:rPr>
              <a:t> </a:t>
            </a:r>
            <a:r>
              <a:rPr lang="en-US" altLang="de-DE" sz="2000" b="0" dirty="0" err="1">
                <a:solidFill>
                  <a:srgbClr val="333333"/>
                </a:solidFill>
                <a:latin typeface="+mn-lt"/>
              </a:rPr>
              <a:t>seuralaisensa</a:t>
            </a:r>
            <a:r>
              <a:rPr lang="en-US" altLang="de-DE" sz="2000" b="0" dirty="0">
                <a:solidFill>
                  <a:srgbClr val="333333"/>
                </a:solidFill>
                <a:latin typeface="+mn-lt"/>
              </a:rPr>
              <a:t> </a:t>
            </a:r>
            <a:r>
              <a:rPr lang="en-US" altLang="de-DE" sz="2000" b="0" dirty="0" err="1">
                <a:solidFill>
                  <a:srgbClr val="333333"/>
                </a:solidFill>
                <a:latin typeface="+mn-lt"/>
              </a:rPr>
              <a:t>kanssa</a:t>
            </a:r>
            <a:r>
              <a:rPr lang="en-US" altLang="de-DE" sz="2000" b="0" dirty="0">
                <a:solidFill>
                  <a:srgbClr val="333333"/>
                </a:solidFill>
                <a:latin typeface="+mn-lt"/>
              </a:rPr>
              <a:t>.</a:t>
            </a:r>
            <a:endParaRPr lang="en-US"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autossa</a:t>
            </a:r>
            <a:r>
              <a:rPr lang="en-US" altLang="de-DE" sz="2000" b="0" dirty="0">
                <a:solidFill>
                  <a:srgbClr val="333333"/>
                </a:solidFill>
                <a:latin typeface="+mn-lt"/>
              </a:rPr>
              <a:t> </a:t>
            </a:r>
            <a:r>
              <a:rPr lang="en-US" altLang="de-DE" sz="2000" b="0" dirty="0" err="1">
                <a:solidFill>
                  <a:srgbClr val="333333"/>
                </a:solidFill>
                <a:latin typeface="+mn-lt"/>
              </a:rPr>
              <a:t>rakastajattarensa</a:t>
            </a:r>
            <a:r>
              <a:rPr lang="en-US" altLang="de-DE" sz="2000" b="0" dirty="0">
                <a:solidFill>
                  <a:srgbClr val="333333"/>
                </a:solidFill>
                <a:latin typeface="+mn-lt"/>
              </a:rPr>
              <a:t> </a:t>
            </a:r>
            <a:r>
              <a:rPr lang="en-US" altLang="de-DE" sz="2000" b="0" dirty="0" err="1">
                <a:solidFill>
                  <a:srgbClr val="333333"/>
                </a:solidFill>
                <a:latin typeface="+mn-lt"/>
              </a:rPr>
              <a:t>kanssa</a:t>
            </a:r>
            <a:r>
              <a:rPr lang="en-US" altLang="de-DE" sz="2000" b="0" dirty="0">
                <a:solidFill>
                  <a:srgbClr val="333333"/>
                </a:solidFill>
                <a:latin typeface="+mn-lt"/>
              </a:rPr>
              <a:t> ja </a:t>
            </a:r>
            <a:r>
              <a:rPr lang="en-US" altLang="de-DE" sz="2000" b="0" dirty="0" err="1">
                <a:solidFill>
                  <a:srgbClr val="333333"/>
                </a:solidFill>
                <a:latin typeface="+mn-lt"/>
              </a:rPr>
              <a:t>toivoo</a:t>
            </a:r>
            <a:r>
              <a:rPr lang="en-US" altLang="de-DE" sz="2000" b="0" dirty="0">
                <a:solidFill>
                  <a:srgbClr val="333333"/>
                </a:solidFill>
                <a:latin typeface="+mn-lt"/>
              </a:rPr>
              <a:t>, </a:t>
            </a:r>
            <a:r>
              <a:rPr lang="en-US" altLang="de-DE" sz="2000" b="0" dirty="0" err="1">
                <a:solidFill>
                  <a:srgbClr val="333333"/>
                </a:solidFill>
                <a:latin typeface="+mn-lt"/>
              </a:rPr>
              <a:t>ettei</a:t>
            </a:r>
            <a:r>
              <a:rPr lang="en-US" altLang="de-DE" sz="2000" b="0" dirty="0">
                <a:solidFill>
                  <a:srgbClr val="333333"/>
                </a:solidFill>
                <a:latin typeface="+mn-lt"/>
              </a:rPr>
              <a:t> </a:t>
            </a:r>
            <a:r>
              <a:rPr lang="en-US" altLang="de-DE" sz="2000" b="0" dirty="0" err="1">
                <a:solidFill>
                  <a:srgbClr val="333333"/>
                </a:solidFill>
                <a:latin typeface="+mn-lt"/>
              </a:rPr>
              <a:t>kukaan</a:t>
            </a:r>
            <a:r>
              <a:rPr lang="en-US" altLang="de-DE" sz="2000" b="0" dirty="0">
                <a:solidFill>
                  <a:srgbClr val="333333"/>
                </a:solidFill>
                <a:latin typeface="+mn-lt"/>
              </a:rPr>
              <a:t> </a:t>
            </a:r>
            <a:r>
              <a:rPr lang="en-US" altLang="de-DE" sz="2000" b="0" dirty="0" err="1">
                <a:solidFill>
                  <a:srgbClr val="333333"/>
                </a:solidFill>
                <a:latin typeface="+mn-lt"/>
              </a:rPr>
              <a:t>näe</a:t>
            </a:r>
            <a:r>
              <a:rPr lang="en-US" altLang="de-DE" sz="2000" b="0" dirty="0">
                <a:solidFill>
                  <a:srgbClr val="333333"/>
                </a:solidFill>
                <a:latin typeface="+mn-lt"/>
              </a:rPr>
              <a:t> </a:t>
            </a:r>
            <a:r>
              <a:rPr lang="en-US" altLang="de-DE" sz="2000" b="0" dirty="0" err="1">
                <a:solidFill>
                  <a:srgbClr val="333333"/>
                </a:solidFill>
                <a:latin typeface="+mn-lt"/>
              </a:rPr>
              <a:t>heitä</a:t>
            </a:r>
            <a:r>
              <a:rPr lang="en-US" altLang="de-DE" sz="2000" b="0" dirty="0">
                <a:solidFill>
                  <a:srgbClr val="333333"/>
                </a:solidFill>
                <a:latin typeface="+mn-lt"/>
              </a:rPr>
              <a:t>.</a:t>
            </a:r>
            <a:endParaRPr lang="en-US"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autossa</a:t>
            </a:r>
            <a:r>
              <a:rPr lang="en-US" altLang="de-DE" sz="2000" b="0" dirty="0">
                <a:solidFill>
                  <a:srgbClr val="333333"/>
                </a:solidFill>
                <a:latin typeface="+mn-lt"/>
              </a:rPr>
              <a:t> </a:t>
            </a:r>
            <a:r>
              <a:rPr lang="en-US" altLang="de-DE" sz="2000" b="0" dirty="0" err="1">
                <a:solidFill>
                  <a:srgbClr val="333333"/>
                </a:solidFill>
                <a:latin typeface="+mn-lt"/>
              </a:rPr>
              <a:t>viemässä</a:t>
            </a:r>
            <a:r>
              <a:rPr lang="en-US" altLang="de-DE" sz="2000" b="0" dirty="0">
                <a:solidFill>
                  <a:srgbClr val="333333"/>
                </a:solidFill>
                <a:latin typeface="+mn-lt"/>
              </a:rPr>
              <a:t> </a:t>
            </a:r>
            <a:r>
              <a:rPr lang="en-US" altLang="de-DE" sz="2000" b="0" dirty="0" err="1">
                <a:solidFill>
                  <a:srgbClr val="333333"/>
                </a:solidFill>
                <a:latin typeface="+mn-lt"/>
              </a:rPr>
              <a:t>mallinukkea</a:t>
            </a:r>
            <a:r>
              <a:rPr lang="en-US" altLang="de-DE" sz="2000" b="0" dirty="0">
                <a:solidFill>
                  <a:srgbClr val="333333"/>
                </a:solidFill>
                <a:latin typeface="+mn-lt"/>
              </a:rPr>
              <a:t> </a:t>
            </a:r>
            <a:r>
              <a:rPr lang="en-US" altLang="de-DE" sz="2000" b="0" dirty="0" err="1">
                <a:solidFill>
                  <a:srgbClr val="333333"/>
                </a:solidFill>
                <a:latin typeface="+mn-lt"/>
              </a:rPr>
              <a:t>liikkeeseensä</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ja </a:t>
            </a:r>
            <a:r>
              <a:rPr lang="en-US" altLang="de-DE" sz="2000" b="0" dirty="0" err="1">
                <a:solidFill>
                  <a:srgbClr val="333333"/>
                </a:solidFill>
                <a:latin typeface="+mn-lt"/>
              </a:rPr>
              <a:t>nainen</a:t>
            </a:r>
            <a:r>
              <a:rPr lang="en-US" altLang="de-DE" sz="2000" b="0" dirty="0">
                <a:solidFill>
                  <a:srgbClr val="333333"/>
                </a:solidFill>
                <a:latin typeface="+mn-lt"/>
              </a:rPr>
              <a:t> </a:t>
            </a:r>
            <a:r>
              <a:rPr lang="en-US" altLang="de-DE" sz="2000" b="0" dirty="0" err="1">
                <a:solidFill>
                  <a:srgbClr val="333333"/>
                </a:solidFill>
                <a:latin typeface="+mn-lt"/>
              </a:rPr>
              <a:t>ovat</a:t>
            </a:r>
            <a:r>
              <a:rPr lang="en-US" altLang="de-DE" sz="2000" b="0" dirty="0">
                <a:solidFill>
                  <a:srgbClr val="333333"/>
                </a:solidFill>
                <a:latin typeface="+mn-lt"/>
              </a:rPr>
              <a:t> </a:t>
            </a:r>
            <a:r>
              <a:rPr lang="en-US" altLang="de-DE" sz="2000" b="0" dirty="0" err="1">
                <a:solidFill>
                  <a:srgbClr val="333333"/>
                </a:solidFill>
                <a:latin typeface="+mn-lt"/>
              </a:rPr>
              <a:t>varastamassa</a:t>
            </a:r>
            <a:r>
              <a:rPr lang="en-US" altLang="de-DE" sz="2000" b="0" dirty="0">
                <a:solidFill>
                  <a:srgbClr val="333333"/>
                </a:solidFill>
                <a:latin typeface="+mn-lt"/>
              </a:rPr>
              <a:t> </a:t>
            </a:r>
            <a:r>
              <a:rPr lang="en-US" altLang="de-DE" sz="2000" b="0" dirty="0" err="1">
                <a:solidFill>
                  <a:srgbClr val="333333"/>
                </a:solidFill>
                <a:latin typeface="+mn-lt"/>
              </a:rPr>
              <a:t>autoa</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0"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Ole hyvä ja arvioi todennäköisyys uudelleen!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63</a:t>
            </a:fld>
            <a:endParaRPr lang="de-DE" altLang="de-DE">
              <a:latin typeface="+mn-lt"/>
            </a:endParaRPr>
          </a:p>
        </p:txBody>
      </p:sp>
      <p:sp>
        <p:nvSpPr>
          <p:cNvPr id="96274"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drive-in – </a:t>
            </a:r>
            <a:r>
              <a:rPr lang="en-US" altLang="de-DE" sz="2000" b="0" dirty="0" err="1">
                <a:solidFill>
                  <a:srgbClr val="333333"/>
                </a:solidFill>
                <a:latin typeface="+mn-lt"/>
              </a:rPr>
              <a:t>teatterissa</a:t>
            </a:r>
            <a:r>
              <a:rPr lang="en-US" altLang="de-DE" sz="2000" b="0" dirty="0">
                <a:solidFill>
                  <a:srgbClr val="333333"/>
                </a:solidFill>
                <a:latin typeface="+mn-lt"/>
              </a:rPr>
              <a:t> </a:t>
            </a:r>
            <a:r>
              <a:rPr lang="en-US" altLang="de-DE" sz="2000" b="0" dirty="0" err="1">
                <a:solidFill>
                  <a:srgbClr val="333333"/>
                </a:solidFill>
                <a:latin typeface="+mn-lt"/>
              </a:rPr>
              <a:t>katsomassa</a:t>
            </a:r>
            <a:r>
              <a:rPr lang="en-US" altLang="de-DE" sz="2000" b="0" dirty="0">
                <a:solidFill>
                  <a:srgbClr val="333333"/>
                </a:solidFill>
                <a:latin typeface="+mn-lt"/>
              </a:rPr>
              <a:t> </a:t>
            </a:r>
            <a:r>
              <a:rPr lang="en-US" altLang="de-DE" sz="2000" b="0" dirty="0" err="1">
                <a:solidFill>
                  <a:srgbClr val="333333"/>
                </a:solidFill>
                <a:latin typeface="+mn-lt"/>
              </a:rPr>
              <a:t>elokuvaa</a:t>
            </a:r>
            <a:r>
              <a:rPr lang="en-US" altLang="de-DE" sz="2000" b="0" dirty="0">
                <a:solidFill>
                  <a:srgbClr val="333333"/>
                </a:solidFill>
                <a:latin typeface="+mn-lt"/>
              </a:rPr>
              <a:t> </a:t>
            </a:r>
            <a:r>
              <a:rPr lang="en-US" altLang="de-DE" sz="2000" b="0" dirty="0" err="1">
                <a:solidFill>
                  <a:srgbClr val="333333"/>
                </a:solidFill>
                <a:latin typeface="+mn-lt"/>
              </a:rPr>
              <a:t>seuralaisensa</a:t>
            </a:r>
            <a:r>
              <a:rPr lang="en-US" altLang="de-DE" sz="2000" b="0" dirty="0">
                <a:solidFill>
                  <a:srgbClr val="333333"/>
                </a:solidFill>
                <a:latin typeface="+mn-lt"/>
              </a:rPr>
              <a:t> </a:t>
            </a:r>
            <a:r>
              <a:rPr lang="en-US" altLang="de-DE" sz="2000" b="0" dirty="0" err="1">
                <a:solidFill>
                  <a:srgbClr val="333333"/>
                </a:solidFill>
                <a:latin typeface="+mn-lt"/>
              </a:rPr>
              <a:t>kanssa</a:t>
            </a:r>
            <a:r>
              <a:rPr lang="en-US" altLang="de-DE" sz="2000" b="0" dirty="0">
                <a:solidFill>
                  <a:srgbClr val="333333"/>
                </a:solidFill>
                <a:latin typeface="+mn-lt"/>
              </a:rPr>
              <a:t>.</a:t>
            </a:r>
            <a:endParaRPr lang="en-US"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autossa</a:t>
            </a:r>
            <a:r>
              <a:rPr lang="en-US" altLang="de-DE" sz="2000" b="0" dirty="0">
                <a:solidFill>
                  <a:srgbClr val="333333"/>
                </a:solidFill>
                <a:latin typeface="+mn-lt"/>
              </a:rPr>
              <a:t> </a:t>
            </a:r>
            <a:r>
              <a:rPr lang="en-US" altLang="de-DE" sz="2000" b="0" dirty="0" err="1">
                <a:solidFill>
                  <a:srgbClr val="333333"/>
                </a:solidFill>
                <a:latin typeface="+mn-lt"/>
              </a:rPr>
              <a:t>rakastajattarensa</a:t>
            </a:r>
            <a:r>
              <a:rPr lang="en-US" altLang="de-DE" sz="2000" b="0" dirty="0">
                <a:solidFill>
                  <a:srgbClr val="333333"/>
                </a:solidFill>
                <a:latin typeface="+mn-lt"/>
              </a:rPr>
              <a:t> </a:t>
            </a:r>
            <a:r>
              <a:rPr lang="en-US" altLang="de-DE" sz="2000" b="0" dirty="0" err="1">
                <a:solidFill>
                  <a:srgbClr val="333333"/>
                </a:solidFill>
                <a:latin typeface="+mn-lt"/>
              </a:rPr>
              <a:t>kanssa</a:t>
            </a:r>
            <a:r>
              <a:rPr lang="en-US" altLang="de-DE" sz="2000" b="0" dirty="0">
                <a:solidFill>
                  <a:srgbClr val="333333"/>
                </a:solidFill>
                <a:latin typeface="+mn-lt"/>
              </a:rPr>
              <a:t> ja </a:t>
            </a:r>
            <a:r>
              <a:rPr lang="en-US" altLang="de-DE" sz="2000" b="0" dirty="0" err="1">
                <a:solidFill>
                  <a:srgbClr val="333333"/>
                </a:solidFill>
                <a:latin typeface="+mn-lt"/>
              </a:rPr>
              <a:t>toivoo</a:t>
            </a:r>
            <a:r>
              <a:rPr lang="en-US" altLang="de-DE" sz="2000" b="0" dirty="0">
                <a:solidFill>
                  <a:srgbClr val="333333"/>
                </a:solidFill>
                <a:latin typeface="+mn-lt"/>
              </a:rPr>
              <a:t>, </a:t>
            </a:r>
            <a:r>
              <a:rPr lang="en-US" altLang="de-DE" sz="2000" b="0" dirty="0" err="1">
                <a:solidFill>
                  <a:srgbClr val="333333"/>
                </a:solidFill>
                <a:latin typeface="+mn-lt"/>
              </a:rPr>
              <a:t>ettei</a:t>
            </a:r>
            <a:r>
              <a:rPr lang="en-US" altLang="de-DE" sz="2000" b="0" dirty="0">
                <a:solidFill>
                  <a:srgbClr val="333333"/>
                </a:solidFill>
                <a:latin typeface="+mn-lt"/>
              </a:rPr>
              <a:t> </a:t>
            </a:r>
            <a:r>
              <a:rPr lang="en-US" altLang="de-DE" sz="2000" b="0" dirty="0" err="1">
                <a:solidFill>
                  <a:srgbClr val="333333"/>
                </a:solidFill>
                <a:latin typeface="+mn-lt"/>
              </a:rPr>
              <a:t>kukaan</a:t>
            </a:r>
            <a:r>
              <a:rPr lang="en-US" altLang="de-DE" sz="2000" b="0" dirty="0">
                <a:solidFill>
                  <a:srgbClr val="333333"/>
                </a:solidFill>
                <a:latin typeface="+mn-lt"/>
              </a:rPr>
              <a:t> </a:t>
            </a:r>
            <a:r>
              <a:rPr lang="en-US" altLang="de-DE" sz="2000" b="0" dirty="0" err="1">
                <a:solidFill>
                  <a:srgbClr val="333333"/>
                </a:solidFill>
                <a:latin typeface="+mn-lt"/>
              </a:rPr>
              <a:t>näe</a:t>
            </a:r>
            <a:r>
              <a:rPr lang="en-US" altLang="de-DE" sz="2000" b="0" dirty="0">
                <a:solidFill>
                  <a:srgbClr val="333333"/>
                </a:solidFill>
                <a:latin typeface="+mn-lt"/>
              </a:rPr>
              <a:t> </a:t>
            </a:r>
            <a:r>
              <a:rPr lang="en-US" altLang="de-DE" sz="2000" b="0" dirty="0" err="1">
                <a:solidFill>
                  <a:srgbClr val="333333"/>
                </a:solidFill>
                <a:latin typeface="+mn-lt"/>
              </a:rPr>
              <a:t>heitä</a:t>
            </a:r>
            <a:r>
              <a:rPr lang="en-US" altLang="de-DE" sz="2000" b="0" dirty="0">
                <a:solidFill>
                  <a:srgbClr val="333333"/>
                </a:solidFill>
                <a:latin typeface="+mn-lt"/>
              </a:rPr>
              <a:t>.</a:t>
            </a:r>
            <a:endParaRPr lang="en-US"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autossa</a:t>
            </a:r>
            <a:r>
              <a:rPr lang="en-US" altLang="de-DE" sz="2000" b="0" dirty="0">
                <a:solidFill>
                  <a:srgbClr val="333333"/>
                </a:solidFill>
                <a:latin typeface="+mn-lt"/>
              </a:rPr>
              <a:t> </a:t>
            </a:r>
            <a:r>
              <a:rPr lang="en-US" altLang="de-DE" sz="2000" b="0" dirty="0" err="1">
                <a:solidFill>
                  <a:srgbClr val="333333"/>
                </a:solidFill>
                <a:latin typeface="+mn-lt"/>
              </a:rPr>
              <a:t>viemässä</a:t>
            </a:r>
            <a:r>
              <a:rPr lang="en-US" altLang="de-DE" sz="2000" b="0" dirty="0">
                <a:solidFill>
                  <a:srgbClr val="333333"/>
                </a:solidFill>
                <a:latin typeface="+mn-lt"/>
              </a:rPr>
              <a:t> </a:t>
            </a:r>
            <a:r>
              <a:rPr lang="en-US" altLang="de-DE" sz="2000" b="0" dirty="0" err="1">
                <a:solidFill>
                  <a:srgbClr val="333333"/>
                </a:solidFill>
                <a:latin typeface="+mn-lt"/>
              </a:rPr>
              <a:t>mallinukkea</a:t>
            </a:r>
            <a:r>
              <a:rPr lang="en-US" altLang="de-DE" sz="2000" b="0" dirty="0">
                <a:solidFill>
                  <a:srgbClr val="333333"/>
                </a:solidFill>
                <a:latin typeface="+mn-lt"/>
              </a:rPr>
              <a:t> </a:t>
            </a:r>
            <a:r>
              <a:rPr lang="en-US" altLang="de-DE" sz="2000" b="0" dirty="0" err="1">
                <a:solidFill>
                  <a:srgbClr val="333333"/>
                </a:solidFill>
                <a:latin typeface="+mn-lt"/>
              </a:rPr>
              <a:t>liikkeeseensä</a:t>
            </a:r>
            <a:r>
              <a:rPr lang="en-US" altLang="de-DE" sz="2000" b="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ja </a:t>
            </a:r>
            <a:r>
              <a:rPr lang="en-US" altLang="de-DE" sz="2000" b="0" dirty="0" err="1">
                <a:solidFill>
                  <a:srgbClr val="333333"/>
                </a:solidFill>
                <a:latin typeface="+mn-lt"/>
              </a:rPr>
              <a:t>nainen</a:t>
            </a:r>
            <a:r>
              <a:rPr lang="en-US" altLang="de-DE" sz="2000" b="0" dirty="0">
                <a:solidFill>
                  <a:srgbClr val="333333"/>
                </a:solidFill>
                <a:latin typeface="+mn-lt"/>
              </a:rPr>
              <a:t> </a:t>
            </a:r>
            <a:r>
              <a:rPr lang="en-US" altLang="de-DE" sz="2000" b="0" dirty="0" err="1">
                <a:solidFill>
                  <a:srgbClr val="333333"/>
                </a:solidFill>
                <a:latin typeface="+mn-lt"/>
              </a:rPr>
              <a:t>ovat</a:t>
            </a:r>
            <a:r>
              <a:rPr lang="en-US" altLang="de-DE" sz="2000" b="0" dirty="0">
                <a:solidFill>
                  <a:srgbClr val="333333"/>
                </a:solidFill>
                <a:latin typeface="+mn-lt"/>
              </a:rPr>
              <a:t> </a:t>
            </a:r>
            <a:r>
              <a:rPr lang="en-US" altLang="de-DE" sz="2000" b="0" dirty="0" err="1">
                <a:solidFill>
                  <a:srgbClr val="333333"/>
                </a:solidFill>
                <a:latin typeface="+mn-lt"/>
              </a:rPr>
              <a:t>varastamassa</a:t>
            </a:r>
            <a:r>
              <a:rPr lang="en-US" altLang="de-DE" sz="2000" b="0" dirty="0">
                <a:solidFill>
                  <a:srgbClr val="333333"/>
                </a:solidFill>
                <a:latin typeface="+mn-lt"/>
              </a:rPr>
              <a:t> </a:t>
            </a:r>
            <a:r>
              <a:rPr lang="en-US" altLang="de-DE" sz="2000" b="0" dirty="0" err="1">
                <a:solidFill>
                  <a:srgbClr val="333333"/>
                </a:solidFill>
                <a:latin typeface="+mn-lt"/>
              </a:rPr>
              <a:t>autoa</a:t>
            </a:r>
            <a:r>
              <a:rPr lang="en-US" altLang="de-DE" sz="2000" b="0" dirty="0">
                <a:solidFill>
                  <a:srgbClr val="333333"/>
                </a:solidFill>
                <a:latin typeface="+mn-lt"/>
              </a:rPr>
              <a:t>.</a:t>
            </a:r>
            <a:endParaRPr lang="de-DE" altLang="de-DE" sz="2000" b="0" dirty="0">
              <a:solidFill>
                <a:srgbClr val="333333"/>
              </a:solidFill>
              <a:latin typeface="+mn-lt"/>
            </a:endParaRP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97"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lgn="l"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algn="l"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algn="l"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algn="l"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algn="l"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drive-in – </a:t>
            </a:r>
            <a:r>
              <a:rPr lang="en-US" altLang="de-DE" sz="2000" b="0" dirty="0" err="1">
                <a:solidFill>
                  <a:srgbClr val="333333"/>
                </a:solidFill>
                <a:latin typeface="+mn-lt"/>
              </a:rPr>
              <a:t>teatterissa</a:t>
            </a:r>
            <a:r>
              <a:rPr lang="en-US" altLang="de-DE" sz="2000" b="0" dirty="0">
                <a:solidFill>
                  <a:srgbClr val="333333"/>
                </a:solidFill>
                <a:latin typeface="+mn-lt"/>
              </a:rPr>
              <a:t> </a:t>
            </a:r>
            <a:r>
              <a:rPr lang="en-US" altLang="de-DE" sz="2000" b="0" dirty="0" err="1">
                <a:solidFill>
                  <a:srgbClr val="333333"/>
                </a:solidFill>
                <a:latin typeface="+mn-lt"/>
              </a:rPr>
              <a:t>katsomassa</a:t>
            </a:r>
            <a:r>
              <a:rPr lang="en-US" altLang="de-DE" sz="2000" b="0" dirty="0">
                <a:solidFill>
                  <a:srgbClr val="333333"/>
                </a:solidFill>
                <a:latin typeface="+mn-lt"/>
              </a:rPr>
              <a:t> </a:t>
            </a:r>
            <a:r>
              <a:rPr lang="en-US" altLang="de-DE" sz="2000" b="0" dirty="0" err="1">
                <a:solidFill>
                  <a:srgbClr val="333333"/>
                </a:solidFill>
                <a:latin typeface="+mn-lt"/>
              </a:rPr>
              <a:t>elokuvaa</a:t>
            </a:r>
            <a:r>
              <a:rPr lang="en-US" altLang="de-DE" sz="2000" b="0" dirty="0">
                <a:solidFill>
                  <a:srgbClr val="333333"/>
                </a:solidFill>
                <a:latin typeface="+mn-lt"/>
              </a:rPr>
              <a:t> </a:t>
            </a:r>
            <a:r>
              <a:rPr lang="en-US" altLang="de-DE" sz="2000" b="0" dirty="0" err="1">
                <a:solidFill>
                  <a:srgbClr val="333333"/>
                </a:solidFill>
                <a:latin typeface="+mn-lt"/>
              </a:rPr>
              <a:t>seuralaisensa</a:t>
            </a:r>
            <a:r>
              <a:rPr lang="en-US" altLang="de-DE" sz="2000" b="0" dirty="0">
                <a:solidFill>
                  <a:srgbClr val="333333"/>
                </a:solidFill>
                <a:latin typeface="+mn-lt"/>
              </a:rPr>
              <a:t> </a:t>
            </a:r>
            <a:r>
              <a:rPr lang="en-US" altLang="de-DE" sz="2000" b="0" dirty="0" err="1">
                <a:solidFill>
                  <a:srgbClr val="333333"/>
                </a:solidFill>
                <a:latin typeface="+mn-lt"/>
              </a:rPr>
              <a:t>kanssa</a:t>
            </a:r>
            <a:r>
              <a:rPr lang="en-US" altLang="de-DE" sz="2000" b="0" dirty="0">
                <a:solidFill>
                  <a:srgbClr val="333333"/>
                </a:solidFill>
                <a:latin typeface="+mn-lt"/>
              </a:rPr>
              <a:t>.</a:t>
            </a:r>
            <a:endParaRPr lang="en-US" altLang="de-DE" sz="200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on </a:t>
            </a:r>
            <a:r>
              <a:rPr lang="en-US" altLang="de-DE" sz="2000" b="0" dirty="0" err="1">
                <a:solidFill>
                  <a:srgbClr val="333333"/>
                </a:solidFill>
                <a:latin typeface="+mn-lt"/>
              </a:rPr>
              <a:t>autossa</a:t>
            </a:r>
            <a:r>
              <a:rPr lang="en-US" altLang="de-DE" sz="2000" b="0" dirty="0">
                <a:solidFill>
                  <a:srgbClr val="333333"/>
                </a:solidFill>
                <a:latin typeface="+mn-lt"/>
              </a:rPr>
              <a:t> </a:t>
            </a:r>
            <a:r>
              <a:rPr lang="en-US" altLang="de-DE" sz="2000" b="0" dirty="0" err="1">
                <a:solidFill>
                  <a:srgbClr val="333333"/>
                </a:solidFill>
                <a:latin typeface="+mn-lt"/>
              </a:rPr>
              <a:t>rakastajattarensa</a:t>
            </a:r>
            <a:r>
              <a:rPr lang="en-US" altLang="de-DE" sz="2000" b="0" dirty="0">
                <a:solidFill>
                  <a:srgbClr val="333333"/>
                </a:solidFill>
                <a:latin typeface="+mn-lt"/>
              </a:rPr>
              <a:t> </a:t>
            </a:r>
            <a:r>
              <a:rPr lang="en-US" altLang="de-DE" sz="2000" b="0" dirty="0" err="1">
                <a:solidFill>
                  <a:srgbClr val="333333"/>
                </a:solidFill>
                <a:latin typeface="+mn-lt"/>
              </a:rPr>
              <a:t>kanssa</a:t>
            </a:r>
            <a:r>
              <a:rPr lang="en-US" altLang="de-DE" sz="2000" b="0" dirty="0">
                <a:solidFill>
                  <a:srgbClr val="333333"/>
                </a:solidFill>
                <a:latin typeface="+mn-lt"/>
              </a:rPr>
              <a:t> ja </a:t>
            </a:r>
            <a:r>
              <a:rPr lang="en-US" altLang="de-DE" sz="2000" b="0" dirty="0" err="1">
                <a:solidFill>
                  <a:srgbClr val="333333"/>
                </a:solidFill>
                <a:latin typeface="+mn-lt"/>
              </a:rPr>
              <a:t>toivoo</a:t>
            </a:r>
            <a:r>
              <a:rPr lang="en-US" altLang="de-DE" sz="2000" b="0" dirty="0">
                <a:solidFill>
                  <a:srgbClr val="333333"/>
                </a:solidFill>
                <a:latin typeface="+mn-lt"/>
              </a:rPr>
              <a:t>, </a:t>
            </a:r>
            <a:r>
              <a:rPr lang="en-US" altLang="de-DE" sz="2000" b="0" dirty="0" err="1">
                <a:solidFill>
                  <a:srgbClr val="333333"/>
                </a:solidFill>
                <a:latin typeface="+mn-lt"/>
              </a:rPr>
              <a:t>ettei</a:t>
            </a:r>
            <a:r>
              <a:rPr lang="en-US" altLang="de-DE" sz="2000" b="0" dirty="0">
                <a:solidFill>
                  <a:srgbClr val="333333"/>
                </a:solidFill>
                <a:latin typeface="+mn-lt"/>
              </a:rPr>
              <a:t> </a:t>
            </a:r>
            <a:r>
              <a:rPr lang="en-US" altLang="de-DE" sz="2000" b="0" dirty="0" err="1">
                <a:solidFill>
                  <a:srgbClr val="333333"/>
                </a:solidFill>
                <a:latin typeface="+mn-lt"/>
              </a:rPr>
              <a:t>kukaan</a:t>
            </a:r>
            <a:r>
              <a:rPr lang="en-US" altLang="de-DE" sz="2000" b="0" dirty="0">
                <a:solidFill>
                  <a:srgbClr val="333333"/>
                </a:solidFill>
                <a:latin typeface="+mn-lt"/>
              </a:rPr>
              <a:t> </a:t>
            </a:r>
            <a:r>
              <a:rPr lang="en-US" altLang="de-DE" sz="2000" b="0" dirty="0" err="1">
                <a:solidFill>
                  <a:srgbClr val="333333"/>
                </a:solidFill>
                <a:latin typeface="+mn-lt"/>
              </a:rPr>
              <a:t>näe</a:t>
            </a:r>
            <a:r>
              <a:rPr lang="en-US" altLang="de-DE" sz="2000" b="0" dirty="0">
                <a:solidFill>
                  <a:srgbClr val="333333"/>
                </a:solidFill>
                <a:latin typeface="+mn-lt"/>
              </a:rPr>
              <a:t> </a:t>
            </a:r>
            <a:r>
              <a:rPr lang="en-US" altLang="de-DE" sz="2000" b="0" dirty="0" err="1">
                <a:solidFill>
                  <a:srgbClr val="333333"/>
                </a:solidFill>
                <a:latin typeface="+mn-lt"/>
              </a:rPr>
              <a:t>heitä</a:t>
            </a:r>
            <a:r>
              <a:rPr lang="en-US" altLang="de-DE" sz="2000" b="0" dirty="0">
                <a:solidFill>
                  <a:srgbClr val="333333"/>
                </a:solidFill>
                <a:latin typeface="+mn-lt"/>
              </a:rPr>
              <a:t>.</a:t>
            </a:r>
            <a:endParaRPr lang="en-US" altLang="de-DE" sz="2000" dirty="0">
              <a:solidFill>
                <a:srgbClr val="333333"/>
              </a:solidFill>
              <a:latin typeface="+mn-lt"/>
            </a:endParaRPr>
          </a:p>
          <a:p>
            <a:pPr eaLnBrk="1" hangingPunct="1">
              <a:spcBef>
                <a:spcPts val="1200"/>
              </a:spcBef>
              <a:spcAft>
                <a:spcPts val="0"/>
              </a:spcAft>
              <a:buClr>
                <a:srgbClr val="004992"/>
              </a:buClr>
              <a:buFont typeface="WingDings"/>
              <a:buAutoNum type="arabicPeriod"/>
            </a:pPr>
            <a:r>
              <a:rPr lang="en-US" altLang="de-DE" sz="2000" b="0" dirty="0" err="1">
                <a:solidFill>
                  <a:srgbClr val="004992"/>
                </a:solidFill>
                <a:latin typeface="+mn-lt"/>
              </a:rPr>
              <a:t>Mies</a:t>
            </a:r>
            <a:r>
              <a:rPr lang="en-US" altLang="de-DE" sz="2000" b="0" dirty="0">
                <a:solidFill>
                  <a:srgbClr val="004992"/>
                </a:solidFill>
                <a:latin typeface="+mn-lt"/>
              </a:rPr>
              <a:t> on </a:t>
            </a:r>
            <a:r>
              <a:rPr lang="en-US" altLang="de-DE" sz="2000" b="0" dirty="0" err="1">
                <a:solidFill>
                  <a:srgbClr val="004992"/>
                </a:solidFill>
                <a:latin typeface="+mn-lt"/>
              </a:rPr>
              <a:t>autossa</a:t>
            </a:r>
            <a:r>
              <a:rPr lang="en-US" altLang="de-DE" sz="2000" b="0" dirty="0">
                <a:solidFill>
                  <a:srgbClr val="004992"/>
                </a:solidFill>
                <a:latin typeface="+mn-lt"/>
              </a:rPr>
              <a:t> </a:t>
            </a:r>
            <a:r>
              <a:rPr lang="en-US" altLang="de-DE" sz="2000" b="0" dirty="0" err="1">
                <a:solidFill>
                  <a:srgbClr val="004992"/>
                </a:solidFill>
                <a:latin typeface="+mn-lt"/>
              </a:rPr>
              <a:t>viemässä</a:t>
            </a:r>
            <a:r>
              <a:rPr lang="en-US" altLang="de-DE" sz="2000" b="0" dirty="0">
                <a:solidFill>
                  <a:srgbClr val="004992"/>
                </a:solidFill>
                <a:latin typeface="+mn-lt"/>
              </a:rPr>
              <a:t> </a:t>
            </a:r>
            <a:r>
              <a:rPr lang="en-US" altLang="de-DE" sz="2000" b="0" dirty="0" err="1">
                <a:solidFill>
                  <a:srgbClr val="004992"/>
                </a:solidFill>
                <a:latin typeface="+mn-lt"/>
              </a:rPr>
              <a:t>mallinukkea</a:t>
            </a:r>
            <a:r>
              <a:rPr lang="en-US" altLang="de-DE" sz="2000" b="0" dirty="0">
                <a:solidFill>
                  <a:srgbClr val="004992"/>
                </a:solidFill>
                <a:latin typeface="+mn-lt"/>
              </a:rPr>
              <a:t> </a:t>
            </a:r>
            <a:r>
              <a:rPr lang="en-US" altLang="de-DE" sz="2000" b="0" dirty="0" err="1">
                <a:solidFill>
                  <a:srgbClr val="004992"/>
                </a:solidFill>
                <a:latin typeface="+mn-lt"/>
              </a:rPr>
              <a:t>liikkeeseensä</a:t>
            </a:r>
            <a:r>
              <a:rPr lang="en-US" altLang="de-DE"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rPr>
              <a:t>Mies</a:t>
            </a:r>
            <a:r>
              <a:rPr lang="en-US" altLang="de-DE" sz="2000" b="0" dirty="0">
                <a:solidFill>
                  <a:srgbClr val="333333"/>
                </a:solidFill>
                <a:latin typeface="+mn-lt"/>
              </a:rPr>
              <a:t> ja </a:t>
            </a:r>
            <a:r>
              <a:rPr lang="en-US" altLang="de-DE" sz="2000" b="0" dirty="0" err="1">
                <a:solidFill>
                  <a:srgbClr val="333333"/>
                </a:solidFill>
                <a:latin typeface="+mn-lt"/>
              </a:rPr>
              <a:t>nainen</a:t>
            </a:r>
            <a:r>
              <a:rPr lang="en-US" altLang="de-DE" sz="2000" b="0" dirty="0">
                <a:solidFill>
                  <a:srgbClr val="333333"/>
                </a:solidFill>
                <a:latin typeface="+mn-lt"/>
              </a:rPr>
              <a:t> </a:t>
            </a:r>
            <a:r>
              <a:rPr lang="en-US" altLang="de-DE" sz="2000" b="0" dirty="0" err="1">
                <a:solidFill>
                  <a:srgbClr val="333333"/>
                </a:solidFill>
                <a:latin typeface="+mn-lt"/>
              </a:rPr>
              <a:t>ovat</a:t>
            </a:r>
            <a:r>
              <a:rPr lang="en-US" altLang="de-DE" sz="2000" b="0" dirty="0">
                <a:solidFill>
                  <a:srgbClr val="333333"/>
                </a:solidFill>
                <a:latin typeface="+mn-lt"/>
              </a:rPr>
              <a:t> </a:t>
            </a:r>
            <a:r>
              <a:rPr lang="en-US" altLang="de-DE" sz="2000" b="0" dirty="0" err="1">
                <a:solidFill>
                  <a:srgbClr val="333333"/>
                </a:solidFill>
                <a:latin typeface="+mn-lt"/>
              </a:rPr>
              <a:t>varastamassa</a:t>
            </a:r>
            <a:r>
              <a:rPr lang="en-US" altLang="de-DE" sz="2000" b="0" dirty="0">
                <a:solidFill>
                  <a:srgbClr val="333333"/>
                </a:solidFill>
                <a:latin typeface="+mn-lt"/>
              </a:rPr>
              <a:t> </a:t>
            </a:r>
            <a:r>
              <a:rPr lang="en-US" altLang="de-DE" sz="2000" b="0" dirty="0" err="1">
                <a:solidFill>
                  <a:srgbClr val="333333"/>
                </a:solidFill>
                <a:latin typeface="+mn-lt"/>
              </a:rPr>
              <a:t>autoa</a:t>
            </a:r>
            <a:r>
              <a:rPr lang="en-US" altLang="de-DE" sz="2000" b="0" dirty="0">
                <a:solidFill>
                  <a:srgbClr val="333333"/>
                </a:solidFill>
                <a:latin typeface="+mn-lt"/>
              </a:rPr>
              <a:t>.</a:t>
            </a:r>
            <a:endParaRPr lang="de-DE" altLang="de-DE"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64</a:t>
            </a:fld>
            <a:endParaRPr lang="de-DE" altLang="de-DE">
              <a:latin typeface="+mn-lt"/>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0"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1"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latin typeface="+mn-lt"/>
                <a:ea typeface="+mn-ea"/>
                <a:cs typeface="+mn-cs"/>
              </a:rPr>
              <a:t>Siirtäminen jokapäiväiseen elämään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Oppimistavoitteet:</a:t>
            </a:r>
          </a:p>
          <a:p>
            <a:pPr marL="342900" lvl="0" indent="-342900" defTabSz="914400" fontAlgn="base">
              <a:buClr>
                <a:srgbClr val="333333"/>
              </a:buClr>
              <a:buFont typeface="WingDings"/>
              <a:buChar char=""/>
            </a:pPr>
            <a:r>
              <a:rPr lang="en-GB" altLang="de-DE" sz="2400" dirty="0" err="1">
                <a:solidFill>
                  <a:srgbClr val="333333"/>
                </a:solidFill>
              </a:rPr>
              <a:t>Joskus</a:t>
            </a:r>
            <a:r>
              <a:rPr lang="en-GB" altLang="de-DE" sz="2400" dirty="0">
                <a:solidFill>
                  <a:srgbClr val="333333"/>
                </a:solidFill>
              </a:rPr>
              <a:t> </a:t>
            </a:r>
            <a:r>
              <a:rPr lang="en-GB" altLang="de-DE" sz="2400" dirty="0" err="1">
                <a:solidFill>
                  <a:srgbClr val="333333"/>
                </a:solidFill>
              </a:rPr>
              <a:t>asiat</a:t>
            </a:r>
            <a:r>
              <a:rPr lang="en-GB" altLang="de-DE" sz="2400" dirty="0">
                <a:solidFill>
                  <a:srgbClr val="333333"/>
                </a:solidFill>
              </a:rPr>
              <a:t> </a:t>
            </a:r>
            <a:r>
              <a:rPr lang="en-GB" altLang="de-DE" sz="2400" dirty="0" err="1">
                <a:solidFill>
                  <a:srgbClr val="333333"/>
                </a:solidFill>
              </a:rPr>
              <a:t>menevät</a:t>
            </a:r>
            <a:r>
              <a:rPr lang="en-GB" altLang="de-DE" sz="2400" dirty="0">
                <a:solidFill>
                  <a:srgbClr val="333333"/>
                </a:solidFill>
              </a:rPr>
              <a:t> </a:t>
            </a:r>
            <a:r>
              <a:rPr lang="en-GB" altLang="de-DE" sz="2400" dirty="0" err="1">
                <a:solidFill>
                  <a:srgbClr val="333333"/>
                </a:solidFill>
              </a:rPr>
              <a:t>eri</a:t>
            </a:r>
            <a:r>
              <a:rPr lang="en-GB" altLang="de-DE" sz="2400" dirty="0">
                <a:solidFill>
                  <a:srgbClr val="333333"/>
                </a:solidFill>
              </a:rPr>
              <a:t> </a:t>
            </a:r>
            <a:r>
              <a:rPr lang="en-GB" altLang="de-DE" sz="2400" dirty="0" err="1">
                <a:solidFill>
                  <a:srgbClr val="333333"/>
                </a:solidFill>
              </a:rPr>
              <a:t>tavalla</a:t>
            </a:r>
            <a:r>
              <a:rPr lang="en-GB" altLang="de-DE" sz="2400" dirty="0">
                <a:solidFill>
                  <a:srgbClr val="333333"/>
                </a:solidFill>
              </a:rPr>
              <a:t> </a:t>
            </a:r>
            <a:r>
              <a:rPr lang="en-GB" altLang="de-DE" sz="2400" dirty="0" err="1">
                <a:solidFill>
                  <a:srgbClr val="333333"/>
                </a:solidFill>
              </a:rPr>
              <a:t>kuin</a:t>
            </a:r>
            <a:r>
              <a:rPr lang="en-GB" altLang="de-DE" sz="2400" dirty="0">
                <a:solidFill>
                  <a:srgbClr val="333333"/>
                </a:solidFill>
              </a:rPr>
              <a:t> </a:t>
            </a:r>
            <a:r>
              <a:rPr lang="en-GB" altLang="de-DE" sz="2400" dirty="0" err="1">
                <a:solidFill>
                  <a:srgbClr val="333333"/>
                </a:solidFill>
              </a:rPr>
              <a:t>oli</a:t>
            </a:r>
            <a:r>
              <a:rPr lang="en-GB" altLang="de-DE" sz="2400" dirty="0">
                <a:solidFill>
                  <a:srgbClr val="333333"/>
                </a:solidFill>
              </a:rPr>
              <a:t> </a:t>
            </a:r>
            <a:r>
              <a:rPr lang="en-GB" altLang="de-DE" sz="2400" dirty="0" err="1">
                <a:solidFill>
                  <a:srgbClr val="333333"/>
                </a:solidFill>
              </a:rPr>
              <a:t>odottanut</a:t>
            </a:r>
            <a:r>
              <a:rPr lang="en-AU" altLang="de-DE" sz="2400" dirty="0">
                <a:solidFill>
                  <a:srgbClr val="333333"/>
                </a:solidFill>
              </a:rPr>
              <a:t>: </a:t>
            </a:r>
            <a:r>
              <a:rPr lang="en-AU" altLang="de-DE" sz="2400" dirty="0" err="1">
                <a:solidFill>
                  <a:srgbClr val="333333"/>
                </a:solidFill>
              </a:rPr>
              <a:t>nopeat</a:t>
            </a:r>
            <a:r>
              <a:rPr lang="en-AU" altLang="de-DE" sz="2400" dirty="0">
                <a:solidFill>
                  <a:srgbClr val="333333"/>
                </a:solidFill>
              </a:rPr>
              <a:t> </a:t>
            </a:r>
            <a:r>
              <a:rPr lang="en-AU" altLang="de-DE" sz="2400" dirty="0" err="1">
                <a:solidFill>
                  <a:srgbClr val="333333"/>
                </a:solidFill>
              </a:rPr>
              <a:t>päätelmät</a:t>
            </a:r>
            <a:r>
              <a:rPr lang="en-AU" altLang="de-DE" sz="2400" dirty="0">
                <a:solidFill>
                  <a:srgbClr val="333333"/>
                </a:solidFill>
              </a:rPr>
              <a:t> </a:t>
            </a:r>
            <a:r>
              <a:rPr lang="en-AU" altLang="de-DE" sz="2400" dirty="0" err="1">
                <a:solidFill>
                  <a:srgbClr val="333333"/>
                </a:solidFill>
              </a:rPr>
              <a:t>johtavat</a:t>
            </a:r>
            <a:r>
              <a:rPr lang="en-AU" altLang="de-DE" sz="2400" dirty="0">
                <a:solidFill>
                  <a:srgbClr val="333333"/>
                </a:solidFill>
              </a:rPr>
              <a:t> </a:t>
            </a:r>
            <a:r>
              <a:rPr lang="en-AU" altLang="de-DE" sz="2400" dirty="0" err="1">
                <a:solidFill>
                  <a:srgbClr val="333333"/>
                </a:solidFill>
              </a:rPr>
              <a:t>usein</a:t>
            </a:r>
            <a:r>
              <a:rPr lang="en-AU" altLang="de-DE" sz="2400" dirty="0">
                <a:solidFill>
                  <a:srgbClr val="333333"/>
                </a:solidFill>
              </a:rPr>
              <a:t> </a:t>
            </a:r>
            <a:r>
              <a:rPr lang="en-AU" altLang="de-DE" sz="2400" dirty="0" err="1">
                <a:solidFill>
                  <a:srgbClr val="333333"/>
                </a:solidFill>
              </a:rPr>
              <a:t>vääriin</a:t>
            </a:r>
            <a:r>
              <a:rPr lang="en-AU" altLang="de-DE" sz="2400" dirty="0">
                <a:solidFill>
                  <a:srgbClr val="333333"/>
                </a:solidFill>
              </a:rPr>
              <a:t> </a:t>
            </a:r>
            <a:r>
              <a:rPr lang="en-AU" altLang="de-DE" sz="2400" dirty="0" err="1">
                <a:solidFill>
                  <a:srgbClr val="333333"/>
                </a:solidFill>
              </a:rPr>
              <a:t>johtopäätöksiin</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latin typeface="+mn-lt"/>
                <a:ea typeface="+mn-ea"/>
                <a:cs typeface="+mn-cs"/>
              </a:rPr>
              <a:t>Siirtäminen jokapäiväiseen elämään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Oppimistavoitteet:</a:t>
            </a:r>
          </a:p>
          <a:p>
            <a:pPr marL="342900" lvl="0" indent="-342900" defTabSz="914400" fontAlgn="base">
              <a:buClr>
                <a:srgbClr val="333333"/>
              </a:buClr>
              <a:buFont typeface="WingDings"/>
              <a:buChar char=""/>
            </a:pPr>
            <a:r>
              <a:rPr lang="en-GB" altLang="de-DE" sz="2400" dirty="0" err="1">
                <a:solidFill>
                  <a:srgbClr val="333333"/>
                </a:solidFill>
              </a:rPr>
              <a:t>Joskus</a:t>
            </a:r>
            <a:r>
              <a:rPr lang="en-GB" altLang="de-DE" sz="2400" dirty="0">
                <a:solidFill>
                  <a:srgbClr val="333333"/>
                </a:solidFill>
              </a:rPr>
              <a:t> </a:t>
            </a:r>
            <a:r>
              <a:rPr lang="en-GB" altLang="de-DE" sz="2400" dirty="0" err="1">
                <a:solidFill>
                  <a:srgbClr val="333333"/>
                </a:solidFill>
              </a:rPr>
              <a:t>asiat</a:t>
            </a:r>
            <a:r>
              <a:rPr lang="en-GB" altLang="de-DE" sz="2400" dirty="0">
                <a:solidFill>
                  <a:srgbClr val="333333"/>
                </a:solidFill>
              </a:rPr>
              <a:t> </a:t>
            </a:r>
            <a:r>
              <a:rPr lang="en-GB" altLang="de-DE" sz="2400" dirty="0" err="1">
                <a:solidFill>
                  <a:srgbClr val="333333"/>
                </a:solidFill>
              </a:rPr>
              <a:t>menevät</a:t>
            </a:r>
            <a:r>
              <a:rPr lang="en-GB" altLang="de-DE" sz="2400" dirty="0">
                <a:solidFill>
                  <a:srgbClr val="333333"/>
                </a:solidFill>
              </a:rPr>
              <a:t> </a:t>
            </a:r>
            <a:r>
              <a:rPr lang="en-GB" altLang="de-DE" sz="2400" dirty="0" err="1">
                <a:solidFill>
                  <a:srgbClr val="333333"/>
                </a:solidFill>
              </a:rPr>
              <a:t>eri</a:t>
            </a:r>
            <a:r>
              <a:rPr lang="en-GB" altLang="de-DE" sz="2400" dirty="0">
                <a:solidFill>
                  <a:srgbClr val="333333"/>
                </a:solidFill>
              </a:rPr>
              <a:t> </a:t>
            </a:r>
            <a:r>
              <a:rPr lang="en-GB" altLang="de-DE" sz="2400" dirty="0" err="1">
                <a:solidFill>
                  <a:srgbClr val="333333"/>
                </a:solidFill>
              </a:rPr>
              <a:t>tavalla</a:t>
            </a:r>
            <a:r>
              <a:rPr lang="en-GB" altLang="de-DE" sz="2400" dirty="0">
                <a:solidFill>
                  <a:srgbClr val="333333"/>
                </a:solidFill>
              </a:rPr>
              <a:t> </a:t>
            </a:r>
            <a:r>
              <a:rPr lang="en-GB" altLang="de-DE" sz="2400" dirty="0" err="1">
                <a:solidFill>
                  <a:srgbClr val="333333"/>
                </a:solidFill>
              </a:rPr>
              <a:t>kuin</a:t>
            </a:r>
            <a:r>
              <a:rPr lang="en-GB" altLang="de-DE" sz="2400" dirty="0">
                <a:solidFill>
                  <a:srgbClr val="333333"/>
                </a:solidFill>
              </a:rPr>
              <a:t> </a:t>
            </a:r>
            <a:r>
              <a:rPr lang="en-GB" altLang="de-DE" sz="2400" dirty="0" err="1">
                <a:solidFill>
                  <a:srgbClr val="333333"/>
                </a:solidFill>
              </a:rPr>
              <a:t>oli</a:t>
            </a:r>
            <a:r>
              <a:rPr lang="en-GB" altLang="de-DE" sz="2400" dirty="0">
                <a:solidFill>
                  <a:srgbClr val="333333"/>
                </a:solidFill>
              </a:rPr>
              <a:t> </a:t>
            </a:r>
            <a:r>
              <a:rPr lang="en-GB" altLang="de-DE" sz="2400" dirty="0" err="1">
                <a:solidFill>
                  <a:srgbClr val="333333"/>
                </a:solidFill>
              </a:rPr>
              <a:t>odottanut</a:t>
            </a:r>
            <a:r>
              <a:rPr lang="en-AU" altLang="de-DE" sz="2400" dirty="0">
                <a:solidFill>
                  <a:srgbClr val="333333"/>
                </a:solidFill>
              </a:rPr>
              <a:t>: </a:t>
            </a:r>
            <a:r>
              <a:rPr lang="en-AU" altLang="de-DE" sz="2400" dirty="0" err="1">
                <a:solidFill>
                  <a:srgbClr val="333333"/>
                </a:solidFill>
              </a:rPr>
              <a:t>nopeat</a:t>
            </a:r>
            <a:r>
              <a:rPr lang="en-AU" altLang="de-DE" sz="2400" dirty="0">
                <a:solidFill>
                  <a:srgbClr val="333333"/>
                </a:solidFill>
              </a:rPr>
              <a:t> </a:t>
            </a:r>
            <a:r>
              <a:rPr lang="en-AU" altLang="de-DE" sz="2400" dirty="0" err="1">
                <a:solidFill>
                  <a:srgbClr val="333333"/>
                </a:solidFill>
              </a:rPr>
              <a:t>päätelmät</a:t>
            </a:r>
            <a:r>
              <a:rPr lang="en-AU" altLang="de-DE" sz="2400" dirty="0">
                <a:solidFill>
                  <a:srgbClr val="333333"/>
                </a:solidFill>
              </a:rPr>
              <a:t> </a:t>
            </a:r>
            <a:r>
              <a:rPr lang="en-AU" altLang="de-DE" sz="2400" dirty="0" err="1">
                <a:solidFill>
                  <a:srgbClr val="333333"/>
                </a:solidFill>
              </a:rPr>
              <a:t>johtavat</a:t>
            </a:r>
            <a:r>
              <a:rPr lang="en-AU" altLang="de-DE" sz="2400" dirty="0">
                <a:solidFill>
                  <a:srgbClr val="333333"/>
                </a:solidFill>
              </a:rPr>
              <a:t> </a:t>
            </a:r>
            <a:r>
              <a:rPr lang="en-AU" altLang="de-DE" sz="2400" dirty="0" err="1">
                <a:solidFill>
                  <a:srgbClr val="333333"/>
                </a:solidFill>
              </a:rPr>
              <a:t>usein</a:t>
            </a:r>
            <a:r>
              <a:rPr lang="en-AU" altLang="de-DE" sz="2400" dirty="0">
                <a:solidFill>
                  <a:srgbClr val="333333"/>
                </a:solidFill>
              </a:rPr>
              <a:t> </a:t>
            </a:r>
            <a:r>
              <a:rPr lang="en-AU" altLang="de-DE" sz="2400" dirty="0" err="1">
                <a:solidFill>
                  <a:srgbClr val="333333"/>
                </a:solidFill>
              </a:rPr>
              <a:t>vääriin</a:t>
            </a:r>
            <a:r>
              <a:rPr lang="en-AU" altLang="de-DE" sz="2400" dirty="0">
                <a:solidFill>
                  <a:srgbClr val="333333"/>
                </a:solidFill>
              </a:rPr>
              <a:t> </a:t>
            </a:r>
            <a:r>
              <a:rPr lang="en-AU" altLang="de-DE" sz="2400" dirty="0" err="1">
                <a:solidFill>
                  <a:srgbClr val="333333"/>
                </a:solidFill>
              </a:rPr>
              <a:t>johtopäätöksiin</a:t>
            </a:r>
            <a:r>
              <a:rPr lang="en-AU" altLang="de-DE" sz="2400" dirty="0">
                <a:solidFill>
                  <a:srgbClr val="333333"/>
                </a:solidFill>
              </a:rPr>
              <a:t>.</a:t>
            </a:r>
          </a:p>
          <a:p>
            <a:pPr marL="342900" lvl="0" indent="-342900" defTabSz="914400" fontAlgn="base">
              <a:buClr>
                <a:srgbClr val="333333"/>
              </a:buClr>
              <a:buFont typeface="WingDings"/>
              <a:buChar char=""/>
            </a:pPr>
            <a:r>
              <a:rPr lang="en-AU" altLang="de-DE" sz="2400" dirty="0" err="1">
                <a:solidFill>
                  <a:srgbClr val="333333"/>
                </a:solidFill>
              </a:rPr>
              <a:t>Aina</a:t>
            </a:r>
            <a:r>
              <a:rPr lang="en-AU" altLang="de-DE" sz="2400" dirty="0">
                <a:solidFill>
                  <a:srgbClr val="333333"/>
                </a:solidFill>
              </a:rPr>
              <a:t> </a:t>
            </a:r>
            <a:r>
              <a:rPr lang="en-AU" altLang="de-DE" sz="2400" dirty="0" err="1">
                <a:solidFill>
                  <a:srgbClr val="333333"/>
                </a:solidFill>
              </a:rPr>
              <a:t>tulisi</a:t>
            </a:r>
            <a:r>
              <a:rPr lang="en-AU" altLang="de-DE" sz="2400" dirty="0">
                <a:solidFill>
                  <a:srgbClr val="333333"/>
                </a:solidFill>
              </a:rPr>
              <a:t> </a:t>
            </a:r>
            <a:r>
              <a:rPr lang="en-AU" altLang="de-DE" sz="2400" dirty="0" err="1">
                <a:solidFill>
                  <a:srgbClr val="333333"/>
                </a:solidFill>
              </a:rPr>
              <a:t>ottaa</a:t>
            </a:r>
            <a:r>
              <a:rPr lang="en-AU" altLang="de-DE" sz="2400" dirty="0">
                <a:solidFill>
                  <a:srgbClr val="333333"/>
                </a:solidFill>
              </a:rPr>
              <a:t> </a:t>
            </a:r>
            <a:r>
              <a:rPr lang="en-AU" altLang="de-DE" sz="2400" dirty="0" err="1">
                <a:solidFill>
                  <a:srgbClr val="333333"/>
                </a:solidFill>
              </a:rPr>
              <a:t>huomioon</a:t>
            </a:r>
            <a:r>
              <a:rPr lang="en-AU" altLang="de-DE" sz="2400" dirty="0">
                <a:solidFill>
                  <a:srgbClr val="333333"/>
                </a:solidFill>
              </a:rPr>
              <a:t> </a:t>
            </a:r>
            <a:r>
              <a:rPr lang="en-AU" altLang="de-DE" sz="2400" dirty="0" err="1">
                <a:solidFill>
                  <a:srgbClr val="333333"/>
                </a:solidFill>
              </a:rPr>
              <a:t>erilaiset</a:t>
            </a:r>
            <a:r>
              <a:rPr lang="en-AU" altLang="de-DE" sz="2400" dirty="0">
                <a:solidFill>
                  <a:srgbClr val="333333"/>
                </a:solidFill>
              </a:rPr>
              <a:t> </a:t>
            </a:r>
            <a:r>
              <a:rPr lang="en-AU" altLang="de-DE" sz="2400" dirty="0" err="1">
                <a:solidFill>
                  <a:srgbClr val="333333"/>
                </a:solidFill>
              </a:rPr>
              <a:t>tulkinnat</a:t>
            </a:r>
            <a:r>
              <a:rPr lang="en-AU" altLang="de-DE" sz="2400" dirty="0">
                <a:solidFill>
                  <a:srgbClr val="333333"/>
                </a:solidFill>
              </a:rPr>
              <a:t>/</a:t>
            </a:r>
            <a:r>
              <a:rPr lang="en-AU" altLang="de-DE" sz="2400" dirty="0" err="1">
                <a:solidFill>
                  <a:srgbClr val="333333"/>
                </a:solidFill>
              </a:rPr>
              <a:t>olettamukset</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a:t>
            </a:r>
            <a:r>
              <a:rPr lang="en-AU" altLang="de-DE" sz="2400" dirty="0" err="1">
                <a:solidFill>
                  <a:srgbClr val="333333"/>
                </a:solidFill>
              </a:rPr>
              <a:t>tarkistaa</a:t>
            </a:r>
            <a:r>
              <a:rPr lang="en-AU" altLang="de-DE" sz="2400" dirty="0">
                <a:solidFill>
                  <a:srgbClr val="333333"/>
                </a:solidFill>
              </a:rPr>
              <a:t> </a:t>
            </a:r>
            <a:r>
              <a:rPr lang="en-AU" altLang="de-DE" sz="2400" dirty="0" err="1">
                <a:solidFill>
                  <a:srgbClr val="333333"/>
                </a:solidFill>
              </a:rPr>
              <a:t>uskomuksiaan</a:t>
            </a:r>
            <a:r>
              <a:rPr lang="en-AU" altLang="de-DE" sz="2400" dirty="0">
                <a:solidFill>
                  <a:srgbClr val="333333"/>
                </a:solidFill>
              </a:rPr>
              <a:t> </a:t>
            </a:r>
            <a:r>
              <a:rPr lang="en-AU" altLang="de-DE" sz="2400" dirty="0" err="1">
                <a:solidFill>
                  <a:srgbClr val="333333"/>
                </a:solidFill>
              </a:rPr>
              <a:t>niiden</a:t>
            </a:r>
            <a:r>
              <a:rPr lang="en-AU" altLang="de-DE" sz="2400" dirty="0">
                <a:solidFill>
                  <a:srgbClr val="333333"/>
                </a:solidFill>
              </a:rPr>
              <a:t> </a:t>
            </a:r>
            <a:r>
              <a:rPr lang="en-AU" altLang="de-DE" sz="2400" err="1">
                <a:solidFill>
                  <a:srgbClr val="333333"/>
                </a:solidFill>
              </a:rPr>
              <a:t>mukaisesti</a:t>
            </a:r>
            <a:r>
              <a:rPr lang="en-AU"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66</a:t>
            </a:fld>
            <a:endParaRPr lang="de-DE" altLang="de-DE">
              <a:latin typeface="+mn-lt"/>
            </a:endParaRPr>
          </a:p>
        </p:txBody>
      </p:sp>
    </p:spTree>
    <p:extLst>
      <p:ext uri="{BB962C8B-B14F-4D97-AF65-F5344CB8AC3E}">
        <p14:creationId xmlns:p14="http://schemas.microsoft.com/office/powerpoint/2010/main" val="11567231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latin typeface="+mn-lt"/>
                <a:ea typeface="+mn-ea"/>
                <a:cs typeface="+mn-cs"/>
              </a:rPr>
              <a:t>Siirtäminen jokapäiväiseen elämään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Oppimistavoitteet:</a:t>
            </a:r>
          </a:p>
          <a:p>
            <a:pPr marL="342900" lvl="0" indent="-342900" defTabSz="914400" fontAlgn="base">
              <a:buClr>
                <a:srgbClr val="333333"/>
              </a:buClr>
              <a:buFont typeface="WingDings"/>
              <a:buChar char=""/>
            </a:pPr>
            <a:r>
              <a:rPr lang="en-GB" altLang="de-DE" sz="2400" dirty="0" err="1">
                <a:solidFill>
                  <a:srgbClr val="333333"/>
                </a:solidFill>
              </a:rPr>
              <a:t>Joskus</a:t>
            </a:r>
            <a:r>
              <a:rPr lang="en-GB" altLang="de-DE" sz="2400" dirty="0">
                <a:solidFill>
                  <a:srgbClr val="333333"/>
                </a:solidFill>
              </a:rPr>
              <a:t> </a:t>
            </a:r>
            <a:r>
              <a:rPr lang="en-GB" altLang="de-DE" sz="2400" dirty="0" err="1">
                <a:solidFill>
                  <a:srgbClr val="333333"/>
                </a:solidFill>
              </a:rPr>
              <a:t>asiat</a:t>
            </a:r>
            <a:r>
              <a:rPr lang="en-GB" altLang="de-DE" sz="2400" dirty="0">
                <a:solidFill>
                  <a:srgbClr val="333333"/>
                </a:solidFill>
              </a:rPr>
              <a:t> </a:t>
            </a:r>
            <a:r>
              <a:rPr lang="en-GB" altLang="de-DE" sz="2400" dirty="0" err="1">
                <a:solidFill>
                  <a:srgbClr val="333333"/>
                </a:solidFill>
              </a:rPr>
              <a:t>menevät</a:t>
            </a:r>
            <a:r>
              <a:rPr lang="en-GB" altLang="de-DE" sz="2400" dirty="0">
                <a:solidFill>
                  <a:srgbClr val="333333"/>
                </a:solidFill>
              </a:rPr>
              <a:t> </a:t>
            </a:r>
            <a:r>
              <a:rPr lang="en-GB" altLang="de-DE" sz="2400" dirty="0" err="1">
                <a:solidFill>
                  <a:srgbClr val="333333"/>
                </a:solidFill>
              </a:rPr>
              <a:t>eri</a:t>
            </a:r>
            <a:r>
              <a:rPr lang="en-GB" altLang="de-DE" sz="2400" dirty="0">
                <a:solidFill>
                  <a:srgbClr val="333333"/>
                </a:solidFill>
              </a:rPr>
              <a:t> </a:t>
            </a:r>
            <a:r>
              <a:rPr lang="en-GB" altLang="de-DE" sz="2400" dirty="0" err="1">
                <a:solidFill>
                  <a:srgbClr val="333333"/>
                </a:solidFill>
              </a:rPr>
              <a:t>tavalla</a:t>
            </a:r>
            <a:r>
              <a:rPr lang="en-GB" altLang="de-DE" sz="2400" dirty="0">
                <a:solidFill>
                  <a:srgbClr val="333333"/>
                </a:solidFill>
              </a:rPr>
              <a:t> </a:t>
            </a:r>
            <a:r>
              <a:rPr lang="en-GB" altLang="de-DE" sz="2400" dirty="0" err="1">
                <a:solidFill>
                  <a:srgbClr val="333333"/>
                </a:solidFill>
              </a:rPr>
              <a:t>kuin</a:t>
            </a:r>
            <a:r>
              <a:rPr lang="en-GB" altLang="de-DE" sz="2400" dirty="0">
                <a:solidFill>
                  <a:srgbClr val="333333"/>
                </a:solidFill>
              </a:rPr>
              <a:t> </a:t>
            </a:r>
            <a:r>
              <a:rPr lang="en-GB" altLang="de-DE" sz="2400" dirty="0" err="1">
                <a:solidFill>
                  <a:srgbClr val="333333"/>
                </a:solidFill>
              </a:rPr>
              <a:t>oli</a:t>
            </a:r>
            <a:r>
              <a:rPr lang="en-GB" altLang="de-DE" sz="2400" dirty="0">
                <a:solidFill>
                  <a:srgbClr val="333333"/>
                </a:solidFill>
              </a:rPr>
              <a:t> </a:t>
            </a:r>
            <a:r>
              <a:rPr lang="en-GB" altLang="de-DE" sz="2400" dirty="0" err="1">
                <a:solidFill>
                  <a:srgbClr val="333333"/>
                </a:solidFill>
              </a:rPr>
              <a:t>odottanut</a:t>
            </a:r>
            <a:r>
              <a:rPr lang="en-AU" altLang="de-DE" sz="2400" dirty="0">
                <a:solidFill>
                  <a:srgbClr val="333333"/>
                </a:solidFill>
              </a:rPr>
              <a:t>: </a:t>
            </a:r>
            <a:r>
              <a:rPr lang="en-AU" altLang="de-DE" sz="2400" dirty="0" err="1">
                <a:solidFill>
                  <a:srgbClr val="333333"/>
                </a:solidFill>
              </a:rPr>
              <a:t>nopeat</a:t>
            </a:r>
            <a:r>
              <a:rPr lang="en-AU" altLang="de-DE" sz="2400" dirty="0">
                <a:solidFill>
                  <a:srgbClr val="333333"/>
                </a:solidFill>
              </a:rPr>
              <a:t> </a:t>
            </a:r>
            <a:r>
              <a:rPr lang="en-AU" altLang="de-DE" sz="2400" dirty="0" err="1">
                <a:solidFill>
                  <a:srgbClr val="333333"/>
                </a:solidFill>
              </a:rPr>
              <a:t>päätelmät</a:t>
            </a:r>
            <a:r>
              <a:rPr lang="en-AU" altLang="de-DE" sz="2400" dirty="0">
                <a:solidFill>
                  <a:srgbClr val="333333"/>
                </a:solidFill>
              </a:rPr>
              <a:t> </a:t>
            </a:r>
            <a:r>
              <a:rPr lang="en-AU" altLang="de-DE" sz="2400" dirty="0" err="1">
                <a:solidFill>
                  <a:srgbClr val="333333"/>
                </a:solidFill>
              </a:rPr>
              <a:t>johtavat</a:t>
            </a:r>
            <a:r>
              <a:rPr lang="en-AU" altLang="de-DE" sz="2400" dirty="0">
                <a:solidFill>
                  <a:srgbClr val="333333"/>
                </a:solidFill>
              </a:rPr>
              <a:t> </a:t>
            </a:r>
            <a:r>
              <a:rPr lang="en-AU" altLang="de-DE" sz="2400" dirty="0" err="1">
                <a:solidFill>
                  <a:srgbClr val="333333"/>
                </a:solidFill>
              </a:rPr>
              <a:t>usein</a:t>
            </a:r>
            <a:r>
              <a:rPr lang="en-AU" altLang="de-DE" sz="2400" dirty="0">
                <a:solidFill>
                  <a:srgbClr val="333333"/>
                </a:solidFill>
              </a:rPr>
              <a:t> </a:t>
            </a:r>
            <a:r>
              <a:rPr lang="en-AU" altLang="de-DE" sz="2400" dirty="0" err="1">
                <a:solidFill>
                  <a:srgbClr val="333333"/>
                </a:solidFill>
              </a:rPr>
              <a:t>vääriin</a:t>
            </a:r>
            <a:r>
              <a:rPr lang="en-AU" altLang="de-DE" sz="2400" dirty="0">
                <a:solidFill>
                  <a:srgbClr val="333333"/>
                </a:solidFill>
              </a:rPr>
              <a:t> </a:t>
            </a:r>
            <a:r>
              <a:rPr lang="en-AU" altLang="de-DE" sz="2400" dirty="0" err="1">
                <a:solidFill>
                  <a:srgbClr val="333333"/>
                </a:solidFill>
              </a:rPr>
              <a:t>johtopäätöksiin</a:t>
            </a:r>
            <a:r>
              <a:rPr lang="en-AU" altLang="de-DE" sz="2400" dirty="0">
                <a:solidFill>
                  <a:srgbClr val="333333"/>
                </a:solidFill>
              </a:rPr>
              <a:t>.</a:t>
            </a:r>
          </a:p>
          <a:p>
            <a:pPr marL="342900" lvl="0" indent="-342900" defTabSz="914400" fontAlgn="base">
              <a:buClr>
                <a:srgbClr val="333333"/>
              </a:buClr>
              <a:buFont typeface="WingDings"/>
              <a:buChar char=""/>
            </a:pPr>
            <a:r>
              <a:rPr lang="en-AU" altLang="de-DE" sz="2400" dirty="0" err="1">
                <a:solidFill>
                  <a:srgbClr val="333333"/>
                </a:solidFill>
              </a:rPr>
              <a:t>Aina</a:t>
            </a:r>
            <a:r>
              <a:rPr lang="en-AU" altLang="de-DE" sz="2400" dirty="0">
                <a:solidFill>
                  <a:srgbClr val="333333"/>
                </a:solidFill>
              </a:rPr>
              <a:t> </a:t>
            </a:r>
            <a:r>
              <a:rPr lang="en-AU" altLang="de-DE" sz="2400" dirty="0" err="1">
                <a:solidFill>
                  <a:srgbClr val="333333"/>
                </a:solidFill>
              </a:rPr>
              <a:t>tulisi</a:t>
            </a:r>
            <a:r>
              <a:rPr lang="en-AU" altLang="de-DE" sz="2400" dirty="0">
                <a:solidFill>
                  <a:srgbClr val="333333"/>
                </a:solidFill>
              </a:rPr>
              <a:t> </a:t>
            </a:r>
            <a:r>
              <a:rPr lang="en-AU" altLang="de-DE" sz="2400" dirty="0" err="1">
                <a:solidFill>
                  <a:srgbClr val="333333"/>
                </a:solidFill>
              </a:rPr>
              <a:t>ottaa</a:t>
            </a:r>
            <a:r>
              <a:rPr lang="en-AU" altLang="de-DE" sz="2400" dirty="0">
                <a:solidFill>
                  <a:srgbClr val="333333"/>
                </a:solidFill>
              </a:rPr>
              <a:t> </a:t>
            </a:r>
            <a:r>
              <a:rPr lang="en-AU" altLang="de-DE" sz="2400" dirty="0" err="1">
                <a:solidFill>
                  <a:srgbClr val="333333"/>
                </a:solidFill>
              </a:rPr>
              <a:t>huomioon</a:t>
            </a:r>
            <a:r>
              <a:rPr lang="en-AU" altLang="de-DE" sz="2400" dirty="0">
                <a:solidFill>
                  <a:srgbClr val="333333"/>
                </a:solidFill>
              </a:rPr>
              <a:t> </a:t>
            </a:r>
            <a:r>
              <a:rPr lang="en-AU" altLang="de-DE" sz="2400" dirty="0" err="1">
                <a:solidFill>
                  <a:srgbClr val="333333"/>
                </a:solidFill>
              </a:rPr>
              <a:t>erilaiset</a:t>
            </a:r>
            <a:r>
              <a:rPr lang="en-AU" altLang="de-DE" sz="2400" dirty="0">
                <a:solidFill>
                  <a:srgbClr val="333333"/>
                </a:solidFill>
              </a:rPr>
              <a:t> </a:t>
            </a:r>
            <a:r>
              <a:rPr lang="en-AU" altLang="de-DE" sz="2400" dirty="0" err="1">
                <a:solidFill>
                  <a:srgbClr val="333333"/>
                </a:solidFill>
              </a:rPr>
              <a:t>tulkinnat</a:t>
            </a:r>
            <a:r>
              <a:rPr lang="en-AU" altLang="de-DE" sz="2400" dirty="0">
                <a:solidFill>
                  <a:srgbClr val="333333"/>
                </a:solidFill>
              </a:rPr>
              <a:t>/</a:t>
            </a:r>
            <a:r>
              <a:rPr lang="en-AU" altLang="de-DE" sz="2400" dirty="0" err="1">
                <a:solidFill>
                  <a:srgbClr val="333333"/>
                </a:solidFill>
              </a:rPr>
              <a:t>olettamukset</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a:t>
            </a:r>
            <a:r>
              <a:rPr lang="en-AU" altLang="de-DE" sz="2400" dirty="0" err="1">
                <a:solidFill>
                  <a:srgbClr val="333333"/>
                </a:solidFill>
              </a:rPr>
              <a:t>tarkistaa</a:t>
            </a:r>
            <a:r>
              <a:rPr lang="en-AU" altLang="de-DE" sz="2400" dirty="0">
                <a:solidFill>
                  <a:srgbClr val="333333"/>
                </a:solidFill>
              </a:rPr>
              <a:t> </a:t>
            </a:r>
            <a:r>
              <a:rPr lang="en-AU" altLang="de-DE" sz="2400" dirty="0" err="1">
                <a:solidFill>
                  <a:srgbClr val="333333"/>
                </a:solidFill>
              </a:rPr>
              <a:t>uskomuksiaan</a:t>
            </a:r>
            <a:r>
              <a:rPr lang="en-AU" altLang="de-DE" sz="2400" dirty="0">
                <a:solidFill>
                  <a:srgbClr val="333333"/>
                </a:solidFill>
              </a:rPr>
              <a:t> </a:t>
            </a:r>
            <a:r>
              <a:rPr lang="en-AU" altLang="de-DE" sz="2400" dirty="0" err="1">
                <a:solidFill>
                  <a:srgbClr val="333333"/>
                </a:solidFill>
              </a:rPr>
              <a:t>niiden</a:t>
            </a:r>
            <a:r>
              <a:rPr lang="en-AU" altLang="de-DE" sz="2400" dirty="0">
                <a:solidFill>
                  <a:srgbClr val="333333"/>
                </a:solidFill>
              </a:rPr>
              <a:t> </a:t>
            </a:r>
            <a:r>
              <a:rPr lang="en-AU" altLang="de-DE" sz="2400" dirty="0" err="1">
                <a:solidFill>
                  <a:srgbClr val="333333"/>
                </a:solidFill>
              </a:rPr>
              <a:t>mukaisesti</a:t>
            </a:r>
            <a:r>
              <a:rPr lang="en-AU" altLang="de-DE" sz="2400" dirty="0">
                <a:solidFill>
                  <a:srgbClr val="333333"/>
                </a:solidFill>
              </a:rPr>
              <a:t>.</a:t>
            </a:r>
          </a:p>
          <a:p>
            <a:pPr marL="342900" lvl="0" indent="-342900" defTabSz="914400" fontAlgn="base">
              <a:buClr>
                <a:srgbClr val="333333"/>
              </a:buClr>
              <a:buFont typeface="WingDings"/>
              <a:buChar char=""/>
            </a:pPr>
            <a:r>
              <a:rPr lang="en-AU" altLang="de-DE" sz="2400" dirty="0" err="1">
                <a:solidFill>
                  <a:srgbClr val="333333"/>
                </a:solidFill>
              </a:rPr>
              <a:t>Kannattaa</a:t>
            </a:r>
            <a:r>
              <a:rPr lang="en-AU" altLang="de-DE" sz="2400" dirty="0">
                <a:solidFill>
                  <a:srgbClr val="333333"/>
                </a:solidFill>
              </a:rPr>
              <a:t> </a:t>
            </a:r>
            <a:r>
              <a:rPr lang="en-AU" altLang="de-DE" sz="2400" dirty="0" err="1">
                <a:solidFill>
                  <a:srgbClr val="333333"/>
                </a:solidFill>
              </a:rPr>
              <a:t>etsiä</a:t>
            </a:r>
            <a:r>
              <a:rPr lang="en-AU" altLang="de-DE" sz="2400" dirty="0">
                <a:solidFill>
                  <a:srgbClr val="333333"/>
                </a:solidFill>
              </a:rPr>
              <a:t> </a:t>
            </a:r>
            <a:r>
              <a:rPr lang="en-AU" altLang="de-DE" sz="2400" dirty="0" err="1">
                <a:solidFill>
                  <a:srgbClr val="333333"/>
                </a:solidFill>
              </a:rPr>
              <a:t>niin</a:t>
            </a:r>
            <a:r>
              <a:rPr lang="en-AU" altLang="de-DE" sz="2400" dirty="0">
                <a:solidFill>
                  <a:srgbClr val="333333"/>
                </a:solidFill>
              </a:rPr>
              <a:t> </a:t>
            </a:r>
            <a:r>
              <a:rPr lang="en-AU" altLang="de-DE" sz="2400" dirty="0" err="1">
                <a:solidFill>
                  <a:srgbClr val="333333"/>
                </a:solidFill>
              </a:rPr>
              <a:t>paljon</a:t>
            </a:r>
            <a:r>
              <a:rPr lang="en-AU" altLang="de-DE" sz="2400" dirty="0">
                <a:solidFill>
                  <a:srgbClr val="333333"/>
                </a:solidFill>
              </a:rPr>
              <a:t> </a:t>
            </a:r>
            <a:r>
              <a:rPr lang="en-AU" altLang="de-DE" sz="2400" dirty="0" err="1">
                <a:solidFill>
                  <a:srgbClr val="333333"/>
                </a:solidFill>
              </a:rPr>
              <a:t>tietoa</a:t>
            </a:r>
            <a:r>
              <a:rPr lang="en-AU" altLang="de-DE" sz="2400" dirty="0">
                <a:solidFill>
                  <a:srgbClr val="333333"/>
                </a:solidFill>
              </a:rPr>
              <a:t> </a:t>
            </a:r>
            <a:r>
              <a:rPr lang="en-AU" altLang="de-DE" sz="2400" dirty="0" err="1">
                <a:solidFill>
                  <a:srgbClr val="333333"/>
                </a:solidFill>
              </a:rPr>
              <a:t>kuin</a:t>
            </a:r>
            <a:r>
              <a:rPr lang="en-AU" altLang="de-DE" sz="2400" dirty="0">
                <a:solidFill>
                  <a:srgbClr val="333333"/>
                </a:solidFill>
              </a:rPr>
              <a:t> </a:t>
            </a:r>
            <a:r>
              <a:rPr lang="en-AU" altLang="de-DE" sz="2400" dirty="0" err="1">
                <a:solidFill>
                  <a:srgbClr val="333333"/>
                </a:solidFill>
              </a:rPr>
              <a:t>mahdollista</a:t>
            </a:r>
            <a:r>
              <a:rPr lang="en-AU" altLang="de-DE" sz="2400" dirty="0">
                <a:solidFill>
                  <a:srgbClr val="333333"/>
                </a:solidFill>
              </a:rPr>
              <a:t> </a:t>
            </a:r>
            <a:r>
              <a:rPr lang="en-AU" altLang="de-DE" sz="2400" dirty="0" err="1">
                <a:solidFill>
                  <a:srgbClr val="333333"/>
                </a:solidFill>
              </a:rPr>
              <a:t>oman</a:t>
            </a:r>
            <a:r>
              <a:rPr lang="en-AU" altLang="de-DE" sz="2400" dirty="0">
                <a:solidFill>
                  <a:srgbClr val="333333"/>
                </a:solidFill>
              </a:rPr>
              <a:t> </a:t>
            </a:r>
            <a:r>
              <a:rPr lang="en-AU" altLang="de-DE" sz="2400" dirty="0" err="1">
                <a:solidFill>
                  <a:srgbClr val="333333"/>
                </a:solidFill>
              </a:rPr>
              <a:t>arvion</a:t>
            </a:r>
            <a:r>
              <a:rPr lang="en-AU" altLang="de-DE" sz="2400" dirty="0">
                <a:solidFill>
                  <a:srgbClr val="333333"/>
                </a:solidFill>
              </a:rPr>
              <a:t> </a:t>
            </a:r>
            <a:r>
              <a:rPr lang="en-AU" altLang="de-DE" sz="2400" dirty="0" err="1">
                <a:solidFill>
                  <a:srgbClr val="333333"/>
                </a:solidFill>
              </a:rPr>
              <a:t>todentamiseksi</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67</a:t>
            </a:fld>
            <a:endParaRPr lang="de-DE" altLang="de-DE">
              <a:latin typeface="+mn-lt"/>
            </a:endParaRPr>
          </a:p>
        </p:txBody>
      </p:sp>
    </p:spTree>
    <p:extLst>
      <p:ext uri="{BB962C8B-B14F-4D97-AF65-F5344CB8AC3E}">
        <p14:creationId xmlns:p14="http://schemas.microsoft.com/office/powerpoint/2010/main" val="8520780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tekemistä tällä on psykoosin kanssa?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Psykoosin</a:t>
            </a:r>
            <a:r>
              <a:rPr lang="en-AU" altLang="de-DE" sz="2000" dirty="0">
                <a:solidFill>
                  <a:srgbClr val="333333"/>
                </a:solidFill>
              </a:rPr>
              <a:t> </a:t>
            </a:r>
            <a:r>
              <a:rPr lang="en-AU" altLang="de-DE" sz="2000" dirty="0" err="1">
                <a:solidFill>
                  <a:srgbClr val="333333"/>
                </a:solidFill>
              </a:rPr>
              <a:t>aikana</a:t>
            </a:r>
            <a:r>
              <a:rPr lang="en-AU" altLang="de-DE" sz="2000" dirty="0">
                <a:solidFill>
                  <a:srgbClr val="333333"/>
                </a:solidFill>
              </a:rPr>
              <a:t> </a:t>
            </a:r>
            <a:r>
              <a:rPr lang="en-AU" altLang="de-DE" sz="2000" dirty="0" err="1">
                <a:solidFill>
                  <a:srgbClr val="333333"/>
                </a:solidFill>
              </a:rPr>
              <a:t>henkilö</a:t>
            </a:r>
            <a:r>
              <a:rPr lang="en-AU" altLang="de-DE" sz="2000" dirty="0">
                <a:solidFill>
                  <a:srgbClr val="333333"/>
                </a:solidFill>
              </a:rPr>
              <a:t> </a:t>
            </a:r>
            <a:r>
              <a:rPr lang="en-AU" altLang="de-DE" sz="2000" dirty="0" err="1">
                <a:solidFill>
                  <a:srgbClr val="333333"/>
                </a:solidFill>
              </a:rPr>
              <a:t>saattaa</a:t>
            </a:r>
            <a:r>
              <a:rPr lang="en-AU" altLang="de-DE" sz="2000" dirty="0">
                <a:solidFill>
                  <a:srgbClr val="333333"/>
                </a:solidFill>
              </a:rPr>
              <a:t> </a:t>
            </a:r>
            <a:r>
              <a:rPr lang="en-AU" altLang="de-DE" sz="2000" dirty="0" err="1">
                <a:solidFill>
                  <a:srgbClr val="333333"/>
                </a:solidFill>
              </a:rPr>
              <a:t>pitää</a:t>
            </a:r>
            <a:r>
              <a:rPr lang="en-AU" altLang="de-DE" sz="2000" dirty="0">
                <a:solidFill>
                  <a:srgbClr val="333333"/>
                </a:solidFill>
              </a:rPr>
              <a:t> </a:t>
            </a:r>
            <a:r>
              <a:rPr lang="en-AU" altLang="de-DE" sz="2000" dirty="0" err="1">
                <a:solidFill>
                  <a:srgbClr val="333333"/>
                </a:solidFill>
              </a:rPr>
              <a:t>kiinni</a:t>
            </a:r>
            <a:r>
              <a:rPr lang="en-AU" altLang="de-DE" sz="2000" dirty="0">
                <a:solidFill>
                  <a:srgbClr val="333333"/>
                </a:solidFill>
              </a:rPr>
              <a:t> </a:t>
            </a:r>
            <a:r>
              <a:rPr lang="en-AU" altLang="de-DE" sz="2000" dirty="0" err="1">
                <a:solidFill>
                  <a:srgbClr val="333333"/>
                </a:solidFill>
              </a:rPr>
              <a:t>virheellisistä</a:t>
            </a:r>
            <a:r>
              <a:rPr lang="en-AU" altLang="de-DE" sz="2000" dirty="0">
                <a:solidFill>
                  <a:srgbClr val="333333"/>
                </a:solidFill>
              </a:rPr>
              <a:t> </a:t>
            </a:r>
            <a:r>
              <a:rPr lang="en-AU" altLang="de-DE" sz="2000" dirty="0" err="1">
                <a:solidFill>
                  <a:srgbClr val="333333"/>
                </a:solidFill>
              </a:rPr>
              <a:t>uskomuksista</a:t>
            </a:r>
            <a:r>
              <a:rPr lang="en-AU" altLang="de-DE" sz="2000" dirty="0">
                <a:solidFill>
                  <a:srgbClr val="333333"/>
                </a:solidFill>
              </a:rPr>
              <a:t> </a:t>
            </a:r>
            <a:r>
              <a:rPr lang="en-AU" altLang="de-DE" sz="2000" dirty="0" err="1">
                <a:solidFill>
                  <a:srgbClr val="333333"/>
                </a:solidFill>
              </a:rPr>
              <a:t>ja</a:t>
            </a:r>
            <a:r>
              <a:rPr lang="en-AU" altLang="de-DE" sz="2000" dirty="0">
                <a:solidFill>
                  <a:srgbClr val="333333"/>
                </a:solidFill>
              </a:rPr>
              <a:t> </a:t>
            </a:r>
            <a:r>
              <a:rPr lang="en-AU" altLang="de-DE" sz="2000" dirty="0" err="1">
                <a:solidFill>
                  <a:srgbClr val="333333"/>
                </a:solidFill>
              </a:rPr>
              <a:t>jättää</a:t>
            </a:r>
            <a:r>
              <a:rPr lang="en-AU" altLang="de-DE" sz="2000" dirty="0">
                <a:solidFill>
                  <a:srgbClr val="333333"/>
                </a:solidFill>
              </a:rPr>
              <a:t> </a:t>
            </a:r>
            <a:r>
              <a:rPr lang="en-AU" altLang="de-DE" sz="2000" dirty="0" err="1">
                <a:solidFill>
                  <a:srgbClr val="333333"/>
                </a:solidFill>
              </a:rPr>
              <a:t>huomiotta</a:t>
            </a:r>
            <a:r>
              <a:rPr lang="en-AU" altLang="de-DE" sz="2000" dirty="0">
                <a:solidFill>
                  <a:srgbClr val="333333"/>
                </a:solidFill>
              </a:rPr>
              <a:t> </a:t>
            </a:r>
            <a:r>
              <a:rPr lang="en-AU" altLang="de-DE" sz="2000" dirty="0" err="1">
                <a:solidFill>
                  <a:srgbClr val="333333"/>
                </a:solidFill>
              </a:rPr>
              <a:t>niitä</a:t>
            </a:r>
            <a:r>
              <a:rPr lang="en-AU" altLang="de-DE" sz="2000" dirty="0">
                <a:solidFill>
                  <a:srgbClr val="333333"/>
                </a:solidFill>
              </a:rPr>
              <a:t> </a:t>
            </a:r>
            <a:r>
              <a:rPr lang="en-AU" altLang="de-DE" sz="2000" dirty="0" err="1">
                <a:solidFill>
                  <a:srgbClr val="333333"/>
                </a:solidFill>
              </a:rPr>
              <a:t>vastaan</a:t>
            </a:r>
            <a:r>
              <a:rPr lang="en-AU" altLang="de-DE" sz="2000" dirty="0">
                <a:solidFill>
                  <a:srgbClr val="333333"/>
                </a:solidFill>
              </a:rPr>
              <a:t> </a:t>
            </a:r>
            <a:r>
              <a:rPr lang="en-AU" altLang="de-DE" sz="2000" dirty="0" err="1">
                <a:solidFill>
                  <a:srgbClr val="333333"/>
                </a:solidFill>
              </a:rPr>
              <a:t>puhuvat</a:t>
            </a:r>
            <a:r>
              <a:rPr lang="en-AU" altLang="de-DE" sz="2000" dirty="0">
                <a:solidFill>
                  <a:srgbClr val="333333"/>
                </a:solidFill>
              </a:rPr>
              <a:t> </a:t>
            </a:r>
            <a:r>
              <a:rPr lang="en-AU" altLang="de-DE" sz="2000" dirty="0" err="1">
                <a:solidFill>
                  <a:srgbClr val="333333"/>
                </a:solidFill>
              </a:rPr>
              <a:t>seikat</a:t>
            </a:r>
            <a:r>
              <a:rPr lang="en-AU" altLang="de-DE" sz="2000" dirty="0">
                <a:solidFill>
                  <a:srgbClr val="333333"/>
                </a:solidFill>
              </a:rPr>
              <a:t>. </a:t>
            </a:r>
            <a:r>
              <a:rPr lang="en-AU" altLang="de-DE" sz="2000" dirty="0" err="1">
                <a:solidFill>
                  <a:srgbClr val="333333"/>
                </a:solidFill>
              </a:rPr>
              <a:t>Joskus</a:t>
            </a:r>
            <a:r>
              <a:rPr lang="en-AU" altLang="de-DE" sz="2000" dirty="0">
                <a:solidFill>
                  <a:srgbClr val="333333"/>
                </a:solidFill>
              </a:rPr>
              <a:t> </a:t>
            </a:r>
            <a:r>
              <a:rPr lang="en-AU" altLang="de-DE" sz="2000" dirty="0" err="1">
                <a:solidFill>
                  <a:srgbClr val="333333"/>
                </a:solidFill>
              </a:rPr>
              <a:t>tällä</a:t>
            </a:r>
            <a:r>
              <a:rPr lang="en-AU" altLang="de-DE" sz="2000" dirty="0">
                <a:solidFill>
                  <a:srgbClr val="333333"/>
                </a:solidFill>
              </a:rPr>
              <a:t> </a:t>
            </a:r>
            <a:r>
              <a:rPr lang="en-AU" altLang="de-DE" sz="2000" dirty="0" err="1">
                <a:solidFill>
                  <a:srgbClr val="333333"/>
                </a:solidFill>
              </a:rPr>
              <a:t>voi</a:t>
            </a:r>
            <a:r>
              <a:rPr lang="en-AU" altLang="de-DE" sz="2000" dirty="0">
                <a:solidFill>
                  <a:srgbClr val="333333"/>
                </a:solidFill>
              </a:rPr>
              <a:t> olla </a:t>
            </a:r>
            <a:r>
              <a:rPr lang="en-AU" altLang="de-DE" sz="2000" dirty="0" err="1">
                <a:solidFill>
                  <a:srgbClr val="333333"/>
                </a:solidFill>
              </a:rPr>
              <a:t>dramaattisia</a:t>
            </a:r>
            <a:r>
              <a:rPr lang="en-AU" altLang="de-DE" sz="2000" dirty="0">
                <a:solidFill>
                  <a:srgbClr val="333333"/>
                </a:solidFill>
              </a:rPr>
              <a:t> </a:t>
            </a:r>
            <a:r>
              <a:rPr lang="en-AU" altLang="de-DE" sz="2000" dirty="0" err="1">
                <a:solidFill>
                  <a:srgbClr val="333333"/>
                </a:solidFill>
              </a:rPr>
              <a:t>seuraamuksia</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68</a:t>
            </a:fld>
            <a:endParaRPr lang="de-DE" altLang="de-DE">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tekemistä tällä on psykoosin kanssa?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Psykoosin</a:t>
            </a:r>
            <a:r>
              <a:rPr lang="en-AU" altLang="de-DE" sz="2000" dirty="0">
                <a:solidFill>
                  <a:srgbClr val="333333"/>
                </a:solidFill>
              </a:rPr>
              <a:t> </a:t>
            </a:r>
            <a:r>
              <a:rPr lang="en-AU" altLang="de-DE" sz="2000" dirty="0" err="1">
                <a:solidFill>
                  <a:srgbClr val="333333"/>
                </a:solidFill>
              </a:rPr>
              <a:t>aikana</a:t>
            </a:r>
            <a:r>
              <a:rPr lang="en-AU" altLang="de-DE" sz="2000" dirty="0">
                <a:solidFill>
                  <a:srgbClr val="333333"/>
                </a:solidFill>
              </a:rPr>
              <a:t> </a:t>
            </a:r>
            <a:r>
              <a:rPr lang="en-AU" altLang="de-DE" sz="2000" dirty="0" err="1">
                <a:solidFill>
                  <a:srgbClr val="333333"/>
                </a:solidFill>
              </a:rPr>
              <a:t>henkilö</a:t>
            </a:r>
            <a:r>
              <a:rPr lang="en-AU" altLang="de-DE" sz="2000" dirty="0">
                <a:solidFill>
                  <a:srgbClr val="333333"/>
                </a:solidFill>
              </a:rPr>
              <a:t> </a:t>
            </a:r>
            <a:r>
              <a:rPr lang="en-AU" altLang="de-DE" sz="2000" dirty="0" err="1">
                <a:solidFill>
                  <a:srgbClr val="333333"/>
                </a:solidFill>
              </a:rPr>
              <a:t>saattaa</a:t>
            </a:r>
            <a:r>
              <a:rPr lang="en-AU" altLang="de-DE" sz="2000" dirty="0">
                <a:solidFill>
                  <a:srgbClr val="333333"/>
                </a:solidFill>
              </a:rPr>
              <a:t> </a:t>
            </a:r>
            <a:r>
              <a:rPr lang="en-AU" altLang="de-DE" sz="2000" dirty="0" err="1">
                <a:solidFill>
                  <a:srgbClr val="333333"/>
                </a:solidFill>
              </a:rPr>
              <a:t>pitää</a:t>
            </a:r>
            <a:r>
              <a:rPr lang="en-AU" altLang="de-DE" sz="2000" dirty="0">
                <a:solidFill>
                  <a:srgbClr val="333333"/>
                </a:solidFill>
              </a:rPr>
              <a:t> </a:t>
            </a:r>
            <a:r>
              <a:rPr lang="en-AU" altLang="de-DE" sz="2000" dirty="0" err="1">
                <a:solidFill>
                  <a:srgbClr val="333333"/>
                </a:solidFill>
              </a:rPr>
              <a:t>kiinni</a:t>
            </a:r>
            <a:r>
              <a:rPr lang="en-AU" altLang="de-DE" sz="2000" dirty="0">
                <a:solidFill>
                  <a:srgbClr val="333333"/>
                </a:solidFill>
              </a:rPr>
              <a:t> </a:t>
            </a:r>
            <a:r>
              <a:rPr lang="en-AU" altLang="de-DE" sz="2000" dirty="0" err="1">
                <a:solidFill>
                  <a:srgbClr val="333333"/>
                </a:solidFill>
              </a:rPr>
              <a:t>virheellisistä</a:t>
            </a:r>
            <a:r>
              <a:rPr lang="en-AU" altLang="de-DE" sz="2000" dirty="0">
                <a:solidFill>
                  <a:srgbClr val="333333"/>
                </a:solidFill>
              </a:rPr>
              <a:t> </a:t>
            </a:r>
            <a:r>
              <a:rPr lang="en-AU" altLang="de-DE" sz="2000" dirty="0" err="1">
                <a:solidFill>
                  <a:srgbClr val="333333"/>
                </a:solidFill>
              </a:rPr>
              <a:t>uskomuksista</a:t>
            </a:r>
            <a:r>
              <a:rPr lang="en-AU" altLang="de-DE" sz="2000" dirty="0">
                <a:solidFill>
                  <a:srgbClr val="333333"/>
                </a:solidFill>
              </a:rPr>
              <a:t> </a:t>
            </a:r>
            <a:r>
              <a:rPr lang="en-AU" altLang="de-DE" sz="2000" dirty="0" err="1">
                <a:solidFill>
                  <a:srgbClr val="333333"/>
                </a:solidFill>
              </a:rPr>
              <a:t>ja</a:t>
            </a:r>
            <a:r>
              <a:rPr lang="en-AU" altLang="de-DE" sz="2000" dirty="0">
                <a:solidFill>
                  <a:srgbClr val="333333"/>
                </a:solidFill>
              </a:rPr>
              <a:t> </a:t>
            </a:r>
            <a:r>
              <a:rPr lang="en-AU" altLang="de-DE" sz="2000" dirty="0" err="1">
                <a:solidFill>
                  <a:srgbClr val="333333"/>
                </a:solidFill>
              </a:rPr>
              <a:t>jättää</a:t>
            </a:r>
            <a:r>
              <a:rPr lang="en-AU" altLang="de-DE" sz="2000" dirty="0">
                <a:solidFill>
                  <a:srgbClr val="333333"/>
                </a:solidFill>
              </a:rPr>
              <a:t> </a:t>
            </a:r>
            <a:r>
              <a:rPr lang="en-AU" altLang="de-DE" sz="2000" dirty="0" err="1">
                <a:solidFill>
                  <a:srgbClr val="333333"/>
                </a:solidFill>
              </a:rPr>
              <a:t>huomiotta</a:t>
            </a:r>
            <a:r>
              <a:rPr lang="en-AU" altLang="de-DE" sz="2000" dirty="0">
                <a:solidFill>
                  <a:srgbClr val="333333"/>
                </a:solidFill>
              </a:rPr>
              <a:t> </a:t>
            </a:r>
            <a:r>
              <a:rPr lang="en-AU" altLang="de-DE" sz="2000" dirty="0" err="1">
                <a:solidFill>
                  <a:srgbClr val="333333"/>
                </a:solidFill>
              </a:rPr>
              <a:t>niitä</a:t>
            </a:r>
            <a:r>
              <a:rPr lang="en-AU" altLang="de-DE" sz="2000" dirty="0">
                <a:solidFill>
                  <a:srgbClr val="333333"/>
                </a:solidFill>
              </a:rPr>
              <a:t> </a:t>
            </a:r>
            <a:r>
              <a:rPr lang="en-AU" altLang="de-DE" sz="2000" dirty="0" err="1">
                <a:solidFill>
                  <a:srgbClr val="333333"/>
                </a:solidFill>
              </a:rPr>
              <a:t>vastaan</a:t>
            </a:r>
            <a:r>
              <a:rPr lang="en-AU" altLang="de-DE" sz="2000" dirty="0">
                <a:solidFill>
                  <a:srgbClr val="333333"/>
                </a:solidFill>
              </a:rPr>
              <a:t> </a:t>
            </a:r>
            <a:r>
              <a:rPr lang="en-AU" altLang="de-DE" sz="2000" dirty="0" err="1">
                <a:solidFill>
                  <a:srgbClr val="333333"/>
                </a:solidFill>
              </a:rPr>
              <a:t>puhuvat</a:t>
            </a:r>
            <a:r>
              <a:rPr lang="en-AU" altLang="de-DE" sz="2000" dirty="0">
                <a:solidFill>
                  <a:srgbClr val="333333"/>
                </a:solidFill>
              </a:rPr>
              <a:t> </a:t>
            </a:r>
            <a:r>
              <a:rPr lang="en-AU" altLang="de-DE" sz="2000" dirty="0" err="1">
                <a:solidFill>
                  <a:srgbClr val="333333"/>
                </a:solidFill>
              </a:rPr>
              <a:t>seikat</a:t>
            </a:r>
            <a:r>
              <a:rPr lang="en-AU" altLang="de-DE" sz="2000" dirty="0">
                <a:solidFill>
                  <a:srgbClr val="333333"/>
                </a:solidFill>
              </a:rPr>
              <a:t>. </a:t>
            </a:r>
            <a:r>
              <a:rPr lang="en-AU" altLang="de-DE" sz="2000" dirty="0" err="1">
                <a:solidFill>
                  <a:srgbClr val="333333"/>
                </a:solidFill>
              </a:rPr>
              <a:t>Joskus</a:t>
            </a:r>
            <a:r>
              <a:rPr lang="en-AU" altLang="de-DE" sz="2000" dirty="0">
                <a:solidFill>
                  <a:srgbClr val="333333"/>
                </a:solidFill>
              </a:rPr>
              <a:t> </a:t>
            </a:r>
            <a:r>
              <a:rPr lang="en-AU" altLang="de-DE" sz="2000" dirty="0" err="1">
                <a:solidFill>
                  <a:srgbClr val="333333"/>
                </a:solidFill>
              </a:rPr>
              <a:t>tällä</a:t>
            </a:r>
            <a:r>
              <a:rPr lang="en-AU" altLang="de-DE" sz="2000" dirty="0">
                <a:solidFill>
                  <a:srgbClr val="333333"/>
                </a:solidFill>
              </a:rPr>
              <a:t> </a:t>
            </a:r>
            <a:r>
              <a:rPr lang="en-AU" altLang="de-DE" sz="2000" dirty="0" err="1">
                <a:solidFill>
                  <a:srgbClr val="333333"/>
                </a:solidFill>
              </a:rPr>
              <a:t>voi</a:t>
            </a:r>
            <a:r>
              <a:rPr lang="en-AU" altLang="de-DE" sz="2000" dirty="0">
                <a:solidFill>
                  <a:srgbClr val="333333"/>
                </a:solidFill>
              </a:rPr>
              <a:t> olla </a:t>
            </a:r>
            <a:r>
              <a:rPr lang="en-AU" altLang="de-DE" sz="2000" dirty="0" err="1">
                <a:solidFill>
                  <a:srgbClr val="333333"/>
                </a:solidFill>
              </a:rPr>
              <a:t>dramaattisia</a:t>
            </a:r>
            <a:r>
              <a:rPr lang="en-AU" altLang="de-DE" sz="2000" dirty="0">
                <a:solidFill>
                  <a:srgbClr val="333333"/>
                </a:solidFill>
              </a:rPr>
              <a:t> </a:t>
            </a:r>
            <a:r>
              <a:rPr lang="en-AU" altLang="de-DE" sz="2000" dirty="0" err="1">
                <a:solidFill>
                  <a:srgbClr val="333333"/>
                </a:solidFill>
              </a:rPr>
              <a:t>seuraamuksia</a:t>
            </a:r>
            <a:r>
              <a:rPr lang="en-AU" altLang="de-DE" sz="2000" dirty="0">
                <a:solidFill>
                  <a:srgbClr val="333333"/>
                </a:solidFill>
              </a:rPr>
              <a:t>.</a:t>
            </a:r>
          </a:p>
          <a:p>
            <a:pPr lvl="0" defTabSz="914400" fontAlgn="base"/>
            <a:r>
              <a:rPr lang="en-AU" altLang="de-DE" sz="2000" dirty="0" err="1">
                <a:solidFill>
                  <a:srgbClr val="004992"/>
                </a:solidFill>
              </a:rPr>
              <a:t>Esimerkki</a:t>
            </a:r>
            <a:r>
              <a:rPr lang="en-AU" altLang="de-DE" sz="2000" dirty="0">
                <a:solidFill>
                  <a:srgbClr val="004992"/>
                </a:solidFill>
              </a:rPr>
              <a:t>: </a:t>
            </a:r>
            <a:r>
              <a:rPr lang="en-AU" altLang="de-DE" sz="2000" dirty="0" err="1">
                <a:solidFill>
                  <a:srgbClr val="333333"/>
                </a:solidFill>
              </a:rPr>
              <a:t>Lassi</a:t>
            </a:r>
            <a:r>
              <a:rPr lang="en-AU" altLang="de-DE" sz="2000" dirty="0">
                <a:solidFill>
                  <a:srgbClr val="333333"/>
                </a:solidFill>
              </a:rPr>
              <a:t> </a:t>
            </a:r>
            <a:r>
              <a:rPr lang="en-AU" altLang="de-DE" sz="2000" dirty="0" err="1">
                <a:solidFill>
                  <a:srgbClr val="333333"/>
                </a:solidFill>
              </a:rPr>
              <a:t>kävi</a:t>
            </a:r>
            <a:r>
              <a:rPr lang="en-AU" altLang="de-DE" sz="2000" dirty="0">
                <a:solidFill>
                  <a:srgbClr val="333333"/>
                </a:solidFill>
              </a:rPr>
              <a:t> </a:t>
            </a:r>
            <a:r>
              <a:rPr lang="en-AU" altLang="de-DE" sz="2000" dirty="0" err="1">
                <a:solidFill>
                  <a:srgbClr val="333333"/>
                </a:solidFill>
              </a:rPr>
              <a:t>isänsä</a:t>
            </a:r>
            <a:r>
              <a:rPr lang="en-AU" altLang="de-DE" sz="2000" dirty="0">
                <a:solidFill>
                  <a:srgbClr val="333333"/>
                </a:solidFill>
              </a:rPr>
              <a:t> </a:t>
            </a:r>
            <a:r>
              <a:rPr lang="en-AU" altLang="de-DE" sz="2000" dirty="0" err="1">
                <a:solidFill>
                  <a:srgbClr val="333333"/>
                </a:solidFill>
              </a:rPr>
              <a:t>päälle</a:t>
            </a:r>
            <a:r>
              <a:rPr lang="en-AU" altLang="de-DE" sz="2000" dirty="0">
                <a:solidFill>
                  <a:srgbClr val="333333"/>
                </a:solidFill>
              </a:rPr>
              <a:t>. </a:t>
            </a:r>
            <a:r>
              <a:rPr lang="en-AU" altLang="de-DE" sz="2000" dirty="0" err="1">
                <a:solidFill>
                  <a:srgbClr val="333333"/>
                </a:solidFill>
              </a:rPr>
              <a:t>Hän</a:t>
            </a:r>
            <a:r>
              <a:rPr lang="en-AU" altLang="de-DE" sz="2000" dirty="0">
                <a:solidFill>
                  <a:srgbClr val="333333"/>
                </a:solidFill>
              </a:rPr>
              <a:t> </a:t>
            </a:r>
            <a:r>
              <a:rPr lang="en-AU" altLang="de-DE" sz="2000" dirty="0" err="1">
                <a:solidFill>
                  <a:srgbClr val="333333"/>
                </a:solidFill>
              </a:rPr>
              <a:t>oli</a:t>
            </a:r>
            <a:r>
              <a:rPr lang="en-AU" altLang="de-DE" sz="2000" dirty="0">
                <a:solidFill>
                  <a:srgbClr val="333333"/>
                </a:solidFill>
              </a:rPr>
              <a:t> </a:t>
            </a:r>
            <a:r>
              <a:rPr lang="en-AU" altLang="de-DE" sz="2000" dirty="0" err="1">
                <a:solidFill>
                  <a:srgbClr val="333333"/>
                </a:solidFill>
              </a:rPr>
              <a:t>varma</a:t>
            </a:r>
            <a:r>
              <a:rPr lang="en-AU" altLang="de-DE" sz="2000" dirty="0">
                <a:solidFill>
                  <a:srgbClr val="333333"/>
                </a:solidFill>
              </a:rPr>
              <a:t>, </a:t>
            </a:r>
            <a:r>
              <a:rPr lang="en-AU" altLang="de-DE" sz="2000" dirty="0" err="1">
                <a:solidFill>
                  <a:srgbClr val="333333"/>
                </a:solidFill>
              </a:rPr>
              <a:t>että</a:t>
            </a:r>
            <a:r>
              <a:rPr lang="en-AU" altLang="de-DE" sz="2000" dirty="0">
                <a:solidFill>
                  <a:srgbClr val="333333"/>
                </a:solidFill>
              </a:rPr>
              <a:t> </a:t>
            </a:r>
            <a:r>
              <a:rPr lang="en-AU" altLang="de-DE" sz="2000" dirty="0" err="1">
                <a:solidFill>
                  <a:srgbClr val="333333"/>
                </a:solidFill>
              </a:rPr>
              <a:t>hänen</a:t>
            </a:r>
            <a:r>
              <a:rPr lang="en-AU" altLang="de-DE" sz="2000" dirty="0">
                <a:solidFill>
                  <a:srgbClr val="333333"/>
                </a:solidFill>
              </a:rPr>
              <a:t> </a:t>
            </a:r>
            <a:r>
              <a:rPr lang="en-AU" altLang="de-DE" sz="2000" dirty="0" err="1">
                <a:solidFill>
                  <a:srgbClr val="333333"/>
                </a:solidFill>
              </a:rPr>
              <a:t>isänsä</a:t>
            </a:r>
            <a:r>
              <a:rPr lang="en-AU" altLang="de-DE" sz="2000" dirty="0">
                <a:solidFill>
                  <a:srgbClr val="333333"/>
                </a:solidFill>
              </a:rPr>
              <a:t> </a:t>
            </a:r>
            <a:r>
              <a:rPr lang="en-AU" altLang="de-DE" sz="2000" dirty="0" err="1">
                <a:solidFill>
                  <a:srgbClr val="333333"/>
                </a:solidFill>
              </a:rPr>
              <a:t>oli</a:t>
            </a:r>
            <a:r>
              <a:rPr lang="en-AU" altLang="de-DE" sz="2000" dirty="0">
                <a:solidFill>
                  <a:srgbClr val="333333"/>
                </a:solidFill>
              </a:rPr>
              <a:t> </a:t>
            </a:r>
            <a:r>
              <a:rPr lang="en-AU" altLang="de-DE" sz="2000" dirty="0" err="1">
                <a:solidFill>
                  <a:srgbClr val="333333"/>
                </a:solidFill>
              </a:rPr>
              <a:t>kuollut</a:t>
            </a:r>
            <a:r>
              <a:rPr lang="en-AU" altLang="de-DE" sz="2000" dirty="0">
                <a:solidFill>
                  <a:srgbClr val="333333"/>
                </a:solidFill>
              </a:rPr>
              <a:t> </a:t>
            </a:r>
            <a:r>
              <a:rPr lang="en-AU" altLang="de-DE" sz="2000" dirty="0" err="1">
                <a:solidFill>
                  <a:srgbClr val="333333"/>
                </a:solidFill>
              </a:rPr>
              <a:t>kauan</a:t>
            </a:r>
            <a:r>
              <a:rPr lang="en-AU" altLang="de-DE" sz="2000" dirty="0">
                <a:solidFill>
                  <a:srgbClr val="333333"/>
                </a:solidFill>
              </a:rPr>
              <a:t> </a:t>
            </a:r>
            <a:r>
              <a:rPr lang="en-AU" altLang="de-DE" sz="2000" dirty="0" err="1">
                <a:solidFill>
                  <a:srgbClr val="333333"/>
                </a:solidFill>
              </a:rPr>
              <a:t>sitten</a:t>
            </a:r>
            <a:r>
              <a:rPr lang="en-AU" altLang="de-DE" sz="2000" dirty="0">
                <a:solidFill>
                  <a:srgbClr val="333333"/>
                </a:solidFill>
              </a:rPr>
              <a:t> </a:t>
            </a:r>
            <a:r>
              <a:rPr lang="en-AU" altLang="de-DE" sz="2000" dirty="0" err="1">
                <a:solidFill>
                  <a:srgbClr val="333333"/>
                </a:solidFill>
              </a:rPr>
              <a:t>ja</a:t>
            </a:r>
            <a:r>
              <a:rPr lang="en-AU" altLang="de-DE" sz="2000" dirty="0">
                <a:solidFill>
                  <a:srgbClr val="333333"/>
                </a:solidFill>
              </a:rPr>
              <a:t> </a:t>
            </a:r>
            <a:r>
              <a:rPr lang="en-AU" altLang="de-DE" sz="2000" dirty="0" err="1">
                <a:solidFill>
                  <a:srgbClr val="333333"/>
                </a:solidFill>
              </a:rPr>
              <a:t>robotit</a:t>
            </a:r>
            <a:r>
              <a:rPr lang="en-AU" altLang="de-DE" sz="2000" dirty="0">
                <a:solidFill>
                  <a:srgbClr val="333333"/>
                </a:solidFill>
              </a:rPr>
              <a:t> </a:t>
            </a:r>
            <a:r>
              <a:rPr lang="en-AU" altLang="de-DE" sz="2000" dirty="0" err="1">
                <a:solidFill>
                  <a:srgbClr val="333333"/>
                </a:solidFill>
              </a:rPr>
              <a:t>olivat</a:t>
            </a:r>
            <a:r>
              <a:rPr lang="en-AU" altLang="de-DE" sz="2000" dirty="0">
                <a:solidFill>
                  <a:srgbClr val="333333"/>
                </a:solidFill>
              </a:rPr>
              <a:t> </a:t>
            </a:r>
            <a:r>
              <a:rPr lang="en-AU" altLang="de-DE" sz="2000" dirty="0" err="1">
                <a:solidFill>
                  <a:srgbClr val="333333"/>
                </a:solidFill>
              </a:rPr>
              <a:t>ottaneet</a:t>
            </a:r>
            <a:r>
              <a:rPr lang="en-AU" altLang="de-DE" sz="2000" dirty="0">
                <a:solidFill>
                  <a:srgbClr val="333333"/>
                </a:solidFill>
              </a:rPr>
              <a:t> </a:t>
            </a:r>
            <a:r>
              <a:rPr lang="en-AU" altLang="de-DE" sz="2000" dirty="0" err="1">
                <a:solidFill>
                  <a:srgbClr val="333333"/>
                </a:solidFill>
              </a:rPr>
              <a:t>haltuunsa</a:t>
            </a:r>
            <a:r>
              <a:rPr lang="en-AU" altLang="de-DE" sz="2000" dirty="0">
                <a:solidFill>
                  <a:srgbClr val="333333"/>
                </a:solidFill>
              </a:rPr>
              <a:t> </a:t>
            </a:r>
            <a:r>
              <a:rPr lang="en-AU" altLang="de-DE" sz="2000" dirty="0" err="1">
                <a:solidFill>
                  <a:srgbClr val="333333"/>
                </a:solidFill>
              </a:rPr>
              <a:t>tämän</a:t>
            </a:r>
            <a:r>
              <a:rPr lang="en-AU" altLang="de-DE" sz="2000" dirty="0">
                <a:solidFill>
                  <a:srgbClr val="333333"/>
                </a:solidFill>
              </a:rPr>
              <a:t> </a:t>
            </a:r>
            <a:r>
              <a:rPr lang="en-AU" altLang="de-DE" sz="2000" dirty="0" err="1">
                <a:solidFill>
                  <a:srgbClr val="333333"/>
                </a:solidFill>
              </a:rPr>
              <a:t>ruumiin</a:t>
            </a:r>
            <a:r>
              <a:rPr lang="en-AU" altLang="de-DE" sz="2000" dirty="0">
                <a:solidFill>
                  <a:srgbClr val="333333"/>
                </a:solidFill>
              </a:rPr>
              <a:t>. </a:t>
            </a:r>
            <a:r>
              <a:rPr lang="en-AU" altLang="de-DE" sz="2000" dirty="0" err="1">
                <a:solidFill>
                  <a:srgbClr val="333333"/>
                </a:solidFill>
              </a:rPr>
              <a:t>Vaikka</a:t>
            </a:r>
            <a:r>
              <a:rPr lang="en-AU" altLang="de-DE" sz="2000" dirty="0">
                <a:solidFill>
                  <a:srgbClr val="333333"/>
                </a:solidFill>
              </a:rPr>
              <a:t> </a:t>
            </a:r>
            <a:r>
              <a:rPr lang="en-AU" altLang="de-DE" sz="2000" dirty="0" err="1">
                <a:solidFill>
                  <a:srgbClr val="333333"/>
                </a:solidFill>
              </a:rPr>
              <a:t>isä</a:t>
            </a:r>
            <a:r>
              <a:rPr lang="en-AU" altLang="de-DE" sz="2000" dirty="0">
                <a:solidFill>
                  <a:srgbClr val="333333"/>
                </a:solidFill>
              </a:rPr>
              <a:t> </a:t>
            </a:r>
            <a:r>
              <a:rPr lang="en-AU" altLang="de-DE" sz="2000" dirty="0" err="1">
                <a:solidFill>
                  <a:srgbClr val="333333"/>
                </a:solidFill>
              </a:rPr>
              <a:t>loukkaantui</a:t>
            </a:r>
            <a:r>
              <a:rPr lang="en-AU" altLang="de-DE" sz="2000" dirty="0">
                <a:solidFill>
                  <a:srgbClr val="333333"/>
                </a:solidFill>
              </a:rPr>
              <a:t> </a:t>
            </a:r>
            <a:r>
              <a:rPr lang="en-AU" altLang="de-DE" sz="2000" dirty="0" err="1">
                <a:solidFill>
                  <a:srgbClr val="333333"/>
                </a:solidFill>
              </a:rPr>
              <a:t>hyökkäyksessä</a:t>
            </a:r>
            <a:r>
              <a:rPr lang="en-AU" altLang="de-DE" sz="2000" dirty="0">
                <a:solidFill>
                  <a:srgbClr val="333333"/>
                </a:solidFill>
              </a:rPr>
              <a:t> </a:t>
            </a:r>
            <a:r>
              <a:rPr lang="en-AU" altLang="de-DE" sz="2000" dirty="0" err="1">
                <a:solidFill>
                  <a:srgbClr val="333333"/>
                </a:solidFill>
              </a:rPr>
              <a:t>ja</a:t>
            </a:r>
            <a:r>
              <a:rPr lang="en-AU" altLang="de-DE" sz="2000" dirty="0">
                <a:solidFill>
                  <a:srgbClr val="333333"/>
                </a:solidFill>
              </a:rPr>
              <a:t> </a:t>
            </a:r>
            <a:r>
              <a:rPr lang="en-AU" altLang="de-DE" sz="2000" dirty="0" err="1">
                <a:solidFill>
                  <a:srgbClr val="333333"/>
                </a:solidFill>
              </a:rPr>
              <a:t>vuosi</a:t>
            </a:r>
            <a:r>
              <a:rPr lang="en-AU" altLang="de-DE" sz="2000" dirty="0">
                <a:solidFill>
                  <a:srgbClr val="333333"/>
                </a:solidFill>
              </a:rPr>
              <a:t> </a:t>
            </a:r>
            <a:r>
              <a:rPr lang="en-AU" altLang="de-DE" sz="2000" dirty="0" err="1">
                <a:solidFill>
                  <a:srgbClr val="333333"/>
                </a:solidFill>
              </a:rPr>
              <a:t>verta</a:t>
            </a:r>
            <a:r>
              <a:rPr lang="en-GB" altLang="de-DE" sz="2000" dirty="0">
                <a:solidFill>
                  <a:srgbClr val="333333"/>
                </a:solidFill>
              </a:rPr>
              <a:t>, </a:t>
            </a:r>
            <a:r>
              <a:rPr lang="en-GB" altLang="de-DE" sz="2000" dirty="0" err="1">
                <a:solidFill>
                  <a:srgbClr val="333333"/>
                </a:solidFill>
              </a:rPr>
              <a:t>mikä</a:t>
            </a:r>
            <a:r>
              <a:rPr lang="en-GB" altLang="de-DE" sz="2000" dirty="0">
                <a:solidFill>
                  <a:srgbClr val="333333"/>
                </a:solidFill>
              </a:rPr>
              <a:t> </a:t>
            </a:r>
            <a:r>
              <a:rPr lang="en-GB" altLang="de-DE" sz="2000" dirty="0" err="1">
                <a:solidFill>
                  <a:srgbClr val="333333"/>
                </a:solidFill>
              </a:rPr>
              <a:t>oli</a:t>
            </a:r>
            <a:r>
              <a:rPr lang="en-GB" altLang="de-DE" sz="2000" dirty="0">
                <a:solidFill>
                  <a:srgbClr val="333333"/>
                </a:solidFill>
              </a:rPr>
              <a:t> </a:t>
            </a:r>
            <a:r>
              <a:rPr lang="en-GB" altLang="de-DE" sz="2000" dirty="0" err="1">
                <a:solidFill>
                  <a:srgbClr val="333333"/>
                </a:solidFill>
              </a:rPr>
              <a:t>vastoin</a:t>
            </a:r>
            <a:r>
              <a:rPr lang="en-GB" altLang="de-DE" sz="2000" dirty="0">
                <a:solidFill>
                  <a:srgbClr val="333333"/>
                </a:solidFill>
              </a:rPr>
              <a:t> </a:t>
            </a:r>
            <a:r>
              <a:rPr lang="en-GB" altLang="de-DE" sz="2000" dirty="0" err="1">
                <a:solidFill>
                  <a:srgbClr val="333333"/>
                </a:solidFill>
              </a:rPr>
              <a:t>Lassin</a:t>
            </a:r>
            <a:r>
              <a:rPr lang="en-GB" altLang="de-DE" sz="2000" dirty="0">
                <a:solidFill>
                  <a:srgbClr val="333333"/>
                </a:solidFill>
              </a:rPr>
              <a:t> </a:t>
            </a:r>
            <a:r>
              <a:rPr lang="en-GB" altLang="de-DE" sz="2000" dirty="0" err="1">
                <a:solidFill>
                  <a:srgbClr val="333333"/>
                </a:solidFill>
              </a:rPr>
              <a:t>uskomusta</a:t>
            </a:r>
            <a:r>
              <a:rPr lang="en-GB" altLang="de-DE" sz="2000" dirty="0">
                <a:solidFill>
                  <a:srgbClr val="333333"/>
                </a:solidFill>
              </a:rPr>
              <a:t>, </a:t>
            </a:r>
            <a:r>
              <a:rPr lang="en-GB" altLang="de-DE" sz="2000" dirty="0" err="1">
                <a:solidFill>
                  <a:srgbClr val="333333"/>
                </a:solidFill>
              </a:rPr>
              <a:t>hän</a:t>
            </a:r>
            <a:r>
              <a:rPr lang="en-GB" altLang="de-DE" sz="2000" dirty="0">
                <a:solidFill>
                  <a:srgbClr val="333333"/>
                </a:solidFill>
              </a:rPr>
              <a:t> </a:t>
            </a:r>
            <a:r>
              <a:rPr lang="en-GB" altLang="de-DE" sz="2000" dirty="0" err="1">
                <a:solidFill>
                  <a:srgbClr val="333333"/>
                </a:solidFill>
              </a:rPr>
              <a:t>pysyi</a:t>
            </a:r>
            <a:r>
              <a:rPr lang="en-GB" altLang="de-DE" sz="2000" dirty="0">
                <a:solidFill>
                  <a:srgbClr val="333333"/>
                </a:solidFill>
              </a:rPr>
              <a:t> </a:t>
            </a:r>
            <a:r>
              <a:rPr lang="en-GB" altLang="de-DE" sz="2000" dirty="0" err="1">
                <a:solidFill>
                  <a:srgbClr val="333333"/>
                </a:solidFill>
              </a:rPr>
              <a:t>epäluuloisena</a:t>
            </a:r>
            <a:r>
              <a:rPr lang="en-GB" altLang="de-DE" sz="2000" dirty="0">
                <a:solidFill>
                  <a:srgbClr val="333333"/>
                </a:solidFill>
              </a:rPr>
              <a:t>.</a:t>
            </a:r>
            <a:endParaRPr lang="de-DE" altLang="de-DE" sz="2000" dirty="0">
              <a:solidFill>
                <a:srgbClr val="333333"/>
              </a:solidFill>
            </a:endParaRPr>
          </a:p>
          <a:p>
            <a:pPr lvl="0" defTabSz="914400" fontAlgn="base"/>
            <a:r>
              <a:rPr lang="en-AU" altLang="de-DE" sz="2000" dirty="0" err="1">
                <a:solidFill>
                  <a:srgbClr val="004992"/>
                </a:solidFill>
              </a:rPr>
              <a:t>Tausta</a:t>
            </a:r>
            <a:r>
              <a:rPr lang="en-AU" altLang="de-DE" sz="2000" dirty="0">
                <a:solidFill>
                  <a:srgbClr val="004992"/>
                </a:solidFill>
              </a:rPr>
              <a:t>: </a:t>
            </a:r>
            <a:r>
              <a:rPr lang="en-AU" altLang="de-DE" sz="2000" dirty="0" err="1">
                <a:solidFill>
                  <a:srgbClr val="333333"/>
                </a:solidFill>
              </a:rPr>
              <a:t>Isä</a:t>
            </a:r>
            <a:r>
              <a:rPr lang="en-AU" altLang="de-DE" sz="2000" dirty="0">
                <a:solidFill>
                  <a:srgbClr val="333333"/>
                </a:solidFill>
              </a:rPr>
              <a:t> </a:t>
            </a:r>
            <a:r>
              <a:rPr lang="en-AU" altLang="de-DE" sz="2000" dirty="0" err="1">
                <a:solidFill>
                  <a:srgbClr val="333333"/>
                </a:solidFill>
              </a:rPr>
              <a:t>käyttäytyi</a:t>
            </a:r>
            <a:r>
              <a:rPr lang="en-AU" altLang="de-DE" sz="2000" dirty="0">
                <a:solidFill>
                  <a:srgbClr val="333333"/>
                </a:solidFill>
              </a:rPr>
              <a:t> </a:t>
            </a:r>
            <a:r>
              <a:rPr lang="en-AU" altLang="de-DE" sz="2000" dirty="0" err="1">
                <a:solidFill>
                  <a:srgbClr val="333333"/>
                </a:solidFill>
              </a:rPr>
              <a:t>oudosti</a:t>
            </a:r>
            <a:r>
              <a:rPr lang="en-AU" altLang="de-DE" sz="2000" dirty="0">
                <a:solidFill>
                  <a:srgbClr val="333333"/>
                </a:solidFill>
              </a:rPr>
              <a:t> </a:t>
            </a:r>
            <a:r>
              <a:rPr lang="en-AU" altLang="de-DE" sz="2000" dirty="0" err="1">
                <a:solidFill>
                  <a:srgbClr val="333333"/>
                </a:solidFill>
              </a:rPr>
              <a:t>eikä</a:t>
            </a:r>
            <a:r>
              <a:rPr lang="en-AU" altLang="de-DE" sz="2000" dirty="0">
                <a:solidFill>
                  <a:srgbClr val="333333"/>
                </a:solidFill>
              </a:rPr>
              <a:t> </a:t>
            </a:r>
            <a:r>
              <a:rPr lang="en-AU" altLang="de-DE" sz="2000" dirty="0" err="1">
                <a:solidFill>
                  <a:srgbClr val="333333"/>
                </a:solidFill>
              </a:rPr>
              <a:t>ollut</a:t>
            </a:r>
            <a:r>
              <a:rPr lang="en-AU" altLang="de-DE" sz="2000" dirty="0">
                <a:solidFill>
                  <a:srgbClr val="333333"/>
                </a:solidFill>
              </a:rPr>
              <a:t> </a:t>
            </a:r>
            <a:r>
              <a:rPr lang="en-AU" altLang="de-DE" sz="2000" dirty="0" err="1">
                <a:solidFill>
                  <a:srgbClr val="333333"/>
                </a:solidFill>
              </a:rPr>
              <a:t>yhtä</a:t>
            </a:r>
            <a:r>
              <a:rPr lang="en-AU" altLang="de-DE" sz="2000" dirty="0">
                <a:solidFill>
                  <a:srgbClr val="333333"/>
                </a:solidFill>
              </a:rPr>
              <a:t> </a:t>
            </a:r>
            <a:r>
              <a:rPr lang="en-AU" altLang="de-DE" sz="2000" dirty="0" err="1">
                <a:solidFill>
                  <a:srgbClr val="333333"/>
                </a:solidFill>
              </a:rPr>
              <a:t>ystävällinen</a:t>
            </a:r>
            <a:r>
              <a:rPr lang="en-AU" altLang="de-DE" sz="2000" dirty="0">
                <a:solidFill>
                  <a:srgbClr val="333333"/>
                </a:solidFill>
              </a:rPr>
              <a:t> </a:t>
            </a:r>
            <a:r>
              <a:rPr lang="en-AU" altLang="de-DE" sz="2000" dirty="0" err="1">
                <a:solidFill>
                  <a:srgbClr val="333333"/>
                </a:solidFill>
              </a:rPr>
              <a:t>kuin</a:t>
            </a:r>
            <a:r>
              <a:rPr lang="en-AU" altLang="de-DE" sz="2000" dirty="0">
                <a:solidFill>
                  <a:srgbClr val="333333"/>
                </a:solidFill>
              </a:rPr>
              <a:t> </a:t>
            </a:r>
            <a:r>
              <a:rPr lang="en-AU" altLang="de-DE" sz="2000" dirty="0" err="1">
                <a:solidFill>
                  <a:srgbClr val="333333"/>
                </a:solidFill>
              </a:rPr>
              <a:t>yleensä</a:t>
            </a:r>
            <a:r>
              <a:rPr lang="en-AU" altLang="de-DE" sz="2000" dirty="0">
                <a:solidFill>
                  <a:srgbClr val="333333"/>
                </a:solidFill>
              </a:rPr>
              <a:t>.</a:t>
            </a:r>
          </a:p>
          <a:p>
            <a:pPr lvl="0" defTabSz="914400" fontAlgn="base"/>
            <a:r>
              <a:rPr lang="en-AU" altLang="de-DE" sz="2000" dirty="0" err="1">
                <a:solidFill>
                  <a:srgbClr val="004992"/>
                </a:solidFill>
              </a:rPr>
              <a:t>Mutta</a:t>
            </a:r>
            <a:r>
              <a:rPr lang="en-AU" altLang="de-DE" sz="2000" dirty="0">
                <a:solidFill>
                  <a:srgbClr val="004992"/>
                </a:solidFill>
              </a:rPr>
              <a:t>: </a:t>
            </a:r>
            <a:r>
              <a:rPr lang="en-AU" altLang="de-DE" sz="2000" dirty="0" err="1">
                <a:solidFill>
                  <a:srgbClr val="333333"/>
                </a:solidFill>
              </a:rPr>
              <a:t>Ihmiset</a:t>
            </a:r>
            <a:r>
              <a:rPr lang="en-AU" altLang="de-DE" sz="2000" dirty="0">
                <a:solidFill>
                  <a:srgbClr val="333333"/>
                </a:solidFill>
              </a:rPr>
              <a:t> </a:t>
            </a:r>
            <a:r>
              <a:rPr lang="en-AU" altLang="de-DE" sz="2000" dirty="0" err="1">
                <a:solidFill>
                  <a:srgbClr val="333333"/>
                </a:solidFill>
              </a:rPr>
              <a:t>muuttuvat</a:t>
            </a:r>
            <a:r>
              <a:rPr lang="en-AU" altLang="de-DE" sz="2000" dirty="0">
                <a:solidFill>
                  <a:srgbClr val="333333"/>
                </a:solidFill>
              </a:rPr>
              <a:t> </a:t>
            </a:r>
            <a:r>
              <a:rPr lang="en-AU" altLang="de-DE" sz="2000" dirty="0" err="1">
                <a:solidFill>
                  <a:srgbClr val="333333"/>
                </a:solidFill>
              </a:rPr>
              <a:t>ikääntyessään</a:t>
            </a:r>
            <a:r>
              <a:rPr lang="en-AU" altLang="de-DE" sz="2000" dirty="0">
                <a:solidFill>
                  <a:srgbClr val="333333"/>
                </a:solidFill>
              </a:rPr>
              <a:t>; </a:t>
            </a:r>
            <a:r>
              <a:rPr lang="en-AU" altLang="de-DE" sz="2000" dirty="0" err="1">
                <a:solidFill>
                  <a:srgbClr val="333333"/>
                </a:solidFill>
              </a:rPr>
              <a:t>ehkä</a:t>
            </a:r>
            <a:r>
              <a:rPr lang="en-AU" altLang="de-DE" sz="2000" dirty="0">
                <a:solidFill>
                  <a:srgbClr val="333333"/>
                </a:solidFill>
              </a:rPr>
              <a:t> </a:t>
            </a:r>
            <a:r>
              <a:rPr lang="en-AU" altLang="de-DE" sz="2000" dirty="0" err="1">
                <a:solidFill>
                  <a:srgbClr val="333333"/>
                </a:solidFill>
              </a:rPr>
              <a:t>isällä</a:t>
            </a:r>
            <a:r>
              <a:rPr lang="en-AU" altLang="de-DE" sz="2000" dirty="0">
                <a:solidFill>
                  <a:srgbClr val="333333"/>
                </a:solidFill>
              </a:rPr>
              <a:t> </a:t>
            </a:r>
            <a:r>
              <a:rPr lang="en-AU" altLang="de-DE" sz="2000" dirty="0" err="1">
                <a:solidFill>
                  <a:srgbClr val="333333"/>
                </a:solidFill>
              </a:rPr>
              <a:t>oli</a:t>
            </a:r>
            <a:r>
              <a:rPr lang="en-AU" altLang="de-DE" sz="2000" dirty="0">
                <a:solidFill>
                  <a:srgbClr val="333333"/>
                </a:solidFill>
              </a:rPr>
              <a:t> </a:t>
            </a:r>
            <a:r>
              <a:rPr lang="en-AU" altLang="de-DE" sz="2000" dirty="0" err="1">
                <a:solidFill>
                  <a:srgbClr val="333333"/>
                </a:solidFill>
              </a:rPr>
              <a:t>omia</a:t>
            </a:r>
            <a:r>
              <a:rPr lang="en-AU" altLang="de-DE" sz="2000" dirty="0">
                <a:solidFill>
                  <a:srgbClr val="333333"/>
                </a:solidFill>
              </a:rPr>
              <a:t> </a:t>
            </a:r>
            <a:r>
              <a:rPr lang="en-AU" altLang="de-DE" sz="2000" dirty="0" err="1">
                <a:solidFill>
                  <a:srgbClr val="333333"/>
                </a:solidFill>
              </a:rPr>
              <a:t>huolia</a:t>
            </a:r>
            <a:r>
              <a:rPr lang="en-AU" altLang="de-DE" sz="2000" dirty="0">
                <a:solidFill>
                  <a:srgbClr val="333333"/>
                </a:solidFill>
              </a:rPr>
              <a:t> tai </a:t>
            </a:r>
            <a:r>
              <a:rPr lang="en-AU" altLang="de-DE" sz="2000" dirty="0" err="1">
                <a:solidFill>
                  <a:srgbClr val="333333"/>
                </a:solidFill>
              </a:rPr>
              <a:t>hän</a:t>
            </a:r>
            <a:r>
              <a:rPr lang="en-AU" altLang="de-DE" sz="2000" dirty="0">
                <a:solidFill>
                  <a:srgbClr val="333333"/>
                </a:solidFill>
              </a:rPr>
              <a:t> </a:t>
            </a:r>
            <a:r>
              <a:rPr lang="en-AU" altLang="de-DE" sz="2000" dirty="0" err="1">
                <a:solidFill>
                  <a:srgbClr val="333333"/>
                </a:solidFill>
              </a:rPr>
              <a:t>oli</a:t>
            </a:r>
            <a:r>
              <a:rPr lang="en-AU" altLang="de-DE" sz="2000" dirty="0">
                <a:solidFill>
                  <a:srgbClr val="333333"/>
                </a:solidFill>
              </a:rPr>
              <a:t> </a:t>
            </a:r>
            <a:r>
              <a:rPr lang="en-AU" altLang="de-DE" sz="2000" dirty="0" err="1">
                <a:solidFill>
                  <a:srgbClr val="333333"/>
                </a:solidFill>
              </a:rPr>
              <a:t>rasittunut</a:t>
            </a:r>
            <a:r>
              <a:rPr lang="en-AU" altLang="de-DE" sz="2000" dirty="0">
                <a:solidFill>
                  <a:srgbClr val="333333"/>
                </a:solidFill>
              </a:rPr>
              <a:t> </a:t>
            </a:r>
            <a:r>
              <a:rPr lang="en-AU" altLang="de-DE" sz="2000" dirty="0" err="1">
                <a:solidFill>
                  <a:srgbClr val="333333"/>
                </a:solidFill>
              </a:rPr>
              <a:t>pojastaan</a:t>
            </a:r>
            <a:r>
              <a:rPr lang="en-AU" altLang="de-DE" sz="2000" dirty="0">
                <a:solidFill>
                  <a:srgbClr val="333333"/>
                </a:solidFill>
              </a:rPr>
              <a:t>. </a:t>
            </a:r>
            <a:r>
              <a:rPr lang="en-AU" altLang="de-DE" sz="2000" dirty="0" err="1">
                <a:solidFill>
                  <a:srgbClr val="333333"/>
                </a:solidFill>
              </a:rPr>
              <a:t>Lassin</a:t>
            </a:r>
            <a:r>
              <a:rPr lang="en-AU" altLang="de-DE" sz="2000" dirty="0">
                <a:solidFill>
                  <a:srgbClr val="333333"/>
                </a:solidFill>
              </a:rPr>
              <a:t> </a:t>
            </a:r>
            <a:r>
              <a:rPr lang="en-AU" altLang="de-DE" sz="2000" dirty="0" err="1">
                <a:solidFill>
                  <a:srgbClr val="333333"/>
                </a:solidFill>
              </a:rPr>
              <a:t>sukulaiset</a:t>
            </a:r>
            <a:r>
              <a:rPr lang="en-AU" altLang="de-DE" sz="2000" dirty="0">
                <a:solidFill>
                  <a:srgbClr val="333333"/>
                </a:solidFill>
              </a:rPr>
              <a:t> </a:t>
            </a:r>
            <a:r>
              <a:rPr lang="en-AU" altLang="de-DE" sz="2000" dirty="0" err="1">
                <a:solidFill>
                  <a:srgbClr val="333333"/>
                </a:solidFill>
              </a:rPr>
              <a:t>eivät</a:t>
            </a:r>
            <a:r>
              <a:rPr lang="en-AU" altLang="de-DE" sz="2000" dirty="0">
                <a:solidFill>
                  <a:srgbClr val="333333"/>
                </a:solidFill>
              </a:rPr>
              <a:t> </a:t>
            </a:r>
            <a:r>
              <a:rPr lang="en-AU" altLang="de-DE" sz="2000" dirty="0" err="1">
                <a:solidFill>
                  <a:srgbClr val="333333"/>
                </a:solidFill>
              </a:rPr>
              <a:t>onnistuneet</a:t>
            </a:r>
            <a:r>
              <a:rPr lang="en-AU" altLang="de-DE" sz="2000" dirty="0">
                <a:solidFill>
                  <a:srgbClr val="333333"/>
                </a:solidFill>
              </a:rPr>
              <a:t> </a:t>
            </a:r>
            <a:r>
              <a:rPr lang="en-AU" altLang="de-DE" sz="2000" dirty="0" err="1">
                <a:solidFill>
                  <a:srgbClr val="333333"/>
                </a:solidFill>
              </a:rPr>
              <a:t>vakuuttamaan</a:t>
            </a:r>
            <a:r>
              <a:rPr lang="en-AU" altLang="de-DE" sz="2000" dirty="0">
                <a:solidFill>
                  <a:srgbClr val="333333"/>
                </a:solidFill>
              </a:rPr>
              <a:t> </a:t>
            </a:r>
            <a:r>
              <a:rPr lang="en-AU" altLang="de-DE" sz="2000" dirty="0" err="1">
                <a:solidFill>
                  <a:srgbClr val="333333"/>
                </a:solidFill>
              </a:rPr>
              <a:t>häntä</a:t>
            </a:r>
            <a:r>
              <a:rPr lang="en-AU" altLang="de-DE" sz="2000" dirty="0">
                <a:solidFill>
                  <a:srgbClr val="333333"/>
                </a:solidFill>
              </a:rPr>
              <a:t> </a:t>
            </a:r>
            <a:r>
              <a:rPr lang="en-AU" altLang="de-DE" sz="2000" dirty="0" err="1">
                <a:solidFill>
                  <a:srgbClr val="333333"/>
                </a:solidFill>
              </a:rPr>
              <a:t>siitä</a:t>
            </a:r>
            <a:r>
              <a:rPr lang="en-AU" altLang="de-DE" sz="2000" dirty="0">
                <a:solidFill>
                  <a:srgbClr val="333333"/>
                </a:solidFill>
              </a:rPr>
              <a:t>, </a:t>
            </a:r>
            <a:r>
              <a:rPr lang="en-AU" altLang="de-DE" sz="2000" dirty="0" err="1">
                <a:solidFill>
                  <a:srgbClr val="333333"/>
                </a:solidFill>
              </a:rPr>
              <a:t>että</a:t>
            </a:r>
            <a:r>
              <a:rPr lang="en-AU" altLang="de-DE" sz="2000" dirty="0">
                <a:solidFill>
                  <a:srgbClr val="333333"/>
                </a:solidFill>
              </a:rPr>
              <a:t> </a:t>
            </a:r>
            <a:r>
              <a:rPr lang="en-AU" altLang="de-DE" sz="2000" dirty="0" err="1">
                <a:solidFill>
                  <a:srgbClr val="333333"/>
                </a:solidFill>
              </a:rPr>
              <a:t>isällä</a:t>
            </a:r>
            <a:r>
              <a:rPr lang="en-AU" altLang="de-DE" sz="2000" dirty="0">
                <a:solidFill>
                  <a:srgbClr val="333333"/>
                </a:solidFill>
              </a:rPr>
              <a:t> on </a:t>
            </a:r>
            <a:r>
              <a:rPr lang="en-AU" altLang="de-DE" sz="2000" dirty="0" err="1">
                <a:solidFill>
                  <a:srgbClr val="333333"/>
                </a:solidFill>
              </a:rPr>
              <a:t>kaikki</a:t>
            </a:r>
            <a:r>
              <a:rPr lang="en-AU" altLang="de-DE" sz="2000" dirty="0">
                <a:solidFill>
                  <a:srgbClr val="333333"/>
                </a:solidFill>
              </a:rPr>
              <a:t> </a:t>
            </a:r>
            <a:r>
              <a:rPr lang="en-AU" altLang="de-DE" sz="2000" dirty="0" err="1">
                <a:solidFill>
                  <a:srgbClr val="333333"/>
                </a:solidFill>
              </a:rPr>
              <a:t>hyvin</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69</a:t>
            </a:fld>
            <a:endParaRPr lang="de-DE" altLang="de-DE">
              <a:latin typeface="+mn-lt"/>
            </a:endParaRPr>
          </a:p>
        </p:txBody>
      </p:sp>
    </p:spTree>
    <p:extLst>
      <p:ext uri="{BB962C8B-B14F-4D97-AF65-F5344CB8AC3E}">
        <p14:creationId xmlns:p14="http://schemas.microsoft.com/office/powerpoint/2010/main" val="29310178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Mitä tekemistä tällä on psykoosin kanssa?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Psykoosin</a:t>
            </a:r>
            <a:r>
              <a:rPr lang="en-AU" altLang="de-DE" sz="2000" dirty="0">
                <a:solidFill>
                  <a:srgbClr val="333333"/>
                </a:solidFill>
              </a:rPr>
              <a:t> </a:t>
            </a:r>
            <a:r>
              <a:rPr lang="en-AU" altLang="de-DE" sz="2000" dirty="0" err="1">
                <a:solidFill>
                  <a:srgbClr val="333333"/>
                </a:solidFill>
              </a:rPr>
              <a:t>aikana</a:t>
            </a:r>
            <a:r>
              <a:rPr lang="en-AU" altLang="de-DE" sz="2000" dirty="0">
                <a:solidFill>
                  <a:srgbClr val="333333"/>
                </a:solidFill>
              </a:rPr>
              <a:t> </a:t>
            </a:r>
            <a:r>
              <a:rPr lang="en-AU" altLang="de-DE" sz="2000" dirty="0" err="1">
                <a:solidFill>
                  <a:srgbClr val="333333"/>
                </a:solidFill>
              </a:rPr>
              <a:t>henkilö</a:t>
            </a:r>
            <a:r>
              <a:rPr lang="en-AU" altLang="de-DE" sz="2000" dirty="0">
                <a:solidFill>
                  <a:srgbClr val="333333"/>
                </a:solidFill>
              </a:rPr>
              <a:t> </a:t>
            </a:r>
            <a:r>
              <a:rPr lang="en-AU" altLang="de-DE" sz="2000" dirty="0" err="1">
                <a:solidFill>
                  <a:srgbClr val="333333"/>
                </a:solidFill>
              </a:rPr>
              <a:t>saattaa</a:t>
            </a:r>
            <a:r>
              <a:rPr lang="en-AU" altLang="de-DE" sz="2000" dirty="0">
                <a:solidFill>
                  <a:srgbClr val="333333"/>
                </a:solidFill>
              </a:rPr>
              <a:t> </a:t>
            </a:r>
            <a:r>
              <a:rPr lang="en-AU" altLang="de-DE" sz="2000" dirty="0" err="1">
                <a:solidFill>
                  <a:srgbClr val="333333"/>
                </a:solidFill>
              </a:rPr>
              <a:t>pitää</a:t>
            </a:r>
            <a:r>
              <a:rPr lang="en-AU" altLang="de-DE" sz="2000" dirty="0">
                <a:solidFill>
                  <a:srgbClr val="333333"/>
                </a:solidFill>
              </a:rPr>
              <a:t> </a:t>
            </a:r>
            <a:r>
              <a:rPr lang="en-AU" altLang="de-DE" sz="2000" dirty="0" err="1">
                <a:solidFill>
                  <a:srgbClr val="333333"/>
                </a:solidFill>
              </a:rPr>
              <a:t>kiinni</a:t>
            </a:r>
            <a:r>
              <a:rPr lang="en-AU" altLang="de-DE" sz="2000" dirty="0">
                <a:solidFill>
                  <a:srgbClr val="333333"/>
                </a:solidFill>
              </a:rPr>
              <a:t> </a:t>
            </a:r>
            <a:r>
              <a:rPr lang="en-AU" altLang="de-DE" sz="2000" dirty="0" err="1">
                <a:solidFill>
                  <a:srgbClr val="333333"/>
                </a:solidFill>
              </a:rPr>
              <a:t>virheellisistä</a:t>
            </a:r>
            <a:r>
              <a:rPr lang="en-AU" altLang="de-DE" sz="2000" dirty="0">
                <a:solidFill>
                  <a:srgbClr val="333333"/>
                </a:solidFill>
              </a:rPr>
              <a:t> </a:t>
            </a:r>
            <a:r>
              <a:rPr lang="en-AU" altLang="de-DE" sz="2000" dirty="0" err="1">
                <a:solidFill>
                  <a:srgbClr val="333333"/>
                </a:solidFill>
              </a:rPr>
              <a:t>uskomuksista</a:t>
            </a:r>
            <a:r>
              <a:rPr lang="en-AU" altLang="de-DE" sz="2000" dirty="0">
                <a:solidFill>
                  <a:srgbClr val="333333"/>
                </a:solidFill>
              </a:rPr>
              <a:t> </a:t>
            </a:r>
            <a:r>
              <a:rPr lang="en-AU" altLang="de-DE" sz="2000" dirty="0" err="1">
                <a:solidFill>
                  <a:srgbClr val="333333"/>
                </a:solidFill>
              </a:rPr>
              <a:t>ja</a:t>
            </a:r>
            <a:r>
              <a:rPr lang="en-AU" altLang="de-DE" sz="2000" dirty="0">
                <a:solidFill>
                  <a:srgbClr val="333333"/>
                </a:solidFill>
              </a:rPr>
              <a:t> </a:t>
            </a:r>
            <a:r>
              <a:rPr lang="en-AU" altLang="de-DE" sz="2000" dirty="0" err="1">
                <a:solidFill>
                  <a:srgbClr val="333333"/>
                </a:solidFill>
              </a:rPr>
              <a:t>jättää</a:t>
            </a:r>
            <a:r>
              <a:rPr lang="en-AU" altLang="de-DE" sz="2000" dirty="0">
                <a:solidFill>
                  <a:srgbClr val="333333"/>
                </a:solidFill>
              </a:rPr>
              <a:t> </a:t>
            </a:r>
            <a:r>
              <a:rPr lang="en-AU" altLang="de-DE" sz="2000" dirty="0" err="1">
                <a:solidFill>
                  <a:srgbClr val="333333"/>
                </a:solidFill>
              </a:rPr>
              <a:t>huomiotta</a:t>
            </a:r>
            <a:r>
              <a:rPr lang="en-AU" altLang="de-DE" sz="2000" dirty="0">
                <a:solidFill>
                  <a:srgbClr val="333333"/>
                </a:solidFill>
              </a:rPr>
              <a:t> </a:t>
            </a:r>
            <a:r>
              <a:rPr lang="en-AU" altLang="de-DE" sz="2000" dirty="0" err="1">
                <a:solidFill>
                  <a:srgbClr val="333333"/>
                </a:solidFill>
              </a:rPr>
              <a:t>niitä</a:t>
            </a:r>
            <a:r>
              <a:rPr lang="en-AU" altLang="de-DE" sz="2000" dirty="0">
                <a:solidFill>
                  <a:srgbClr val="333333"/>
                </a:solidFill>
              </a:rPr>
              <a:t> </a:t>
            </a:r>
            <a:r>
              <a:rPr lang="en-AU" altLang="de-DE" sz="2000" dirty="0" err="1">
                <a:solidFill>
                  <a:srgbClr val="333333"/>
                </a:solidFill>
              </a:rPr>
              <a:t>vastaan</a:t>
            </a:r>
            <a:r>
              <a:rPr lang="en-AU" altLang="de-DE" sz="2000" dirty="0">
                <a:solidFill>
                  <a:srgbClr val="333333"/>
                </a:solidFill>
              </a:rPr>
              <a:t> </a:t>
            </a:r>
            <a:r>
              <a:rPr lang="en-AU" altLang="de-DE" sz="2000" dirty="0" err="1">
                <a:solidFill>
                  <a:srgbClr val="333333"/>
                </a:solidFill>
              </a:rPr>
              <a:t>puhuvat</a:t>
            </a:r>
            <a:r>
              <a:rPr lang="en-AU" altLang="de-DE" sz="2000" dirty="0">
                <a:solidFill>
                  <a:srgbClr val="333333"/>
                </a:solidFill>
              </a:rPr>
              <a:t> </a:t>
            </a:r>
            <a:r>
              <a:rPr lang="en-AU" altLang="de-DE" sz="2000" dirty="0" err="1">
                <a:solidFill>
                  <a:srgbClr val="333333"/>
                </a:solidFill>
              </a:rPr>
              <a:t>seikat</a:t>
            </a:r>
            <a:r>
              <a:rPr lang="en-AU" altLang="de-DE" sz="2000" dirty="0">
                <a:solidFill>
                  <a:srgbClr val="333333"/>
                </a:solidFill>
              </a:rPr>
              <a:t>. </a:t>
            </a:r>
            <a:r>
              <a:rPr lang="en-AU" altLang="de-DE" sz="2000" dirty="0" err="1">
                <a:solidFill>
                  <a:srgbClr val="333333"/>
                </a:solidFill>
              </a:rPr>
              <a:t>Joskus</a:t>
            </a:r>
            <a:r>
              <a:rPr lang="en-AU" altLang="de-DE" sz="2000" dirty="0">
                <a:solidFill>
                  <a:srgbClr val="333333"/>
                </a:solidFill>
              </a:rPr>
              <a:t> </a:t>
            </a:r>
            <a:r>
              <a:rPr lang="en-AU" altLang="de-DE" sz="2000" dirty="0" err="1">
                <a:solidFill>
                  <a:srgbClr val="333333"/>
                </a:solidFill>
              </a:rPr>
              <a:t>tällä</a:t>
            </a:r>
            <a:r>
              <a:rPr lang="en-AU" altLang="de-DE" sz="2000" dirty="0">
                <a:solidFill>
                  <a:srgbClr val="333333"/>
                </a:solidFill>
              </a:rPr>
              <a:t> </a:t>
            </a:r>
            <a:r>
              <a:rPr lang="en-AU" altLang="de-DE" sz="2000" dirty="0" err="1">
                <a:solidFill>
                  <a:srgbClr val="333333"/>
                </a:solidFill>
              </a:rPr>
              <a:t>voi</a:t>
            </a:r>
            <a:r>
              <a:rPr lang="en-AU" altLang="de-DE" sz="2000" dirty="0">
                <a:solidFill>
                  <a:srgbClr val="333333"/>
                </a:solidFill>
              </a:rPr>
              <a:t> olla </a:t>
            </a:r>
            <a:r>
              <a:rPr lang="en-AU" altLang="de-DE" sz="2000" dirty="0" err="1">
                <a:solidFill>
                  <a:srgbClr val="333333"/>
                </a:solidFill>
              </a:rPr>
              <a:t>dramaattisia</a:t>
            </a:r>
            <a:r>
              <a:rPr lang="en-AU" altLang="de-DE" sz="2000" dirty="0">
                <a:solidFill>
                  <a:srgbClr val="333333"/>
                </a:solidFill>
              </a:rPr>
              <a:t> </a:t>
            </a:r>
            <a:r>
              <a:rPr lang="en-AU" altLang="de-DE" sz="2000" dirty="0" err="1">
                <a:solidFill>
                  <a:srgbClr val="333333"/>
                </a:solidFill>
              </a:rPr>
              <a:t>seuraamuksia</a:t>
            </a:r>
            <a:r>
              <a:rPr lang="en-AU" altLang="de-DE" sz="2000" dirty="0">
                <a:solidFill>
                  <a:srgbClr val="333333"/>
                </a:solidFill>
              </a:rPr>
              <a:t>.</a:t>
            </a:r>
          </a:p>
          <a:p>
            <a:pPr lvl="0" defTabSz="914400" fontAlgn="base"/>
            <a:r>
              <a:rPr lang="en-AU" altLang="de-DE" sz="2000" dirty="0" err="1">
                <a:solidFill>
                  <a:srgbClr val="004992"/>
                </a:solidFill>
              </a:rPr>
              <a:t>Esimerkki</a:t>
            </a:r>
            <a:r>
              <a:rPr lang="en-AU" altLang="de-DE" sz="2000" dirty="0">
                <a:solidFill>
                  <a:srgbClr val="004992"/>
                </a:solidFill>
              </a:rPr>
              <a:t>: </a:t>
            </a:r>
            <a:r>
              <a:rPr lang="en-AU" altLang="de-DE" sz="2000" dirty="0" err="1">
                <a:solidFill>
                  <a:srgbClr val="333333"/>
                </a:solidFill>
              </a:rPr>
              <a:t>Lassi</a:t>
            </a:r>
            <a:r>
              <a:rPr lang="en-AU" altLang="de-DE" sz="2000" dirty="0">
                <a:solidFill>
                  <a:srgbClr val="333333"/>
                </a:solidFill>
              </a:rPr>
              <a:t> </a:t>
            </a:r>
            <a:r>
              <a:rPr lang="en-AU" altLang="de-DE" sz="2000" dirty="0" err="1">
                <a:solidFill>
                  <a:srgbClr val="333333"/>
                </a:solidFill>
              </a:rPr>
              <a:t>kävi</a:t>
            </a:r>
            <a:r>
              <a:rPr lang="en-AU" altLang="de-DE" sz="2000" dirty="0">
                <a:solidFill>
                  <a:srgbClr val="333333"/>
                </a:solidFill>
              </a:rPr>
              <a:t> </a:t>
            </a:r>
            <a:r>
              <a:rPr lang="en-AU" altLang="de-DE" sz="2000" dirty="0" err="1">
                <a:solidFill>
                  <a:srgbClr val="333333"/>
                </a:solidFill>
              </a:rPr>
              <a:t>isänsä</a:t>
            </a:r>
            <a:r>
              <a:rPr lang="en-AU" altLang="de-DE" sz="2000" dirty="0">
                <a:solidFill>
                  <a:srgbClr val="333333"/>
                </a:solidFill>
              </a:rPr>
              <a:t> </a:t>
            </a:r>
            <a:r>
              <a:rPr lang="en-AU" altLang="de-DE" sz="2000" dirty="0" err="1">
                <a:solidFill>
                  <a:srgbClr val="333333"/>
                </a:solidFill>
              </a:rPr>
              <a:t>päälle</a:t>
            </a:r>
            <a:r>
              <a:rPr lang="en-AU" altLang="de-DE" sz="2000" dirty="0">
                <a:solidFill>
                  <a:srgbClr val="333333"/>
                </a:solidFill>
              </a:rPr>
              <a:t>. </a:t>
            </a:r>
            <a:r>
              <a:rPr lang="en-AU" altLang="de-DE" sz="2000" dirty="0" err="1">
                <a:solidFill>
                  <a:srgbClr val="333333"/>
                </a:solidFill>
              </a:rPr>
              <a:t>Hän</a:t>
            </a:r>
            <a:r>
              <a:rPr lang="en-AU" altLang="de-DE" sz="2000" dirty="0">
                <a:solidFill>
                  <a:srgbClr val="333333"/>
                </a:solidFill>
              </a:rPr>
              <a:t> </a:t>
            </a:r>
            <a:r>
              <a:rPr lang="en-AU" altLang="de-DE" sz="2000" dirty="0" err="1">
                <a:solidFill>
                  <a:srgbClr val="333333"/>
                </a:solidFill>
              </a:rPr>
              <a:t>oli</a:t>
            </a:r>
            <a:r>
              <a:rPr lang="en-AU" altLang="de-DE" sz="2000" dirty="0">
                <a:solidFill>
                  <a:srgbClr val="333333"/>
                </a:solidFill>
              </a:rPr>
              <a:t> </a:t>
            </a:r>
            <a:r>
              <a:rPr lang="en-AU" altLang="de-DE" sz="2000" dirty="0" err="1">
                <a:solidFill>
                  <a:srgbClr val="333333"/>
                </a:solidFill>
              </a:rPr>
              <a:t>varma</a:t>
            </a:r>
            <a:r>
              <a:rPr lang="en-AU" altLang="de-DE" sz="2000" dirty="0">
                <a:solidFill>
                  <a:srgbClr val="333333"/>
                </a:solidFill>
              </a:rPr>
              <a:t>, </a:t>
            </a:r>
            <a:r>
              <a:rPr lang="en-AU" altLang="de-DE" sz="2000" dirty="0" err="1">
                <a:solidFill>
                  <a:srgbClr val="333333"/>
                </a:solidFill>
              </a:rPr>
              <a:t>että</a:t>
            </a:r>
            <a:r>
              <a:rPr lang="en-AU" altLang="de-DE" sz="2000" dirty="0">
                <a:solidFill>
                  <a:srgbClr val="333333"/>
                </a:solidFill>
              </a:rPr>
              <a:t> </a:t>
            </a:r>
            <a:r>
              <a:rPr lang="en-AU" altLang="de-DE" sz="2000" dirty="0" err="1">
                <a:solidFill>
                  <a:srgbClr val="333333"/>
                </a:solidFill>
              </a:rPr>
              <a:t>hänen</a:t>
            </a:r>
            <a:r>
              <a:rPr lang="en-AU" altLang="de-DE" sz="2000" dirty="0">
                <a:solidFill>
                  <a:srgbClr val="333333"/>
                </a:solidFill>
              </a:rPr>
              <a:t> </a:t>
            </a:r>
            <a:r>
              <a:rPr lang="en-AU" altLang="de-DE" sz="2000" dirty="0" err="1">
                <a:solidFill>
                  <a:srgbClr val="333333"/>
                </a:solidFill>
              </a:rPr>
              <a:t>isänsä</a:t>
            </a:r>
            <a:r>
              <a:rPr lang="en-AU" altLang="de-DE" sz="2000" dirty="0">
                <a:solidFill>
                  <a:srgbClr val="333333"/>
                </a:solidFill>
              </a:rPr>
              <a:t> </a:t>
            </a:r>
            <a:r>
              <a:rPr lang="en-AU" altLang="de-DE" sz="2000" dirty="0" err="1">
                <a:solidFill>
                  <a:srgbClr val="333333"/>
                </a:solidFill>
              </a:rPr>
              <a:t>oli</a:t>
            </a:r>
            <a:r>
              <a:rPr lang="en-AU" altLang="de-DE" sz="2000" dirty="0">
                <a:solidFill>
                  <a:srgbClr val="333333"/>
                </a:solidFill>
              </a:rPr>
              <a:t> </a:t>
            </a:r>
            <a:r>
              <a:rPr lang="en-AU" altLang="de-DE" sz="2000" dirty="0" err="1">
                <a:solidFill>
                  <a:srgbClr val="333333"/>
                </a:solidFill>
              </a:rPr>
              <a:t>kuollut</a:t>
            </a:r>
            <a:r>
              <a:rPr lang="en-AU" altLang="de-DE" sz="2000" dirty="0">
                <a:solidFill>
                  <a:srgbClr val="333333"/>
                </a:solidFill>
              </a:rPr>
              <a:t> </a:t>
            </a:r>
            <a:r>
              <a:rPr lang="en-AU" altLang="de-DE" sz="2000" dirty="0" err="1">
                <a:solidFill>
                  <a:srgbClr val="333333"/>
                </a:solidFill>
              </a:rPr>
              <a:t>kauan</a:t>
            </a:r>
            <a:r>
              <a:rPr lang="en-AU" altLang="de-DE" sz="2000" dirty="0">
                <a:solidFill>
                  <a:srgbClr val="333333"/>
                </a:solidFill>
              </a:rPr>
              <a:t> </a:t>
            </a:r>
            <a:r>
              <a:rPr lang="en-AU" altLang="de-DE" sz="2000" dirty="0" err="1">
                <a:solidFill>
                  <a:srgbClr val="333333"/>
                </a:solidFill>
              </a:rPr>
              <a:t>sitten</a:t>
            </a:r>
            <a:r>
              <a:rPr lang="en-AU" altLang="de-DE" sz="2000" dirty="0">
                <a:solidFill>
                  <a:srgbClr val="333333"/>
                </a:solidFill>
              </a:rPr>
              <a:t> </a:t>
            </a:r>
            <a:r>
              <a:rPr lang="en-AU" altLang="de-DE" sz="2000" dirty="0" err="1">
                <a:solidFill>
                  <a:srgbClr val="333333"/>
                </a:solidFill>
              </a:rPr>
              <a:t>ja</a:t>
            </a:r>
            <a:r>
              <a:rPr lang="en-AU" altLang="de-DE" sz="2000" dirty="0">
                <a:solidFill>
                  <a:srgbClr val="333333"/>
                </a:solidFill>
              </a:rPr>
              <a:t> </a:t>
            </a:r>
            <a:r>
              <a:rPr lang="en-AU" altLang="de-DE" sz="2000" dirty="0" err="1">
                <a:solidFill>
                  <a:srgbClr val="333333"/>
                </a:solidFill>
              </a:rPr>
              <a:t>robotit</a:t>
            </a:r>
            <a:r>
              <a:rPr lang="en-AU" altLang="de-DE" sz="2000" dirty="0">
                <a:solidFill>
                  <a:srgbClr val="333333"/>
                </a:solidFill>
              </a:rPr>
              <a:t> </a:t>
            </a:r>
            <a:r>
              <a:rPr lang="en-AU" altLang="de-DE" sz="2000" dirty="0" err="1">
                <a:solidFill>
                  <a:srgbClr val="333333"/>
                </a:solidFill>
              </a:rPr>
              <a:t>olivat</a:t>
            </a:r>
            <a:r>
              <a:rPr lang="en-AU" altLang="de-DE" sz="2000" dirty="0">
                <a:solidFill>
                  <a:srgbClr val="333333"/>
                </a:solidFill>
              </a:rPr>
              <a:t> </a:t>
            </a:r>
            <a:r>
              <a:rPr lang="en-AU" altLang="de-DE" sz="2000" dirty="0" err="1">
                <a:solidFill>
                  <a:srgbClr val="333333"/>
                </a:solidFill>
              </a:rPr>
              <a:t>ottaneet</a:t>
            </a:r>
            <a:r>
              <a:rPr lang="en-AU" altLang="de-DE" sz="2000" dirty="0">
                <a:solidFill>
                  <a:srgbClr val="333333"/>
                </a:solidFill>
              </a:rPr>
              <a:t> </a:t>
            </a:r>
            <a:r>
              <a:rPr lang="en-AU" altLang="de-DE" sz="2000" dirty="0" err="1">
                <a:solidFill>
                  <a:srgbClr val="333333"/>
                </a:solidFill>
              </a:rPr>
              <a:t>haltuunsa</a:t>
            </a:r>
            <a:r>
              <a:rPr lang="en-AU" altLang="de-DE" sz="2000" dirty="0">
                <a:solidFill>
                  <a:srgbClr val="333333"/>
                </a:solidFill>
              </a:rPr>
              <a:t> </a:t>
            </a:r>
            <a:r>
              <a:rPr lang="en-AU" altLang="de-DE" sz="2000" dirty="0" err="1">
                <a:solidFill>
                  <a:srgbClr val="333333"/>
                </a:solidFill>
              </a:rPr>
              <a:t>tämän</a:t>
            </a:r>
            <a:r>
              <a:rPr lang="en-AU" altLang="de-DE" sz="2000" dirty="0">
                <a:solidFill>
                  <a:srgbClr val="333333"/>
                </a:solidFill>
              </a:rPr>
              <a:t> </a:t>
            </a:r>
            <a:r>
              <a:rPr lang="en-AU" altLang="de-DE" sz="2000" dirty="0" err="1">
                <a:solidFill>
                  <a:srgbClr val="333333"/>
                </a:solidFill>
              </a:rPr>
              <a:t>ruumiin</a:t>
            </a:r>
            <a:r>
              <a:rPr lang="en-AU" altLang="de-DE" sz="2000" dirty="0">
                <a:solidFill>
                  <a:srgbClr val="333333"/>
                </a:solidFill>
              </a:rPr>
              <a:t>. </a:t>
            </a:r>
            <a:r>
              <a:rPr lang="en-AU" altLang="de-DE" sz="2000" dirty="0" err="1">
                <a:solidFill>
                  <a:srgbClr val="333333"/>
                </a:solidFill>
              </a:rPr>
              <a:t>Vaikka</a:t>
            </a:r>
            <a:r>
              <a:rPr lang="en-AU" altLang="de-DE" sz="2000" dirty="0">
                <a:solidFill>
                  <a:srgbClr val="333333"/>
                </a:solidFill>
              </a:rPr>
              <a:t> </a:t>
            </a:r>
            <a:r>
              <a:rPr lang="en-AU" altLang="de-DE" sz="2000" dirty="0" err="1">
                <a:solidFill>
                  <a:srgbClr val="333333"/>
                </a:solidFill>
              </a:rPr>
              <a:t>isä</a:t>
            </a:r>
            <a:r>
              <a:rPr lang="en-AU" altLang="de-DE" sz="2000" dirty="0">
                <a:solidFill>
                  <a:srgbClr val="333333"/>
                </a:solidFill>
              </a:rPr>
              <a:t> </a:t>
            </a:r>
            <a:r>
              <a:rPr lang="en-AU" altLang="de-DE" sz="2000" dirty="0" err="1">
                <a:solidFill>
                  <a:srgbClr val="333333"/>
                </a:solidFill>
              </a:rPr>
              <a:t>loukkaantui</a:t>
            </a:r>
            <a:r>
              <a:rPr lang="en-AU" altLang="de-DE" sz="2000" dirty="0">
                <a:solidFill>
                  <a:srgbClr val="333333"/>
                </a:solidFill>
              </a:rPr>
              <a:t> </a:t>
            </a:r>
            <a:r>
              <a:rPr lang="en-AU" altLang="de-DE" sz="2000" dirty="0" err="1">
                <a:solidFill>
                  <a:srgbClr val="333333"/>
                </a:solidFill>
              </a:rPr>
              <a:t>hyökkäyksessä</a:t>
            </a:r>
            <a:r>
              <a:rPr lang="en-AU" altLang="de-DE" sz="2000" dirty="0">
                <a:solidFill>
                  <a:srgbClr val="333333"/>
                </a:solidFill>
              </a:rPr>
              <a:t> </a:t>
            </a:r>
            <a:r>
              <a:rPr lang="en-AU" altLang="de-DE" sz="2000" dirty="0" err="1">
                <a:solidFill>
                  <a:srgbClr val="333333"/>
                </a:solidFill>
              </a:rPr>
              <a:t>ja</a:t>
            </a:r>
            <a:r>
              <a:rPr lang="en-AU" altLang="de-DE" sz="2000" dirty="0">
                <a:solidFill>
                  <a:srgbClr val="333333"/>
                </a:solidFill>
              </a:rPr>
              <a:t> </a:t>
            </a:r>
            <a:r>
              <a:rPr lang="en-AU" altLang="de-DE" sz="2000" dirty="0" err="1">
                <a:solidFill>
                  <a:srgbClr val="333333"/>
                </a:solidFill>
              </a:rPr>
              <a:t>vuosi</a:t>
            </a:r>
            <a:r>
              <a:rPr lang="en-AU" altLang="de-DE" sz="2000" dirty="0">
                <a:solidFill>
                  <a:srgbClr val="333333"/>
                </a:solidFill>
              </a:rPr>
              <a:t> </a:t>
            </a:r>
            <a:r>
              <a:rPr lang="en-AU" altLang="de-DE" sz="2000" dirty="0" err="1">
                <a:solidFill>
                  <a:srgbClr val="333333"/>
                </a:solidFill>
              </a:rPr>
              <a:t>verta</a:t>
            </a:r>
            <a:r>
              <a:rPr lang="en-GB" altLang="de-DE" sz="2000" dirty="0">
                <a:solidFill>
                  <a:srgbClr val="333333"/>
                </a:solidFill>
              </a:rPr>
              <a:t>, </a:t>
            </a:r>
            <a:r>
              <a:rPr lang="en-GB" altLang="de-DE" sz="2000" dirty="0" err="1">
                <a:solidFill>
                  <a:srgbClr val="333333"/>
                </a:solidFill>
              </a:rPr>
              <a:t>mikä</a:t>
            </a:r>
            <a:r>
              <a:rPr lang="en-GB" altLang="de-DE" sz="2000" dirty="0">
                <a:solidFill>
                  <a:srgbClr val="333333"/>
                </a:solidFill>
              </a:rPr>
              <a:t> </a:t>
            </a:r>
            <a:r>
              <a:rPr lang="en-GB" altLang="de-DE" sz="2000" dirty="0" err="1">
                <a:solidFill>
                  <a:srgbClr val="333333"/>
                </a:solidFill>
              </a:rPr>
              <a:t>oli</a:t>
            </a:r>
            <a:r>
              <a:rPr lang="en-GB" altLang="de-DE" sz="2000" dirty="0">
                <a:solidFill>
                  <a:srgbClr val="333333"/>
                </a:solidFill>
              </a:rPr>
              <a:t> </a:t>
            </a:r>
            <a:r>
              <a:rPr lang="en-GB" altLang="de-DE" sz="2000" dirty="0" err="1">
                <a:solidFill>
                  <a:srgbClr val="333333"/>
                </a:solidFill>
              </a:rPr>
              <a:t>vastoin</a:t>
            </a:r>
            <a:r>
              <a:rPr lang="en-GB" altLang="de-DE" sz="2000" dirty="0">
                <a:solidFill>
                  <a:srgbClr val="333333"/>
                </a:solidFill>
              </a:rPr>
              <a:t> </a:t>
            </a:r>
            <a:r>
              <a:rPr lang="en-GB" altLang="de-DE" sz="2000" dirty="0" err="1">
                <a:solidFill>
                  <a:srgbClr val="333333"/>
                </a:solidFill>
              </a:rPr>
              <a:t>Lassin</a:t>
            </a:r>
            <a:r>
              <a:rPr lang="en-GB" altLang="de-DE" sz="2000" dirty="0">
                <a:solidFill>
                  <a:srgbClr val="333333"/>
                </a:solidFill>
              </a:rPr>
              <a:t> </a:t>
            </a:r>
            <a:r>
              <a:rPr lang="en-GB" altLang="de-DE" sz="2000" dirty="0" err="1">
                <a:solidFill>
                  <a:srgbClr val="333333"/>
                </a:solidFill>
              </a:rPr>
              <a:t>uskomusta</a:t>
            </a:r>
            <a:r>
              <a:rPr lang="en-GB" altLang="de-DE" sz="2000" dirty="0">
                <a:solidFill>
                  <a:srgbClr val="333333"/>
                </a:solidFill>
              </a:rPr>
              <a:t>, </a:t>
            </a:r>
            <a:r>
              <a:rPr lang="en-GB" altLang="de-DE" sz="2000" dirty="0" err="1">
                <a:solidFill>
                  <a:srgbClr val="333333"/>
                </a:solidFill>
              </a:rPr>
              <a:t>hän</a:t>
            </a:r>
            <a:r>
              <a:rPr lang="en-GB" altLang="de-DE" sz="2000" dirty="0">
                <a:solidFill>
                  <a:srgbClr val="333333"/>
                </a:solidFill>
              </a:rPr>
              <a:t> </a:t>
            </a:r>
            <a:r>
              <a:rPr lang="en-GB" altLang="de-DE" sz="2000" dirty="0" err="1">
                <a:solidFill>
                  <a:srgbClr val="333333"/>
                </a:solidFill>
              </a:rPr>
              <a:t>pysyi</a:t>
            </a:r>
            <a:r>
              <a:rPr lang="en-GB" altLang="de-DE" sz="2000" dirty="0">
                <a:solidFill>
                  <a:srgbClr val="333333"/>
                </a:solidFill>
              </a:rPr>
              <a:t> </a:t>
            </a:r>
            <a:r>
              <a:rPr lang="en-GB" altLang="de-DE" sz="2000" dirty="0" err="1">
                <a:solidFill>
                  <a:srgbClr val="333333"/>
                </a:solidFill>
              </a:rPr>
              <a:t>epäluuloisena</a:t>
            </a:r>
            <a:r>
              <a:rPr lang="en-GB" altLang="de-DE" sz="2000" dirty="0">
                <a:solidFill>
                  <a:srgbClr val="333333"/>
                </a:solidFill>
              </a:rPr>
              <a:t>.</a:t>
            </a:r>
            <a:endParaRPr lang="de-DE" altLang="de-DE" sz="2000" dirty="0">
              <a:solidFill>
                <a:srgbClr val="333333"/>
              </a:solidFill>
            </a:endParaRPr>
          </a:p>
          <a:p>
            <a:pPr lvl="0" defTabSz="914400" fontAlgn="base"/>
            <a:r>
              <a:rPr lang="en-AU" altLang="de-DE" sz="2000" dirty="0" err="1">
                <a:solidFill>
                  <a:srgbClr val="004992"/>
                </a:solidFill>
              </a:rPr>
              <a:t>Tausta</a:t>
            </a:r>
            <a:r>
              <a:rPr lang="en-AU" altLang="de-DE" sz="2000" dirty="0">
                <a:solidFill>
                  <a:srgbClr val="004992"/>
                </a:solidFill>
              </a:rPr>
              <a:t>: </a:t>
            </a:r>
            <a:r>
              <a:rPr lang="en-AU" altLang="de-DE" sz="2000" dirty="0" err="1">
                <a:solidFill>
                  <a:srgbClr val="333333"/>
                </a:solidFill>
              </a:rPr>
              <a:t>Isä</a:t>
            </a:r>
            <a:r>
              <a:rPr lang="en-AU" altLang="de-DE" sz="2000" dirty="0">
                <a:solidFill>
                  <a:srgbClr val="333333"/>
                </a:solidFill>
              </a:rPr>
              <a:t> </a:t>
            </a:r>
            <a:r>
              <a:rPr lang="en-AU" altLang="de-DE" sz="2000" dirty="0" err="1">
                <a:solidFill>
                  <a:srgbClr val="333333"/>
                </a:solidFill>
              </a:rPr>
              <a:t>käyttäytyi</a:t>
            </a:r>
            <a:r>
              <a:rPr lang="en-AU" altLang="de-DE" sz="2000" dirty="0">
                <a:solidFill>
                  <a:srgbClr val="333333"/>
                </a:solidFill>
              </a:rPr>
              <a:t> </a:t>
            </a:r>
            <a:r>
              <a:rPr lang="en-AU" altLang="de-DE" sz="2000" dirty="0" err="1">
                <a:solidFill>
                  <a:srgbClr val="333333"/>
                </a:solidFill>
              </a:rPr>
              <a:t>oudosti</a:t>
            </a:r>
            <a:r>
              <a:rPr lang="en-AU" altLang="de-DE" sz="2000" dirty="0">
                <a:solidFill>
                  <a:srgbClr val="333333"/>
                </a:solidFill>
              </a:rPr>
              <a:t> </a:t>
            </a:r>
            <a:r>
              <a:rPr lang="en-AU" altLang="de-DE" sz="2000" dirty="0" err="1">
                <a:solidFill>
                  <a:srgbClr val="333333"/>
                </a:solidFill>
              </a:rPr>
              <a:t>eikä</a:t>
            </a:r>
            <a:r>
              <a:rPr lang="en-AU" altLang="de-DE" sz="2000" dirty="0">
                <a:solidFill>
                  <a:srgbClr val="333333"/>
                </a:solidFill>
              </a:rPr>
              <a:t> </a:t>
            </a:r>
            <a:r>
              <a:rPr lang="en-AU" altLang="de-DE" sz="2000" dirty="0" err="1">
                <a:solidFill>
                  <a:srgbClr val="333333"/>
                </a:solidFill>
              </a:rPr>
              <a:t>ollut</a:t>
            </a:r>
            <a:r>
              <a:rPr lang="en-AU" altLang="de-DE" sz="2000" dirty="0">
                <a:solidFill>
                  <a:srgbClr val="333333"/>
                </a:solidFill>
              </a:rPr>
              <a:t> </a:t>
            </a:r>
            <a:r>
              <a:rPr lang="en-AU" altLang="de-DE" sz="2000" dirty="0" err="1">
                <a:solidFill>
                  <a:srgbClr val="333333"/>
                </a:solidFill>
              </a:rPr>
              <a:t>yhtä</a:t>
            </a:r>
            <a:r>
              <a:rPr lang="en-AU" altLang="de-DE" sz="2000" dirty="0">
                <a:solidFill>
                  <a:srgbClr val="333333"/>
                </a:solidFill>
              </a:rPr>
              <a:t> </a:t>
            </a:r>
            <a:r>
              <a:rPr lang="en-AU" altLang="de-DE" sz="2000" dirty="0" err="1">
                <a:solidFill>
                  <a:srgbClr val="333333"/>
                </a:solidFill>
              </a:rPr>
              <a:t>ystävällinen</a:t>
            </a:r>
            <a:r>
              <a:rPr lang="en-AU" altLang="de-DE" sz="2000" dirty="0">
                <a:solidFill>
                  <a:srgbClr val="333333"/>
                </a:solidFill>
              </a:rPr>
              <a:t> </a:t>
            </a:r>
            <a:r>
              <a:rPr lang="en-AU" altLang="de-DE" sz="2000" dirty="0" err="1">
                <a:solidFill>
                  <a:srgbClr val="333333"/>
                </a:solidFill>
              </a:rPr>
              <a:t>kuin</a:t>
            </a:r>
            <a:r>
              <a:rPr lang="en-AU" altLang="de-DE" sz="2000" dirty="0">
                <a:solidFill>
                  <a:srgbClr val="333333"/>
                </a:solidFill>
              </a:rPr>
              <a:t> </a:t>
            </a:r>
            <a:r>
              <a:rPr lang="en-AU" altLang="de-DE" sz="2000" dirty="0" err="1">
                <a:solidFill>
                  <a:srgbClr val="333333"/>
                </a:solidFill>
              </a:rPr>
              <a:t>yleensä</a:t>
            </a:r>
            <a:r>
              <a:rPr lang="en-AU" altLang="de-DE" sz="2000" dirty="0">
                <a:solidFill>
                  <a:srgbClr val="333333"/>
                </a:solidFill>
              </a:rPr>
              <a:t>.</a:t>
            </a:r>
          </a:p>
          <a:p>
            <a:pPr lvl="0" defTabSz="914400" fontAlgn="base"/>
            <a:r>
              <a:rPr lang="en-AU" altLang="de-DE" sz="2000" dirty="0" err="1">
                <a:solidFill>
                  <a:srgbClr val="004992"/>
                </a:solidFill>
              </a:rPr>
              <a:t>Mutta</a:t>
            </a:r>
            <a:r>
              <a:rPr lang="en-AU" altLang="de-DE" sz="2000" dirty="0">
                <a:solidFill>
                  <a:srgbClr val="004992"/>
                </a:solidFill>
              </a:rPr>
              <a:t>: </a:t>
            </a:r>
            <a:r>
              <a:rPr lang="en-AU" altLang="de-DE" sz="2000" dirty="0" err="1">
                <a:solidFill>
                  <a:srgbClr val="333333"/>
                </a:solidFill>
              </a:rPr>
              <a:t>Ihmiset</a:t>
            </a:r>
            <a:r>
              <a:rPr lang="en-AU" altLang="de-DE" sz="2000" dirty="0">
                <a:solidFill>
                  <a:srgbClr val="333333"/>
                </a:solidFill>
              </a:rPr>
              <a:t> </a:t>
            </a:r>
            <a:r>
              <a:rPr lang="en-AU" altLang="de-DE" sz="2000" dirty="0" err="1">
                <a:solidFill>
                  <a:srgbClr val="333333"/>
                </a:solidFill>
              </a:rPr>
              <a:t>muuttuvat</a:t>
            </a:r>
            <a:r>
              <a:rPr lang="en-AU" altLang="de-DE" sz="2000" dirty="0">
                <a:solidFill>
                  <a:srgbClr val="333333"/>
                </a:solidFill>
              </a:rPr>
              <a:t> </a:t>
            </a:r>
            <a:r>
              <a:rPr lang="en-AU" altLang="de-DE" sz="2000" dirty="0" err="1">
                <a:solidFill>
                  <a:srgbClr val="333333"/>
                </a:solidFill>
              </a:rPr>
              <a:t>ikääntyessään</a:t>
            </a:r>
            <a:r>
              <a:rPr lang="en-AU" altLang="de-DE" sz="2000" dirty="0">
                <a:solidFill>
                  <a:srgbClr val="333333"/>
                </a:solidFill>
              </a:rPr>
              <a:t>; </a:t>
            </a:r>
            <a:r>
              <a:rPr lang="en-AU" altLang="de-DE" sz="2000" dirty="0" err="1">
                <a:solidFill>
                  <a:srgbClr val="333333"/>
                </a:solidFill>
              </a:rPr>
              <a:t>ehkä</a:t>
            </a:r>
            <a:r>
              <a:rPr lang="en-AU" altLang="de-DE" sz="2000" dirty="0">
                <a:solidFill>
                  <a:srgbClr val="333333"/>
                </a:solidFill>
              </a:rPr>
              <a:t> </a:t>
            </a:r>
            <a:r>
              <a:rPr lang="en-AU" altLang="de-DE" sz="2000" dirty="0" err="1">
                <a:solidFill>
                  <a:srgbClr val="333333"/>
                </a:solidFill>
              </a:rPr>
              <a:t>isällä</a:t>
            </a:r>
            <a:r>
              <a:rPr lang="en-AU" altLang="de-DE" sz="2000" dirty="0">
                <a:solidFill>
                  <a:srgbClr val="333333"/>
                </a:solidFill>
              </a:rPr>
              <a:t> </a:t>
            </a:r>
            <a:r>
              <a:rPr lang="en-AU" altLang="de-DE" sz="2000" dirty="0" err="1">
                <a:solidFill>
                  <a:srgbClr val="333333"/>
                </a:solidFill>
              </a:rPr>
              <a:t>oli</a:t>
            </a:r>
            <a:r>
              <a:rPr lang="en-AU" altLang="de-DE" sz="2000" dirty="0">
                <a:solidFill>
                  <a:srgbClr val="333333"/>
                </a:solidFill>
              </a:rPr>
              <a:t> </a:t>
            </a:r>
            <a:r>
              <a:rPr lang="en-AU" altLang="de-DE" sz="2000" dirty="0" err="1">
                <a:solidFill>
                  <a:srgbClr val="333333"/>
                </a:solidFill>
              </a:rPr>
              <a:t>omia</a:t>
            </a:r>
            <a:r>
              <a:rPr lang="en-AU" altLang="de-DE" sz="2000" dirty="0">
                <a:solidFill>
                  <a:srgbClr val="333333"/>
                </a:solidFill>
              </a:rPr>
              <a:t> </a:t>
            </a:r>
            <a:r>
              <a:rPr lang="en-AU" altLang="de-DE" sz="2000" dirty="0" err="1">
                <a:solidFill>
                  <a:srgbClr val="333333"/>
                </a:solidFill>
              </a:rPr>
              <a:t>huolia</a:t>
            </a:r>
            <a:r>
              <a:rPr lang="en-AU" altLang="de-DE" sz="2000" dirty="0">
                <a:solidFill>
                  <a:srgbClr val="333333"/>
                </a:solidFill>
              </a:rPr>
              <a:t> tai </a:t>
            </a:r>
            <a:r>
              <a:rPr lang="en-AU" altLang="de-DE" sz="2000" dirty="0" err="1">
                <a:solidFill>
                  <a:srgbClr val="333333"/>
                </a:solidFill>
              </a:rPr>
              <a:t>hän</a:t>
            </a:r>
            <a:r>
              <a:rPr lang="en-AU" altLang="de-DE" sz="2000" dirty="0">
                <a:solidFill>
                  <a:srgbClr val="333333"/>
                </a:solidFill>
              </a:rPr>
              <a:t> </a:t>
            </a:r>
            <a:r>
              <a:rPr lang="en-AU" altLang="de-DE" sz="2000" dirty="0" err="1">
                <a:solidFill>
                  <a:srgbClr val="333333"/>
                </a:solidFill>
              </a:rPr>
              <a:t>oli</a:t>
            </a:r>
            <a:r>
              <a:rPr lang="en-AU" altLang="de-DE" sz="2000" dirty="0">
                <a:solidFill>
                  <a:srgbClr val="333333"/>
                </a:solidFill>
              </a:rPr>
              <a:t> </a:t>
            </a:r>
            <a:r>
              <a:rPr lang="en-AU" altLang="de-DE" sz="2000" dirty="0" err="1">
                <a:solidFill>
                  <a:srgbClr val="333333"/>
                </a:solidFill>
              </a:rPr>
              <a:t>rasittunut</a:t>
            </a:r>
            <a:r>
              <a:rPr lang="en-AU" altLang="de-DE" sz="2000" dirty="0">
                <a:solidFill>
                  <a:srgbClr val="333333"/>
                </a:solidFill>
              </a:rPr>
              <a:t> </a:t>
            </a:r>
            <a:r>
              <a:rPr lang="en-AU" altLang="de-DE" sz="2000" dirty="0" err="1">
                <a:solidFill>
                  <a:srgbClr val="333333"/>
                </a:solidFill>
              </a:rPr>
              <a:t>pojastaan</a:t>
            </a:r>
            <a:r>
              <a:rPr lang="en-AU" altLang="de-DE" sz="2000" dirty="0">
                <a:solidFill>
                  <a:srgbClr val="333333"/>
                </a:solidFill>
              </a:rPr>
              <a:t>. </a:t>
            </a:r>
            <a:r>
              <a:rPr lang="en-AU" altLang="de-DE" sz="2000" dirty="0" err="1">
                <a:solidFill>
                  <a:srgbClr val="333333"/>
                </a:solidFill>
              </a:rPr>
              <a:t>Lassin</a:t>
            </a:r>
            <a:r>
              <a:rPr lang="en-AU" altLang="de-DE" sz="2000" dirty="0">
                <a:solidFill>
                  <a:srgbClr val="333333"/>
                </a:solidFill>
              </a:rPr>
              <a:t> </a:t>
            </a:r>
            <a:r>
              <a:rPr lang="en-AU" altLang="de-DE" sz="2000" dirty="0" err="1">
                <a:solidFill>
                  <a:srgbClr val="333333"/>
                </a:solidFill>
              </a:rPr>
              <a:t>sukulaiset</a:t>
            </a:r>
            <a:r>
              <a:rPr lang="en-AU" altLang="de-DE" sz="2000" dirty="0">
                <a:solidFill>
                  <a:srgbClr val="333333"/>
                </a:solidFill>
              </a:rPr>
              <a:t> </a:t>
            </a:r>
            <a:r>
              <a:rPr lang="en-AU" altLang="de-DE" sz="2000" dirty="0" err="1">
                <a:solidFill>
                  <a:srgbClr val="333333"/>
                </a:solidFill>
              </a:rPr>
              <a:t>eivät</a:t>
            </a:r>
            <a:r>
              <a:rPr lang="en-AU" altLang="de-DE" sz="2000" dirty="0">
                <a:solidFill>
                  <a:srgbClr val="333333"/>
                </a:solidFill>
              </a:rPr>
              <a:t> </a:t>
            </a:r>
            <a:r>
              <a:rPr lang="en-AU" altLang="de-DE" sz="2000" dirty="0" err="1">
                <a:solidFill>
                  <a:srgbClr val="333333"/>
                </a:solidFill>
              </a:rPr>
              <a:t>onnistuneet</a:t>
            </a:r>
            <a:r>
              <a:rPr lang="en-AU" altLang="de-DE" sz="2000" dirty="0">
                <a:solidFill>
                  <a:srgbClr val="333333"/>
                </a:solidFill>
              </a:rPr>
              <a:t> </a:t>
            </a:r>
            <a:r>
              <a:rPr lang="en-AU" altLang="de-DE" sz="2000" dirty="0" err="1">
                <a:solidFill>
                  <a:srgbClr val="333333"/>
                </a:solidFill>
              </a:rPr>
              <a:t>vakuuttamaan</a:t>
            </a:r>
            <a:r>
              <a:rPr lang="en-AU" altLang="de-DE" sz="2000" dirty="0">
                <a:solidFill>
                  <a:srgbClr val="333333"/>
                </a:solidFill>
              </a:rPr>
              <a:t> </a:t>
            </a:r>
            <a:r>
              <a:rPr lang="en-AU" altLang="de-DE" sz="2000" dirty="0" err="1">
                <a:solidFill>
                  <a:srgbClr val="333333"/>
                </a:solidFill>
              </a:rPr>
              <a:t>häntä</a:t>
            </a:r>
            <a:r>
              <a:rPr lang="en-AU" altLang="de-DE" sz="2000" dirty="0">
                <a:solidFill>
                  <a:srgbClr val="333333"/>
                </a:solidFill>
              </a:rPr>
              <a:t> </a:t>
            </a:r>
            <a:r>
              <a:rPr lang="en-AU" altLang="de-DE" sz="2000" dirty="0" err="1">
                <a:solidFill>
                  <a:srgbClr val="333333"/>
                </a:solidFill>
              </a:rPr>
              <a:t>siitä</a:t>
            </a:r>
            <a:r>
              <a:rPr lang="en-AU" altLang="de-DE" sz="2000" dirty="0">
                <a:solidFill>
                  <a:srgbClr val="333333"/>
                </a:solidFill>
              </a:rPr>
              <a:t>, </a:t>
            </a:r>
            <a:r>
              <a:rPr lang="en-AU" altLang="de-DE" sz="2000" dirty="0" err="1">
                <a:solidFill>
                  <a:srgbClr val="333333"/>
                </a:solidFill>
              </a:rPr>
              <a:t>että</a:t>
            </a:r>
            <a:r>
              <a:rPr lang="en-AU" altLang="de-DE" sz="2000" dirty="0">
                <a:solidFill>
                  <a:srgbClr val="333333"/>
                </a:solidFill>
              </a:rPr>
              <a:t> </a:t>
            </a:r>
            <a:r>
              <a:rPr lang="en-AU" altLang="de-DE" sz="2000" dirty="0" err="1">
                <a:solidFill>
                  <a:srgbClr val="333333"/>
                </a:solidFill>
              </a:rPr>
              <a:t>isällä</a:t>
            </a:r>
            <a:r>
              <a:rPr lang="en-AU" altLang="de-DE" sz="2000" dirty="0">
                <a:solidFill>
                  <a:srgbClr val="333333"/>
                </a:solidFill>
              </a:rPr>
              <a:t> on </a:t>
            </a:r>
            <a:r>
              <a:rPr lang="en-AU" altLang="de-DE" sz="2000" dirty="0" err="1">
                <a:solidFill>
                  <a:srgbClr val="333333"/>
                </a:solidFill>
              </a:rPr>
              <a:t>kaikki</a:t>
            </a:r>
            <a:r>
              <a:rPr lang="en-AU" altLang="de-DE" sz="2000" dirty="0">
                <a:solidFill>
                  <a:srgbClr val="333333"/>
                </a:solidFill>
              </a:rPr>
              <a:t> </a:t>
            </a:r>
            <a:r>
              <a:rPr lang="en-AU" altLang="de-DE" sz="2000" dirty="0" err="1">
                <a:solidFill>
                  <a:srgbClr val="333333"/>
                </a:solidFill>
              </a:rPr>
              <a:t>hyvin</a:t>
            </a:r>
            <a:r>
              <a:rPr lang="en-AU" altLang="de-DE" sz="2000" dirty="0">
                <a:solidFill>
                  <a:srgbClr val="333333"/>
                </a:solidFill>
              </a:rPr>
              <a:t>.</a:t>
            </a:r>
          </a:p>
          <a:p>
            <a:pPr lvl="0" defTabSz="914400" fontAlgn="base"/>
            <a:r>
              <a:rPr lang="en-AU" altLang="de-DE" sz="2000" dirty="0">
                <a:solidFill>
                  <a:srgbClr val="333333"/>
                </a:solidFill>
              </a:rPr>
              <a:t>On </a:t>
            </a:r>
            <a:r>
              <a:rPr lang="en-AU" altLang="de-DE" sz="2000" dirty="0" err="1">
                <a:solidFill>
                  <a:srgbClr val="333333"/>
                </a:solidFill>
              </a:rPr>
              <a:t>vaikea</a:t>
            </a:r>
            <a:r>
              <a:rPr lang="en-AU" altLang="de-DE" sz="2000" dirty="0">
                <a:solidFill>
                  <a:srgbClr val="333333"/>
                </a:solidFill>
              </a:rPr>
              <a:t> </a:t>
            </a:r>
            <a:r>
              <a:rPr lang="en-AU" altLang="de-DE" sz="2000" dirty="0" err="1">
                <a:solidFill>
                  <a:srgbClr val="333333"/>
                </a:solidFill>
              </a:rPr>
              <a:t>pysyä</a:t>
            </a:r>
            <a:r>
              <a:rPr lang="en-AU" altLang="de-DE" sz="2000" dirty="0">
                <a:solidFill>
                  <a:srgbClr val="333333"/>
                </a:solidFill>
              </a:rPr>
              <a:t> </a:t>
            </a:r>
            <a:r>
              <a:rPr lang="en-AU" altLang="de-DE" sz="2000" dirty="0" err="1">
                <a:solidFill>
                  <a:srgbClr val="333333"/>
                </a:solidFill>
              </a:rPr>
              <a:t>rauhallisena</a:t>
            </a:r>
            <a:r>
              <a:rPr lang="en-AU" altLang="de-DE" sz="2000" dirty="0">
                <a:solidFill>
                  <a:srgbClr val="333333"/>
                </a:solidFill>
              </a:rPr>
              <a:t>, kun </a:t>
            </a:r>
            <a:r>
              <a:rPr lang="en-AU" altLang="de-DE" sz="2000" dirty="0" err="1">
                <a:solidFill>
                  <a:srgbClr val="333333"/>
                </a:solidFill>
              </a:rPr>
              <a:t>tuntee</a:t>
            </a:r>
            <a:r>
              <a:rPr lang="en-AU" altLang="de-DE" sz="2000" dirty="0">
                <a:solidFill>
                  <a:srgbClr val="333333"/>
                </a:solidFill>
              </a:rPr>
              <a:t> </a:t>
            </a:r>
            <a:r>
              <a:rPr lang="en-AU" altLang="de-DE" sz="2000" dirty="0" err="1">
                <a:solidFill>
                  <a:srgbClr val="333333"/>
                </a:solidFill>
              </a:rPr>
              <a:t>itsensä</a:t>
            </a:r>
            <a:r>
              <a:rPr lang="en-AU" altLang="de-DE" sz="2000" dirty="0">
                <a:solidFill>
                  <a:srgbClr val="333333"/>
                </a:solidFill>
              </a:rPr>
              <a:t> </a:t>
            </a:r>
            <a:r>
              <a:rPr lang="en-AU" altLang="de-DE" sz="2000" dirty="0" err="1">
                <a:solidFill>
                  <a:srgbClr val="333333"/>
                </a:solidFill>
              </a:rPr>
              <a:t>uhatuksi</a:t>
            </a:r>
            <a:r>
              <a:rPr lang="en-AU" altLang="de-DE" sz="2000" dirty="0">
                <a:solidFill>
                  <a:srgbClr val="333333"/>
                </a:solidFill>
              </a:rPr>
              <a:t>. </a:t>
            </a:r>
            <a:r>
              <a:rPr lang="en-AU" altLang="de-DE" sz="2000" dirty="0" err="1">
                <a:solidFill>
                  <a:srgbClr val="333333"/>
                </a:solidFill>
              </a:rPr>
              <a:t>Siksi</a:t>
            </a:r>
            <a:r>
              <a:rPr lang="en-AU" altLang="de-DE" sz="2000" dirty="0">
                <a:solidFill>
                  <a:srgbClr val="333333"/>
                </a:solidFill>
              </a:rPr>
              <a:t> </a:t>
            </a:r>
            <a:r>
              <a:rPr lang="en-AU" altLang="de-DE" sz="2000" dirty="0" err="1">
                <a:solidFill>
                  <a:srgbClr val="333333"/>
                </a:solidFill>
              </a:rPr>
              <a:t>kannattaa</a:t>
            </a:r>
            <a:r>
              <a:rPr lang="en-AU" altLang="de-DE" sz="2000" dirty="0">
                <a:solidFill>
                  <a:srgbClr val="333333"/>
                </a:solidFill>
              </a:rPr>
              <a:t> olla </a:t>
            </a:r>
            <a:r>
              <a:rPr lang="en-AU" altLang="de-DE" sz="2000" dirty="0" err="1">
                <a:solidFill>
                  <a:srgbClr val="333333"/>
                </a:solidFill>
              </a:rPr>
              <a:t>varovainen</a:t>
            </a:r>
            <a:r>
              <a:rPr lang="en-AU" altLang="de-DE" sz="2000" dirty="0">
                <a:solidFill>
                  <a:srgbClr val="333333"/>
                </a:solidFill>
              </a:rPr>
              <a:t> </a:t>
            </a:r>
            <a:r>
              <a:rPr lang="en-AU" altLang="de-DE" sz="2000" dirty="0" err="1">
                <a:solidFill>
                  <a:srgbClr val="333333"/>
                </a:solidFill>
              </a:rPr>
              <a:t>arvioissaan</a:t>
            </a:r>
            <a:r>
              <a:rPr lang="en-AU" altLang="de-DE" sz="2000" dirty="0">
                <a:solidFill>
                  <a:srgbClr val="333333"/>
                </a:solidFill>
              </a:rPr>
              <a:t> </a:t>
            </a:r>
            <a:r>
              <a:rPr lang="en-AU" altLang="de-DE" sz="2000" dirty="0" err="1">
                <a:solidFill>
                  <a:srgbClr val="333333"/>
                </a:solidFill>
              </a:rPr>
              <a:t>ja</a:t>
            </a:r>
            <a:r>
              <a:rPr lang="en-AU" altLang="de-DE" sz="2000" dirty="0">
                <a:solidFill>
                  <a:srgbClr val="333333"/>
                </a:solidFill>
              </a:rPr>
              <a:t> </a:t>
            </a:r>
            <a:r>
              <a:rPr lang="en-AU" altLang="de-DE" sz="2000" dirty="0" err="1">
                <a:solidFill>
                  <a:srgbClr val="333333"/>
                </a:solidFill>
              </a:rPr>
              <a:t>kääntyä</a:t>
            </a:r>
            <a:r>
              <a:rPr lang="en-AU" altLang="de-DE" sz="2000" dirty="0">
                <a:solidFill>
                  <a:srgbClr val="333333"/>
                </a:solidFill>
              </a:rPr>
              <a:t> </a:t>
            </a:r>
            <a:r>
              <a:rPr lang="en-AU" altLang="de-DE" sz="2000" dirty="0" err="1">
                <a:solidFill>
                  <a:srgbClr val="333333"/>
                </a:solidFill>
              </a:rPr>
              <a:t>jonkun</a:t>
            </a:r>
            <a:r>
              <a:rPr lang="en-AU" altLang="de-DE" sz="2000" dirty="0">
                <a:solidFill>
                  <a:srgbClr val="333333"/>
                </a:solidFill>
              </a:rPr>
              <a:t> </a:t>
            </a:r>
            <a:r>
              <a:rPr lang="en-AU" altLang="de-DE" sz="2000" dirty="0" err="1">
                <a:solidFill>
                  <a:srgbClr val="333333"/>
                </a:solidFill>
              </a:rPr>
              <a:t>luotettavan</a:t>
            </a:r>
            <a:r>
              <a:rPr lang="en-AU" altLang="de-DE" sz="2000" dirty="0">
                <a:solidFill>
                  <a:srgbClr val="333333"/>
                </a:solidFill>
              </a:rPr>
              <a:t> </a:t>
            </a:r>
            <a:r>
              <a:rPr lang="en-AU" altLang="de-DE" sz="2000" dirty="0" err="1">
                <a:solidFill>
                  <a:srgbClr val="333333"/>
                </a:solidFill>
              </a:rPr>
              <a:t>ihmisen</a:t>
            </a:r>
            <a:r>
              <a:rPr lang="en-AU" altLang="de-DE" sz="2000" dirty="0">
                <a:solidFill>
                  <a:srgbClr val="333333"/>
                </a:solidFill>
              </a:rPr>
              <a:t> </a:t>
            </a:r>
            <a:r>
              <a:rPr lang="en-AU" altLang="de-DE" sz="2000" dirty="0" err="1">
                <a:solidFill>
                  <a:srgbClr val="333333"/>
                </a:solidFill>
              </a:rPr>
              <a:t>puoleen</a:t>
            </a:r>
            <a:r>
              <a:rPr lang="en-AU" altLang="de-DE" sz="2000" dirty="0">
                <a:solidFill>
                  <a:srgbClr val="333333"/>
                </a:solidFill>
              </a:rPr>
              <a:t> </a:t>
            </a:r>
            <a:r>
              <a:rPr lang="en-AU" altLang="de-DE" sz="2000" dirty="0" err="1">
                <a:solidFill>
                  <a:srgbClr val="333333"/>
                </a:solidFill>
              </a:rPr>
              <a:t>saadakseen</a:t>
            </a:r>
            <a:r>
              <a:rPr lang="en-AU" altLang="de-DE" sz="2000" dirty="0">
                <a:solidFill>
                  <a:srgbClr val="333333"/>
                </a:solidFill>
              </a:rPr>
              <a:t> </a:t>
            </a:r>
            <a:r>
              <a:rPr lang="en-AU" altLang="de-DE" sz="2000" dirty="0" err="1">
                <a:solidFill>
                  <a:srgbClr val="333333"/>
                </a:solidFill>
              </a:rPr>
              <a:t>neuvoja</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70</a:t>
            </a:fld>
            <a:endParaRPr lang="de-DE" altLang="de-DE">
              <a:latin typeface="+mn-lt"/>
            </a:endParaRPr>
          </a:p>
        </p:txBody>
      </p:sp>
    </p:spTree>
    <p:extLst>
      <p:ext uri="{BB962C8B-B14F-4D97-AF65-F5344CB8AC3E}">
        <p14:creationId xmlns:p14="http://schemas.microsoft.com/office/powerpoint/2010/main" val="16939858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Kiitoksia</a:t>
            </a:r>
            <a:r>
              <a:rPr lang="en-US" altLang="ko-KR" sz="3600" dirty="0">
                <a:latin typeface="+mn-lt"/>
                <a:ea typeface="+mn-ea"/>
                <a:cs typeface="+mn-cs"/>
              </a:rPr>
              <a:t> </a:t>
            </a:r>
            <a:r>
              <a:rPr lang="en-US" altLang="ko-KR" sz="3600" dirty="0" err="1">
                <a:latin typeface="+mn-lt"/>
                <a:ea typeface="+mn-ea"/>
                <a:cs typeface="+mn-cs"/>
              </a:rPr>
              <a:t>mielenkiinnostanne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ryhmänohjaajille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fi-FI" altLang="ko-KR" dirty="0">
                <a:solidFill>
                  <a:srgbClr val="004992"/>
                </a:solidFill>
              </a:rPr>
              <a:t>Jakakaa työpaperit. Esittele sovelluksemme COGITO (lataa ilmaiseksi)</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0A60B557-4362-4254-955F-D8EA792EB438}" type="slidenum">
              <a:rPr lang="de-DE" altLang="de-DE" smtClean="0">
                <a:latin typeface="+mn-lt"/>
              </a:rPr>
              <a:pPr/>
              <a:t>71</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7"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8322880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Metakognitiivinen harjoittelu 3 – Uskomusten muuttaminen</a:t>
            </a:r>
            <a:endParaRPr lang="de-DE">
              <a:latin typeface="+mn-lt"/>
            </a:endParaRPr>
          </a:p>
        </p:txBody>
      </p:sp>
      <p:sp>
        <p:nvSpPr>
          <p:cNvPr id="4" name="Slide Number Placeholder 3"/>
          <p:cNvSpPr>
            <a:spLocks noGrp="1"/>
          </p:cNvSpPr>
          <p:nvPr>
            <p:ph type="sldNum" sz="quarter" idx="12"/>
          </p:nvPr>
        </p:nvSpPr>
        <p:spPr/>
        <p:txBody>
          <a:bodyPr/>
          <a:lstStyle/>
          <a:p>
            <a:fld id="{15CFEA44-91A8-4670-951B-A57BF99F2617}" type="slidenum">
              <a:rPr lang="de-DE" altLang="de-DE" smtClean="0">
                <a:latin typeface="+mn-lt"/>
              </a:rPr>
              <a:pPr/>
              <a:t>72</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507405169"/>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4116</Words>
  <Application>Microsoft Office PowerPoint</Application>
  <PresentationFormat>Benutzerdefiniert</PresentationFormat>
  <Paragraphs>713</Paragraphs>
  <Slides>72</Slides>
  <Notes>72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72</vt:i4>
      </vt:variant>
    </vt:vector>
  </HeadingPairs>
  <TitlesOfParts>
    <vt:vector size="79" baseType="lpstr">
      <vt:lpstr>Calibri Light</vt:lpstr>
      <vt:lpstr>Arial</vt:lpstr>
      <vt:lpstr>WingDings</vt:lpstr>
      <vt:lpstr>WingDings</vt:lpstr>
      <vt:lpstr>Calibri</vt:lpstr>
      <vt:lpstr>Symbol</vt:lpstr>
      <vt:lpstr>UKE_PPT-Vorlage_16zu9</vt:lpstr>
      <vt:lpstr>MCT 3 A – Uskomusten muuttaminen</vt:lpstr>
      <vt:lpstr>Uskomusten muuttaminen</vt:lpstr>
      <vt:lpstr>Uskomusten muuttaminen</vt:lpstr>
      <vt:lpstr>Uskomusten muuttaminen</vt:lpstr>
      <vt:lpstr>Kun ennusteet eivät toteudu</vt:lpstr>
      <vt:lpstr>Kun ennusteet eivät toteudu</vt:lpstr>
      <vt:lpstr>Joustamattomuus käytännössä (“kapea näkökanta”)</vt:lpstr>
      <vt:lpstr>Joustamattomuus käytännössä (“kapea näkökanta”)</vt:lpstr>
      <vt:lpstr>Joustamattomuus käytännössä (“kapea näkökanta”)</vt:lpstr>
      <vt:lpstr>Joustamattomuus käytännössä (“kapea näkökanta”)</vt:lpstr>
      <vt:lpstr>Miksi teemme tätä?</vt:lpstr>
      <vt:lpstr>Kuinka jäykät uskomukset edistävät väärintulkintaa psykoosin aikana – esimerkkejä</vt:lpstr>
      <vt:lpstr>Alla olevat kuvat kuuluvat tiettyyn luokkaan. Mikä se on?</vt:lpstr>
      <vt:lpstr>Luokka: eläviä olentoja!</vt:lpstr>
      <vt:lpstr>Harjoitus</vt:lpstr>
      <vt:lpstr>Harjoitus</vt:lpstr>
      <vt:lpstr>Harjoitus</vt:lpstr>
      <vt:lpstr>Harjoitus</vt:lpstr>
      <vt:lpstr>Mitä on saattanut tapahtua?</vt:lpstr>
      <vt:lpstr>Kuinka todennäköisenä pidät jokaista vaihtoehtoa?</vt:lpstr>
      <vt:lpstr>Onko päätöksesi muuttunut uuden kuvan myötä?</vt:lpstr>
      <vt:lpstr>Ole hyvä ja arvioi todennäköisyys uudelleen!</vt:lpstr>
      <vt:lpstr>PowerPoint-Präsentation</vt:lpstr>
      <vt:lpstr>Kuinka todennäköisenä pidät jokaista vaihtoehtoa?</vt:lpstr>
      <vt:lpstr>Onko päätöksesi muuttunut uuden kuvan myötä?</vt:lpstr>
      <vt:lpstr>Ole hyvä ja arvioi todennäköisyys uudelleen!</vt:lpstr>
      <vt:lpstr>PowerPoint-Präsentation</vt:lpstr>
      <vt:lpstr>Kuinka todennäköisenä pidät jokaista vaihtoehtoa?</vt:lpstr>
      <vt:lpstr>Onko päätöksesi muuttunut uuden kuvan myötä?</vt:lpstr>
      <vt:lpstr>Ole hyvä ja arvioi todennäköisyys uudelleen!</vt:lpstr>
      <vt:lpstr>PowerPoint-Präsentation</vt:lpstr>
      <vt:lpstr>Kuinka todennäköisenä pidät jokaista vaihtoehtoa?</vt:lpstr>
      <vt:lpstr>Onko päätöksesi muuttunut uuden kuvan myötä?</vt:lpstr>
      <vt:lpstr>Ole hyvä ja arvioi todennäköisyys uudelleen!</vt:lpstr>
      <vt:lpstr>Ole hyvä ja arvioi todennäköisyys uudelleen!</vt:lpstr>
      <vt:lpstr>Kuinka todennäköisenä pidät jokaista vaihtoehtoa?</vt:lpstr>
      <vt:lpstr>Onko päätöksesi muuttunut uuden kuvan myötä?</vt:lpstr>
      <vt:lpstr>Ole hyvä ja arvioi todennäköisyys uudelleen!</vt:lpstr>
      <vt:lpstr>PowerPoint-Präsentation</vt:lpstr>
      <vt:lpstr>Vapaavalintainen: videopätkä</vt:lpstr>
      <vt:lpstr>Kuinka todennäköisenä pidät jokaista vaihtoehtoa?</vt:lpstr>
      <vt:lpstr>Onko päätöksesi muuttunut uuden kuvan myötä?</vt:lpstr>
      <vt:lpstr>Ole hyvä ja arvioi todennäköisyys uudelleen!</vt:lpstr>
      <vt:lpstr>PowerPoint-Präsentation</vt:lpstr>
      <vt:lpstr>Kuinka todennäköisenä pidät jokaista vaihtoehtoa?</vt:lpstr>
      <vt:lpstr>Onko päätöksesi muuttunut uuden kuvan myötä?</vt:lpstr>
      <vt:lpstr>Ole hyvä ja arvioi todennäköisyys uudelleen!</vt:lpstr>
      <vt:lpstr>PowerPoint-Präsentation</vt:lpstr>
      <vt:lpstr>Kuinka todennäköisenä pidät jokaista vaihtoehtoa?</vt:lpstr>
      <vt:lpstr>Onko päätöksesi muuttunut uuden kuvan myötä?</vt:lpstr>
      <vt:lpstr>Ole hyvä ja arvioi todennäköisyys uudelleen!</vt:lpstr>
      <vt:lpstr>PowerPoint-Präsentation</vt:lpstr>
      <vt:lpstr>Kuinka todennäköisenä pidät jokaista vaihtoehtoa?</vt:lpstr>
      <vt:lpstr>Onko päätöksesi muuttunut uuden kuvan myötä?</vt:lpstr>
      <vt:lpstr>Ole hyvä ja arvioi todennäköisyys uudelleen!</vt:lpstr>
      <vt:lpstr>PowerPoint-Präsentation</vt:lpstr>
      <vt:lpstr>Kuinka todennäköisenä pidät jokaista vaihtoehtoa?</vt:lpstr>
      <vt:lpstr>Onko päätöksesi muuttunut uuden kuvan myötä?</vt:lpstr>
      <vt:lpstr>Ole hyvä ja arvioi todennäköisyys uudelleen!</vt:lpstr>
      <vt:lpstr>PowerPoint-Präsentation</vt:lpstr>
      <vt:lpstr>Kuinka todennäköisenä pidät jokaista vaihtoehtoa?</vt:lpstr>
      <vt:lpstr>Onko päätöksesi muuttunut uuden kuvan myötä?</vt:lpstr>
      <vt:lpstr>Ole hyvä ja arvioi todennäköisyys uudelleen!</vt:lpstr>
      <vt:lpstr>PowerPoint-Präsentation</vt:lpstr>
      <vt:lpstr>Siirtäminen jokapäiväiseen elämään</vt:lpstr>
      <vt:lpstr>Siirtäminen jokapäiväiseen elämään</vt:lpstr>
      <vt:lpstr>Siirtäminen jokapäiväiseen elämään</vt:lpstr>
      <vt:lpstr>Mitä tekemistä tällä on psykoosin kanssa?</vt:lpstr>
      <vt:lpstr>Mitä tekemistä tällä on psykoosin kanssa?</vt:lpstr>
      <vt:lpstr>Mitä tekemistä tällä on psykoosin kanssa?</vt:lpstr>
      <vt:lpstr>Kiitoksia mielenkiinnostanne!</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348</cp:revision>
  <dcterms:created xsi:type="dcterms:W3CDTF">2004-06-30T16:15:23Z</dcterms:created>
  <dcterms:modified xsi:type="dcterms:W3CDTF">2022-07-04T11:42:06Z</dcterms:modified>
</cp:coreProperties>
</file>