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Lst>
  <p:notesMasterIdLst>
    <p:notesMasterId r:id="rId184"/>
  </p:notesMasterIdLst>
  <p:handoutMasterIdLst>
    <p:handoutMasterId r:id="rId185"/>
  </p:handoutMasterIdLst>
  <p:sldIdLst>
    <p:sldId id="843" r:id="rId2"/>
    <p:sldId id="581" r:id="rId3"/>
    <p:sldId id="827" r:id="rId4"/>
    <p:sldId id="826" r:id="rId5"/>
    <p:sldId id="825" r:id="rId6"/>
    <p:sldId id="824" r:id="rId7"/>
    <p:sldId id="784" r:id="rId8"/>
    <p:sldId id="828" r:id="rId9"/>
    <p:sldId id="691" r:id="rId10"/>
    <p:sldId id="844" r:id="rId11"/>
    <p:sldId id="847" r:id="rId12"/>
    <p:sldId id="846" r:id="rId13"/>
    <p:sldId id="650" r:id="rId14"/>
    <p:sldId id="832" r:id="rId15"/>
    <p:sldId id="831" r:id="rId16"/>
    <p:sldId id="699" r:id="rId17"/>
    <p:sldId id="724" r:id="rId18"/>
    <p:sldId id="723" r:id="rId19"/>
    <p:sldId id="780" r:id="rId20"/>
    <p:sldId id="805" r:id="rId21"/>
    <p:sldId id="833" r:id="rId22"/>
    <p:sldId id="769" r:id="rId23"/>
    <p:sldId id="591" r:id="rId24"/>
    <p:sldId id="835" r:id="rId25"/>
    <p:sldId id="834" r:id="rId26"/>
    <p:sldId id="594" r:id="rId27"/>
    <p:sldId id="425" r:id="rId28"/>
    <p:sldId id="426" r:id="rId29"/>
    <p:sldId id="427" r:id="rId30"/>
    <p:sldId id="428" r:id="rId31"/>
    <p:sldId id="429" r:id="rId32"/>
    <p:sldId id="430" r:id="rId33"/>
    <p:sldId id="431" r:id="rId34"/>
    <p:sldId id="432" r:id="rId35"/>
    <p:sldId id="848" r:id="rId36"/>
    <p:sldId id="593" r:id="rId37"/>
    <p:sldId id="595" r:id="rId38"/>
    <p:sldId id="596" r:id="rId39"/>
    <p:sldId id="597" r:id="rId40"/>
    <p:sldId id="598" r:id="rId41"/>
    <p:sldId id="599" r:id="rId42"/>
    <p:sldId id="600" r:id="rId43"/>
    <p:sldId id="601" r:id="rId44"/>
    <p:sldId id="602" r:id="rId45"/>
    <p:sldId id="776" r:id="rId46"/>
    <p:sldId id="849" r:id="rId47"/>
    <p:sldId id="850" r:id="rId48"/>
    <p:sldId id="851" r:id="rId49"/>
    <p:sldId id="852" r:id="rId50"/>
    <p:sldId id="853" r:id="rId51"/>
    <p:sldId id="854" r:id="rId52"/>
    <p:sldId id="855" r:id="rId53"/>
    <p:sldId id="856" r:id="rId54"/>
    <p:sldId id="858" r:id="rId55"/>
    <p:sldId id="857" r:id="rId56"/>
    <p:sldId id="815" r:id="rId57"/>
    <p:sldId id="816" r:id="rId58"/>
    <p:sldId id="817" r:id="rId59"/>
    <p:sldId id="818" r:id="rId60"/>
    <p:sldId id="819" r:id="rId61"/>
    <p:sldId id="820" r:id="rId62"/>
    <p:sldId id="821" r:id="rId63"/>
    <p:sldId id="822" r:id="rId64"/>
    <p:sldId id="859" r:id="rId65"/>
    <p:sldId id="823" r:id="rId66"/>
    <p:sldId id="441" r:id="rId67"/>
    <p:sldId id="700" r:id="rId68"/>
    <p:sldId id="701" r:id="rId69"/>
    <p:sldId id="702" r:id="rId70"/>
    <p:sldId id="703" r:id="rId71"/>
    <p:sldId id="704" r:id="rId72"/>
    <p:sldId id="705" r:id="rId73"/>
    <p:sldId id="706" r:id="rId74"/>
    <p:sldId id="860" r:id="rId75"/>
    <p:sldId id="450" r:id="rId76"/>
    <p:sldId id="754" r:id="rId77"/>
    <p:sldId id="755" r:id="rId78"/>
    <p:sldId id="756" r:id="rId79"/>
    <p:sldId id="757" r:id="rId80"/>
    <p:sldId id="758" r:id="rId81"/>
    <p:sldId id="759" r:id="rId82"/>
    <p:sldId id="760" r:id="rId83"/>
    <p:sldId id="861" r:id="rId84"/>
    <p:sldId id="862" r:id="rId85"/>
    <p:sldId id="863" r:id="rId86"/>
    <p:sldId id="864" r:id="rId87"/>
    <p:sldId id="865" r:id="rId88"/>
    <p:sldId id="866" r:id="rId89"/>
    <p:sldId id="867" r:id="rId90"/>
    <p:sldId id="868" r:id="rId91"/>
    <p:sldId id="869" r:id="rId92"/>
    <p:sldId id="870" r:id="rId93"/>
    <p:sldId id="813" r:id="rId94"/>
    <p:sldId id="708" r:id="rId95"/>
    <p:sldId id="709" r:id="rId96"/>
    <p:sldId id="711" r:id="rId97"/>
    <p:sldId id="712" r:id="rId98"/>
    <p:sldId id="713" r:id="rId99"/>
    <p:sldId id="714" r:id="rId100"/>
    <p:sldId id="715" r:id="rId101"/>
    <p:sldId id="710" r:id="rId102"/>
    <p:sldId id="871" r:id="rId103"/>
    <p:sldId id="716" r:id="rId104"/>
    <p:sldId id="651" r:id="rId105"/>
    <p:sldId id="652" r:id="rId106"/>
    <p:sldId id="653" r:id="rId107"/>
    <p:sldId id="654" r:id="rId108"/>
    <p:sldId id="655" r:id="rId109"/>
    <p:sldId id="656" r:id="rId110"/>
    <p:sldId id="657" r:id="rId111"/>
    <p:sldId id="658" r:id="rId112"/>
    <p:sldId id="872" r:id="rId113"/>
    <p:sldId id="667" r:id="rId114"/>
    <p:sldId id="618" r:id="rId115"/>
    <p:sldId id="619" r:id="rId116"/>
    <p:sldId id="620" r:id="rId117"/>
    <p:sldId id="621" r:id="rId118"/>
    <p:sldId id="622" r:id="rId119"/>
    <p:sldId id="623" r:id="rId120"/>
    <p:sldId id="624" r:id="rId121"/>
    <p:sldId id="625" r:id="rId122"/>
    <p:sldId id="873" r:id="rId123"/>
    <p:sldId id="468" r:id="rId124"/>
    <p:sldId id="626" r:id="rId125"/>
    <p:sldId id="627" r:id="rId126"/>
    <p:sldId id="628" r:id="rId127"/>
    <p:sldId id="629" r:id="rId128"/>
    <p:sldId id="630" r:id="rId129"/>
    <p:sldId id="631" r:id="rId130"/>
    <p:sldId id="632" r:id="rId131"/>
    <p:sldId id="633" r:id="rId132"/>
    <p:sldId id="874" r:id="rId133"/>
    <p:sldId id="742" r:id="rId134"/>
    <p:sldId id="734" r:id="rId135"/>
    <p:sldId id="735" r:id="rId136"/>
    <p:sldId id="736" r:id="rId137"/>
    <p:sldId id="737" r:id="rId138"/>
    <p:sldId id="738" r:id="rId139"/>
    <p:sldId id="739" r:id="rId140"/>
    <p:sldId id="740" r:id="rId141"/>
    <p:sldId id="741" r:id="rId142"/>
    <p:sldId id="875" r:id="rId143"/>
    <p:sldId id="556" r:id="rId144"/>
    <p:sldId id="557" r:id="rId145"/>
    <p:sldId id="558" r:id="rId146"/>
    <p:sldId id="669" r:id="rId147"/>
    <p:sldId id="803" r:id="rId148"/>
    <p:sldId id="787" r:id="rId149"/>
    <p:sldId id="836"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10" r:id="rId165"/>
    <p:sldId id="840" r:id="rId166"/>
    <p:sldId id="839" r:id="rId167"/>
    <p:sldId id="838" r:id="rId168"/>
    <p:sldId id="837" r:id="rId169"/>
    <p:sldId id="646" r:id="rId170"/>
    <p:sldId id="842" r:id="rId171"/>
    <p:sldId id="841" r:id="rId172"/>
    <p:sldId id="814" r:id="rId173"/>
    <p:sldId id="788" r:id="rId174"/>
    <p:sldId id="792" r:id="rId175"/>
    <p:sldId id="793" r:id="rId176"/>
    <p:sldId id="794" r:id="rId177"/>
    <p:sldId id="795" r:id="rId178"/>
    <p:sldId id="796" r:id="rId179"/>
    <p:sldId id="797" r:id="rId180"/>
    <p:sldId id="798" r:id="rId181"/>
    <p:sldId id="799" r:id="rId182"/>
    <p:sldId id="800" r:id="rId183"/>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60836" autoAdjust="0"/>
  </p:normalViewPr>
  <p:slideViewPr>
    <p:cSldViewPr>
      <p:cViewPr varScale="1">
        <p:scale>
          <a:sx n="110" d="100"/>
          <a:sy n="110" d="100"/>
        </p:scale>
        <p:origin x="876" y="198"/>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D8302DDE-8FD9-4349-A6DD-4C072BF0ECBC}" type="slidenum">
              <a:rPr lang="en-GB" altLang="de-DE"/>
              <a:pPr/>
              <a:t>‹#›</a:t>
            </a:fld>
            <a:endParaRPr lang="en-GB" altLang="de-DE"/>
          </a:p>
        </p:txBody>
      </p:sp>
    </p:spTree>
    <p:extLst>
      <p:ext uri="{BB962C8B-B14F-4D97-AF65-F5344CB8AC3E}">
        <p14:creationId xmlns:p14="http://schemas.microsoft.com/office/powerpoint/2010/main" val="899861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26E0087-68D0-4C84-ADF5-09B763BE9FA1}" type="slidenum">
              <a:rPr lang="de-DE" altLang="de-DE"/>
              <a:pPr/>
              <a:t>‹#›</a:t>
            </a:fld>
            <a:endParaRPr lang="de-DE" altLang="de-DE"/>
          </a:p>
        </p:txBody>
      </p:sp>
    </p:spTree>
    <p:extLst>
      <p:ext uri="{BB962C8B-B14F-4D97-AF65-F5344CB8AC3E}">
        <p14:creationId xmlns:p14="http://schemas.microsoft.com/office/powerpoint/2010/main" val="2859664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2</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35226F-6307-4802-A5E2-81E392238BFC}" type="slidenum">
              <a:rPr lang="de-DE" altLang="de-DE" sz="1300"/>
              <a:pPr eaLnBrk="1" hangingPunct="1">
                <a:spcBef>
                  <a:spcPct val="0"/>
                </a:spcBef>
              </a:pPr>
              <a:t>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9232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CCA458-D5F7-49D2-96D8-B141B2130A6E}" type="slidenum">
              <a:rPr lang="de-DE" altLang="de-DE" sz="1300"/>
              <a:pP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304709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E9467-DF7E-4576-8B59-A285BC39722C}" type="slidenum">
              <a:rPr lang="de-DE" altLang="de-DE" sz="1300"/>
              <a:pPr eaLnBrk="1" hangingPunct="1">
                <a:spcBef>
                  <a:spcPct val="0"/>
                </a:spcBef>
              </a:pPr>
              <a:t>8</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2523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E9467-DF7E-4576-8B59-A285BC39722C}" type="slidenum">
              <a:rPr lang="de-DE" altLang="de-DE" sz="1300"/>
              <a:pPr eaLnBrk="1" hangingPunct="1">
                <a:spcBef>
                  <a:spcPct val="0"/>
                </a:spcBef>
              </a:pPr>
              <a:t>9</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225236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821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953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CB5F44-3697-4451-8877-ABC9A200A591}"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5801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DD3E95-E3D1-4F24-978C-8C52FDAF1737}" type="slidenum">
              <a:rPr lang="de-DE" altLang="de-DE" sz="1300"/>
              <a:pPr eaLnBrk="1" hangingPunct="1">
                <a:spcBef>
                  <a:spcPct val="0"/>
                </a:spcBef>
              </a:pPr>
              <a:t>15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2170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FF5F24-F71D-4A6B-A3A9-73F4382A7233}" type="slidenum">
              <a:rPr lang="de-DE" altLang="de-DE" sz="1300"/>
              <a:pPr eaLnBrk="1" hangingPunct="1">
                <a:spcBef>
                  <a:spcPct val="0"/>
                </a:spcBef>
              </a:pPr>
              <a:t>16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1490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834E4C-BE86-4042-B7FA-9BBD73F9177F}"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9653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DBC2E4-557B-40C3-949C-AFCEB069324B}" type="slidenum">
              <a:rPr lang="de-DE" altLang="de-DE" sz="1300"/>
              <a:pPr eaLnBrk="1" hangingPunct="1">
                <a:spcBef>
                  <a:spcPct val="0"/>
                </a:spcBef>
              </a:pPr>
              <a:t>18</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4845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F4F821-AF9E-4577-950D-37D7315C88E3}" type="slidenum">
              <a:rPr lang="de-DE" altLang="de-DE" sz="1300"/>
              <a:pPr eaLnBrk="1" hangingPunct="1">
                <a:spcBef>
                  <a:spcPct val="0"/>
                </a:spcBef>
              </a:pPr>
              <a:t>19</a:t>
            </a:fld>
            <a:endParaRPr lang="de-DE" altLang="de-DE"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860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485E22-3616-4B8E-9733-8A9EAE9601E2}" type="slidenum">
              <a:rPr lang="de-DE" altLang="de-DE" sz="1300"/>
              <a:pP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11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485E22-3616-4B8E-9733-8A9EAE9601E2}" type="slidenum">
              <a:rPr lang="de-DE" altLang="de-DE" sz="1300"/>
              <a:pPr eaLnBrk="1" hangingPunct="1">
                <a:spcBef>
                  <a:spcPct val="0"/>
                </a:spcBef>
              </a:pPr>
              <a:t>21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11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359EA-25B5-49CB-8FFA-5BB8AADA40A0}" type="slidenum">
              <a:rPr lang="de-DE" altLang="de-DE" sz="1300"/>
              <a:pPr eaLnBrk="1" hangingPunct="1">
                <a:spcBef>
                  <a:spcPct val="0"/>
                </a:spcBef>
              </a:pPr>
              <a:t>22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700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6733F-427B-4F31-AC26-79937FCBC4DD}" type="slidenum">
              <a:rPr lang="de-DE" altLang="de-DE" sz="1300"/>
              <a:pPr eaLnBrk="1" hangingPunct="1">
                <a:spcBef>
                  <a:spcPct val="0"/>
                </a:spcBef>
              </a:pPr>
              <a:t>25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9471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D390D-5D65-4B05-9137-34C27901E2F1}" type="slidenum">
              <a:rPr lang="de-DE" altLang="de-DE" sz="1300"/>
              <a:pPr eaLnBrk="1" hangingPunct="1">
                <a:spcBef>
                  <a:spcPct val="0"/>
                </a:spcBef>
              </a:pPr>
              <a:t>26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157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FA9220-FF69-40B0-A879-839FF0DCE961}" type="slidenum">
              <a:rPr lang="de-DE" altLang="de-DE" sz="1300"/>
              <a:pPr eaLnBrk="1" hangingPunct="1">
                <a:spcBef>
                  <a:spcPct val="0"/>
                </a:spcBef>
              </a:pPr>
              <a:t>27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659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F98329-958C-4123-84B8-44862A91CC78}" type="slidenum">
              <a:rPr lang="de-DE" altLang="de-DE" sz="1300"/>
              <a:pPr eaLnBrk="1" hangingPunct="1">
                <a:spcBef>
                  <a:spcPct val="0"/>
                </a:spcBef>
              </a:pPr>
              <a:t>28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1808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2E4B89-E8FE-49AF-90F1-5AFAFD980900}" type="slidenum">
              <a:rPr lang="de-DE" altLang="de-DE" sz="1300"/>
              <a:pPr eaLnBrk="1" hangingPunct="1">
                <a:spcBef>
                  <a:spcPct val="0"/>
                </a:spcBef>
              </a:pPr>
              <a:t>29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667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41A3D2-2CD7-42CA-8CD6-E77043D2E9F2}" type="slidenum">
              <a:rPr lang="de-DE" altLang="de-DE" sz="1300"/>
              <a:pPr eaLnBrk="1" hangingPunct="1">
                <a:spcBef>
                  <a:spcPct val="0"/>
                </a:spcBef>
              </a:pPr>
              <a:t>30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877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B34DC9-8E02-4A3D-93F5-C195935F379C}" type="slidenum">
              <a:rPr lang="de-DE" altLang="de-DE" sz="1300"/>
              <a:pPr eaLnBrk="1" hangingPunct="1">
                <a:spcBef>
                  <a:spcPct val="0"/>
                </a:spcBef>
              </a:pPr>
              <a:t>31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70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C835F3-5128-4271-AB8D-FA46DE874FA7}" type="slidenum">
              <a:rPr lang="de-DE" altLang="de-DE" sz="1300"/>
              <a:pPr eaLnBrk="1" hangingPunct="1">
                <a:spcBef>
                  <a:spcPct val="0"/>
                </a:spcBef>
              </a:pPr>
              <a:t>32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68963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EACCA8-216B-4D8C-B52E-FC61C69DADA0}" type="slidenum">
              <a:rPr lang="de-DE" altLang="de-DE" sz="1300"/>
              <a:pPr eaLnBrk="1" hangingPunct="1">
                <a:spcBef>
                  <a:spcPct val="0"/>
                </a:spcBef>
              </a:pPr>
              <a:t>33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276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6AEC29-C366-40EE-822A-0E4AE957677B}" type="slidenum">
              <a:rPr lang="de-DE" altLang="de-DE" sz="1300"/>
              <a:pPr eaLnBrk="1" hangingPunct="1">
                <a:spcBef>
                  <a:spcPct val="0"/>
                </a:spcBef>
              </a:pPr>
              <a:t>34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4413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6AEC29-C366-40EE-822A-0E4AE957677B}" type="slidenum">
              <a:rPr lang="de-DE" altLang="de-DE" sz="1300"/>
              <a:pPr eaLnBrk="1" hangingPunct="1">
                <a:spcBef>
                  <a:spcPct val="0"/>
                </a:spcBef>
              </a:pPr>
              <a:t>35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9441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3E023E-C26F-49BD-A337-59B18C596645}" type="slidenum">
              <a:rPr lang="de-DE" altLang="de-DE" sz="1300"/>
              <a:pPr eaLnBrk="1" hangingPunct="1">
                <a:spcBef>
                  <a:spcPct val="0"/>
                </a:spcBef>
              </a:pPr>
              <a:t>36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7361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FBC88-CA83-431E-9451-AE4B8D9FD86D}" type="slidenum">
              <a:rPr lang="de-DE" altLang="de-DE" sz="1300"/>
              <a:pPr eaLnBrk="1" hangingPunct="1">
                <a:spcBef>
                  <a:spcPct val="0"/>
                </a:spcBef>
              </a:pPr>
              <a:t>37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33803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8B0DAF-C0DC-468D-A1A5-B7188D9DA896}" type="slidenum">
              <a:rPr lang="de-DE" altLang="de-DE" sz="1300"/>
              <a:pPr eaLnBrk="1" hangingPunct="1">
                <a:spcBef>
                  <a:spcPct val="0"/>
                </a:spcBef>
              </a:pPr>
              <a:t>38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4804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650E17-105D-4087-A463-8E5414B434C1}" type="slidenum">
              <a:rPr lang="de-DE" altLang="de-DE" sz="1300"/>
              <a:pPr eaLnBrk="1" hangingPunct="1">
                <a:spcBef>
                  <a:spcPct val="0"/>
                </a:spcBef>
              </a:pPr>
              <a:t>39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3217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66B2B5-13FF-4BBC-BD47-4B5221CD481C}" type="slidenum">
              <a:rPr lang="de-DE" altLang="de-DE" sz="1300"/>
              <a:pPr eaLnBrk="1" hangingPunct="1">
                <a:spcBef>
                  <a:spcPct val="0"/>
                </a:spcBef>
              </a:pPr>
              <a:t>40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3594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43D8A0-6D2E-4BE7-8DAF-A1109869DF6E}" type="slidenum">
              <a:rPr lang="de-DE" altLang="de-DE" sz="1300"/>
              <a:pPr eaLnBrk="1" hangingPunct="1">
                <a:spcBef>
                  <a:spcPct val="0"/>
                </a:spcBef>
              </a:pPr>
              <a:t>41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58537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C22E3-1081-4A00-B5D2-C9444B971C1E}"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1173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E27FE-D9EF-4BAC-BF9C-3F5FA7C87939}" type="slidenum">
              <a:rPr lang="de-DE" altLang="de-DE" sz="1300"/>
              <a:pPr eaLnBrk="1" hangingPunct="1">
                <a:spcBef>
                  <a:spcPct val="0"/>
                </a:spcBef>
              </a:pPr>
              <a:t>43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4327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44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8152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1C24-850D-4E75-9702-926DE2E1BAFD}" type="slidenum">
              <a:rPr lang="de-DE" altLang="de-DE" sz="1300"/>
              <a:pPr eaLnBrk="1" hangingPunct="1">
                <a:spcBef>
                  <a:spcPct val="0"/>
                </a:spcBef>
              </a:pPr>
              <a:t>45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787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D12D5-0323-D5C9-1E38-A47D3ADA78F7}"/>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C72004AB-20F4-78A0-1E26-B93BB01150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FBC88-CA83-431E-9451-AE4B8D9FD86D}" type="slidenum">
              <a:rPr lang="de-DE" altLang="de-DE" sz="1300"/>
              <a:pPr eaLnBrk="1" hangingPunct="1">
                <a:spcBef>
                  <a:spcPct val="0"/>
                </a:spcBef>
              </a:pPr>
              <a:t>46</a:t>
            </a:fld>
            <a:endParaRPr lang="de-DE" altLang="de-DE" sz="1300"/>
          </a:p>
        </p:txBody>
      </p:sp>
      <p:sp>
        <p:nvSpPr>
          <p:cNvPr id="190467" name="Rectangle 2">
            <a:extLst>
              <a:ext uri="{FF2B5EF4-FFF2-40B4-BE49-F238E27FC236}">
                <a16:creationId xmlns:a16="http://schemas.microsoft.com/office/drawing/2014/main" id="{5C8EDCCB-2345-5515-5AEB-CF320A15837B}"/>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171E7976-B048-1551-0082-3AC01F78A8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24892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D70FB-0BB8-0A1C-C385-4D781BCE134C}"/>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0C409AEA-E6B1-FDB8-9E6C-245BCAD398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8B0DAF-C0DC-468D-A1A5-B7188D9DA896}" type="slidenum">
              <a:rPr lang="de-DE" altLang="de-DE" sz="1300"/>
              <a:pPr eaLnBrk="1" hangingPunct="1">
                <a:spcBef>
                  <a:spcPct val="0"/>
                </a:spcBef>
              </a:pPr>
              <a:t>47</a:t>
            </a:fld>
            <a:endParaRPr lang="de-DE" altLang="de-DE" sz="1300"/>
          </a:p>
        </p:txBody>
      </p:sp>
      <p:sp>
        <p:nvSpPr>
          <p:cNvPr id="191491" name="Rectangle 2">
            <a:extLst>
              <a:ext uri="{FF2B5EF4-FFF2-40B4-BE49-F238E27FC236}">
                <a16:creationId xmlns:a16="http://schemas.microsoft.com/office/drawing/2014/main" id="{8AB26F10-A3B7-08CC-FBDD-5507C2BACD61}"/>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5320795B-F277-90A2-5FAC-5EACF977E1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0895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0BC10-5FF8-C4CE-8C87-BA2AB6059E2E}"/>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DD3DDF08-828E-E345-0AA6-15A1A214A7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650E17-105D-4087-A463-8E5414B434C1}" type="slidenum">
              <a:rPr lang="de-DE" altLang="de-DE" sz="1300"/>
              <a:pPr eaLnBrk="1" hangingPunct="1">
                <a:spcBef>
                  <a:spcPct val="0"/>
                </a:spcBef>
              </a:pPr>
              <a:t>48</a:t>
            </a:fld>
            <a:endParaRPr lang="de-DE" altLang="de-DE" sz="1300"/>
          </a:p>
        </p:txBody>
      </p:sp>
      <p:sp>
        <p:nvSpPr>
          <p:cNvPr id="192515" name="Rectangle 2">
            <a:extLst>
              <a:ext uri="{FF2B5EF4-FFF2-40B4-BE49-F238E27FC236}">
                <a16:creationId xmlns:a16="http://schemas.microsoft.com/office/drawing/2014/main" id="{0D1439E6-94A5-F231-964E-C040E0B2AAAB}"/>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31F91E87-12C7-FAE7-A824-DFF2B2D936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24585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E80D5-8F39-2A84-A144-0AE0DA408ABD}"/>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ADB16A91-9C5C-06CA-8BC3-11D8AC1EA0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66B2B5-13FF-4BBC-BD47-4B5221CD481C}" type="slidenum">
              <a:rPr lang="de-DE" altLang="de-DE" sz="1300"/>
              <a:pPr eaLnBrk="1" hangingPunct="1">
                <a:spcBef>
                  <a:spcPct val="0"/>
                </a:spcBef>
              </a:pPr>
              <a:t>49</a:t>
            </a:fld>
            <a:endParaRPr lang="de-DE" altLang="de-DE" sz="1300"/>
          </a:p>
        </p:txBody>
      </p:sp>
      <p:sp>
        <p:nvSpPr>
          <p:cNvPr id="193539" name="Rectangle 2">
            <a:extLst>
              <a:ext uri="{FF2B5EF4-FFF2-40B4-BE49-F238E27FC236}">
                <a16:creationId xmlns:a16="http://schemas.microsoft.com/office/drawing/2014/main" id="{135BD085-9516-AE43-6768-2CCD9074D631}"/>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0D134F82-9FAF-6827-5FD2-82F4F927AA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0518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ECE44-4D44-A93A-4A06-CE81EE3EF1F7}"/>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61A50788-8577-6872-02AA-9B70C245A1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43D8A0-6D2E-4BE7-8DAF-A1109869DF6E}" type="slidenum">
              <a:rPr lang="de-DE" altLang="de-DE" sz="1300"/>
              <a:pPr eaLnBrk="1" hangingPunct="1">
                <a:spcBef>
                  <a:spcPct val="0"/>
                </a:spcBef>
              </a:pPr>
              <a:t>50</a:t>
            </a:fld>
            <a:endParaRPr lang="de-DE" altLang="de-DE" sz="1300"/>
          </a:p>
        </p:txBody>
      </p:sp>
      <p:sp>
        <p:nvSpPr>
          <p:cNvPr id="194563" name="Rectangle 2">
            <a:extLst>
              <a:ext uri="{FF2B5EF4-FFF2-40B4-BE49-F238E27FC236}">
                <a16:creationId xmlns:a16="http://schemas.microsoft.com/office/drawing/2014/main" id="{F41AEFCB-4FC9-94DC-4909-51B7BB83E3F1}"/>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5E3B7F38-3B28-94AC-6DD0-DEF29D072D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31695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DD090-BF67-72E4-A550-47072502739E}"/>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FF46F373-85DF-EFC3-A595-8F40D8E195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C22E3-1081-4A00-B5D2-C9444B971C1E}" type="slidenum">
              <a:rPr lang="de-DE" altLang="de-DE" sz="1300"/>
              <a:pPr eaLnBrk="1" hangingPunct="1">
                <a:spcBef>
                  <a:spcPct val="0"/>
                </a:spcBef>
              </a:pPr>
              <a:t>51</a:t>
            </a:fld>
            <a:endParaRPr lang="de-DE" altLang="de-DE" sz="1300"/>
          </a:p>
        </p:txBody>
      </p:sp>
      <p:sp>
        <p:nvSpPr>
          <p:cNvPr id="195587" name="Rectangle 2">
            <a:extLst>
              <a:ext uri="{FF2B5EF4-FFF2-40B4-BE49-F238E27FC236}">
                <a16:creationId xmlns:a16="http://schemas.microsoft.com/office/drawing/2014/main" id="{12BB8BBB-77C8-170D-651C-D2B30E7BCC39}"/>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EA6DBCB6-BBC7-DABE-D258-3F100E71A9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61537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2CB95-2F8C-AB31-F64D-FBD9C305BF99}"/>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039AB97F-6E01-CF09-6174-3595371B0D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E27FE-D9EF-4BAC-BF9C-3F5FA7C87939}" type="slidenum">
              <a:rPr lang="de-DE" altLang="de-DE" sz="1300"/>
              <a:pPr eaLnBrk="1" hangingPunct="1">
                <a:spcBef>
                  <a:spcPct val="0"/>
                </a:spcBef>
              </a:pPr>
              <a:t>52</a:t>
            </a:fld>
            <a:endParaRPr lang="de-DE" altLang="de-DE" sz="1300"/>
          </a:p>
        </p:txBody>
      </p:sp>
      <p:sp>
        <p:nvSpPr>
          <p:cNvPr id="196611" name="Rectangle 2">
            <a:extLst>
              <a:ext uri="{FF2B5EF4-FFF2-40B4-BE49-F238E27FC236}">
                <a16:creationId xmlns:a16="http://schemas.microsoft.com/office/drawing/2014/main" id="{DC7696F7-84CC-48D3-B0D5-0189ACCB756E}"/>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E6CD8621-E675-7B67-0061-9B50133224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20270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06A4A-8425-74F2-3235-9F90ABB4A84D}"/>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470D7153-7313-6FF2-F5D6-7373E38550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53</a:t>
            </a:fld>
            <a:endParaRPr lang="de-DE" altLang="de-DE" sz="1300"/>
          </a:p>
        </p:txBody>
      </p:sp>
      <p:sp>
        <p:nvSpPr>
          <p:cNvPr id="197635" name="Rectangle 2">
            <a:extLst>
              <a:ext uri="{FF2B5EF4-FFF2-40B4-BE49-F238E27FC236}">
                <a16:creationId xmlns:a16="http://schemas.microsoft.com/office/drawing/2014/main" id="{D02694CB-B3D1-8172-94D2-198A2AD81988}"/>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52ABA800-08FA-2E5A-3C8C-5D064CBFCE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3440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06A4A-8425-74F2-3235-9F90ABB4A84D}"/>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470D7153-7313-6FF2-F5D6-7373E38550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54</a:t>
            </a:fld>
            <a:endParaRPr lang="de-DE" altLang="de-DE" sz="1300"/>
          </a:p>
        </p:txBody>
      </p:sp>
      <p:sp>
        <p:nvSpPr>
          <p:cNvPr id="197635" name="Rectangle 2">
            <a:extLst>
              <a:ext uri="{FF2B5EF4-FFF2-40B4-BE49-F238E27FC236}">
                <a16:creationId xmlns:a16="http://schemas.microsoft.com/office/drawing/2014/main" id="{D02694CB-B3D1-8172-94D2-198A2AD81988}"/>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52ABA800-08FA-2E5A-3C8C-5D064CBFCE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3440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6943A-1D4D-9587-E45A-2C92612D2A3E}"/>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F6E6B0BA-C0D9-792F-CA02-96A0A6A713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1C24-850D-4E75-9702-926DE2E1BAFD}" type="slidenum">
              <a:rPr lang="de-DE" altLang="de-DE" sz="1300"/>
              <a:pPr eaLnBrk="1" hangingPunct="1">
                <a:spcBef>
                  <a:spcPct val="0"/>
                </a:spcBef>
              </a:pPr>
              <a:t>55</a:t>
            </a:fld>
            <a:endParaRPr lang="de-DE" altLang="de-DE" sz="1300"/>
          </a:p>
        </p:txBody>
      </p:sp>
      <p:sp>
        <p:nvSpPr>
          <p:cNvPr id="198659" name="Rectangle 2">
            <a:extLst>
              <a:ext uri="{FF2B5EF4-FFF2-40B4-BE49-F238E27FC236}">
                <a16:creationId xmlns:a16="http://schemas.microsoft.com/office/drawing/2014/main" id="{73185D15-2B1E-3D82-5914-B8BE5FEA6F9F}"/>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300610EB-FACE-9740-072E-6681D14C9B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4420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CFBC88-CA83-431E-9451-AE4B8D9FD86D}" type="slidenum">
              <a:rPr lang="de-DE" altLang="de-DE" sz="1300"/>
              <a:pPr eaLnBrk="1" hangingPunct="1">
                <a:spcBef>
                  <a:spcPct val="0"/>
                </a:spcBef>
              </a:pPr>
              <a:t>56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33803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8B0DAF-C0DC-468D-A1A5-B7188D9DA896}" type="slidenum">
              <a:rPr lang="de-DE" altLang="de-DE" sz="1300"/>
              <a:pPr eaLnBrk="1" hangingPunct="1">
                <a:spcBef>
                  <a:spcPct val="0"/>
                </a:spcBef>
              </a:pPr>
              <a:t>57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480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650E17-105D-4087-A463-8E5414B434C1}" type="slidenum">
              <a:rPr lang="de-DE" altLang="de-DE" sz="1300"/>
              <a:pPr eaLnBrk="1" hangingPunct="1">
                <a:spcBef>
                  <a:spcPct val="0"/>
                </a:spcBef>
              </a:pPr>
              <a:t>58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32179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66B2B5-13FF-4BBC-BD47-4B5221CD481C}" type="slidenum">
              <a:rPr lang="de-DE" altLang="de-DE" sz="1300"/>
              <a:pPr eaLnBrk="1" hangingPunct="1">
                <a:spcBef>
                  <a:spcPct val="0"/>
                </a:spcBef>
              </a:pPr>
              <a:t>59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3594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43D8A0-6D2E-4BE7-8DAF-A1109869DF6E}" type="slidenum">
              <a:rPr lang="de-DE" altLang="de-DE" sz="1300"/>
              <a:pPr eaLnBrk="1" hangingPunct="1">
                <a:spcBef>
                  <a:spcPct val="0"/>
                </a:spcBef>
              </a:pPr>
              <a:t>60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58537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C22E3-1081-4A00-B5D2-C9444B971C1E}" type="slidenum">
              <a:rPr lang="de-DE" altLang="de-DE" sz="1300"/>
              <a:pPr eaLnBrk="1" hangingPunct="1">
                <a:spcBef>
                  <a:spcPct val="0"/>
                </a:spcBef>
              </a:pPr>
              <a:t>61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31173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AE27FE-D9EF-4BAC-BF9C-3F5FA7C87939}" type="slidenum">
              <a:rPr lang="de-DE" altLang="de-DE" sz="1300"/>
              <a:pPr eaLnBrk="1" hangingPunct="1">
                <a:spcBef>
                  <a:spcPct val="0"/>
                </a:spcBef>
              </a:pPr>
              <a:t>62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64327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63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8152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F1AADC-8701-4E55-AF8C-7E97C12315D5}" type="slidenum">
              <a:rPr lang="de-DE" altLang="de-DE" sz="1300"/>
              <a:pPr eaLnBrk="1" hangingPunct="1">
                <a:spcBef>
                  <a:spcPct val="0"/>
                </a:spcBef>
              </a:pPr>
              <a:t>64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88152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411C24-850D-4E75-9702-926DE2E1BAFD}" type="slidenum">
              <a:rPr lang="de-DE" altLang="de-DE" sz="1300"/>
              <a:pPr eaLnBrk="1" hangingPunct="1">
                <a:spcBef>
                  <a:spcPct val="0"/>
                </a:spcBef>
              </a:pPr>
              <a:t>65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787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6667EE-6D15-4647-B7B2-B0EEA5B6A87E}" type="slidenum">
              <a:rPr lang="de-DE" altLang="de-DE" sz="1300"/>
              <a:pPr eaLnBrk="1" hangingPunct="1">
                <a:spcBef>
                  <a:spcPct val="0"/>
                </a:spcBef>
              </a:pPr>
              <a:t>66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00189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D9588B-260E-49E8-A656-D8DCC157D823}" type="slidenum">
              <a:rPr lang="de-DE" altLang="de-DE" sz="1300"/>
              <a:pPr eaLnBrk="1" hangingPunct="1">
                <a:spcBef>
                  <a:spcPct val="0"/>
                </a:spcBef>
              </a:pPr>
              <a:t>67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5965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EB7C43-5F0E-49DB-A54A-4BA25774DA21}" type="slidenum">
              <a:rPr lang="de-DE" altLang="de-DE" sz="1300"/>
              <a:pPr eaLnBrk="1" hangingPunct="1">
                <a:spcBef>
                  <a:spcPct val="0"/>
                </a:spcBef>
              </a:pPr>
              <a:t>68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5438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93F1F7-F7AD-401D-81E4-1019DC25BCC6}" type="slidenum">
              <a:rPr lang="de-DE" altLang="de-DE" sz="1300"/>
              <a:pPr eaLnBrk="1" hangingPunct="1">
                <a:spcBef>
                  <a:spcPct val="0"/>
                </a:spcBef>
              </a:pPr>
              <a:t>69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70152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E1838E-3949-4BF1-8599-99917030871C}" type="slidenum">
              <a:rPr lang="de-DE" altLang="de-DE" sz="1300"/>
              <a:pPr eaLnBrk="1" hangingPunct="1">
                <a:spcBef>
                  <a:spcPct val="0"/>
                </a:spcBef>
              </a:pPr>
              <a:t>70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6784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BDD09D-8F71-436C-8877-0882E8F9FA80}" type="slidenum">
              <a:rPr lang="de-DE" altLang="de-DE" sz="1300"/>
              <a:pPr eaLnBrk="1" hangingPunct="1">
                <a:spcBef>
                  <a:spcPct val="0"/>
                </a:spcBef>
              </a:pPr>
              <a:t>71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33856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B800D2-C3C5-4F98-9919-C28F4C1F92A9}" type="slidenum">
              <a:rPr lang="de-DE" altLang="de-DE" sz="1300"/>
              <a:pPr eaLnBrk="1" hangingPunct="1">
                <a:spcBef>
                  <a:spcPct val="0"/>
                </a:spcBef>
              </a:pPr>
              <a:t>72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93927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899286-1444-40E1-8B9E-0B94DDB0E880}" type="slidenum">
              <a:rPr lang="de-DE" altLang="de-DE" sz="1300"/>
              <a:pPr eaLnBrk="1" hangingPunct="1">
                <a:spcBef>
                  <a:spcPct val="0"/>
                </a:spcBef>
              </a:pPr>
              <a:t>73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8482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899286-1444-40E1-8B9E-0B94DDB0E880}" type="slidenum">
              <a:rPr lang="de-DE" altLang="de-DE" sz="1300"/>
              <a:pPr eaLnBrk="1" hangingPunct="1">
                <a:spcBef>
                  <a:spcPct val="0"/>
                </a:spcBef>
              </a:pPr>
              <a:t>74</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8482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0EA1D-A5B1-4530-8BC2-2D315424EFE1}" type="slidenum">
              <a:rPr lang="de-DE" altLang="de-DE" sz="1300"/>
              <a:pPr eaLnBrk="1" hangingPunct="1">
                <a:spcBef>
                  <a:spcPct val="0"/>
                </a:spcBef>
              </a:pPr>
              <a:t>75</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97721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4CFFBD-F406-4F76-BFC8-3CA3204D3414}" type="slidenum">
              <a:rPr lang="de-DE" altLang="de-DE" sz="1300"/>
              <a:pPr eaLnBrk="1" hangingPunct="1">
                <a:spcBef>
                  <a:spcPct val="0"/>
                </a:spcBef>
              </a:pPr>
              <a:t>76</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479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9D4E7E-325F-4385-B6DC-77EB18B706A8}" type="slidenum">
              <a:rPr lang="de-DE" altLang="de-DE" sz="1300"/>
              <a:pPr eaLnBrk="1" hangingPunct="1">
                <a:spcBef>
                  <a:spcPct val="0"/>
                </a:spcBef>
              </a:pPr>
              <a:t>77</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22267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5AA8C1-2566-469E-A090-9194A50A1C9D}" type="slidenum">
              <a:rPr lang="de-DE" altLang="de-DE" sz="1300"/>
              <a:pPr eaLnBrk="1" hangingPunct="1">
                <a:spcBef>
                  <a:spcPct val="0"/>
                </a:spcBef>
              </a:pPr>
              <a:t>78</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32833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EC168-AE97-4A5B-B6FC-23B9CB99D4CB}" type="slidenum">
              <a:rPr lang="de-DE" altLang="de-DE" sz="1300"/>
              <a:pPr eaLnBrk="1" hangingPunct="1">
                <a:spcBef>
                  <a:spcPct val="0"/>
                </a:spcBef>
              </a:pPr>
              <a:t>79</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80120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E421E-9751-47DF-BE6A-65BC52182706}" type="slidenum">
              <a:rPr lang="de-DE" altLang="de-DE" sz="1300"/>
              <a:pPr eaLnBrk="1" hangingPunct="1">
                <a:spcBef>
                  <a:spcPct val="0"/>
                </a:spcBef>
              </a:pPr>
              <a:t>80</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82950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E842E-F627-4080-A91C-F214568BF6C4}" type="slidenum">
              <a:rPr lang="de-DE" altLang="de-DE" sz="1300"/>
              <a:pPr eaLnBrk="1" hangingPunct="1">
                <a:spcBef>
                  <a:spcPct val="0"/>
                </a:spcBef>
              </a:pPr>
              <a:t>81</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7493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15DCA5-C459-49C3-BDC3-9F55E5EE5D12}" type="slidenum">
              <a:rPr lang="de-DE" altLang="de-DE" sz="1300"/>
              <a:pPr eaLnBrk="1" hangingPunct="1">
                <a:spcBef>
                  <a:spcPct val="0"/>
                </a:spcBef>
              </a:pPr>
              <a:t>82</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50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6A025-84B0-2FDB-CF23-7CE763642ABD}"/>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93E90E4D-E071-1CC4-9DA8-8261A98A0B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0EA1D-A5B1-4530-8BC2-2D315424EFE1}" type="slidenum">
              <a:rPr lang="de-DE" altLang="de-DE" sz="1300"/>
              <a:pPr eaLnBrk="1" hangingPunct="1">
                <a:spcBef>
                  <a:spcPct val="0"/>
                </a:spcBef>
              </a:pPr>
              <a:t>83</a:t>
            </a:fld>
            <a:endParaRPr lang="de-DE" altLang="de-DE" sz="1300"/>
          </a:p>
        </p:txBody>
      </p:sp>
      <p:sp>
        <p:nvSpPr>
          <p:cNvPr id="207875" name="Rectangle 2">
            <a:extLst>
              <a:ext uri="{FF2B5EF4-FFF2-40B4-BE49-F238E27FC236}">
                <a16:creationId xmlns:a16="http://schemas.microsoft.com/office/drawing/2014/main" id="{E48479C4-0CFE-103B-2F68-18870442B921}"/>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FCC35FF5-CE15-AE1F-A13D-9E2A74AAE1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595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D4EF0-68E6-BAEE-2D81-6A62E78871E9}"/>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BE39B84A-80BB-8E73-B874-C6CE2F279C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4CFFBD-F406-4F76-BFC8-3CA3204D3414}" type="slidenum">
              <a:rPr lang="de-DE" altLang="de-DE" sz="1300"/>
              <a:pPr eaLnBrk="1" hangingPunct="1">
                <a:spcBef>
                  <a:spcPct val="0"/>
                </a:spcBef>
              </a:pPr>
              <a:t>84</a:t>
            </a:fld>
            <a:endParaRPr lang="de-DE" altLang="de-DE" sz="1300"/>
          </a:p>
        </p:txBody>
      </p:sp>
      <p:sp>
        <p:nvSpPr>
          <p:cNvPr id="208899" name="Rectangle 2">
            <a:extLst>
              <a:ext uri="{FF2B5EF4-FFF2-40B4-BE49-F238E27FC236}">
                <a16:creationId xmlns:a16="http://schemas.microsoft.com/office/drawing/2014/main" id="{984A9BC9-115E-6678-57EC-81C33D589980}"/>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456912EB-B905-E041-7E14-26A74BAAD1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58718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9F042-26F3-7CC7-87BC-83DF08399581}"/>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ACB5148E-FE5E-199F-2EF9-63AC943E34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9D4E7E-325F-4385-B6DC-77EB18B706A8}" type="slidenum">
              <a:rPr lang="de-DE" altLang="de-DE" sz="1300"/>
              <a:pPr eaLnBrk="1" hangingPunct="1">
                <a:spcBef>
                  <a:spcPct val="0"/>
                </a:spcBef>
              </a:pPr>
              <a:t>85</a:t>
            </a:fld>
            <a:endParaRPr lang="de-DE" altLang="de-DE" sz="1300"/>
          </a:p>
        </p:txBody>
      </p:sp>
      <p:sp>
        <p:nvSpPr>
          <p:cNvPr id="209923" name="Rectangle 2">
            <a:extLst>
              <a:ext uri="{FF2B5EF4-FFF2-40B4-BE49-F238E27FC236}">
                <a16:creationId xmlns:a16="http://schemas.microsoft.com/office/drawing/2014/main" id="{2DCBED5A-9BA8-8CEB-46B6-5FE20E36CFD7}"/>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A08ABDD0-F651-A233-D003-8B95BEC243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88279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C25EC-DC03-7C02-B6CD-CA37AE4CBD8C}"/>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4431BCBC-4CCD-B5BA-9C4C-26C7113215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5AA8C1-2566-469E-A090-9194A50A1C9D}" type="slidenum">
              <a:rPr lang="de-DE" altLang="de-DE" sz="1300"/>
              <a:pPr eaLnBrk="1" hangingPunct="1">
                <a:spcBef>
                  <a:spcPct val="0"/>
                </a:spcBef>
              </a:pPr>
              <a:t>86</a:t>
            </a:fld>
            <a:endParaRPr lang="de-DE" altLang="de-DE" sz="1300"/>
          </a:p>
        </p:txBody>
      </p:sp>
      <p:sp>
        <p:nvSpPr>
          <p:cNvPr id="210947" name="Rectangle 2">
            <a:extLst>
              <a:ext uri="{FF2B5EF4-FFF2-40B4-BE49-F238E27FC236}">
                <a16:creationId xmlns:a16="http://schemas.microsoft.com/office/drawing/2014/main" id="{9C622E84-0D9F-DB56-657E-64299A242C3C}"/>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D5F36E3E-1428-B54E-903D-464419C399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48615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0F259-2436-77B8-8EE8-958D6E80AAB9}"/>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6A27A0E2-443E-7644-3061-7F9DD25631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EC168-AE97-4A5B-B6FC-23B9CB99D4CB}" type="slidenum">
              <a:rPr lang="de-DE" altLang="de-DE" sz="1300"/>
              <a:pPr eaLnBrk="1" hangingPunct="1">
                <a:spcBef>
                  <a:spcPct val="0"/>
                </a:spcBef>
              </a:pPr>
              <a:t>87</a:t>
            </a:fld>
            <a:endParaRPr lang="de-DE" altLang="de-DE" sz="1300"/>
          </a:p>
        </p:txBody>
      </p:sp>
      <p:sp>
        <p:nvSpPr>
          <p:cNvPr id="211971" name="Rectangle 2">
            <a:extLst>
              <a:ext uri="{FF2B5EF4-FFF2-40B4-BE49-F238E27FC236}">
                <a16:creationId xmlns:a16="http://schemas.microsoft.com/office/drawing/2014/main" id="{F34C85E1-24BE-5FD8-48AD-4076B21693EF}"/>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142715AE-6961-9E70-7C63-4F3A52361B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91548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D1DB8-EE8C-B3D9-2287-A03A28742ED6}"/>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A29D70D8-D92F-F403-EA6D-DDF737BED6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EE421E-9751-47DF-BE6A-65BC52182706}" type="slidenum">
              <a:rPr lang="de-DE" altLang="de-DE" sz="1300"/>
              <a:pPr eaLnBrk="1" hangingPunct="1">
                <a:spcBef>
                  <a:spcPct val="0"/>
                </a:spcBef>
              </a:pPr>
              <a:t>88</a:t>
            </a:fld>
            <a:endParaRPr lang="de-DE" altLang="de-DE" sz="1300"/>
          </a:p>
        </p:txBody>
      </p:sp>
      <p:sp>
        <p:nvSpPr>
          <p:cNvPr id="212995" name="Rectangle 2">
            <a:extLst>
              <a:ext uri="{FF2B5EF4-FFF2-40B4-BE49-F238E27FC236}">
                <a16:creationId xmlns:a16="http://schemas.microsoft.com/office/drawing/2014/main" id="{06DE0967-6ABD-608D-8865-7952521DA7DF}"/>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85AF503A-3881-BD88-8290-5B9ED3ABE9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3225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BDA8E-542C-4A89-63BB-B20B1BC67165}"/>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2B465D67-A9EC-4FA2-33AE-B75E738BCA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E842E-F627-4080-A91C-F214568BF6C4}" type="slidenum">
              <a:rPr lang="de-DE" altLang="de-DE" sz="1300"/>
              <a:pPr eaLnBrk="1" hangingPunct="1">
                <a:spcBef>
                  <a:spcPct val="0"/>
                </a:spcBef>
              </a:pPr>
              <a:t>89</a:t>
            </a:fld>
            <a:endParaRPr lang="de-DE" altLang="de-DE" sz="1300"/>
          </a:p>
        </p:txBody>
      </p:sp>
      <p:sp>
        <p:nvSpPr>
          <p:cNvPr id="214019" name="Rectangle 2">
            <a:extLst>
              <a:ext uri="{FF2B5EF4-FFF2-40B4-BE49-F238E27FC236}">
                <a16:creationId xmlns:a16="http://schemas.microsoft.com/office/drawing/2014/main" id="{89734D32-E737-957B-7121-F2003C68C97E}"/>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BCCF5B80-66FC-0A46-2CEC-C789D92ED4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35970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FA091-E448-3326-B51B-851A8C46CBEA}"/>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4FEDC8EC-E61C-C38D-A020-88834DF28A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15DCA5-C459-49C3-BDC3-9F55E5EE5D12}" type="slidenum">
              <a:rPr lang="de-DE" altLang="de-DE" sz="1300"/>
              <a:pPr eaLnBrk="1" hangingPunct="1">
                <a:spcBef>
                  <a:spcPct val="0"/>
                </a:spcBef>
              </a:pPr>
              <a:t>90</a:t>
            </a:fld>
            <a:endParaRPr lang="de-DE" altLang="de-DE" sz="1300"/>
          </a:p>
        </p:txBody>
      </p:sp>
      <p:sp>
        <p:nvSpPr>
          <p:cNvPr id="215043" name="Rectangle 2">
            <a:extLst>
              <a:ext uri="{FF2B5EF4-FFF2-40B4-BE49-F238E27FC236}">
                <a16:creationId xmlns:a16="http://schemas.microsoft.com/office/drawing/2014/main" id="{9F4E87FC-4B6A-40B3-E549-35F009D1EA85}"/>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D923D214-5409-A1C0-FB9F-D9D37DF341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36369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81175-92A0-00AB-324C-1C8C5A5AD69E}"/>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00628C83-29B4-F753-AACE-826498103E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FAC062-5C0F-4F01-8BC4-30419F6D1FD1}" type="slidenum">
              <a:rPr lang="de-DE" altLang="de-DE" sz="1300"/>
              <a:pPr eaLnBrk="1" hangingPunct="1">
                <a:spcBef>
                  <a:spcPct val="0"/>
                </a:spcBef>
              </a:pPr>
              <a:t>91</a:t>
            </a:fld>
            <a:endParaRPr lang="de-DE" altLang="de-DE" sz="1300"/>
          </a:p>
        </p:txBody>
      </p:sp>
      <p:sp>
        <p:nvSpPr>
          <p:cNvPr id="216067" name="Rectangle 2">
            <a:extLst>
              <a:ext uri="{FF2B5EF4-FFF2-40B4-BE49-F238E27FC236}">
                <a16:creationId xmlns:a16="http://schemas.microsoft.com/office/drawing/2014/main" id="{AF93E65D-BF7F-1C9C-6DD7-54163E800D26}"/>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498F234B-CE49-5B05-866C-CA1E7BE63F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0060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81175-92A0-00AB-324C-1C8C5A5AD69E}"/>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00628C83-29B4-F753-AACE-826498103E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FAC062-5C0F-4F01-8BC4-30419F6D1FD1}" type="slidenum">
              <a:rPr lang="de-DE" altLang="de-DE" sz="1300"/>
              <a:pPr eaLnBrk="1" hangingPunct="1">
                <a:spcBef>
                  <a:spcPct val="0"/>
                </a:spcBef>
              </a:pPr>
              <a:t>92</a:t>
            </a:fld>
            <a:endParaRPr lang="de-DE" altLang="de-DE" sz="1300"/>
          </a:p>
        </p:txBody>
      </p:sp>
      <p:sp>
        <p:nvSpPr>
          <p:cNvPr id="216067" name="Rectangle 2">
            <a:extLst>
              <a:ext uri="{FF2B5EF4-FFF2-40B4-BE49-F238E27FC236}">
                <a16:creationId xmlns:a16="http://schemas.microsoft.com/office/drawing/2014/main" id="{AF93E65D-BF7F-1C9C-6DD7-54163E800D26}"/>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498F234B-CE49-5B05-866C-CA1E7BE63F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0060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793181-7383-4350-A2E2-2DA90582FA41}" type="slidenum">
              <a:rPr lang="de-DE" altLang="de-DE" sz="1300"/>
              <a:pPr eaLnBrk="1" hangingPunct="1">
                <a:spcBef>
                  <a:spcPct val="0"/>
                </a:spcBef>
              </a:pPr>
              <a:t>94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41534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522CF-480A-44D1-B589-2BBC2D998836}" type="slidenum">
              <a:rPr lang="de-DE" altLang="de-DE" sz="1300"/>
              <a:pPr eaLnBrk="1" hangingPunct="1">
                <a:spcBef>
                  <a:spcPct val="0"/>
                </a:spcBef>
              </a:pPr>
              <a:t>95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19876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BB2C75-E734-4D58-AF2F-2A7A7AAA5270}" type="slidenum">
              <a:rPr lang="de-DE" altLang="de-DE" sz="1300"/>
              <a:pPr eaLnBrk="1" hangingPunct="1">
                <a:spcBef>
                  <a:spcPct val="0"/>
                </a:spcBef>
              </a:pPr>
              <a:t>96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92622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DF607E-47AD-4933-A343-2A33C69239D9}" type="slidenum">
              <a:rPr lang="de-DE" altLang="de-DE" sz="1300"/>
              <a:pPr eaLnBrk="1" hangingPunct="1">
                <a:spcBef>
                  <a:spcPct val="0"/>
                </a:spcBef>
              </a:pPr>
              <a:t>97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68456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561FFF-D226-4EEC-9004-F776209C988B}" type="slidenum">
              <a:rPr lang="de-DE" altLang="de-DE" sz="1300"/>
              <a:pPr eaLnBrk="1" hangingPunct="1">
                <a:spcBef>
                  <a:spcPct val="0"/>
                </a:spcBef>
              </a:pPr>
              <a:t>98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08497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80F0EC-E7D1-49C7-8090-C7BD88DC168E}" type="slidenum">
              <a:rPr lang="de-DE" altLang="de-DE" sz="1300"/>
              <a:pPr eaLnBrk="1" hangingPunct="1">
                <a:spcBef>
                  <a:spcPct val="0"/>
                </a:spcBef>
              </a:pPr>
              <a:t>99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85878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72A21F-DF8A-4946-943F-54C0CDBDF954}" type="slidenum">
              <a:rPr lang="de-DE" altLang="de-DE" sz="1300"/>
              <a:pPr eaLnBrk="1" hangingPunct="1">
                <a:spcBef>
                  <a:spcPct val="0"/>
                </a:spcBef>
              </a:pPr>
              <a:t>100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2549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BFA3F0-B2C7-4A5A-B9E8-FE7B2331F6B6}" type="slidenum">
              <a:rPr lang="de-DE" altLang="de-DE" sz="1300"/>
              <a:pPr eaLnBrk="1" hangingPunct="1">
                <a:spcBef>
                  <a:spcPct val="0"/>
                </a:spcBef>
              </a:pPr>
              <a:t>101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02488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BFA3F0-B2C7-4A5A-B9E8-FE7B2331F6B6}" type="slidenum">
              <a:rPr lang="de-DE" altLang="de-DE" sz="1300"/>
              <a:pPr eaLnBrk="1" hangingPunct="1">
                <a:spcBef>
                  <a:spcPct val="0"/>
                </a:spcBef>
              </a:pPr>
              <a:t>102</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02488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A9D695-C768-4ECA-859B-D639987DED9D}" type="slidenum">
              <a:rPr lang="de-DE" altLang="de-DE" sz="1300"/>
              <a:pPr eaLnBrk="1" hangingPunct="1">
                <a:spcBef>
                  <a:spcPct val="0"/>
                </a:spcBef>
              </a:pPr>
              <a:t>103</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09874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195F2-92BC-4ECB-9963-544DBD863930}" type="slidenum">
              <a:rPr lang="de-DE" altLang="de-DE" sz="1300"/>
              <a:pPr eaLnBrk="1" hangingPunct="1">
                <a:spcBef>
                  <a:spcPct val="0"/>
                </a:spcBef>
              </a:pPr>
              <a:t>104</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88032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C6B95-5FF1-45A5-8130-0C53E5C4EAF4}" type="slidenum">
              <a:rPr lang="de-DE" altLang="de-DE" sz="1300"/>
              <a:pPr eaLnBrk="1" hangingPunct="1">
                <a:spcBef>
                  <a:spcPct val="0"/>
                </a:spcBef>
              </a:pPr>
              <a:t>105</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27815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D6F784-E062-4D28-A9EE-56D8DCE72477}" type="slidenum">
              <a:rPr lang="de-DE" altLang="de-DE" sz="1300"/>
              <a:pPr eaLnBrk="1" hangingPunct="1">
                <a:spcBef>
                  <a:spcPct val="0"/>
                </a:spcBef>
              </a:pPr>
              <a:t>106</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0633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65E320-F4FA-4335-8087-A811DE02C229}" type="slidenum">
              <a:rPr lang="de-DE" altLang="de-DE" sz="1300"/>
              <a:pPr eaLnBrk="1" hangingPunct="1">
                <a:spcBef>
                  <a:spcPct val="0"/>
                </a:spcBef>
              </a:pPr>
              <a:t>107</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973612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9D7D2-8A7C-4A82-A85F-7E0412172249}" type="slidenum">
              <a:rPr lang="de-DE" altLang="de-DE" sz="1300"/>
              <a:pPr eaLnBrk="1" hangingPunct="1">
                <a:spcBef>
                  <a:spcPct val="0"/>
                </a:spcBef>
              </a:pPr>
              <a:t>108</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25958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8D0A0-D8EF-4D04-B40B-A0004482A48C}" type="slidenum">
              <a:rPr lang="de-DE" altLang="de-DE" sz="1300"/>
              <a:pPr eaLnBrk="1" hangingPunct="1">
                <a:spcBef>
                  <a:spcPct val="0"/>
                </a:spcBef>
              </a:pPr>
              <a:t>109</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54167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73184C-38E7-4548-BBEF-9BD569D525B1}" type="slidenum">
              <a:rPr lang="de-DE" altLang="de-DE" sz="1300"/>
              <a:pPr eaLnBrk="1" hangingPunct="1">
                <a:spcBef>
                  <a:spcPct val="0"/>
                </a:spcBef>
              </a:pPr>
              <a:t>110</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8869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DAE58-45A0-453A-8C39-4AE35FAFC6E9}" type="slidenum">
              <a:rPr lang="de-DE" altLang="de-DE" sz="1300"/>
              <a:pPr eaLnBrk="1" hangingPunct="1">
                <a:spcBef>
                  <a:spcPct val="0"/>
                </a:spcBef>
              </a:pPr>
              <a:t>111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996718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8DAE58-45A0-453A-8C39-4AE35FAFC6E9}" type="slidenum">
              <a:rPr lang="de-DE" altLang="de-DE" sz="1300"/>
              <a:pPr eaLnBrk="1" hangingPunct="1">
                <a:spcBef>
                  <a:spcPct val="0"/>
                </a:spcBef>
              </a:pPr>
              <a:t>112</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79967180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DC7A8F-E28A-4429-9476-03E4AF4E165A}" type="slidenum">
              <a:rPr lang="de-DE" altLang="de-DE" sz="1300"/>
              <a:pPr eaLnBrk="1" hangingPunct="1">
                <a:spcBef>
                  <a:spcPct val="0"/>
                </a:spcBef>
              </a:pPr>
              <a:t>113</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71464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62907F-73F9-4B62-86B1-569169337AF5}" type="slidenum">
              <a:rPr lang="de-DE" altLang="de-DE" sz="1300"/>
              <a:pPr eaLnBrk="1" hangingPunct="1">
                <a:spcBef>
                  <a:spcPct val="0"/>
                </a:spcBef>
              </a:pPr>
              <a:t>114</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3725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E1C6EC-B2CD-4A47-838D-A9E4E82CF1C7}" type="slidenum">
              <a:rPr lang="de-DE" altLang="de-DE" sz="1300"/>
              <a:pPr eaLnBrk="1" hangingPunct="1">
                <a:spcBef>
                  <a:spcPct val="0"/>
                </a:spcBef>
              </a:pPr>
              <a:t>115</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974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28CFB2-C9C9-4F72-A4E6-872BA1B305FE}" type="slidenum">
              <a:rPr lang="de-DE" altLang="de-DE" sz="1300"/>
              <a:pPr eaLnBrk="1" hangingPunct="1">
                <a:spcBef>
                  <a:spcPct val="0"/>
                </a:spcBef>
              </a:pPr>
              <a:t>116</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13407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49FB36-37C1-47F6-9913-F75E4AFC35CA}" type="slidenum">
              <a:rPr lang="de-DE" altLang="de-DE" sz="1300"/>
              <a:pPr eaLnBrk="1" hangingPunct="1">
                <a:spcBef>
                  <a:spcPct val="0"/>
                </a:spcBef>
              </a:pPr>
              <a:t>117</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680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DAEAD9-0FAB-4A40-BD1C-D24D1E1FAAC5}" type="slidenum">
              <a:rPr lang="de-DE" altLang="de-DE" sz="1300"/>
              <a:pPr eaLnBrk="1" hangingPunct="1">
                <a:spcBef>
                  <a:spcPct val="0"/>
                </a:spcBef>
              </a:pPr>
              <a:t>118</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84695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8D05F-0E34-4A0D-ACBB-584F88C0815B}" type="slidenum">
              <a:rPr lang="de-DE" altLang="de-DE" sz="1300"/>
              <a:pPr eaLnBrk="1" hangingPunct="1">
                <a:spcBef>
                  <a:spcPct val="0"/>
                </a:spcBef>
              </a:pPr>
              <a:t>119</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393274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A02431-441D-4EDC-92BE-12FD04BF4570}" type="slidenum">
              <a:rPr lang="de-DE" altLang="de-DE" sz="1300"/>
              <a:pPr eaLnBrk="1" hangingPunct="1">
                <a:spcBef>
                  <a:spcPct val="0"/>
                </a:spcBef>
              </a:pPr>
              <a:t>120</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0982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160315-9EAB-4D19-A0A9-30DCC3D5972C}" type="slidenum">
              <a:rPr lang="de-DE" altLang="de-DE" sz="1300"/>
              <a:pPr eaLnBrk="1" hangingPunct="1">
                <a:spcBef>
                  <a:spcPct val="0"/>
                </a:spcBef>
              </a:pPr>
              <a:t>121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1793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160315-9EAB-4D19-A0A9-30DCC3D5972C}" type="slidenum">
              <a:rPr lang="de-DE" altLang="de-DE" sz="1300"/>
              <a:pPr eaLnBrk="1" hangingPunct="1">
                <a:spcBef>
                  <a:spcPct val="0"/>
                </a:spcBef>
              </a:pPr>
              <a:t>122</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17939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FF84C7-4B53-4B7B-AEB2-3AFD8BF4EE90}" type="slidenum">
              <a:rPr lang="de-DE" altLang="de-DE" sz="1300"/>
              <a:pPr eaLnBrk="1" hangingPunct="1">
                <a:spcBef>
                  <a:spcPct val="0"/>
                </a:spcBef>
              </a:pPr>
              <a:t>123</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909562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8D440-AF8B-4613-89BF-42E77E44DFAA}" type="slidenum">
              <a:rPr lang="de-DE" altLang="de-DE" sz="1300"/>
              <a:pPr eaLnBrk="1" hangingPunct="1">
                <a:spcBef>
                  <a:spcPct val="0"/>
                </a:spcBef>
              </a:pPr>
              <a:t>124</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920316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F1741A-6A66-485B-9496-B8999A87A139}" type="slidenum">
              <a:rPr lang="de-DE" altLang="de-DE" sz="1300"/>
              <a:pPr eaLnBrk="1" hangingPunct="1">
                <a:spcBef>
                  <a:spcPct val="0"/>
                </a:spcBef>
              </a:pPr>
              <a:t>125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8497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16D544-451F-4165-A101-1C76C18F9854}" type="slidenum">
              <a:rPr lang="de-DE" altLang="de-DE" sz="1300"/>
              <a:pPr eaLnBrk="1" hangingPunct="1">
                <a:spcBef>
                  <a:spcPct val="0"/>
                </a:spcBef>
              </a:pPr>
              <a:t>126</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820438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B32C15-6908-45E3-AEFB-397245F0572B}" type="slidenum">
              <a:rPr lang="de-DE" altLang="de-DE" sz="1300"/>
              <a:pPr eaLnBrk="1" hangingPunct="1">
                <a:spcBef>
                  <a:spcPct val="0"/>
                </a:spcBef>
              </a:pPr>
              <a:t>127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580523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2AC6E6-E820-485C-8DDC-EC896E25AC34}" type="slidenum">
              <a:rPr lang="de-DE" altLang="de-DE" sz="1300"/>
              <a:pPr eaLnBrk="1" hangingPunct="1">
                <a:spcBef>
                  <a:spcPct val="0"/>
                </a:spcBef>
              </a:pPr>
              <a:t>128</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000394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A59E5B-E391-4D34-8198-F68ABDB52E40}" type="slidenum">
              <a:rPr lang="de-DE" altLang="de-DE" sz="1300"/>
              <a:pPr eaLnBrk="1" hangingPunct="1">
                <a:spcBef>
                  <a:spcPct val="0"/>
                </a:spcBef>
              </a:pPr>
              <a:t>129</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36850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260AC8-C47F-4292-BFF4-EE78F7642EE0}" type="slidenum">
              <a:rPr lang="de-DE" altLang="de-DE" sz="1300"/>
              <a:pPr eaLnBrk="1" hangingPunct="1">
                <a:spcBef>
                  <a:spcPct val="0"/>
                </a:spcBef>
              </a:pPr>
              <a:t>130</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9378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C453C0-44A1-4F9E-9ED5-969174EEE9A2}" type="slidenum">
              <a:rPr lang="de-DE" altLang="de-DE" sz="1300"/>
              <a:pPr eaLnBrk="1" hangingPunct="1">
                <a:spcBef>
                  <a:spcPct val="0"/>
                </a:spcBef>
              </a:pPr>
              <a:t>131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1224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C453C0-44A1-4F9E-9ED5-969174EEE9A2}" type="slidenum">
              <a:rPr lang="de-DE" altLang="de-DE" sz="1300"/>
              <a:pPr eaLnBrk="1" hangingPunct="1">
                <a:spcBef>
                  <a:spcPct val="0"/>
                </a:spcBef>
              </a:pPr>
              <a:t>132</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1224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4379DB-090D-4016-A5A2-B5BDE6D560F2}" type="slidenum">
              <a:rPr lang="de-DE" altLang="de-DE" sz="1300"/>
              <a:pPr eaLnBrk="1" hangingPunct="1">
                <a:spcBef>
                  <a:spcPct val="0"/>
                </a:spcBef>
              </a:pPr>
              <a:t>133</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60631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600E1E-F5D6-4B6F-93D9-5741DDD3CF98}" type="slidenum">
              <a:rPr lang="de-DE" altLang="de-DE" sz="1300"/>
              <a:pPr eaLnBrk="1" hangingPunct="1">
                <a:spcBef>
                  <a:spcPct val="0"/>
                </a:spcBef>
              </a:pPr>
              <a:t>134</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114019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B449B5-AAE3-4C48-92C6-A8E26B817735}" type="slidenum">
              <a:rPr lang="de-DE" altLang="de-DE" sz="1300"/>
              <a:pPr eaLnBrk="1" hangingPunct="1">
                <a:spcBef>
                  <a:spcPct val="0"/>
                </a:spcBef>
              </a:pPr>
              <a:t>135</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693661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28ABE6-B52D-49D3-A414-580E2635BE9D}" type="slidenum">
              <a:rPr lang="de-DE" altLang="de-DE" sz="1300"/>
              <a:pPr eaLnBrk="1" hangingPunct="1">
                <a:spcBef>
                  <a:spcPct val="0"/>
                </a:spcBef>
              </a:pPr>
              <a:t>136</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93894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08AFAF-FBF4-4CF6-813C-1CFE9C70CDE0}" type="slidenum">
              <a:rPr lang="de-DE" altLang="de-DE" sz="1300"/>
              <a:pPr eaLnBrk="1" hangingPunct="1">
                <a:spcBef>
                  <a:spcPct val="0"/>
                </a:spcBef>
              </a:pPr>
              <a:t>137</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00323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3617702-C04A-452F-B0B6-6617E7D84B13}" type="slidenum">
              <a:rPr lang="de-DE" altLang="de-DE" sz="1300"/>
              <a:pPr eaLnBrk="1" hangingPunct="1">
                <a:spcBef>
                  <a:spcPct val="0"/>
                </a:spcBef>
              </a:pPr>
              <a:t>138</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75062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1E239B-5A10-45EB-AC6D-8D4DF31D87B4}" type="slidenum">
              <a:rPr lang="de-DE" altLang="de-DE" sz="1300"/>
              <a:pPr eaLnBrk="1" hangingPunct="1">
                <a:spcBef>
                  <a:spcPct val="0"/>
                </a:spcBef>
              </a:pPr>
              <a:t>139</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288997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909312-00C1-4C13-9CA4-9CFE6FEFD3E0}" type="slidenum">
              <a:rPr lang="de-DE" altLang="de-DE" sz="1300"/>
              <a:pPr eaLnBrk="1" hangingPunct="1">
                <a:spcBef>
                  <a:spcPct val="0"/>
                </a:spcBef>
              </a:pPr>
              <a:t>140</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562491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6FC20C-5D15-4716-8276-9B242CD154AB}" type="slidenum">
              <a:rPr lang="de-DE" altLang="de-DE" sz="1300"/>
              <a:pPr eaLnBrk="1" hangingPunct="1">
                <a:spcBef>
                  <a:spcPct val="0"/>
                </a:spcBef>
              </a:pPr>
              <a:t>141</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1329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6FC20C-5D15-4716-8276-9B242CD154AB}" type="slidenum">
              <a:rPr lang="de-DE" altLang="de-DE" sz="1300"/>
              <a:pPr eaLnBrk="1" hangingPunct="1">
                <a:spcBef>
                  <a:spcPct val="0"/>
                </a:spcBef>
              </a:pPr>
              <a:t>142</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1329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A3C9CC-988E-44FF-A9B9-F0483133C17F}" type="slidenum">
              <a:rPr lang="de-DE" altLang="de-DE" sz="1300"/>
              <a:pPr eaLnBrk="1" hangingPunct="1">
                <a:spcBef>
                  <a:spcPct val="0"/>
                </a:spcBef>
              </a:pPr>
              <a:t>143</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81422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6A6F05-5104-4C2C-8958-D151A01E1DF5}" type="slidenum">
              <a:rPr lang="de-DE" altLang="de-DE" sz="1300"/>
              <a:pPr eaLnBrk="1" hangingPunct="1">
                <a:spcBef>
                  <a:spcPct val="0"/>
                </a:spcBef>
              </a:pPr>
              <a:t>144</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891075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B14623-F989-462F-8327-29086DE185CB}" type="slidenum">
              <a:rPr lang="de-DE" altLang="de-DE" sz="1300"/>
              <a:pPr eaLnBrk="1" hangingPunct="1">
                <a:spcBef>
                  <a:spcPct val="0"/>
                </a:spcBef>
              </a:pPr>
              <a:t>145</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617166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612752-7ADF-45EB-B2EC-B9D5A6531F45}" type="slidenum">
              <a:rPr lang="de-DE" altLang="de-DE" sz="1300"/>
              <a:pPr eaLnBrk="1" hangingPunct="1">
                <a:spcBef>
                  <a:spcPct val="0"/>
                </a:spcBef>
              </a:pPr>
              <a:t>146</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804629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E4AD40-A8E3-4AF7-B4D1-9224804A006A}" type="slidenum">
              <a:rPr lang="de-DE" altLang="de-DE" sz="1300"/>
              <a:pPr eaLnBrk="1" hangingPunct="1">
                <a:spcBef>
                  <a:spcPct val="0"/>
                </a:spcBef>
              </a:pPr>
              <a:t>147</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263884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73C43-B2EF-40A4-B438-9A75DE1235B3}" type="slidenum">
              <a:rPr lang="de-DE" altLang="de-DE" sz="1300"/>
              <a:pPr eaLnBrk="1" hangingPunct="1">
                <a:spcBef>
                  <a:spcPct val="0"/>
                </a:spcBef>
              </a:pPr>
              <a:t>148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3716078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A73C43-B2EF-40A4-B438-9A75DE1235B3}" type="slidenum">
              <a:rPr lang="de-DE" altLang="de-DE" sz="1300"/>
              <a:pPr eaLnBrk="1" hangingPunct="1">
                <a:spcBef>
                  <a:spcPct val="0"/>
                </a:spcBef>
              </a:pPr>
              <a:t>149</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37160787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DE71FD-FDD2-49D0-A8C0-3F33C54956D5}" type="slidenum">
              <a:rPr lang="de-DE" altLang="de-DE" sz="1300"/>
              <a:pPr eaLnBrk="1" hangingPunct="1">
                <a:spcBef>
                  <a:spcPct val="0"/>
                </a:spcBef>
              </a:pPr>
              <a:t>150</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819912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A4C359-F683-407B-BBEB-A8D38C81F37F}" type="slidenum">
              <a:rPr lang="de-DE" altLang="de-DE" sz="1300"/>
              <a:pPr eaLnBrk="1" hangingPunct="1">
                <a:spcBef>
                  <a:spcPct val="0"/>
                </a:spcBef>
              </a:pPr>
              <a:t>151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94674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6BBD39-588F-40D2-A576-8F700A1B9E1D}" type="slidenum">
              <a:rPr lang="de-DE" altLang="de-DE" sz="1300"/>
              <a:pPr eaLnBrk="1" hangingPunct="1">
                <a:spcBef>
                  <a:spcPct val="0"/>
                </a:spcBef>
              </a:pPr>
              <a:t>152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574584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574CDF-26DE-46A5-BFF3-CAEF881FEB76}" type="slidenum">
              <a:rPr lang="de-DE" altLang="de-DE" sz="1300"/>
              <a:pPr eaLnBrk="1" hangingPunct="1">
                <a:spcBef>
                  <a:spcPct val="0"/>
                </a:spcBef>
              </a:pPr>
              <a:t>153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592347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9380A0-CA29-4B35-A132-993AD161ADFA}" type="slidenum">
              <a:rPr lang="de-DE" altLang="de-DE" sz="1300"/>
              <a:pPr eaLnBrk="1" hangingPunct="1">
                <a:spcBef>
                  <a:spcPct val="0"/>
                </a:spcBef>
              </a:pPr>
              <a:t>154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52834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2BBD72-0ADF-43AE-9EAB-86F6A21A1D71}" type="slidenum">
              <a:rPr lang="de-DE" altLang="de-DE" sz="1300"/>
              <a:pPr eaLnBrk="1" hangingPunct="1">
                <a:spcBef>
                  <a:spcPct val="0"/>
                </a:spcBef>
              </a:pPr>
              <a:t>155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898395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028E20-6B07-4AAC-8213-A8BD9F12B28C}" type="slidenum">
              <a:rPr lang="de-DE" altLang="de-DE" sz="1300"/>
              <a:pPr eaLnBrk="1" hangingPunct="1">
                <a:spcBef>
                  <a:spcPct val="0"/>
                </a:spcBef>
              </a:pPr>
              <a:t>156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054017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DB3A1C-6C9A-4AD7-99D1-D0A9E03C8400}" type="slidenum">
              <a:rPr lang="de-DE" altLang="de-DE" sz="1300"/>
              <a:pPr eaLnBrk="1" hangingPunct="1">
                <a:spcBef>
                  <a:spcPct val="0"/>
                </a:spcBef>
              </a:pPr>
              <a:t>157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1066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1BB2C5-E7D7-4B61-A61C-98416AA3277F}" type="slidenum">
              <a:rPr lang="de-DE" altLang="de-DE" sz="1300"/>
              <a:pPr eaLnBrk="1" hangingPunct="1">
                <a:spcBef>
                  <a:spcPct val="0"/>
                </a:spcBef>
              </a:pPr>
              <a:t>158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46195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6A47B8-A5B7-4172-B994-FF536D6F7AFB}" type="slidenum">
              <a:rPr lang="de-DE" altLang="de-DE" sz="1300"/>
              <a:pPr eaLnBrk="1" hangingPunct="1">
                <a:spcBef>
                  <a:spcPct val="0"/>
                </a:spcBef>
              </a:pPr>
              <a:t>159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57754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11085E-7197-44F9-A919-5B1FC645E82F}" type="slidenum">
              <a:rPr lang="de-DE" altLang="de-DE" sz="1300"/>
              <a:pPr eaLnBrk="1" hangingPunct="1">
                <a:spcBef>
                  <a:spcPct val="0"/>
                </a:spcBef>
              </a:pPr>
              <a:t>160</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309285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BFEE54-5F7C-4825-A6FB-83CB1313D9DE}" type="slidenum">
              <a:rPr lang="de-DE" altLang="de-DE" sz="1300"/>
              <a:pPr eaLnBrk="1" hangingPunct="1">
                <a:spcBef>
                  <a:spcPct val="0"/>
                </a:spcBef>
              </a:pPr>
              <a:t>161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87819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BDDD38-2838-462E-94BD-CAC88B1F2AEF}" type="slidenum">
              <a:rPr lang="de-DE" altLang="de-DE" sz="1300"/>
              <a:pPr eaLnBrk="1" hangingPunct="1">
                <a:spcBef>
                  <a:spcPct val="0"/>
                </a:spcBef>
              </a:pPr>
              <a:t>162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129550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5900CB-D0C4-4376-B808-382202E57276}" type="slidenum">
              <a:rPr lang="de-DE" altLang="de-DE" sz="1300"/>
              <a:pPr eaLnBrk="1" hangingPunct="1">
                <a:spcBef>
                  <a:spcPct val="0"/>
                </a:spcBef>
              </a:pPr>
              <a:t>163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348754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164</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165</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166</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167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4BC96D0-490B-49BE-A0E9-132E5294D735}" type="slidenum">
              <a:rPr lang="de-DE" altLang="de-DE" sz="1300"/>
              <a:pPr eaLnBrk="1" hangingPunct="1">
                <a:spcBef>
                  <a:spcPct val="0"/>
                </a:spcBef>
              </a:pPr>
              <a:t>168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86179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169</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170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5510DE-CF46-4FC0-809A-F1A6D4C3BFDD}" type="slidenum">
              <a:rPr lang="de-DE" altLang="de-DE" sz="1300"/>
              <a:pPr eaLnBrk="1" hangingPunct="1">
                <a:spcBef>
                  <a:spcPct val="0"/>
                </a:spcBef>
              </a:pPr>
              <a:t>171</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5032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BA357AA-985E-49DF-AE1A-EBDFF32DD112}" type="slidenum">
              <a:rPr lang="de-DE" altLang="de-DE" sz="1300"/>
              <a:pPr algn="r" eaLnBrk="1" hangingPunct="1">
                <a:spcBef>
                  <a:spcPct val="0"/>
                </a:spcBef>
              </a:pPr>
              <a:t>173</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911897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E97296-B80A-4766-ABD1-8D8551B8B885}" type="slidenum">
              <a:rPr lang="de-DE" altLang="fi-FI" sz="1300">
                <a:solidFill>
                  <a:srgbClr val="000000"/>
                </a:solidFill>
              </a:rPr>
              <a:pPr eaLnBrk="1" hangingPunct="1">
                <a:spcBef>
                  <a:spcPct val="0"/>
                </a:spcBef>
              </a:pPr>
              <a:t>174</a:t>
            </a:fld>
            <a:endParaRPr lang="de-DE" altLang="fi-FI"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0826464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600B6C-87D4-43EE-89F7-69DE6ACDEF15}" type="slidenum">
              <a:rPr lang="de-DE" altLang="fi-FI" sz="1300">
                <a:solidFill>
                  <a:srgbClr val="000000"/>
                </a:solidFill>
              </a:rPr>
              <a:pPr eaLnBrk="1" hangingPunct="1">
                <a:spcBef>
                  <a:spcPct val="0"/>
                </a:spcBef>
              </a:pPr>
              <a:t>175</a:t>
            </a:fld>
            <a:endParaRPr lang="de-DE" altLang="fi-FI"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188344359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D707F4-E61B-4D87-A8FA-1F055E9E676E}" type="slidenum">
              <a:rPr lang="de-DE" altLang="fi-FI" sz="1300">
                <a:solidFill>
                  <a:srgbClr val="000000"/>
                </a:solidFill>
              </a:rPr>
              <a:pPr eaLnBrk="1" hangingPunct="1">
                <a:spcBef>
                  <a:spcPct val="0"/>
                </a:spcBef>
              </a:pPr>
              <a:t>176</a:t>
            </a:fld>
            <a:endParaRPr lang="de-DE" altLang="fi-FI"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413206272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20B8C8-01A7-4AB6-B692-C0F2DEE895FC}" type="slidenum">
              <a:rPr lang="de-DE" altLang="fi-FI" sz="1300">
                <a:solidFill>
                  <a:srgbClr val="000000"/>
                </a:solidFill>
              </a:rPr>
              <a:pPr eaLnBrk="1" hangingPunct="1">
                <a:spcBef>
                  <a:spcPct val="0"/>
                </a:spcBef>
              </a:pPr>
              <a:t>177</a:t>
            </a:fld>
            <a:endParaRPr lang="de-DE" altLang="fi-FI"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9388406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F37E5C9-348D-45AE-9AC8-51327DF3BBCA}" type="slidenum">
              <a:rPr lang="de-DE" altLang="fi-FI" sz="1300">
                <a:solidFill>
                  <a:srgbClr val="000000"/>
                </a:solidFill>
              </a:rPr>
              <a:pPr algn="r" eaLnBrk="1" hangingPunct="1">
                <a:spcBef>
                  <a:spcPct val="0"/>
                </a:spcBef>
              </a:pPr>
              <a:t>178</a:t>
            </a:fld>
            <a:endParaRPr lang="de-DE" altLang="fi-FI"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71725976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B968BB0-D78D-4229-96C3-2E95A959BD92}" type="slidenum">
              <a:rPr lang="de-DE" altLang="fi-FI" sz="1300">
                <a:solidFill>
                  <a:srgbClr val="000000"/>
                </a:solidFill>
              </a:rPr>
              <a:pPr algn="r" eaLnBrk="1" hangingPunct="1">
                <a:spcBef>
                  <a:spcPct val="0"/>
                </a:spcBef>
              </a:pPr>
              <a:t>179</a:t>
            </a:fld>
            <a:endParaRPr lang="de-DE" altLang="fi-FI"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1189908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564BE3-8AED-44D4-9CE2-09718EE2C9AB}" type="slidenum">
              <a:rPr lang="de-DE" altLang="fi-FI" sz="1300">
                <a:solidFill>
                  <a:srgbClr val="000000"/>
                </a:solidFill>
              </a:rPr>
              <a:pPr eaLnBrk="1" hangingPunct="1">
                <a:spcBef>
                  <a:spcPct val="0"/>
                </a:spcBef>
              </a:pPr>
              <a:t>180</a:t>
            </a:fld>
            <a:endParaRPr lang="de-DE" altLang="fi-FI" sz="1300">
              <a:solidFill>
                <a:srgbClr val="000000"/>
              </a:solidFill>
            </a:endParaRPr>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44393624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181</a:t>
            </a:fld>
            <a:endParaRPr lang="de-DE" altLang="de-DE"/>
          </a:p>
        </p:txBody>
      </p:sp>
    </p:spTree>
    <p:extLst>
      <p:ext uri="{BB962C8B-B14F-4D97-AF65-F5344CB8AC3E}">
        <p14:creationId xmlns:p14="http://schemas.microsoft.com/office/powerpoint/2010/main" val="201588216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182</a:t>
            </a:fld>
            <a:endParaRPr lang="de-DE" altLang="de-DE"/>
          </a:p>
        </p:txBody>
      </p:sp>
    </p:spTree>
    <p:extLst>
      <p:ext uri="{BB962C8B-B14F-4D97-AF65-F5344CB8AC3E}">
        <p14:creationId xmlns:p14="http://schemas.microsoft.com/office/powerpoint/2010/main" val="528356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4" name="Slide Number Placeholder 3"/>
          <p:cNvSpPr>
            <a:spLocks noGrp="1"/>
          </p:cNvSpPr>
          <p:nvPr>
            <p:ph type="sldNum" sz="quarter" idx="12"/>
          </p:nvPr>
        </p:nvSpPr>
        <p:spPr bwMode="gray"/>
        <p:txBody>
          <a:bodyPr/>
          <a:lstStyle>
            <a:lvl1pPr>
              <a:defRPr b="0"/>
            </a:lvl1pPr>
          </a:lstStyle>
          <a:p>
            <a:fld id="{5C825F1A-8672-4294-BD54-57F42F2B063D}"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2 – Hätiköidyt johtopäätökset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B15C60D-73F6-4507-B90C-BD5284DF3A5D}"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CD7CDC15-108A-41EA-87B6-D5AFD8F4D7BD}"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5C825F1A-8672-4294-BD54-57F42F2B063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7" name="Slide Number Placeholder 6"/>
          <p:cNvSpPr>
            <a:spLocks noGrp="1"/>
          </p:cNvSpPr>
          <p:nvPr>
            <p:ph type="sldNum" sz="quarter" idx="12"/>
          </p:nvPr>
        </p:nvSpPr>
        <p:spPr bwMode="gray"/>
        <p:txBody>
          <a:bodyPr/>
          <a:lstStyle>
            <a:lvl1pPr>
              <a:defRPr b="0"/>
            </a:lvl1pPr>
          </a:lstStyle>
          <a:p>
            <a:fld id="{5C825F1A-8672-4294-BD54-57F42F2B063D}"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5" name="Slide Number Placeholder 4"/>
          <p:cNvSpPr>
            <a:spLocks noGrp="1"/>
          </p:cNvSpPr>
          <p:nvPr>
            <p:ph type="sldNum" sz="quarter" idx="12"/>
          </p:nvPr>
        </p:nvSpPr>
        <p:spPr bwMode="gray"/>
        <p:txBody>
          <a:bodyPr/>
          <a:lstStyle>
            <a:lvl1pPr>
              <a:defRPr b="0"/>
            </a:lvl1pPr>
          </a:lstStyle>
          <a:p>
            <a:fld id="{E8FC4E14-AB4D-41A2-8751-FB8932EA3864}"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2 – Hätiköidyt johtopäätökset I</a:t>
            </a:r>
            <a:endParaRPr lang="de-DE"/>
          </a:p>
        </p:txBody>
      </p:sp>
      <p:sp>
        <p:nvSpPr>
          <p:cNvPr id="4" name="Slide Number Placeholder 3"/>
          <p:cNvSpPr>
            <a:spLocks noGrp="1"/>
          </p:cNvSpPr>
          <p:nvPr>
            <p:ph type="sldNum" sz="quarter" idx="12"/>
          </p:nvPr>
        </p:nvSpPr>
        <p:spPr bwMode="gray"/>
        <p:txBody>
          <a:bodyPr/>
          <a:lstStyle>
            <a:lvl1pPr>
              <a:defRPr b="0"/>
            </a:lvl1pPr>
          </a:lstStyle>
          <a:p>
            <a:fld id="{8BED4183-7287-41A2-9F33-A7056AA0F6B8}"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2 – Hätiköidyt johtopäätökset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C825F1A-8672-4294-BD54-57F42F2B063D}"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2 A – </a:t>
            </a:r>
            <a:r>
              <a:rPr lang="en-US" altLang="ko-KR" dirty="0" err="1">
                <a:latin typeface="+mn-lt"/>
                <a:ea typeface="+mn-ea"/>
                <a:cs typeface="+mn-cs"/>
              </a:rPr>
              <a:t>Hätiköidyt</a:t>
            </a:r>
            <a:r>
              <a:rPr lang="en-US" altLang="ko-KR" dirty="0">
                <a:latin typeface="+mn-lt"/>
                <a:ea typeface="+mn-ea"/>
                <a:cs typeface="+mn-cs"/>
              </a:rPr>
              <a:t> </a:t>
            </a:r>
            <a:r>
              <a:rPr lang="en-US" altLang="ko-KR" dirty="0" err="1">
                <a:latin typeface="+mn-lt"/>
                <a:ea typeface="+mn-ea"/>
                <a:cs typeface="+mn-cs"/>
              </a:rPr>
              <a:t>johtopäätökset</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4930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err="1">
                <a:solidFill>
                  <a:srgbClr val="333333"/>
                </a:solidFill>
              </a:rPr>
              <a:t>varmuutta</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872533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err="1">
                <a:solidFill>
                  <a:srgbClr val="333333"/>
                </a:solidFill>
              </a:rPr>
              <a:t>keskitie</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79288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dirty="0" err="1">
                <a:solidFill>
                  <a:srgbClr val="333333"/>
                </a:solidFill>
              </a:rPr>
              <a:t>keskitie</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rPr>
              <a:t>hätäisen</a:t>
            </a:r>
            <a:r>
              <a:rPr lang="en-US" altLang="de-DE" sz="2400" dirty="0">
                <a:solidFill>
                  <a:srgbClr val="333333"/>
                </a:solidFill>
              </a:rPr>
              <a:t> </a:t>
            </a:r>
            <a:r>
              <a:rPr lang="en-US" altLang="de-DE" sz="2400" dirty="0" err="1">
                <a:solidFill>
                  <a:srgbClr val="333333"/>
                </a:solidFill>
              </a:rPr>
              <a:t>päätöksenteon</a:t>
            </a:r>
            <a:r>
              <a:rPr lang="en-US" altLang="de-DE" sz="2400" dirty="0">
                <a:solidFill>
                  <a:srgbClr val="333333"/>
                </a:solidFill>
              </a:rPr>
              <a:t> (</a:t>
            </a:r>
            <a:r>
              <a:rPr lang="en-US" altLang="de-DE" sz="2400" dirty="0" err="1">
                <a:solidFill>
                  <a:srgbClr val="004992"/>
                </a:solidFill>
              </a:rPr>
              <a:t>riski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huono ratkaisu</a:t>
            </a:r>
            <a:r>
              <a:rPr lang="en-US" altLang="de-DE" sz="2400" dirty="0">
                <a:solidFill>
                  <a:srgbClr val="333333"/>
                </a:solidFill>
              </a:rPr>
              <a:t>)</a:t>
            </a:r>
            <a:br>
              <a:rPr lang="en-US" altLang="de-DE" sz="2400">
                <a:solidFill>
                  <a:srgbClr val="333333"/>
                </a:solidFill>
              </a:rPr>
            </a:br>
            <a:r>
              <a:rPr lang="en-US" altLang="de-DE" sz="2400" i="1">
                <a:solidFill>
                  <a:srgbClr val="333333"/>
                </a:solidFill>
              </a:rPr>
              <a:t>ja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19229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Hätiköidyt johtopäätökset</a:t>
            </a:r>
          </a:p>
        </p:txBody>
      </p:sp>
      <p:sp>
        <p:nvSpPr>
          <p:cNvPr id="9218"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pikaisia</a:t>
            </a:r>
            <a:r>
              <a:rPr lang="de-DE" altLang="de-DE" sz="2400" dirty="0">
                <a:solidFill>
                  <a:srgbClr val="333333"/>
                </a:solidFill>
              </a:rPr>
              <a:t> arviointeja ympärillämme olevan hyvin monimutkaisen tiedon </a:t>
            </a:r>
            <a:r>
              <a:rPr lang="en-US" altLang="de-DE" sz="2400" dirty="0" err="1">
                <a:solidFill>
                  <a:srgbClr val="333333"/>
                </a:solidFill>
              </a:rPr>
              <a:t>perusteella</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päätelmiä</a:t>
            </a:r>
            <a:r>
              <a:rPr lang="en-US" altLang="de-DE" sz="2400" dirty="0">
                <a:solidFill>
                  <a:srgbClr val="333333"/>
                </a:solidFill>
              </a:rPr>
              <a:t> </a:t>
            </a:r>
            <a:r>
              <a:rPr lang="en-US" altLang="de-DE" sz="2400" dirty="0" err="1">
                <a:solidFill>
                  <a:srgbClr val="333333"/>
                </a:solidFill>
              </a:rPr>
              <a:t>ilman</a:t>
            </a:r>
            <a:r>
              <a:rPr lang="en-US" altLang="de-DE" sz="2400" dirty="0">
                <a:solidFill>
                  <a:srgbClr val="333333"/>
                </a:solidFill>
              </a:rPr>
              <a:t> 100% </a:t>
            </a:r>
            <a:r>
              <a:rPr lang="en-US" altLang="de-DE" sz="2400" dirty="0" err="1">
                <a:solidFill>
                  <a:srgbClr val="333333"/>
                </a:solidFill>
              </a:rPr>
              <a:t>varmuutta</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löytää</a:t>
            </a:r>
            <a:r>
              <a:rPr lang="en-US" altLang="de-DE" sz="2400" dirty="0">
                <a:solidFill>
                  <a:srgbClr val="333333"/>
                </a:solidFill>
              </a:rPr>
              <a:t> </a:t>
            </a:r>
            <a:r>
              <a:rPr lang="en-US" altLang="de-DE" sz="2400" dirty="0" err="1">
                <a:solidFill>
                  <a:srgbClr val="333333"/>
                </a:solidFill>
              </a:rPr>
              <a:t>kultainen</a:t>
            </a:r>
            <a:r>
              <a:rPr lang="en-US" altLang="de-DE" sz="2400" dirty="0">
                <a:solidFill>
                  <a:srgbClr val="333333"/>
                </a:solidFill>
              </a:rPr>
              <a:t> </a:t>
            </a:r>
            <a:r>
              <a:rPr lang="en-US" altLang="de-DE" sz="2400" dirty="0" err="1">
                <a:solidFill>
                  <a:srgbClr val="333333"/>
                </a:solidFill>
              </a:rPr>
              <a:t>keskitie</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en-US" altLang="de-DE" sz="2400" dirty="0" err="1">
                <a:solidFill>
                  <a:srgbClr val="333333"/>
                </a:solidFill>
              </a:rPr>
              <a:t>hätäisen</a:t>
            </a:r>
            <a:r>
              <a:rPr lang="en-US" altLang="de-DE" sz="2400" dirty="0">
                <a:solidFill>
                  <a:srgbClr val="333333"/>
                </a:solidFill>
              </a:rPr>
              <a:t> </a:t>
            </a:r>
            <a:r>
              <a:rPr lang="en-US" altLang="de-DE" sz="2400" dirty="0" err="1">
                <a:solidFill>
                  <a:srgbClr val="333333"/>
                </a:solidFill>
              </a:rPr>
              <a:t>päätöksenteon</a:t>
            </a:r>
            <a:r>
              <a:rPr lang="en-US" altLang="de-DE" sz="2400" dirty="0">
                <a:solidFill>
                  <a:srgbClr val="333333"/>
                </a:solidFill>
              </a:rPr>
              <a:t> (</a:t>
            </a:r>
            <a:r>
              <a:rPr lang="en-US" altLang="de-DE" sz="2400" dirty="0" err="1">
                <a:solidFill>
                  <a:srgbClr val="004992"/>
                </a:solidFill>
              </a:rPr>
              <a:t>riski</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huono ratkaisu</a:t>
            </a:r>
            <a:r>
              <a:rPr lang="en-US" altLang="de-DE" sz="2400" dirty="0">
                <a:solidFill>
                  <a:srgbClr val="333333"/>
                </a:solidFill>
              </a:rPr>
              <a:t>)</a:t>
            </a:r>
            <a:br>
              <a:rPr lang="en-US" altLang="de-DE" sz="2400" dirty="0">
                <a:solidFill>
                  <a:srgbClr val="333333"/>
                </a:solidFill>
              </a:rPr>
            </a:br>
            <a:r>
              <a:rPr lang="en-US" altLang="de-DE" sz="2400" i="1" dirty="0">
                <a:solidFill>
                  <a:srgbClr val="333333"/>
                </a:solidFill>
              </a:rPr>
              <a:t>ja</a:t>
            </a:r>
          </a:p>
          <a:p>
            <a:pPr marL="774827" lvl="3" indent="-342900">
              <a:spcBef>
                <a:spcPts val="1999"/>
              </a:spcBef>
              <a:buClr>
                <a:srgbClr val="000000"/>
              </a:buClr>
              <a:buFont typeface="WingDings"/>
              <a:buChar char=""/>
            </a:pPr>
            <a:r>
              <a:rPr lang="en-US" altLang="de-DE" sz="2400" dirty="0" err="1">
                <a:solidFill>
                  <a:srgbClr val="333333"/>
                </a:solidFill>
              </a:rPr>
              <a:t>ylitarkkana</a:t>
            </a:r>
            <a:r>
              <a:rPr lang="en-US" altLang="de-DE" sz="2400" dirty="0">
                <a:solidFill>
                  <a:srgbClr val="333333"/>
                </a:solidFill>
              </a:rPr>
              <a:t> </a:t>
            </a:r>
            <a:r>
              <a:rPr lang="en-US" altLang="de-DE" sz="2400" dirty="0" err="1">
                <a:solidFill>
                  <a:srgbClr val="333333"/>
                </a:solidFill>
              </a:rPr>
              <a:t>olemisen</a:t>
            </a:r>
            <a:r>
              <a:rPr lang="en-US" altLang="de-DE" sz="2400" dirty="0">
                <a:solidFill>
                  <a:srgbClr val="333333"/>
                </a:solidFill>
              </a:rPr>
              <a:t> </a:t>
            </a:r>
            <a:r>
              <a:rPr lang="en-US" altLang="de-DE" sz="2400" dirty="0" err="1">
                <a:solidFill>
                  <a:srgbClr val="333333"/>
                </a:solidFill>
              </a:rPr>
              <a:t>välillä</a:t>
            </a:r>
            <a:r>
              <a:rPr lang="en-US" altLang="de-DE" sz="2400" dirty="0">
                <a:solidFill>
                  <a:srgbClr val="333333"/>
                </a:solidFill>
              </a:rPr>
              <a:t> (</a:t>
            </a:r>
            <a:r>
              <a:rPr lang="en-US" altLang="de-DE" sz="2400" dirty="0" err="1">
                <a:solidFill>
                  <a:srgbClr val="004992"/>
                </a:solidFill>
              </a:rPr>
              <a:t>haitta</a:t>
            </a:r>
            <a:r>
              <a:rPr lang="en-US" altLang="de-DE" sz="2400" dirty="0">
                <a:solidFill>
                  <a:srgbClr val="004992"/>
                </a:solidFill>
              </a:rPr>
              <a:t>:</a:t>
            </a:r>
            <a:r>
              <a:rPr lang="en-US" altLang="de-DE" sz="2400" dirty="0">
                <a:solidFill>
                  <a:srgbClr val="333333"/>
                </a:solidFill>
              </a:rPr>
              <a:t> vie </a:t>
            </a:r>
            <a:r>
              <a:rPr lang="en-US" altLang="de-DE" sz="2400" dirty="0" err="1">
                <a:solidFill>
                  <a:srgbClr val="333333"/>
                </a:solidFill>
              </a:rPr>
              <a:t>liikaa</a:t>
            </a:r>
            <a:r>
              <a:rPr lang="en-US" altLang="de-DE" sz="2400" dirty="0">
                <a:solidFill>
                  <a:srgbClr val="333333"/>
                </a:solidFill>
              </a:rPr>
              <a:t> </a:t>
            </a:r>
            <a:r>
              <a:rPr lang="en-US" altLang="de-DE" sz="2400" dirty="0" err="1">
                <a:solidFill>
                  <a:srgbClr val="333333"/>
                </a:solidFill>
              </a:rPr>
              <a:t>aikaa</a:t>
            </a:r>
            <a:r>
              <a:rPr lang="en-US" altLang="de-DE" sz="2400" dirty="0">
                <a:solidFill>
                  <a:srgbClr val="333333"/>
                </a:solidFill>
              </a:rPr>
              <a:t>)</a:t>
            </a:r>
            <a:r>
              <a:rPr lang="de-DE" altLang="de-DE"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87948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Päätelmät ilman 100% varmuutta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1442578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Tapahtuma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Mitä</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tekisit</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Päätelmät ilman 100% varmuutta</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497369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Tapahtuma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Todennäköisesti –</a:t>
                      </a:r>
                      <a:r>
                        <a:rPr kumimoji="0" lang="fi-FI" sz="2400" b="0" i="0" u="none" strike="noStrike" cap="none" normalizeH="0" baseline="0" dirty="0">
                          <a:ln>
                            <a:noFill/>
                          </a:ln>
                          <a:solidFill>
                            <a:srgbClr val="333333"/>
                          </a:solidFill>
                          <a:effectLst/>
                          <a:latin typeface="Calibri Light"/>
                        </a:rPr>
                        <a:t> kuten sanonta</a:t>
                      </a:r>
                      <a:r>
                        <a:rPr kumimoji="0" lang="fi-FI" sz="2400" b="0" i="0" u="none" strike="noStrike" cap="none" normalizeH="0" baseline="0">
                          <a:ln>
                            <a:noFill/>
                          </a:ln>
                          <a:solidFill>
                            <a:srgbClr val="333333"/>
                          </a:solidFill>
                          <a:effectLst/>
                          <a:latin typeface="Calibri Light"/>
                        </a:rPr>
                        <a:t>: “Ei </a:t>
                      </a:r>
                      <a:r>
                        <a:rPr kumimoji="0" lang="fi-FI" sz="2400" b="0" i="0" u="none" strike="noStrike" cap="none" normalizeH="0" baseline="0" dirty="0">
                          <a:ln>
                            <a:noFill/>
                          </a:ln>
                          <a:solidFill>
                            <a:srgbClr val="333333"/>
                          </a:solidFill>
                          <a:effectLst/>
                          <a:latin typeface="Calibri Light"/>
                        </a:rPr>
                        <a:t>savua ilman </a:t>
                      </a:r>
                      <a:r>
                        <a:rPr kumimoji="0" lang="fi-FI" sz="2400" b="0" i="0" u="none" strike="noStrike" cap="none" normalizeH="0" baseline="0">
                          <a:ln>
                            <a:noFill/>
                          </a:ln>
                          <a:solidFill>
                            <a:srgbClr val="333333"/>
                          </a:solidFill>
                          <a:effectLst/>
                          <a:latin typeface="Calibri Light"/>
                        </a:rPr>
                        <a:t>tulta!”</a:t>
                      </a:r>
                      <a:br>
                        <a:rPr kumimoji="0" lang="fi-FI" sz="2400" b="0" i="0" u="none" strike="noStrike" cap="none" normalizeH="0" baseline="0" dirty="0">
                          <a:ln>
                            <a:noFill/>
                          </a:ln>
                          <a:solidFill>
                            <a:srgbClr val="333333"/>
                          </a:solidFill>
                          <a:effectLst/>
                          <a:latin typeface="Calibri Light"/>
                        </a:rPr>
                      </a:br>
                      <a:r>
                        <a:rPr kumimoji="0" lang="fi-FI" sz="2400" b="0" i="0" u="none" strike="noStrike" cap="none" normalizeH="0" baseline="0" dirty="0">
                          <a:ln>
                            <a:noFill/>
                          </a:ln>
                          <a:solidFill>
                            <a:srgbClr val="333333"/>
                          </a:solidFill>
                          <a:effectLst/>
                          <a:latin typeface="Calibri Light"/>
                        </a:rPr>
                        <a:t>Soita palokunta: välinpitämättömyys voi olla pahempi kuin väärä hälytys.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rPr>
                        <a:t>???</a:t>
                      </a:r>
                      <a:endParaRPr kumimoji="0" lang="de-DE" sz="2400" b="1"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79720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Päätelmät ilman 100% varmuutta</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6402039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Tapahtuma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Selitys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Onko selitys perusteltu?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Ikkunasta tulee savua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tulipalo?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Todennäköisesti –</a:t>
                      </a:r>
                      <a:r>
                        <a:rPr kumimoji="0" lang="fi-FI" sz="2400" b="0" i="0" u="none" strike="noStrike" cap="none" normalizeH="0" baseline="0" dirty="0">
                          <a:ln>
                            <a:noFill/>
                          </a:ln>
                          <a:solidFill>
                            <a:srgbClr val="333333"/>
                          </a:solidFill>
                          <a:effectLst/>
                          <a:latin typeface="Calibri Light"/>
                        </a:rPr>
                        <a:t> kuten sanonta</a:t>
                      </a:r>
                      <a:r>
                        <a:rPr kumimoji="0" lang="fi-FI" sz="2400" b="0" i="0" u="none" strike="noStrike" cap="none" normalizeH="0" baseline="0">
                          <a:ln>
                            <a:noFill/>
                          </a:ln>
                          <a:solidFill>
                            <a:srgbClr val="333333"/>
                          </a:solidFill>
                          <a:effectLst/>
                          <a:latin typeface="Calibri Light"/>
                        </a:rPr>
                        <a:t>: “Ei </a:t>
                      </a:r>
                      <a:r>
                        <a:rPr kumimoji="0" lang="fi-FI" sz="2400" b="0" i="0" u="none" strike="noStrike" cap="none" normalizeH="0" baseline="0" dirty="0">
                          <a:ln>
                            <a:noFill/>
                          </a:ln>
                          <a:solidFill>
                            <a:srgbClr val="333333"/>
                          </a:solidFill>
                          <a:effectLst/>
                          <a:latin typeface="Calibri Light"/>
                        </a:rPr>
                        <a:t>savua ilman </a:t>
                      </a:r>
                      <a:r>
                        <a:rPr kumimoji="0" lang="fi-FI" sz="2400" b="0" i="0" u="none" strike="noStrike" cap="none" normalizeH="0" baseline="0">
                          <a:ln>
                            <a:noFill/>
                          </a:ln>
                          <a:solidFill>
                            <a:srgbClr val="333333"/>
                          </a:solidFill>
                          <a:effectLst/>
                          <a:latin typeface="Calibri Light"/>
                        </a:rPr>
                        <a:t>tulta!”</a:t>
                      </a:r>
                      <a:br>
                        <a:rPr kumimoji="0" lang="fi-FI" sz="2400" b="0" i="0" u="none" strike="noStrike" cap="none" normalizeH="0" baseline="0" dirty="0">
                          <a:ln>
                            <a:noFill/>
                          </a:ln>
                          <a:solidFill>
                            <a:srgbClr val="333333"/>
                          </a:solidFill>
                          <a:effectLst/>
                          <a:latin typeface="Calibri Light"/>
                        </a:rPr>
                      </a:br>
                      <a:r>
                        <a:rPr kumimoji="0" lang="fi-FI" sz="2400" b="0" i="0" u="none" strike="noStrike" cap="none" normalizeH="0" baseline="0" dirty="0">
                          <a:ln>
                            <a:noFill/>
                          </a:ln>
                          <a:solidFill>
                            <a:srgbClr val="333333"/>
                          </a:solidFill>
                          <a:effectLst/>
                          <a:latin typeface="Calibri Light"/>
                        </a:rPr>
                        <a:t>Soita palokunta: välinpitämättömyys voi olla pahempi kuin väärä hälytys.</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Mies sopertaa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päihtynyt?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fi-FI" sz="2400" b="1" i="0" u="none" strike="noStrike" cap="none" normalizeH="0" baseline="0" dirty="0">
                          <a:ln>
                            <a:noFill/>
                          </a:ln>
                          <a:solidFill>
                            <a:srgbClr val="333333"/>
                          </a:solidFill>
                          <a:effectLst/>
                          <a:latin typeface="Calibri Light"/>
                        </a:rPr>
                        <a:t>Voi olla –</a:t>
                      </a:r>
                      <a:r>
                        <a:rPr kumimoji="0" lang="fi-FI" sz="2400" b="0" i="0" u="none" strike="noStrike" cap="none" normalizeH="0" baseline="0" dirty="0">
                          <a:ln>
                            <a:noFill/>
                          </a:ln>
                          <a:solidFill>
                            <a:srgbClr val="333333"/>
                          </a:solidFill>
                          <a:effectLst/>
                          <a:latin typeface="Calibri Light"/>
                        </a:rPr>
                        <a:t> mutta on olemassa useita muitakin selityksiä (esim. dementia, halvaus). Jos et harkitse muita selityksiä, saatat kohdella häntä väärin (esim. osoittaa inhoa).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190954684"/>
              </p:ext>
            </p:extLst>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b="0" dirty="0">
                          <a:solidFill>
                            <a:schemeClr val="accent1"/>
                          </a:solidFill>
                          <a:effectLs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953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sz="1800" b="0" i="0" u="none" strike="noStrike" kern="1200" dirty="0">
                          <a:solidFill>
                            <a:schemeClr val="dk1"/>
                          </a:solidFill>
                          <a:effectLst/>
                          <a:latin typeface="+mn-lt"/>
                          <a:ea typeface="+mn-ea"/>
                          <a:cs typeface="+mn-cs"/>
                        </a:rPr>
                        <a:t>Ihmiset tekevät usein hätäisiä päätelmiä median uutisoidessa rikoksesta. Riippuen poliittisista näkemyksistään, he voivat nopeasti olettaa hyökkääjällä olevan tiettyjä motiiveja.</a:t>
                      </a:r>
                    </a:p>
                    <a:p>
                      <a:pPr rtl="0"/>
                      <a:endParaRPr lang="fi-FI" b="0" dirty="0">
                        <a:effectLst/>
                      </a:endParaRPr>
                    </a:p>
                    <a:p>
                      <a:pPr rtl="0"/>
                      <a:r>
                        <a:rPr lang="fi-FI" sz="1800" b="0" i="0" u="none" strike="noStrike" kern="1200" dirty="0">
                          <a:solidFill>
                            <a:schemeClr val="dk1"/>
                          </a:solidFill>
                          <a:effectLst/>
                          <a:latin typeface="+mn-lt"/>
                          <a:ea typeface="+mn-ea"/>
                          <a:cs typeface="+mn-cs"/>
                        </a:rPr>
                        <a:t>Esimerkki: Tekijä ja uhri kuuluvat eri rotuun tai uskontokuntaan. Monet ihmiset uskovat, että rasismi tai ääriajattelu on rikoksen päämotiivi.</a:t>
                      </a:r>
                    </a:p>
                    <a:p>
                      <a:pPr rtl="0"/>
                      <a:endParaRPr lang="fi-FI" b="0" dirty="0">
                        <a:effectLst/>
                      </a:endParaRPr>
                    </a:p>
                    <a:p>
                      <a:pPr rtl="0"/>
                      <a:r>
                        <a:rPr lang="fi-FI" sz="1800" b="0" i="0" u="none" strike="noStrike" kern="1200" dirty="0">
                          <a:solidFill>
                            <a:schemeClr val="dk1"/>
                          </a:solidFill>
                          <a:effectLst/>
                          <a:latin typeface="+mn-lt"/>
                          <a:ea typeface="+mn-ea"/>
                          <a:cs typeface="+mn-cs"/>
                        </a:rPr>
                        <a:t>Joskus tämä voi osoittautua todeksi. Julkisessa keskustelussa tällaisia ​​oletuksia tehdään kuitenkin usein liian nopeasti ja harvoin harkitaan vaihtoehtoisia näkemyksiä.</a:t>
                      </a:r>
                      <a:endParaRPr lang="fi-FI"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3078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16832"/>
          <a:ext cx="11376000" cy="471140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2">
                  <a:extLst>
                    <a:ext uri="{9D8B030D-6E8A-4147-A177-3AD203B41FA5}">
                      <a16:colId xmlns:a16="http://schemas.microsoft.com/office/drawing/2014/main" val="20001"/>
                    </a:ext>
                  </a:extLst>
                </a:gridCol>
              </a:tblGrid>
              <a:tr h="44447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mn-lt"/>
                        </a:rPr>
                        <a:t>vaikutusala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esimerkki</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48904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mn-lt"/>
                        </a:rPr>
                        <a:t>politiikka</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fi-FI" sz="1800" b="0" i="0" u="none" strike="noStrike" kern="1200" dirty="0">
                          <a:solidFill>
                            <a:schemeClr val="dk1"/>
                          </a:solidFill>
                          <a:effectLst/>
                          <a:latin typeface="+mn-lt"/>
                          <a:ea typeface="+mn-ea"/>
                          <a:cs typeface="+mn-cs"/>
                        </a:rPr>
                        <a:t>Ihmiset tekevät usein hätäisiä päätelmiä median uutisoidessa rikoksesta. Riippuen poliittisista näkemyksistään, he voivat nopeasti olettaa hyökkääjällä olevan tiettyjä motiiveja.</a:t>
                      </a:r>
                    </a:p>
                    <a:p>
                      <a:pPr rtl="0"/>
                      <a:endParaRPr lang="fi-FI" b="0" dirty="0">
                        <a:effectLst/>
                      </a:endParaRPr>
                    </a:p>
                    <a:p>
                      <a:pPr rtl="0"/>
                      <a:r>
                        <a:rPr lang="fi-FI" sz="1800" b="0" i="0" u="none" strike="noStrike" kern="1200" dirty="0">
                          <a:solidFill>
                            <a:schemeClr val="dk1"/>
                          </a:solidFill>
                          <a:effectLst/>
                          <a:latin typeface="+mn-lt"/>
                          <a:ea typeface="+mn-ea"/>
                          <a:cs typeface="+mn-cs"/>
                        </a:rPr>
                        <a:t>Esimerkki: Tekijä ja uhri kuuluvat eri rotuun tai uskontokuntaan. Monet ihmiset uskovat, että rasismi tai ääriajattelu on rikoksen päämotiivi.</a:t>
                      </a:r>
                    </a:p>
                    <a:p>
                      <a:pPr rtl="0"/>
                      <a:endParaRPr lang="fi-FI" b="0" dirty="0">
                        <a:effectLst/>
                      </a:endParaRPr>
                    </a:p>
                    <a:p>
                      <a:pPr rtl="0"/>
                      <a:r>
                        <a:rPr lang="fi-FI" sz="1800" b="0" i="0" u="none" strike="noStrike" kern="1200" dirty="0">
                          <a:solidFill>
                            <a:schemeClr val="dk1"/>
                          </a:solidFill>
                          <a:effectLst/>
                          <a:latin typeface="+mn-lt"/>
                          <a:ea typeface="+mn-ea"/>
                          <a:cs typeface="+mn-cs"/>
                        </a:rPr>
                        <a:t>Joskus tämä voi osoittautua todeksi. Julkisessa keskustelussa tällaisia ​​oletuksia tehdään kuitenkin usein liian nopeasti ja harvoin harkitaan vaihtoehtoisia näkemyksiä.</a:t>
                      </a:r>
                      <a:endParaRPr lang="fi-FI"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7788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rPr>
                        <a:t>lääketiede</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i-FI" sz="1800" b="0" i="0" u="none" strike="noStrike" cap="none" normalizeH="0" baseline="0" dirty="0">
                          <a:ln>
                            <a:noFill/>
                          </a:ln>
                          <a:solidFill>
                            <a:srgbClr val="004992"/>
                          </a:solidFill>
                          <a:effectLst/>
                          <a:latin typeface="+mn-lt"/>
                        </a:rPr>
                        <a:t>Yksittäinen oire </a:t>
                      </a:r>
                      <a:r>
                        <a:rPr kumimoji="0" lang="en-US" sz="1800" b="0" i="0" u="none" strike="noStrike" cap="none" normalizeH="0" baseline="0" dirty="0">
                          <a:ln>
                            <a:noFill/>
                          </a:ln>
                          <a:solidFill>
                            <a:srgbClr val="004992"/>
                          </a:solidFill>
                          <a:effectLst/>
                          <a:latin typeface="+mn-lt"/>
                          <a:sym typeface="Wingdings" panose="05000000000000000000" pitchFamily="2" charset="2"/>
                        </a:rPr>
                        <a:t>→</a:t>
                      </a:r>
                      <a:r>
                        <a:rPr kumimoji="0" lang="fi-FI" sz="1800" b="0" i="0" u="none" strike="noStrike" cap="none" normalizeH="0" baseline="0" dirty="0">
                          <a:ln>
                            <a:noFill/>
                          </a:ln>
                          <a:solidFill>
                            <a:srgbClr val="004992"/>
                          </a:solidFill>
                          <a:effectLst/>
                          <a:latin typeface="+mn-lt"/>
                        </a:rPr>
                        <a:t> diagnoosi?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fi-FI" sz="1800" b="0" i="0" u="none" strike="noStrike" cap="none" normalizeH="0" baseline="0" dirty="0">
                          <a:ln>
                            <a:noFill/>
                          </a:ln>
                          <a:solidFill>
                            <a:srgbClr val="333333"/>
                          </a:solidFill>
                          <a:effectLst/>
                          <a:latin typeface="+mn-lt"/>
                        </a:rPr>
                        <a:t>Yksittäistä kohtausta luullaan joskus virheellisesti epilepsiaksi (kohtauksia voi ilmetä myös alkoholista vieroittautuessa ja korkeassa kuumeessa).</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i-FI" sz="1800" b="0" i="0" u="none" strike="noStrike" cap="none" normalizeH="0" baseline="0" dirty="0">
                          <a:ln>
                            <a:noFill/>
                          </a:ln>
                          <a:solidFill>
                            <a:srgbClr val="333333"/>
                          </a:solidFill>
                          <a:effectLst/>
                          <a:latin typeface="+mn-lt"/>
                        </a:rPr>
                        <a:t>Toisaalta, joitain diagnooseja jätetään huomiotta, koska diagnostinen arviointi päätetään ennenaikaisesti (esim. syöpä).</a:t>
                      </a:r>
                      <a:endParaRPr kumimoji="0" lang="de-DE" sz="1800" b="0" i="0" u="none" strike="noStrike" cap="none" normalizeH="0" baseline="0" dirty="0">
                        <a:ln>
                          <a:noFill/>
                        </a:ln>
                        <a:solidFill>
                          <a:srgbClr val="333333"/>
                        </a:solidFill>
                        <a:effectLst/>
                        <a:latin typeface="+mn-l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43466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Hätäiset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johtopäätökset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toiminnassa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Kaupunkitarinat</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vaihtoehtoinen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harjoitus</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esityksen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lopussa</a:t>
            </a:r>
            <a:r>
              <a:rPr lang="en-US" sz="1800"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2401499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a:t>
                      </a:r>
                      <a:r>
                        <a:rPr kumimoji="0" lang="fi-FI" sz="1600" b="0" i="0" u="none" strike="noStrike" cap="none" normalizeH="0" baseline="0" dirty="0">
                          <a:ln>
                            <a:noFill/>
                          </a:ln>
                          <a:solidFill>
                            <a:srgbClr val="004992"/>
                          </a:solidFill>
                          <a:effectLst/>
                          <a:latin typeface="Calibri Light"/>
                        </a:rPr>
                        <a:t>???</a:t>
                      </a:r>
                      <a:r>
                        <a:rPr kumimoji="0" lang="fi-FI" sz="1600" b="0" i="0" u="none" strike="noStrike" cap="none" normalizeH="0" baseline="0" dirty="0">
                          <a:ln>
                            <a:noFill/>
                          </a:ln>
                          <a:solidFill>
                            <a:srgbClr val="333333"/>
                          </a:solidFill>
                          <a:effectLst/>
                          <a:latin typeface="Calibri Light"/>
                        </a:rPr>
                        <a:t> </a:t>
                      </a:r>
                      <a:r>
                        <a:rPr kumimoji="0" lang="fi-FI" sz="1600" b="0" i="0" u="none" strike="noStrike" cap="none" normalizeH="0" baseline="0" dirty="0">
                          <a:ln>
                            <a:noFill/>
                          </a:ln>
                          <a:solidFill>
                            <a:srgbClr val="FFFFFF"/>
                          </a:solidFill>
                          <a:effectLst/>
                          <a:latin typeface="Calibri Light"/>
                        </a:rPr>
                        <a:t>Syytösten mukaan yli 70 piilotettua vihjettä, </a:t>
                      </a:r>
                      <a:r>
                        <a:rPr kumimoji="0" lang="fi-FI" sz="1600" b="0" i="0" u="none" strike="noStrike" cap="none" normalizeH="0" baseline="0">
                          <a:ln>
                            <a:noFill/>
                          </a:ln>
                          <a:solidFill>
                            <a:srgbClr val="FFFFFF"/>
                          </a:solidFill>
                          <a:effectLst/>
                          <a:latin typeface="Calibri Light"/>
                        </a:rPr>
                        <a:t>jotkin “Abbey Road”-</a:t>
                      </a:r>
                      <a:r>
                        <a:rPr kumimoji="0" lang="fi-FI" sz="1600" b="0" i="0" u="none" strike="noStrike" cap="none" normalizeH="0" baseline="0" dirty="0">
                          <a:ln>
                            <a:noFill/>
                          </a:ln>
                          <a:solidFill>
                            <a:srgbClr val="FFFFFF"/>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a:ln>
                            <a:noFill/>
                          </a:ln>
                          <a:solidFill>
                            <a:srgbClr val="FFFFFF"/>
                          </a:solidFill>
                          <a:effectLst/>
                          <a:latin typeface="Calibri Light"/>
                        </a:rPr>
                        <a:t>Rekisterikilpi “LMW” </a:t>
                      </a:r>
                      <a:r>
                        <a:rPr kumimoji="0" lang="fi-FI" sz="1600" b="0" i="0" u="none" strike="noStrike" cap="none" normalizeH="0" baseline="0" dirty="0">
                          <a:ln>
                            <a:noFill/>
                          </a:ln>
                          <a:solidFill>
                            <a:srgbClr val="FFFFFF"/>
                          </a:solidFill>
                          <a:effectLst/>
                          <a:latin typeface="Calibri Light"/>
                        </a:rPr>
                        <a:t>(katso nuoli</a:t>
                      </a:r>
                      <a:r>
                        <a:rPr kumimoji="0" lang="fi-FI" sz="1600" b="0" i="0" u="none" strike="noStrike" cap="none" normalizeH="0" baseline="0">
                          <a:ln>
                            <a:noFill/>
                          </a:ln>
                          <a:solidFill>
                            <a:srgbClr val="FFFFFF"/>
                          </a:solidFill>
                          <a:effectLst/>
                          <a:latin typeface="Calibri Light"/>
                        </a:rPr>
                        <a:t>): “Linda McCartney Weeping” </a:t>
                      </a:r>
                      <a:r>
                        <a:rPr kumimoji="0" lang="fi-FI" sz="1600" b="0" i="0" u="none" strike="noStrike" cap="none" normalizeH="0" baseline="0" dirty="0">
                          <a:ln>
                            <a:noFill/>
                          </a:ln>
                          <a:solidFill>
                            <a:srgbClr val="FFFFFF"/>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 </a:t>
                      </a:r>
                      <a:r>
                        <a:rPr kumimoji="0" lang="fi-FI" sz="1600" b="0" i="0" u="none" strike="noStrike" cap="none" normalizeH="0" baseline="0" dirty="0">
                          <a:ln>
                            <a:noFill/>
                          </a:ln>
                          <a:solidFill>
                            <a:srgbClr val="004992"/>
                          </a:solidFill>
                          <a:effectLst/>
                          <a:latin typeface="Calibri Light"/>
                        </a:rPr>
                        <a:t>???</a:t>
                      </a:r>
                      <a:endParaRPr kumimoji="0" lang="fi-FI"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Alkuperä: taru sai alkunsa 1969 hyvin suunnatusta sanomalehtihuijauksesta.</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275706785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Syytösten mukaan yli 70 piilotettua vihjettä, </a:t>
                      </a:r>
                      <a:r>
                        <a:rPr kumimoji="0" lang="fi-FI" sz="1600" b="0" i="0" u="none" strike="noStrike" cap="none" normalizeH="0" baseline="0">
                          <a:ln>
                            <a:noFill/>
                          </a:ln>
                          <a:solidFill>
                            <a:srgbClr val="333333"/>
                          </a:solidFill>
                          <a:effectLst/>
                          <a:latin typeface="Calibri Light"/>
                        </a:rPr>
                        <a:t>jotkin “Abbey Road”-</a:t>
                      </a:r>
                      <a:r>
                        <a:rPr kumimoji="0" lang="fi-FI" sz="1600" b="0" i="0" u="none" strike="noStrike" cap="none" normalizeH="0" baseline="0" dirty="0">
                          <a:ln>
                            <a:noFill/>
                          </a:ln>
                          <a:solidFill>
                            <a:srgbClr val="333333"/>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a:ln>
                            <a:noFill/>
                          </a:ln>
                          <a:solidFill>
                            <a:srgbClr val="333333"/>
                          </a:solidFill>
                          <a:effectLst/>
                          <a:latin typeface="Calibri Light"/>
                        </a:rPr>
                        <a:t>Rekisterikilpi “LMW” </a:t>
                      </a:r>
                      <a:r>
                        <a:rPr kumimoji="0" lang="fi-FI" sz="1600" b="0" i="0" u="none" strike="noStrike" cap="none" normalizeH="0" baseline="0" dirty="0">
                          <a:ln>
                            <a:noFill/>
                          </a:ln>
                          <a:solidFill>
                            <a:srgbClr val="333333"/>
                          </a:solidFill>
                          <a:effectLst/>
                          <a:latin typeface="Calibri Light"/>
                        </a:rPr>
                        <a:t>(katso nuoli</a:t>
                      </a:r>
                      <a:r>
                        <a:rPr kumimoji="0" lang="fi-FI" sz="1600" b="0" i="0" u="none" strike="noStrike" cap="none" normalizeH="0" baseline="0">
                          <a:ln>
                            <a:noFill/>
                          </a:ln>
                          <a:solidFill>
                            <a:srgbClr val="333333"/>
                          </a:solidFill>
                          <a:effectLst/>
                          <a:latin typeface="Calibri Light"/>
                        </a:rPr>
                        <a:t>): “Linda McCartney Weeping” </a:t>
                      </a:r>
                      <a:r>
                        <a:rPr kumimoji="0" lang="fi-FI" sz="1600" b="0" i="0" u="none" strike="noStrike" cap="none" normalizeH="0" baseline="0" dirty="0">
                          <a:ln>
                            <a:noFill/>
                          </a:ln>
                          <a:solidFill>
                            <a:srgbClr val="333333"/>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 </a:t>
                      </a:r>
                      <a:r>
                        <a:rPr kumimoji="0" lang="fi-FI" sz="1600" b="0" i="0" u="none" strike="noStrike" cap="none" normalizeH="0" baseline="0" dirty="0">
                          <a:ln>
                            <a:noFill/>
                          </a:ln>
                          <a:solidFill>
                            <a:srgbClr val="004992"/>
                          </a:solidFill>
                          <a:effectLst/>
                          <a:latin typeface="Calibri Light"/>
                        </a:rPr>
                        <a:t>???</a:t>
                      </a:r>
                      <a:endParaRPr kumimoji="0" lang="fi-FI"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i-FI" sz="1600" b="0" i="0" u="none" strike="noStrike" cap="none" normalizeH="0" baseline="0" dirty="0">
                          <a:ln>
                            <a:noFill/>
                          </a:ln>
                          <a:solidFill>
                            <a:srgbClr val="FFFFFF"/>
                          </a:solidFill>
                          <a:effectLst/>
                          <a:latin typeface="Calibri Light"/>
                        </a:rPr>
                        <a:t>Alkuperä: taru sai alkunsa 1969 hyvin suunnatusta sanomalehtihuijauksesta.</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90283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39209677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&amp;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800" b="0" i="0" u="none" strike="noStrike" cap="none" normalizeH="0" baseline="0">
                          <a:ln>
                            <a:noFill/>
                          </a:ln>
                          <a:solidFill>
                            <a:srgbClr val="333333"/>
                          </a:solidFill>
                          <a:effectLst/>
                          <a:latin typeface="Calibri Light"/>
                        </a:rPr>
                        <a:t>Paul McCartney (Beatles) kuoli 1966 onnettomuu-dessa ja korvattiin kaksoisolen-nolla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Puolesta:</a:t>
                      </a:r>
                      <a:r>
                        <a:rPr kumimoji="0" lang="fi-FI" sz="1600" b="0" i="0" u="none" strike="noStrike" cap="none" normalizeH="0" baseline="0" dirty="0">
                          <a:ln>
                            <a:noFill/>
                          </a:ln>
                          <a:solidFill>
                            <a:srgbClr val="333333"/>
                          </a:solidFill>
                          <a:effectLst/>
                          <a:latin typeface="Calibri Light"/>
                        </a:rPr>
                        <a:t> Syytösten mukaan yli 70 piilotettua vihjettä, </a:t>
                      </a:r>
                      <a:r>
                        <a:rPr kumimoji="0" lang="fi-FI" sz="1600" b="0" i="0" u="none" strike="noStrike" cap="none" normalizeH="0" baseline="0">
                          <a:ln>
                            <a:noFill/>
                          </a:ln>
                          <a:solidFill>
                            <a:srgbClr val="333333"/>
                          </a:solidFill>
                          <a:effectLst/>
                          <a:latin typeface="Calibri Light"/>
                        </a:rPr>
                        <a:t>jotkin “Abbey Road”-</a:t>
                      </a:r>
                      <a:r>
                        <a:rPr kumimoji="0" lang="fi-FI" sz="1600" b="0" i="0" u="none" strike="noStrike" cap="none" normalizeH="0" baseline="0" dirty="0">
                          <a:ln>
                            <a:noFill/>
                          </a:ln>
                          <a:solidFill>
                            <a:srgbClr val="333333"/>
                          </a:solidFill>
                          <a:effectLst/>
                          <a:latin typeface="Calibri Light"/>
                        </a:rPr>
                        <a:t>albumin kannessa (oikealla):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paljain jaloin ja kalmankalpea.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Paul on vasenkätinen, mutta pitelee savuketta oikeassa kädessä!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a:ln>
                            <a:noFill/>
                          </a:ln>
                          <a:solidFill>
                            <a:srgbClr val="333333"/>
                          </a:solidFill>
                          <a:effectLst/>
                          <a:latin typeface="Calibri Light"/>
                        </a:rPr>
                        <a:t>Rekisterikilpi “LMW” </a:t>
                      </a:r>
                      <a:r>
                        <a:rPr kumimoji="0" lang="fi-FI" sz="1600" b="0" i="0" u="none" strike="noStrike" cap="none" normalizeH="0" baseline="0" dirty="0">
                          <a:ln>
                            <a:noFill/>
                          </a:ln>
                          <a:solidFill>
                            <a:srgbClr val="333333"/>
                          </a:solidFill>
                          <a:effectLst/>
                          <a:latin typeface="Calibri Light"/>
                        </a:rPr>
                        <a:t>(katso nuoli</a:t>
                      </a:r>
                      <a:r>
                        <a:rPr kumimoji="0" lang="fi-FI" sz="1600" b="0" i="0" u="none" strike="noStrike" cap="none" normalizeH="0" baseline="0">
                          <a:ln>
                            <a:noFill/>
                          </a:ln>
                          <a:solidFill>
                            <a:srgbClr val="333333"/>
                          </a:solidFill>
                          <a:effectLst/>
                          <a:latin typeface="Calibri Light"/>
                        </a:rPr>
                        <a:t>): “Linda McCartney Weeping” </a:t>
                      </a:r>
                      <a:r>
                        <a:rPr kumimoji="0" lang="fi-FI" sz="1600" b="0" i="0" u="none" strike="noStrike" cap="none" normalizeH="0" baseline="0" dirty="0">
                          <a:ln>
                            <a:noFill/>
                          </a:ln>
                          <a:solidFill>
                            <a:srgbClr val="333333"/>
                          </a:solidFill>
                          <a:effectLst/>
                          <a:latin typeface="Calibri Light"/>
                        </a:rPr>
                        <a:t>(= Linda McCartney itkee).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Lisäksi hänen basson soittonsa sanotaan muuttuneen 1966 alkaen.</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i-FI" sz="1600" b="1" i="0" u="none" strike="noStrike" cap="none" normalizeH="0" baseline="0" dirty="0">
                          <a:ln>
                            <a:noFill/>
                          </a:ln>
                          <a:solidFill>
                            <a:srgbClr val="333333"/>
                          </a:solidFill>
                          <a:effectLst/>
                          <a:latin typeface="Calibri Light"/>
                        </a:rPr>
                        <a:t>Vastaan: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Sama ulkonäkö ja ääni.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Todisteet näyttävät tekaistuilta, LMW voi tarkoittaa mitä tahansa.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i-FI" sz="1600" b="0" i="0" u="none" strike="noStrike" cap="none" normalizeH="0" baseline="0" dirty="0">
                          <a:ln>
                            <a:noFill/>
                          </a:ln>
                          <a:solidFill>
                            <a:srgbClr val="333333"/>
                          </a:solidFill>
                          <a:effectLst/>
                          <a:latin typeface="Calibri Light"/>
                        </a:rPr>
                        <a:t>Alkuperä: taru sai alkunsa 1969 hyvin suunnatusta sanomalehtihuijauksesta.</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260395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i-FI" altLang="de-DE" sz="2400">
                <a:solidFill>
                  <a:srgbClr val="333333"/>
                </a:solidFill>
                <a:latin typeface="Calibri Light"/>
              </a:rPr>
              <a:t>McCartney’n humoristinen vastaus kuolemaansa liittyviin huhuihin: sooloalbumin nimenä “Paul is live” (=Paul elää). Huomaa: kansi on vastaavanlainen kuin aikaisemmin näytetty Abbey Road –kansi.</a:t>
            </a:r>
            <a:endParaRPr lang="de-DE" altLang="de-DE" sz="2400" dirty="0">
              <a:solidFill>
                <a:srgbClr val="333333"/>
              </a:solidFill>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Ei!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Korvattiinko Paul McCartney kaksoisolennolla?</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Ne </a:t>
            </a:r>
            <a:r>
              <a:rPr lang="en-US" altLang="de-DE" sz="2400" dirty="0" err="1">
                <a:solidFill>
                  <a:srgbClr val="333333"/>
                </a:solidFill>
              </a:rPr>
              <a:t>ovat</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mielenkiintoisempia</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todellisuus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 </a:t>
            </a:r>
            <a:r>
              <a:rPr lang="en-US" altLang="de-DE" sz="2400" dirty="0" err="1">
                <a:solidFill>
                  <a:srgbClr val="333333"/>
                </a:solidFill>
              </a:rPr>
              <a:t>perustuvat</a:t>
            </a:r>
            <a:r>
              <a:rPr lang="en-US" altLang="de-DE" sz="2400" dirty="0">
                <a:solidFill>
                  <a:srgbClr val="333333"/>
                </a:solidFill>
              </a:rPr>
              <a:t> </a:t>
            </a:r>
            <a:r>
              <a:rPr lang="en-US" altLang="de-DE" sz="2400" dirty="0" err="1">
                <a:solidFill>
                  <a:srgbClr val="333333"/>
                </a:solidFill>
              </a:rPr>
              <a:t>väittämiin</a:t>
            </a:r>
            <a:r>
              <a:rPr lang="en-US" altLang="de-DE" sz="2400" dirty="0">
                <a:solidFill>
                  <a:srgbClr val="333333"/>
                </a:solidFill>
              </a:rPr>
              <a:t>, </a:t>
            </a:r>
            <a:r>
              <a:rPr lang="en-US" altLang="de-DE" sz="2400" dirty="0" err="1">
                <a:solidFill>
                  <a:srgbClr val="333333"/>
                </a:solidFill>
              </a:rPr>
              <a:t>joita</a:t>
            </a:r>
            <a:r>
              <a:rPr lang="en-US" altLang="de-DE" sz="2400" dirty="0">
                <a:solidFill>
                  <a:srgbClr val="333333"/>
                </a:solidFill>
              </a:rPr>
              <a:t> on </a:t>
            </a:r>
            <a:r>
              <a:rPr lang="en-US" altLang="de-DE" sz="2400" dirty="0" err="1">
                <a:solidFill>
                  <a:srgbClr val="333333"/>
                </a:solidFill>
              </a:rPr>
              <a:t>vaikea</a:t>
            </a:r>
            <a:r>
              <a:rPr lang="en-US" altLang="de-DE" sz="2400" dirty="0">
                <a:solidFill>
                  <a:srgbClr val="333333"/>
                </a:solidFill>
              </a:rPr>
              <a:t> </a:t>
            </a:r>
            <a:r>
              <a:rPr lang="en-US" altLang="de-DE" sz="2400" dirty="0" err="1">
                <a:solidFill>
                  <a:srgbClr val="333333"/>
                </a:solidFill>
              </a:rPr>
              <a:t>tarkistaa</a:t>
            </a:r>
            <a:r>
              <a:rPr lang="en-US" altLang="de-DE" sz="2400" dirty="0">
                <a:solidFill>
                  <a:srgbClr val="333333"/>
                </a:solidFill>
              </a:rPr>
              <a:t> tai </a:t>
            </a:r>
            <a:r>
              <a:rPr lang="en-US" altLang="de-DE" sz="2400" dirty="0" err="1">
                <a:solidFill>
                  <a:srgbClr val="333333"/>
                </a:solidFill>
              </a:rPr>
              <a:t>todistaa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Paul </a:t>
            </a:r>
            <a:r>
              <a:rPr lang="en-US" altLang="de-DE" sz="2400" dirty="0" err="1">
                <a:solidFill>
                  <a:srgbClr val="333333"/>
                </a:solidFill>
              </a:rPr>
              <a:t>McCartney’n</a:t>
            </a:r>
            <a:r>
              <a:rPr lang="en-US" altLang="de-DE" sz="2400" dirty="0">
                <a:solidFill>
                  <a:srgbClr val="333333"/>
                </a:solidFill>
              </a:rPr>
              <a:t> </a:t>
            </a:r>
            <a:r>
              <a:rPr lang="en-US" altLang="de-DE" sz="2400" dirty="0" err="1">
                <a:solidFill>
                  <a:srgbClr val="333333"/>
                </a:solidFill>
              </a:rPr>
              <a:t>basson</a:t>
            </a:r>
            <a:r>
              <a:rPr lang="en-US" altLang="de-DE" sz="2400" dirty="0">
                <a:solidFill>
                  <a:srgbClr val="333333"/>
                </a:solidFill>
              </a:rPr>
              <a:t> </a:t>
            </a:r>
            <a:r>
              <a:rPr lang="en-US" altLang="de-DE" sz="2400" dirty="0" err="1">
                <a:solidFill>
                  <a:srgbClr val="333333"/>
                </a:solidFill>
              </a:rPr>
              <a:t>soittotapa</a:t>
            </a:r>
            <a:r>
              <a:rPr lang="en-US" altLang="de-DE" sz="2400" dirty="0">
                <a:solidFill>
                  <a:srgbClr val="333333"/>
                </a:solidFill>
              </a:rPr>
              <a:t> </a:t>
            </a:r>
            <a:r>
              <a:rPr lang="en-US" altLang="de-DE" sz="2400" dirty="0" err="1">
                <a:solidFill>
                  <a:srgbClr val="333333"/>
                </a:solidFill>
              </a:rPr>
              <a:t>oli</a:t>
            </a:r>
            <a:r>
              <a:rPr lang="en-US" altLang="de-DE" sz="2400" dirty="0">
                <a:solidFill>
                  <a:srgbClr val="333333"/>
                </a:solidFill>
              </a:rPr>
              <a:t> </a:t>
            </a:r>
            <a:r>
              <a:rPr lang="en-US" altLang="de-DE" sz="2400" dirty="0" err="1">
                <a:solidFill>
                  <a:srgbClr val="333333"/>
                </a:solidFill>
              </a:rPr>
              <a:t>muuttunut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 </a:t>
            </a:r>
            <a:r>
              <a:rPr lang="en-US" altLang="de-DE" sz="2400" dirty="0" err="1">
                <a:solidFill>
                  <a:srgbClr val="333333"/>
                </a:solidFill>
              </a:rPr>
              <a:t>salaavat</a:t>
            </a:r>
            <a:r>
              <a:rPr lang="en-US" altLang="de-DE" sz="2400" dirty="0">
                <a:solidFill>
                  <a:srgbClr val="333333"/>
                </a:solidFill>
              </a:rPr>
              <a:t> </a:t>
            </a:r>
            <a:r>
              <a:rPr lang="en-US" altLang="de-DE" sz="2400" dirty="0" err="1">
                <a:solidFill>
                  <a:srgbClr val="333333"/>
                </a:solidFill>
              </a:rPr>
              <a:t>vaihtoehtoiset</a:t>
            </a:r>
            <a:r>
              <a:rPr lang="en-US" altLang="de-DE" sz="2400" dirty="0">
                <a:solidFill>
                  <a:srgbClr val="333333"/>
                </a:solidFill>
              </a:rPr>
              <a:t> </a:t>
            </a:r>
            <a:r>
              <a:rPr lang="en-US" altLang="de-DE" sz="2400" dirty="0" err="1">
                <a:solidFill>
                  <a:srgbClr val="333333"/>
                </a:solidFill>
              </a:rPr>
              <a:t>selitykset</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LMW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tarkoittaa</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tahansa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Tarut</a:t>
            </a:r>
            <a:r>
              <a:rPr lang="en-US" altLang="de-DE" sz="2400" dirty="0">
                <a:solidFill>
                  <a:srgbClr val="333333"/>
                </a:solidFill>
              </a:rPr>
              <a:t> </a:t>
            </a:r>
            <a:r>
              <a:rPr lang="en-US" altLang="de-DE" sz="2400" dirty="0" err="1">
                <a:solidFill>
                  <a:srgbClr val="333333"/>
                </a:solidFill>
              </a:rPr>
              <a:t>perustuvat</a:t>
            </a:r>
            <a:r>
              <a:rPr lang="en-US" altLang="de-DE" sz="2400" dirty="0">
                <a:solidFill>
                  <a:srgbClr val="333333"/>
                </a:solidFill>
              </a:rPr>
              <a:t> </a:t>
            </a:r>
            <a:r>
              <a:rPr lang="en-US" altLang="de-DE" sz="2400" dirty="0" err="1">
                <a:solidFill>
                  <a:srgbClr val="333333"/>
                </a:solidFill>
              </a:rPr>
              <a:t>joskus</a:t>
            </a:r>
            <a:r>
              <a:rPr lang="en-US" altLang="de-DE" sz="2400" dirty="0">
                <a:solidFill>
                  <a:srgbClr val="333333"/>
                </a:solidFill>
              </a:rPr>
              <a:t> </a:t>
            </a:r>
            <a:r>
              <a:rPr lang="en-US" altLang="de-DE" sz="2400" dirty="0" err="1">
                <a:solidFill>
                  <a:srgbClr val="333333"/>
                </a:solidFill>
              </a:rPr>
              <a:t>tosiasioihin</a:t>
            </a:r>
            <a:r>
              <a:rPr lang="en-US" altLang="de-DE" sz="2400" dirty="0">
                <a:solidFill>
                  <a:srgbClr val="333333"/>
                </a:solidFill>
              </a:rPr>
              <a:t>, </a:t>
            </a:r>
            <a:r>
              <a:rPr lang="en-US" altLang="de-DE" sz="2400" dirty="0" err="1">
                <a:solidFill>
                  <a:srgbClr val="333333"/>
                </a:solidFill>
              </a:rPr>
              <a:t>jotka</a:t>
            </a:r>
            <a:r>
              <a:rPr lang="en-US" altLang="de-DE" sz="2400" dirty="0">
                <a:solidFill>
                  <a:srgbClr val="333333"/>
                </a:solidFill>
              </a:rPr>
              <a:t> on </a:t>
            </a:r>
            <a:r>
              <a:rPr lang="en-US" altLang="de-DE" sz="2400" dirty="0" err="1">
                <a:solidFill>
                  <a:srgbClr val="333333"/>
                </a:solidFill>
              </a:rPr>
              <a:t>erotettu</a:t>
            </a:r>
            <a:r>
              <a:rPr lang="en-US" altLang="de-DE" sz="2400" dirty="0">
                <a:solidFill>
                  <a:srgbClr val="333333"/>
                </a:solidFill>
              </a:rPr>
              <a:t> </a:t>
            </a:r>
            <a:r>
              <a:rPr lang="en-US" altLang="de-DE" sz="2400" dirty="0" err="1">
                <a:solidFill>
                  <a:srgbClr val="333333"/>
                </a:solidFill>
              </a:rPr>
              <a:t>asiayhteydestä</a:t>
            </a:r>
            <a:r>
              <a:rPr lang="en-US" altLang="de-DE" sz="2400" dirty="0">
                <a:solidFill>
                  <a:srgbClr val="333333"/>
                </a:solidFill>
              </a:rPr>
              <a:t>. </a:t>
            </a:r>
            <a:r>
              <a:rPr lang="en-US" altLang="de-DE" sz="2400" dirty="0" err="1">
                <a:solidFill>
                  <a:srgbClr val="333333"/>
                </a:solidFill>
              </a:rPr>
              <a:t>Näiden</a:t>
            </a:r>
            <a:r>
              <a:rPr lang="en-US" altLang="de-DE" sz="2400" dirty="0">
                <a:solidFill>
                  <a:srgbClr val="333333"/>
                </a:solidFill>
              </a:rPr>
              <a:t> </a:t>
            </a:r>
            <a:r>
              <a:rPr lang="en-US" altLang="de-DE" sz="2400" dirty="0" err="1">
                <a:solidFill>
                  <a:srgbClr val="333333"/>
                </a:solidFill>
              </a:rPr>
              <a:t>yksityiskohtien</a:t>
            </a:r>
            <a:r>
              <a:rPr lang="en-US" altLang="de-DE" sz="2400" dirty="0">
                <a:solidFill>
                  <a:srgbClr val="333333"/>
                </a:solidFill>
              </a:rPr>
              <a:t> </a:t>
            </a:r>
            <a:r>
              <a:rPr lang="en-US" altLang="de-DE" sz="2400" dirty="0" err="1">
                <a:solidFill>
                  <a:srgbClr val="333333"/>
                </a:solidFill>
              </a:rPr>
              <a:t>merkitystä</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liioitellaan</a:t>
            </a:r>
            <a:r>
              <a:rPr lang="en-US" altLang="de-DE" sz="2400" dirty="0">
                <a:solidFill>
                  <a:srgbClr val="333333"/>
                </a:solidFill>
              </a:rPr>
              <a:t> (McCartney </a:t>
            </a:r>
            <a:r>
              <a:rPr lang="en-US" altLang="de-DE" sz="2400" dirty="0" err="1">
                <a:solidFill>
                  <a:srgbClr val="333333"/>
                </a:solidFill>
              </a:rPr>
              <a:t>todella</a:t>
            </a:r>
            <a:r>
              <a:rPr lang="en-US" altLang="de-DE" sz="2400" dirty="0">
                <a:solidFill>
                  <a:srgbClr val="333333"/>
                </a:solidFill>
              </a:rPr>
              <a:t> on </a:t>
            </a:r>
            <a:r>
              <a:rPr lang="en-US" altLang="de-DE" sz="2400" dirty="0" err="1">
                <a:solidFill>
                  <a:srgbClr val="333333"/>
                </a:solidFill>
              </a:rPr>
              <a:t>vasenkätinen</a:t>
            </a:r>
            <a:r>
              <a:rPr lang="en-US" altLang="de-DE" sz="2400" dirty="0">
                <a:solidFill>
                  <a:srgbClr val="333333"/>
                </a:solidFill>
              </a:rPr>
              <a:t>, se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kuitenkaan</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sulje</a:t>
            </a:r>
            <a:r>
              <a:rPr lang="en-US" altLang="de-DE" sz="2400" dirty="0">
                <a:solidFill>
                  <a:srgbClr val="333333"/>
                </a:solidFill>
              </a:rPr>
              <a:t> </a:t>
            </a:r>
            <a:r>
              <a:rPr lang="en-US" altLang="de-DE" sz="2400" dirty="0" err="1">
                <a:solidFill>
                  <a:srgbClr val="333333"/>
                </a:solidFill>
              </a:rPr>
              <a:t>mahdollisuutta</a:t>
            </a:r>
            <a:r>
              <a:rPr lang="en-US" altLang="de-DE" sz="2400" dirty="0">
                <a:solidFill>
                  <a:srgbClr val="333333"/>
                </a:solidFill>
              </a:rPr>
              <a:t> </a:t>
            </a:r>
            <a:r>
              <a:rPr lang="en-US" altLang="de-DE" sz="2400" dirty="0" err="1">
                <a:solidFill>
                  <a:srgbClr val="333333"/>
                </a:solidFill>
              </a:rPr>
              <a:t>pidellä</a:t>
            </a:r>
            <a:r>
              <a:rPr lang="en-US" altLang="de-DE" sz="2400" dirty="0">
                <a:solidFill>
                  <a:srgbClr val="333333"/>
                </a:solidFill>
              </a:rPr>
              <a:t> </a:t>
            </a:r>
            <a:r>
              <a:rPr lang="en-US" altLang="de-DE" sz="2400" dirty="0" err="1">
                <a:solidFill>
                  <a:srgbClr val="333333"/>
                </a:solidFill>
              </a:rPr>
              <a:t>savuketta</a:t>
            </a:r>
            <a:r>
              <a:rPr lang="en-US" altLang="de-DE" sz="2400" dirty="0">
                <a:solidFill>
                  <a:srgbClr val="333333"/>
                </a:solidFill>
              </a:rPr>
              <a:t> </a:t>
            </a:r>
            <a:r>
              <a:rPr lang="en-US" altLang="de-DE" sz="2400" dirty="0" err="1">
                <a:solidFill>
                  <a:srgbClr val="333333"/>
                </a:solidFill>
              </a:rPr>
              <a:t>oikeassa</a:t>
            </a:r>
            <a:r>
              <a:rPr lang="en-US" altLang="de-DE" sz="2400" dirty="0">
                <a:solidFill>
                  <a:srgbClr val="333333"/>
                </a:solidFill>
              </a:rPr>
              <a:t> </a:t>
            </a:r>
            <a:r>
              <a:rPr lang="en-US" altLang="de-DE" sz="2400" dirty="0" err="1">
                <a:solidFill>
                  <a:srgbClr val="333333"/>
                </a:solidFill>
              </a:rPr>
              <a:t>kädessä</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koska</a:t>
            </a:r>
            <a:r>
              <a:rPr lang="en-US" altLang="de-DE" sz="2400" dirty="0">
                <a:solidFill>
                  <a:srgbClr val="333333"/>
                </a:solidFill>
              </a:rPr>
              <a:t> </a:t>
            </a:r>
            <a:r>
              <a:rPr lang="en-US" altLang="de-DE" sz="2400" dirty="0" err="1">
                <a:solidFill>
                  <a:srgbClr val="333333"/>
                </a:solidFill>
              </a:rPr>
              <a:t>valokuvaaja</a:t>
            </a:r>
            <a:r>
              <a:rPr lang="en-US" altLang="de-DE" sz="2400" dirty="0">
                <a:solidFill>
                  <a:srgbClr val="333333"/>
                </a:solidFill>
              </a:rPr>
              <a:t> </a:t>
            </a:r>
            <a:r>
              <a:rPr lang="en-US" altLang="de-DE" sz="2400" dirty="0" err="1">
                <a:solidFill>
                  <a:srgbClr val="333333"/>
                </a:solidFill>
              </a:rPr>
              <a:t>pyysi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Historiassa</a:t>
            </a:r>
            <a:r>
              <a:rPr lang="en-US" altLang="de-DE" sz="2400" dirty="0">
                <a:solidFill>
                  <a:srgbClr val="333333"/>
                </a:solidFill>
              </a:rPr>
              <a:t> on </a:t>
            </a:r>
            <a:r>
              <a:rPr lang="en-US" altLang="de-DE" sz="2400" dirty="0" err="1">
                <a:solidFill>
                  <a:srgbClr val="333333"/>
                </a:solidFill>
              </a:rPr>
              <a:t>useita</a:t>
            </a:r>
            <a:r>
              <a:rPr lang="en-US" altLang="de-DE" sz="2400" dirty="0">
                <a:solidFill>
                  <a:srgbClr val="333333"/>
                </a:solidFill>
              </a:rPr>
              <a:t> </a:t>
            </a:r>
            <a:r>
              <a:rPr lang="en-US" altLang="de-DE" sz="2400" dirty="0" err="1">
                <a:solidFill>
                  <a:srgbClr val="333333"/>
                </a:solidFill>
              </a:rPr>
              <a:t>esimerkkejä</a:t>
            </a:r>
            <a:r>
              <a:rPr lang="en-US" altLang="de-DE" sz="2400" dirty="0">
                <a:solidFill>
                  <a:srgbClr val="333333"/>
                </a:solidFill>
              </a:rPr>
              <a:t> </a:t>
            </a:r>
            <a:r>
              <a:rPr lang="en-US" altLang="de-DE" sz="2400" dirty="0" err="1">
                <a:solidFill>
                  <a:srgbClr val="333333"/>
                </a:solidFill>
              </a:rPr>
              <a:t>vähemmistöihin</a:t>
            </a:r>
            <a:r>
              <a:rPr lang="en-US" altLang="de-DE" sz="2400" dirty="0">
                <a:solidFill>
                  <a:srgbClr val="333333"/>
                </a:solidFill>
              </a:rPr>
              <a:t> ja </a:t>
            </a:r>
            <a:r>
              <a:rPr lang="en-US" altLang="de-DE" sz="2400" dirty="0" err="1">
                <a:solidFill>
                  <a:srgbClr val="333333"/>
                </a:solidFill>
              </a:rPr>
              <a:t>syrjittyihin</a:t>
            </a:r>
            <a:r>
              <a:rPr lang="en-US" altLang="de-DE" sz="2400" dirty="0">
                <a:solidFill>
                  <a:srgbClr val="333333"/>
                </a:solidFill>
              </a:rPr>
              <a:t> </a:t>
            </a:r>
            <a:r>
              <a:rPr lang="en-US" altLang="de-DE" sz="2400" dirty="0" err="1">
                <a:solidFill>
                  <a:srgbClr val="333333"/>
                </a:solidFill>
              </a:rPr>
              <a:t>kohdistuneista</a:t>
            </a:r>
            <a:r>
              <a:rPr lang="en-US" altLang="de-DE" sz="2400" dirty="0">
                <a:solidFill>
                  <a:srgbClr val="333333"/>
                </a:solidFill>
              </a:rPr>
              <a:t> </a:t>
            </a:r>
            <a:r>
              <a:rPr lang="en-US" altLang="de-DE" sz="2400" dirty="0" err="1">
                <a:solidFill>
                  <a:srgbClr val="333333"/>
                </a:solidFill>
              </a:rPr>
              <a:t>vääristä</a:t>
            </a:r>
            <a:r>
              <a:rPr lang="en-US" altLang="de-DE" sz="2400" dirty="0">
                <a:solidFill>
                  <a:srgbClr val="333333"/>
                </a:solidFill>
              </a:rPr>
              <a:t> </a:t>
            </a:r>
            <a:r>
              <a:rPr lang="en-US" altLang="de-DE" sz="2400" dirty="0" err="1">
                <a:solidFill>
                  <a:srgbClr val="333333"/>
                </a:solidFill>
              </a:rPr>
              <a:t>syytöksistä</a:t>
            </a:r>
            <a:r>
              <a:rPr lang="en-US" altLang="de-DE" sz="2400" dirty="0">
                <a:solidFill>
                  <a:srgbClr val="333333"/>
                </a:solidFill>
              </a:rPr>
              <a:t> </a:t>
            </a:r>
            <a:r>
              <a:rPr lang="en-US" altLang="de-DE" sz="2400" dirty="0" err="1">
                <a:solidFill>
                  <a:srgbClr val="333333"/>
                </a:solidFill>
              </a:rPr>
              <a:t>koskien</a:t>
            </a:r>
            <a:r>
              <a:rPr lang="en-US" altLang="de-DE" sz="2400" dirty="0">
                <a:solidFill>
                  <a:srgbClr val="333333"/>
                </a:solidFill>
              </a:rPr>
              <a:t> </a:t>
            </a:r>
            <a:r>
              <a:rPr lang="en-US" altLang="de-DE" sz="2400" dirty="0" err="1">
                <a:solidFill>
                  <a:srgbClr val="333333"/>
                </a:solidFill>
              </a:rPr>
              <a:t>kontrolloimattomia</a:t>
            </a:r>
            <a:r>
              <a:rPr lang="en-US" altLang="de-DE" sz="2400" dirty="0">
                <a:solidFill>
                  <a:srgbClr val="333333"/>
                </a:solidFill>
              </a:rPr>
              <a:t>, </a:t>
            </a:r>
            <a:r>
              <a:rPr lang="en-US" altLang="de-DE" sz="2400" dirty="0" err="1">
                <a:solidFill>
                  <a:srgbClr val="333333"/>
                </a:solidFill>
              </a:rPr>
              <a:t>tuhoisia</a:t>
            </a:r>
            <a:r>
              <a:rPr lang="en-US" altLang="de-DE" sz="2400" dirty="0">
                <a:solidFill>
                  <a:srgbClr val="333333"/>
                </a:solidFill>
              </a:rPr>
              <a:t> </a:t>
            </a:r>
            <a:r>
              <a:rPr lang="en-US" altLang="de-DE" sz="2400" dirty="0" err="1">
                <a:solidFill>
                  <a:srgbClr val="333333"/>
                </a:solidFill>
              </a:rPr>
              <a:t>tapahtumia</a:t>
            </a:r>
            <a:r>
              <a:rPr lang="de-DE" altLang="de-DE" sz="2400" dirty="0">
                <a:solidFill>
                  <a:srgbClr val="333333"/>
                </a:solidFill>
              </a:rPr>
              <a:t>. Esimerkiksi keskiajalla huonosta viljasadosta syytettiin noituutta tai uskonnollisia vähemmistöjä.</a:t>
            </a:r>
          </a:p>
          <a:p>
            <a:pPr marL="342900" lvl="0" indent="-342900" defTabSz="914400" fontAlgn="base">
              <a:buClr>
                <a:srgbClr val="333333"/>
              </a:buClr>
              <a:buFont typeface="WingDings"/>
              <a:buChar char=""/>
            </a:pPr>
            <a:r>
              <a:rPr lang="de-DE" altLang="de-DE" sz="2400" dirty="0">
                <a:solidFill>
                  <a:srgbClr val="333333"/>
                </a:solidFill>
              </a:rPr>
              <a:t>Nämä yksinkertaiset selitykset vähensivät jännittyneisyyttä ja pelkoa ja loivat harhakuvitelman kontrollista.</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fi-FI" altLang="de-DE" sz="2400" dirty="0">
                <a:solidFill>
                  <a:srgbClr val="333333"/>
                </a:solidFill>
              </a:rPr>
              <a:t>Tutkimukset osoittavat, että monet ihmiset, joilla on psykoosi (mutta eivät kaikki!) </a:t>
            </a:r>
            <a:r>
              <a:rPr lang="fi-FI" altLang="de-DE" sz="2400" dirty="0">
                <a:solidFill>
                  <a:srgbClr val="004992"/>
                </a:solidFill>
              </a:rPr>
              <a:t>tekevät päätelmiä vähäisen tiedon </a:t>
            </a:r>
            <a:r>
              <a:rPr lang="fi-FI" altLang="de-DE" sz="2400">
                <a:solidFill>
                  <a:srgbClr val="004992"/>
                </a:solidFill>
              </a:rPr>
              <a:t>perusteella</a:t>
            </a:r>
            <a:r>
              <a:rPr lang="fi-FI"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Miksi teemme tätä?</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fi-FI" altLang="de-DE" sz="2400" dirty="0">
                <a:solidFill>
                  <a:srgbClr val="333333"/>
                </a:solidFill>
              </a:rPr>
              <a:t>Tutkimukset osoittavat, että monet ihmiset, joilla on psykoosi (mutta eivät kaikki!) </a:t>
            </a:r>
            <a:r>
              <a:rPr lang="fi-FI" altLang="de-DE" sz="2400" dirty="0">
                <a:solidFill>
                  <a:srgbClr val="004992"/>
                </a:solidFill>
              </a:rPr>
              <a:t>tekevät päätelmiä vähäisen tiedon perusteella</a:t>
            </a:r>
            <a:r>
              <a:rPr lang="fi-FI" altLang="de-DE" sz="2400" dirty="0">
                <a:solidFill>
                  <a:srgbClr val="333333"/>
                </a:solidFill>
              </a:rPr>
              <a:t>.</a:t>
            </a:r>
          </a:p>
          <a:p>
            <a:pPr marL="342900" lvl="0" indent="-342900" defTabSz="914377">
              <a:buClr>
                <a:srgbClr val="000000"/>
              </a:buClr>
              <a:buFont typeface="WingDings"/>
              <a:buChar char=""/>
            </a:pPr>
            <a:r>
              <a:rPr lang="fi-FI" altLang="de-DE" sz="2400" dirty="0">
                <a:solidFill>
                  <a:srgbClr val="333333"/>
                </a:solidFill>
              </a:rPr>
              <a:t>Tämän tyyppinen päätöksenteko voi helposti johtaa virheisiin. Siksi onkin parempi käyttää ratkaisutapaa, joka </a:t>
            </a:r>
            <a:r>
              <a:rPr lang="fi-FI" altLang="de-DE" sz="2400" dirty="0">
                <a:solidFill>
                  <a:srgbClr val="004992"/>
                </a:solidFill>
              </a:rPr>
              <a:t>ottaa huomioon kaiken saatavilla olevan tiedon</a:t>
            </a:r>
            <a:r>
              <a:rPr lang="fi-FI"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3" name="Slide Number Placeholder 2"/>
          <p:cNvSpPr>
            <a:spLocks noGrp="1"/>
          </p:cNvSpPr>
          <p:nvPr>
            <p:ph type="sldNum" sz="quarter" idx="12"/>
          </p:nvPr>
        </p:nvSpPr>
        <p:spPr/>
        <p:txBody>
          <a:bodyPr/>
          <a:lstStyle/>
          <a:p>
            <a:fld id="{3B15C60D-73F6-4507-B90C-BD5284DF3A5D}"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942508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Kuinka hätäiset johtopäätökset edistävät vääriä tulkintoja psykoosin aikana – esimerkkejä</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6140152"/>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Voisiko</a:t>
            </a:r>
            <a:r>
              <a:rPr lang="en-US" altLang="de-DE" sz="2000" dirty="0">
                <a:solidFill>
                  <a:srgbClr val="004992"/>
                </a:solidFill>
                <a:latin typeface="+mn-lt"/>
              </a:rPr>
              <a:t> </a:t>
            </a:r>
            <a:r>
              <a:rPr lang="en-US" altLang="de-DE" sz="2000" dirty="0" err="1">
                <a:solidFill>
                  <a:srgbClr val="004992"/>
                </a:solidFill>
                <a:latin typeface="+mn-lt"/>
              </a:rPr>
              <a:t>joku</a:t>
            </a:r>
            <a:r>
              <a:rPr lang="en-US" altLang="de-DE" sz="2000" dirty="0">
                <a:solidFill>
                  <a:srgbClr val="004992"/>
                </a:solidFill>
                <a:latin typeface="+mn-lt"/>
              </a:rPr>
              <a:t> </a:t>
            </a:r>
            <a:r>
              <a:rPr lang="en-US" altLang="de-DE" sz="2000" dirty="0" err="1">
                <a:solidFill>
                  <a:srgbClr val="004992"/>
                </a:solidFill>
                <a:latin typeface="+mn-lt"/>
              </a:rPr>
              <a:t>kertoa</a:t>
            </a:r>
            <a:r>
              <a:rPr lang="en-US" altLang="de-DE" sz="2000" dirty="0">
                <a:solidFill>
                  <a:srgbClr val="004992"/>
                </a:solidFill>
                <a:latin typeface="+mn-lt"/>
              </a:rPr>
              <a:t> </a:t>
            </a:r>
            <a:r>
              <a:rPr lang="en-US" altLang="de-DE" sz="2000" dirty="0" err="1">
                <a:solidFill>
                  <a:srgbClr val="004992"/>
                </a:solidFill>
                <a:latin typeface="+mn-lt"/>
              </a:rPr>
              <a:t>lyhyesti</a:t>
            </a:r>
            <a:r>
              <a:rPr lang="en-US" altLang="de-DE" sz="2000" dirty="0">
                <a:solidFill>
                  <a:srgbClr val="004992"/>
                </a:solidFill>
                <a:latin typeface="+mn-lt"/>
              </a:rPr>
              <a:t> </a:t>
            </a:r>
            <a:r>
              <a:rPr lang="en-US" altLang="de-DE" sz="2000" dirty="0" err="1">
                <a:solidFill>
                  <a:srgbClr val="004992"/>
                </a:solidFill>
                <a:latin typeface="+mn-lt"/>
              </a:rPr>
              <a:t>jonkun</a:t>
            </a:r>
            <a:r>
              <a:rPr lang="en-US" altLang="de-DE" sz="2000" dirty="0">
                <a:solidFill>
                  <a:srgbClr val="004992"/>
                </a:solidFill>
                <a:latin typeface="+mn-lt"/>
              </a:rPr>
              <a:t> </a:t>
            </a:r>
            <a:r>
              <a:rPr lang="en-US" altLang="de-DE" sz="2000" dirty="0" err="1">
                <a:solidFill>
                  <a:srgbClr val="004992"/>
                </a:solidFill>
                <a:latin typeface="+mn-lt"/>
              </a:rPr>
              <a:t>henkilökohtaisen</a:t>
            </a:r>
            <a:r>
              <a:rPr lang="en-US" altLang="de-DE" sz="2000" dirty="0">
                <a:solidFill>
                  <a:srgbClr val="004992"/>
                </a:solidFill>
                <a:latin typeface="+mn-lt"/>
              </a:rPr>
              <a:t> </a:t>
            </a:r>
            <a:r>
              <a:rPr lang="en-US" altLang="de-DE" sz="2000" dirty="0" err="1">
                <a:solidFill>
                  <a:srgbClr val="004992"/>
                </a:solidFill>
                <a:latin typeface="+mn-lt"/>
              </a:rPr>
              <a:t>kokemuksen</a:t>
            </a:r>
            <a:r>
              <a:rPr lang="en-US" altLang="de-DE"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49958859"/>
              </p:ext>
            </p:extLst>
          </p:nvPr>
        </p:nvGraphicFramePr>
        <p:xfrm>
          <a:off x="408954" y="2295017"/>
          <a:ext cx="11376000" cy="3596412"/>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983599">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Tapahtuma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Selitys psykoosin aikana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Muita selityksiä</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Kuulet rasahtelua puhelinlinjalta.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Tiedustelupalvelu salakuuntelee sinua.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Linjavaurio; tyypillinen ääni kaukopuheluissa; katvealue matkapuhelinverkossa.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Radio soittaa Britney Spears’n kappaleen “Toxic” (=myrkyllinen).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Salainen merkki tulevasta myrkyllisestä kemiallisesta iskusta.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Radioasema on erikoistunut popmusiikkiin.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Keittiön pöydällä on valkeaa pölyä, jota ei ollut siellä aikaisemmin.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Yritys myrkyttää sinut pernarutolla; poliisi solutti huumeita lavastaakseen sinut syylliseksi.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Joku on juuri leiponut; kukaan ei ole pyyhkinyt pölyjä vähään aikaan.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Koeta</a:t>
            </a:r>
            <a:r>
              <a:rPr lang="en-US" sz="2400" dirty="0">
                <a:solidFill>
                  <a:srgbClr val="333333"/>
                </a:solidFill>
              </a:rPr>
              <a:t> </a:t>
            </a:r>
            <a:r>
              <a:rPr lang="en-US" sz="2400" dirty="0" err="1">
                <a:solidFill>
                  <a:srgbClr val="333333"/>
                </a:solidFill>
              </a:rPr>
              <a:t>välttää</a:t>
            </a:r>
            <a:r>
              <a:rPr lang="en-US" sz="2400" dirty="0">
                <a:solidFill>
                  <a:srgbClr val="333333"/>
                </a:solidFill>
              </a:rPr>
              <a:t> </a:t>
            </a:r>
            <a:r>
              <a:rPr lang="en-US" sz="2400" dirty="0" err="1">
                <a:solidFill>
                  <a:srgbClr val="333333"/>
                </a:solidFill>
              </a:rPr>
              <a:t>sekä</a:t>
            </a:r>
            <a:r>
              <a:rPr lang="en-US" sz="2400" dirty="0">
                <a:solidFill>
                  <a:srgbClr val="333333"/>
                </a:solidFill>
              </a:rPr>
              <a:t> </a:t>
            </a:r>
            <a:r>
              <a:rPr lang="en-US" sz="2400" dirty="0" err="1">
                <a:solidFill>
                  <a:srgbClr val="333333"/>
                </a:solidFill>
              </a:rPr>
              <a:t>hätäistä</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pitkittynyttä</a:t>
            </a:r>
            <a:r>
              <a:rPr lang="en-US" sz="2400" dirty="0">
                <a:solidFill>
                  <a:srgbClr val="333333"/>
                </a:solidFill>
              </a:rPr>
              <a:t> </a:t>
            </a:r>
            <a:r>
              <a:rPr lang="en-US" sz="2400" err="1">
                <a:solidFill>
                  <a:srgbClr val="333333"/>
                </a:solidFill>
              </a:rPr>
              <a:t>päätöksentekoa</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807018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(1)</a:t>
            </a:r>
          </a:p>
        </p:txBody>
      </p:sp>
      <p:sp>
        <p:nvSpPr>
          <p:cNvPr id="45059" name="Rectangle 3"/>
          <p:cNvSpPr>
            <a:spLocks noGrp="1" noChangeArrowheads="1"/>
          </p:cNvSpPr>
          <p:nvPr>
            <p:ph idx="1"/>
          </p:nvPr>
        </p:nvSpPr>
        <p:spPr/>
        <p:txBody>
          <a:bodyPr>
            <a:noAutofit/>
          </a:bodyPr>
          <a:lstStyle/>
          <a:p>
            <a:pPr algn="l" eaLnBrk="1" hangingPunct="1">
              <a:defRPr/>
            </a:pPr>
            <a:r>
              <a:rPr lang="en-US" sz="2400" dirty="0" err="1">
                <a:solidFill>
                  <a:srgbClr val="333333"/>
                </a:solidFill>
              </a:rPr>
              <a:t>Seuraavaksi</a:t>
            </a:r>
            <a:r>
              <a:rPr lang="en-US" sz="2400" dirty="0">
                <a:solidFill>
                  <a:srgbClr val="333333"/>
                </a:solidFill>
              </a:rPr>
              <a:t> </a:t>
            </a:r>
            <a:r>
              <a:rPr lang="en-US" sz="2400" dirty="0" err="1">
                <a:solidFill>
                  <a:srgbClr val="333333"/>
                </a:solidFill>
              </a:rPr>
              <a:t>näet</a:t>
            </a:r>
            <a:r>
              <a:rPr lang="en-US" sz="2400" dirty="0">
                <a:solidFill>
                  <a:srgbClr val="333333"/>
                </a:solidFill>
              </a:rPr>
              <a:t> </a:t>
            </a:r>
            <a:r>
              <a:rPr lang="en-US" sz="2400" dirty="0" err="1">
                <a:solidFill>
                  <a:srgbClr val="333333"/>
                </a:solidFill>
              </a:rPr>
              <a:t>sarjan</a:t>
            </a:r>
            <a:r>
              <a:rPr lang="en-US" sz="2400" dirty="0">
                <a:solidFill>
                  <a:srgbClr val="333333"/>
                </a:solidFill>
              </a:rPr>
              <a:t> </a:t>
            </a:r>
            <a:r>
              <a:rPr lang="en-US" sz="2400" dirty="0" err="1">
                <a:solidFill>
                  <a:srgbClr val="333333"/>
                </a:solidFill>
              </a:rPr>
              <a:t>kuvia</a:t>
            </a:r>
            <a:r>
              <a:rPr lang="en-US" sz="2400" dirty="0">
                <a:solidFill>
                  <a:srgbClr val="333333"/>
                </a:solidFill>
              </a:rPr>
              <a:t>. </a:t>
            </a:r>
            <a:r>
              <a:rPr lang="en-US" sz="2400" dirty="0" err="1">
                <a:solidFill>
                  <a:srgbClr val="333333"/>
                </a:solidFill>
              </a:rPr>
              <a:t>Alussa</a:t>
            </a:r>
            <a:r>
              <a:rPr lang="en-US" sz="2400" dirty="0">
                <a:solidFill>
                  <a:srgbClr val="333333"/>
                </a:solidFill>
              </a:rPr>
              <a:t> </a:t>
            </a:r>
            <a:r>
              <a:rPr lang="en-US" sz="2400" dirty="0" err="1">
                <a:solidFill>
                  <a:srgbClr val="333333"/>
                </a:solidFill>
              </a:rPr>
              <a:t>kuvassa</a:t>
            </a:r>
            <a:r>
              <a:rPr lang="en-US" sz="2400" dirty="0">
                <a:solidFill>
                  <a:srgbClr val="333333"/>
                </a:solidFill>
              </a:rPr>
              <a:t> on vain </a:t>
            </a:r>
            <a:r>
              <a:rPr lang="en-US" sz="2400" dirty="0" err="1">
                <a:solidFill>
                  <a:srgbClr val="333333"/>
                </a:solidFill>
              </a:rPr>
              <a:t>yksi</a:t>
            </a:r>
            <a:r>
              <a:rPr lang="en-US" sz="2400" dirty="0">
                <a:solidFill>
                  <a:srgbClr val="333333"/>
                </a:solidFill>
              </a:rPr>
              <a:t> </a:t>
            </a:r>
            <a:r>
              <a:rPr lang="en-US" sz="2400" dirty="0" err="1">
                <a:solidFill>
                  <a:srgbClr val="333333"/>
                </a:solidFill>
              </a:rPr>
              <a:t>yksityskohta</a:t>
            </a:r>
            <a:r>
              <a:rPr lang="en-US" sz="2400" dirty="0">
                <a:solidFill>
                  <a:srgbClr val="333333"/>
                </a:solidFill>
              </a:rPr>
              <a:t>. </a:t>
            </a:r>
            <a:r>
              <a:rPr lang="en-US" sz="2400" dirty="0" err="1">
                <a:solidFill>
                  <a:srgbClr val="333333"/>
                </a:solidFill>
              </a:rPr>
              <a:t>Seuraavaksi</a:t>
            </a:r>
            <a:r>
              <a:rPr lang="en-US" sz="2400" dirty="0">
                <a:solidFill>
                  <a:srgbClr val="333333"/>
                </a:solidFill>
              </a:rPr>
              <a:t> </a:t>
            </a:r>
            <a:r>
              <a:rPr lang="en-US" sz="2400" dirty="0" err="1">
                <a:solidFill>
                  <a:srgbClr val="333333"/>
                </a:solidFill>
              </a:rPr>
              <a:t>lisätään</a:t>
            </a:r>
            <a:r>
              <a:rPr lang="en-US" sz="2400" dirty="0">
                <a:solidFill>
                  <a:srgbClr val="333333"/>
                </a:solidFill>
              </a:rPr>
              <a:t> </a:t>
            </a:r>
            <a:r>
              <a:rPr lang="en-US" sz="2400" dirty="0" err="1">
                <a:solidFill>
                  <a:srgbClr val="333333"/>
                </a:solidFill>
              </a:rPr>
              <a:t>toinen</a:t>
            </a:r>
            <a:r>
              <a:rPr lang="en-US" sz="2400" dirty="0">
                <a:solidFill>
                  <a:srgbClr val="333333"/>
                </a:solidFill>
              </a:rPr>
              <a:t> </a:t>
            </a:r>
            <a:r>
              <a:rPr lang="en-US" sz="2400" dirty="0" err="1">
                <a:solidFill>
                  <a:srgbClr val="333333"/>
                </a:solidFill>
              </a:rPr>
              <a:t>yksityiskohta</a:t>
            </a:r>
            <a:r>
              <a:rPr lang="en-US" sz="2400" dirty="0">
                <a:solidFill>
                  <a:srgbClr val="333333"/>
                </a:solidFill>
              </a:rPr>
              <a:t>. </a:t>
            </a:r>
            <a:r>
              <a:rPr lang="en-US" sz="2400" dirty="0" err="1">
                <a:solidFill>
                  <a:srgbClr val="333333"/>
                </a:solidFill>
              </a:rPr>
              <a:t>Tämä</a:t>
            </a:r>
            <a:r>
              <a:rPr lang="en-US" sz="2400" dirty="0">
                <a:solidFill>
                  <a:srgbClr val="333333"/>
                </a:solidFill>
              </a:rPr>
              <a:t> </a:t>
            </a:r>
            <a:r>
              <a:rPr lang="en-US" sz="2400" dirty="0" err="1">
                <a:solidFill>
                  <a:srgbClr val="333333"/>
                </a:solidFill>
              </a:rPr>
              <a:t>jatkuu</a:t>
            </a:r>
            <a:r>
              <a:rPr lang="en-US" sz="2400" dirty="0">
                <a:solidFill>
                  <a:srgbClr val="333333"/>
                </a:solidFill>
              </a:rPr>
              <a:t> </a:t>
            </a:r>
            <a:r>
              <a:rPr lang="en-US" sz="2400" dirty="0" err="1">
                <a:solidFill>
                  <a:srgbClr val="333333"/>
                </a:solidFill>
              </a:rPr>
              <a:t>kunnes</a:t>
            </a:r>
            <a:r>
              <a:rPr lang="en-US" sz="2400" dirty="0">
                <a:solidFill>
                  <a:srgbClr val="333333"/>
                </a:solidFill>
              </a:rPr>
              <a:t> </a:t>
            </a:r>
            <a:r>
              <a:rPr lang="en-US" sz="2400" dirty="0" err="1">
                <a:solidFill>
                  <a:srgbClr val="333333"/>
                </a:solidFill>
              </a:rPr>
              <a:t>koko</a:t>
            </a:r>
            <a:r>
              <a:rPr lang="en-US" sz="2400" dirty="0">
                <a:solidFill>
                  <a:srgbClr val="333333"/>
                </a:solidFill>
              </a:rPr>
              <a:t> </a:t>
            </a:r>
            <a:r>
              <a:rPr lang="en-US" sz="2400" dirty="0" err="1">
                <a:solidFill>
                  <a:srgbClr val="333333"/>
                </a:solidFill>
              </a:rPr>
              <a:t>kuva</a:t>
            </a:r>
            <a:r>
              <a:rPr lang="en-US" sz="2400" dirty="0">
                <a:solidFill>
                  <a:srgbClr val="333333"/>
                </a:solidFill>
              </a:rPr>
              <a:t> </a:t>
            </a:r>
            <a:r>
              <a:rPr lang="en-US" sz="2400" dirty="0" err="1">
                <a:solidFill>
                  <a:srgbClr val="333333"/>
                </a:solidFill>
              </a:rPr>
              <a:t>paljastetaan</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Tehtäväsi</a:t>
            </a:r>
            <a:r>
              <a:rPr lang="en-US" sz="2400" dirty="0">
                <a:solidFill>
                  <a:srgbClr val="333333"/>
                </a:solidFill>
              </a:rPr>
              <a:t> on </a:t>
            </a:r>
            <a:r>
              <a:rPr lang="en-US" sz="2400" dirty="0" err="1">
                <a:solidFill>
                  <a:srgbClr val="333333"/>
                </a:solidFill>
              </a:rPr>
              <a:t>tunnistaa</a:t>
            </a:r>
            <a:r>
              <a:rPr lang="en-US" sz="2400" dirty="0">
                <a:solidFill>
                  <a:srgbClr val="333333"/>
                </a:solidFill>
              </a:rPr>
              <a:t> </a:t>
            </a:r>
            <a:r>
              <a:rPr lang="en-US" sz="2400" dirty="0" err="1">
                <a:solidFill>
                  <a:srgbClr val="333333"/>
                </a:solidFill>
              </a:rPr>
              <a:t>kohde</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Koeta</a:t>
            </a:r>
            <a:r>
              <a:rPr lang="en-US" sz="2400" dirty="0">
                <a:solidFill>
                  <a:srgbClr val="333333"/>
                </a:solidFill>
              </a:rPr>
              <a:t> </a:t>
            </a:r>
            <a:r>
              <a:rPr lang="en-US" sz="2400" dirty="0" err="1">
                <a:solidFill>
                  <a:srgbClr val="333333"/>
                </a:solidFill>
              </a:rPr>
              <a:t>välttää</a:t>
            </a:r>
            <a:r>
              <a:rPr lang="en-US" sz="2400" dirty="0">
                <a:solidFill>
                  <a:srgbClr val="333333"/>
                </a:solidFill>
              </a:rPr>
              <a:t> </a:t>
            </a:r>
            <a:r>
              <a:rPr lang="en-US" sz="2400" dirty="0" err="1">
                <a:solidFill>
                  <a:srgbClr val="333333"/>
                </a:solidFill>
              </a:rPr>
              <a:t>sekä</a:t>
            </a:r>
            <a:r>
              <a:rPr lang="en-US" sz="2400" dirty="0">
                <a:solidFill>
                  <a:srgbClr val="333333"/>
                </a:solidFill>
              </a:rPr>
              <a:t> </a:t>
            </a:r>
            <a:r>
              <a:rPr lang="en-US" sz="2400" dirty="0" err="1">
                <a:solidFill>
                  <a:srgbClr val="333333"/>
                </a:solidFill>
              </a:rPr>
              <a:t>hätäistä</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pitkittynyttä</a:t>
            </a:r>
            <a:r>
              <a:rPr lang="en-US" sz="2400" dirty="0">
                <a:solidFill>
                  <a:srgbClr val="333333"/>
                </a:solidFill>
              </a:rPr>
              <a:t> </a:t>
            </a:r>
            <a:r>
              <a:rPr lang="en-US" sz="2400" dirty="0" err="1">
                <a:solidFill>
                  <a:srgbClr val="333333"/>
                </a:solidFill>
              </a:rPr>
              <a:t>päätöksentekoa</a:t>
            </a:r>
            <a:r>
              <a:rPr lang="en-US" sz="2400" dirty="0">
                <a:solidFill>
                  <a:srgbClr val="333333"/>
                </a:solidFill>
              </a:rPr>
              <a:t>.</a:t>
            </a:r>
          </a:p>
          <a:p>
            <a:pPr marL="342900" indent="-342900" algn="l" eaLnBrk="1" hangingPunct="1">
              <a:buClr>
                <a:srgbClr val="333333"/>
              </a:buClr>
              <a:buFont typeface="WingDings"/>
              <a:buChar char=""/>
              <a:defRPr/>
            </a:pPr>
            <a:r>
              <a:rPr lang="en-US" sz="2400" dirty="0" err="1">
                <a:solidFill>
                  <a:srgbClr val="333333"/>
                </a:solidFill>
              </a:rPr>
              <a:t>Keskustele</a:t>
            </a:r>
            <a:r>
              <a:rPr lang="en-US" sz="2400" dirty="0">
                <a:solidFill>
                  <a:srgbClr val="333333"/>
                </a:solidFill>
              </a:rPr>
              <a:t> </a:t>
            </a:r>
            <a:r>
              <a:rPr lang="en-US" sz="2400" dirty="0" err="1">
                <a:solidFill>
                  <a:srgbClr val="333333"/>
                </a:solidFill>
              </a:rPr>
              <a:t>siitä</a:t>
            </a:r>
            <a:r>
              <a:rPr lang="en-US" sz="2400" dirty="0">
                <a:solidFill>
                  <a:srgbClr val="333333"/>
                </a:solidFill>
              </a:rPr>
              <a:t>, </a:t>
            </a:r>
            <a:r>
              <a:rPr lang="en-US" sz="2400" dirty="0" err="1">
                <a:solidFill>
                  <a:srgbClr val="333333"/>
                </a:solidFill>
              </a:rPr>
              <a:t>mikä</a:t>
            </a:r>
            <a:r>
              <a:rPr lang="en-US" sz="2400" dirty="0">
                <a:solidFill>
                  <a:srgbClr val="333333"/>
                </a:solidFill>
              </a:rPr>
              <a:t> </a:t>
            </a:r>
            <a:r>
              <a:rPr lang="en-US" sz="2400" dirty="0" err="1">
                <a:solidFill>
                  <a:srgbClr val="333333"/>
                </a:solidFill>
              </a:rPr>
              <a:t>tukee</a:t>
            </a:r>
            <a:r>
              <a:rPr lang="en-US" sz="2400" dirty="0">
                <a:solidFill>
                  <a:srgbClr val="333333"/>
                </a:solidFill>
              </a:rPr>
              <a:t> </a:t>
            </a:r>
            <a:r>
              <a:rPr lang="en-US" sz="2400" dirty="0" err="1">
                <a:solidFill>
                  <a:srgbClr val="333333"/>
                </a:solidFill>
              </a:rPr>
              <a:t>vastausvaihtoehtoa</a:t>
            </a:r>
            <a:r>
              <a:rPr lang="en-US" sz="2400" dirty="0">
                <a:solidFill>
                  <a:srgbClr val="333333"/>
                </a:solidFill>
              </a:rPr>
              <a:t> ja </a:t>
            </a:r>
            <a:r>
              <a:rPr lang="en-US" sz="2400" dirty="0" err="1">
                <a:solidFill>
                  <a:srgbClr val="333333"/>
                </a:solidFill>
              </a:rPr>
              <a:t>mikä</a:t>
            </a:r>
            <a:r>
              <a:rPr lang="en-US" sz="2400" dirty="0">
                <a:solidFill>
                  <a:srgbClr val="333333"/>
                </a:solidFill>
              </a:rPr>
              <a:t> on </a:t>
            </a:r>
            <a:r>
              <a:rPr lang="en-US" sz="2400" dirty="0" err="1">
                <a:solidFill>
                  <a:srgbClr val="333333"/>
                </a:solidFill>
              </a:rPr>
              <a:t>sitä</a:t>
            </a:r>
            <a:r>
              <a:rPr lang="en-US" sz="2400" dirty="0">
                <a:solidFill>
                  <a:srgbClr val="333333"/>
                </a:solidFill>
              </a:rPr>
              <a:t> </a:t>
            </a:r>
            <a:r>
              <a:rPr lang="en-US" sz="2400" dirty="0" err="1">
                <a:solidFill>
                  <a:srgbClr val="333333"/>
                </a:solidFill>
              </a:rPr>
              <a:t>vastaan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1317340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1</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Tarjolla on useita vaihtoehtoisia tulkintoja.</a:t>
            </a:r>
          </a:p>
          <a:p>
            <a:pPr lvl="0" defTabSz="914400" fontAlgn="base"/>
            <a:r>
              <a:rPr lang="fi-FI" altLang="de-DE" sz="2400" dirty="0">
                <a:solidFill>
                  <a:srgbClr val="333333"/>
                </a:solidFill>
              </a:rPr>
              <a:t>Ole hyvä ja keskustele ryhmän kanssa kuinka todennäköisenä pidät jokaista vaihtoehtoa ja oletko tarpeeksi varma tehdäksesi päätöksen.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314C7464-94AD-A944-D4B8-70F544BCEF9F}"/>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27</a:t>
            </a:fld>
            <a:endParaRPr lang="de-DE" altLang="de-DE">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1FE9F73A-1FE9-DCD9-7385-8A25D3CA3DF7}"/>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63326C67-0760-C29A-1270-B24385D22F65}"/>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29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D22F5F29-0629-F29F-3D12-997C21B5081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91163EC1-5352-A9D5-BC73-93040CCB7705}"/>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FE213079-CF97-5FC8-604B-694A7747A3FC}"/>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222AE252-3005-7EDE-DCAC-E1AFDB621907}"/>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27BD1429-A560-C7BB-00B9-E403E7DF3EB3}"/>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70401FC0-2D47-5D2D-BE21-2BF1F6B1A2A8}"/>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hymyilevät kasvot</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kulho</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vene</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reki</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keinutuoli</a:t>
            </a:r>
          </a:p>
          <a:p>
            <a:pPr marL="342900" indent="-342900" eaLnBrk="1" hangingPunct="1">
              <a:spcBef>
                <a:spcPts val="1200"/>
              </a:spcBef>
              <a:spcAft>
                <a:spcPts val="0"/>
              </a:spcAft>
              <a:buClr>
                <a:srgbClr val="333333"/>
              </a:buClr>
              <a:buFont typeface="WingDings"/>
              <a:buChar char=""/>
            </a:pPr>
            <a:r>
              <a:rPr lang="en-CA" altLang="de-DE" sz="2000" dirty="0" err="1">
                <a:solidFill>
                  <a:srgbClr val="333333"/>
                </a:solidFill>
                <a:latin typeface="+mn-lt"/>
              </a:rPr>
              <a:t>norsun</a:t>
            </a:r>
            <a:r>
              <a:rPr lang="en-CA" altLang="de-DE" sz="2000" dirty="0">
                <a:solidFill>
                  <a:srgbClr val="333333"/>
                </a:solidFill>
                <a:latin typeface="+mn-lt"/>
              </a:rPr>
              <a:t> </a:t>
            </a:r>
            <a:r>
              <a:rPr lang="en-CA" altLang="de-DE" sz="2000" dirty="0" err="1">
                <a:solidFill>
                  <a:srgbClr val="333333"/>
                </a:solidFill>
                <a:latin typeface="+mn-lt"/>
              </a:rPr>
              <a:t>pää</a:t>
            </a:r>
            <a:endParaRPr lang="de-DE" altLang="de-DE" sz="2000" dirty="0">
              <a:solidFill>
                <a:srgbClr val="333333"/>
              </a:solidFill>
              <a:latin typeface="+mn-lt"/>
            </a:endParaRPr>
          </a:p>
        </p:txBody>
      </p:sp>
    </p:spTree>
    <p:extLst>
      <p:ext uri="{BB962C8B-B14F-4D97-AF65-F5344CB8AC3E}">
        <p14:creationId xmlns:p14="http://schemas.microsoft.com/office/powerpoint/2010/main" val="1096334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2</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Tässä vastausvaihtoehtoja ei ole annettu. </a:t>
            </a:r>
            <a:r>
              <a:rPr lang="de-DE" altLang="de-DE" sz="2400" dirty="0">
                <a:solidFill>
                  <a:srgbClr val="333333"/>
                </a:solidFill>
              </a:rPr>
              <a:t>Sinun täytyy keksiä omat arvauksesi kuvasta. Tarjoa ihan vapaasti useita vaihtoehtoja ja keskustele ryhmän kanssa siitä, mitä vaikutelmia kuva tuo sinulle mieleen.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6885BE46-E450-200E-1731-6B6CC7C3714C}"/>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C904DDBF-F948-82E5-1A82-0E46A5C5C8D4}"/>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764087C9-2116-38B9-B22B-25684A1D5D9F}"/>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BD84666F-8F77-DCBF-9F23-5784E2D6AFDA}"/>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92E2659C-1D27-7224-A4B7-1292A095CBE0}"/>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4D69BC72-BB6C-AF05-571C-C2126DD69BAA}"/>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4F18DE16-8F18-94E8-D68A-2C2FF6133D33}"/>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2DA30DA4-3E8B-25D3-DBB5-990D3E9B2CCB}"/>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3</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FB681-8379-AF7A-CFD0-EA82B4430BE4}"/>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9D9CB2B9-FBCC-66BD-D8A1-37285169CFED}"/>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B5D20CE-F0F1-D4E7-8847-B4D972FC295B}"/>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D2E034E-8164-1EF8-C6D2-794B64C79E89}"/>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23C2D21A-BA45-2E8F-41E8-01DF42206CD0}"/>
              </a:ext>
            </a:extLst>
          </p:cNvPr>
          <p:cNvSpPr>
            <a:spLocks noGrp="1"/>
          </p:cNvSpPr>
          <p:nvPr>
            <p:ph type="sldNum" sz="quarter" idx="12"/>
          </p:nvPr>
        </p:nvSpPr>
        <p:spPr/>
        <p:txBody>
          <a:bodyPr/>
          <a:lstStyle/>
          <a:p>
            <a:fld id="{E8FC4E14-AB4D-41A2-8751-FB8932EA3864}" type="slidenum">
              <a:rPr lang="de-DE" altLang="de-DE" smtClean="0">
                <a:latin typeface="+mn-lt"/>
              </a:rPr>
              <a:pPr/>
              <a:t>46</a:t>
            </a:fld>
            <a:endParaRPr lang="de-DE" altLang="de-DE">
              <a:latin typeface="+mn-lt"/>
            </a:endParaRPr>
          </a:p>
        </p:txBody>
      </p:sp>
      <p:sp>
        <p:nvSpPr>
          <p:cNvPr id="9" name="Text Box 9">
            <a:extLst>
              <a:ext uri="{FF2B5EF4-FFF2-40B4-BE49-F238E27FC236}">
                <a16:creationId xmlns:a16="http://schemas.microsoft.com/office/drawing/2014/main" id="{4B5ADCCF-9EDE-A5E9-F9B2-53C77DC9A6A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3760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5D11-2CCC-720A-28BA-06F186B372CE}"/>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5EEE5ADA-AC96-3B09-9296-B8DA2EC298AF}"/>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428CF0C-AE9B-7892-4DD6-B9181B7D039E}"/>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D5B57A8-A20D-DC5A-B682-7F400861333A}"/>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A1186153-90EA-B1C8-424A-12D2D292900D}"/>
              </a:ext>
            </a:extLst>
          </p:cNvPr>
          <p:cNvSpPr>
            <a:spLocks noGrp="1"/>
          </p:cNvSpPr>
          <p:nvPr>
            <p:ph type="sldNum" sz="quarter" idx="12"/>
          </p:nvPr>
        </p:nvSpPr>
        <p:spPr/>
        <p:txBody>
          <a:bodyPr/>
          <a:lstStyle/>
          <a:p>
            <a:fld id="{E8FC4E14-AB4D-41A2-8751-FB8932EA3864}" type="slidenum">
              <a:rPr lang="de-DE" altLang="de-DE" smtClean="0">
                <a:latin typeface="+mn-lt"/>
              </a:rPr>
              <a:pPr/>
              <a:t>47</a:t>
            </a:fld>
            <a:endParaRPr lang="de-DE" altLang="de-DE">
              <a:latin typeface="+mn-lt"/>
            </a:endParaRPr>
          </a:p>
        </p:txBody>
      </p:sp>
      <p:sp>
        <p:nvSpPr>
          <p:cNvPr id="9" name="Text Box 9">
            <a:extLst>
              <a:ext uri="{FF2B5EF4-FFF2-40B4-BE49-F238E27FC236}">
                <a16:creationId xmlns:a16="http://schemas.microsoft.com/office/drawing/2014/main" id="{F0BA2E94-0DF3-B4EB-C0A2-CCE44302CE7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22731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8A911-CBF1-F5FB-C61F-DFCF119C3937}"/>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06E4BC28-BABF-958E-37F3-5D62BB38BFAE}"/>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EDDC436-3C49-8653-4A8E-8BCC8EEF4D76}"/>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2C85044-E50A-1F44-B706-7B88A5DBC891}"/>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69AEACD1-CFC3-ECF5-657A-143A5C9DE3D6}"/>
              </a:ext>
            </a:extLst>
          </p:cNvPr>
          <p:cNvSpPr>
            <a:spLocks noGrp="1"/>
          </p:cNvSpPr>
          <p:nvPr>
            <p:ph type="sldNum" sz="quarter" idx="12"/>
          </p:nvPr>
        </p:nvSpPr>
        <p:spPr/>
        <p:txBody>
          <a:bodyPr/>
          <a:lstStyle/>
          <a:p>
            <a:fld id="{E8FC4E14-AB4D-41A2-8751-FB8932EA3864}" type="slidenum">
              <a:rPr lang="de-DE" altLang="de-DE" smtClean="0">
                <a:latin typeface="+mn-lt"/>
              </a:rPr>
              <a:pPr/>
              <a:t>48</a:t>
            </a:fld>
            <a:endParaRPr lang="de-DE" altLang="de-DE">
              <a:latin typeface="+mn-lt"/>
            </a:endParaRPr>
          </a:p>
        </p:txBody>
      </p:sp>
      <p:sp>
        <p:nvSpPr>
          <p:cNvPr id="9" name="Text Box 9">
            <a:extLst>
              <a:ext uri="{FF2B5EF4-FFF2-40B4-BE49-F238E27FC236}">
                <a16:creationId xmlns:a16="http://schemas.microsoft.com/office/drawing/2014/main" id="{15D0C946-9A94-4266-21B3-5232530B739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5177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D73ED-53A1-2B0A-AA3E-828EBFBCB1DD}"/>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BB431776-B5FF-D155-919D-836C3A038DAF}"/>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1DEEE24-81C1-0FE0-9D92-DA2D3FF1E3D7}"/>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A959AC2-CF14-813F-B024-37118374E0FE}"/>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F31386CD-154E-7CF0-623F-C7BFD9C8547C}"/>
              </a:ext>
            </a:extLst>
          </p:cNvPr>
          <p:cNvSpPr>
            <a:spLocks noGrp="1"/>
          </p:cNvSpPr>
          <p:nvPr>
            <p:ph type="sldNum" sz="quarter" idx="12"/>
          </p:nvPr>
        </p:nvSpPr>
        <p:spPr/>
        <p:txBody>
          <a:bodyPr/>
          <a:lstStyle/>
          <a:p>
            <a:fld id="{E8FC4E14-AB4D-41A2-8751-FB8932EA3864}" type="slidenum">
              <a:rPr lang="de-DE" altLang="de-DE" smtClean="0">
                <a:latin typeface="+mn-lt"/>
              </a:rPr>
              <a:pPr/>
              <a:t>49</a:t>
            </a:fld>
            <a:endParaRPr lang="de-DE" altLang="de-DE">
              <a:latin typeface="+mn-lt"/>
            </a:endParaRPr>
          </a:p>
        </p:txBody>
      </p:sp>
      <p:sp>
        <p:nvSpPr>
          <p:cNvPr id="9" name="Text Box 9">
            <a:extLst>
              <a:ext uri="{FF2B5EF4-FFF2-40B4-BE49-F238E27FC236}">
                <a16:creationId xmlns:a16="http://schemas.microsoft.com/office/drawing/2014/main" id="{5D79B255-A4A0-623D-D2A6-363C32C1197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3308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94E75-ADF7-22A9-0D26-33E961BF4392}"/>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856CCF24-E53C-6E85-08EC-4406BE792DE8}"/>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3291CE2-3C7D-99C2-59F7-55FC652DD8DF}"/>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1A90E59-26C9-40E5-3B73-AA5B69E03BFB}"/>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5F12C7C1-A1CB-7A11-945B-13CBF8A7A5A4}"/>
              </a:ext>
            </a:extLst>
          </p:cNvPr>
          <p:cNvSpPr>
            <a:spLocks noGrp="1"/>
          </p:cNvSpPr>
          <p:nvPr>
            <p:ph type="sldNum" sz="quarter" idx="12"/>
          </p:nvPr>
        </p:nvSpPr>
        <p:spPr/>
        <p:txBody>
          <a:bodyPr/>
          <a:lstStyle/>
          <a:p>
            <a:fld id="{E8FC4E14-AB4D-41A2-8751-FB8932EA3864}" type="slidenum">
              <a:rPr lang="de-DE" altLang="de-DE" smtClean="0">
                <a:latin typeface="+mn-lt"/>
              </a:rPr>
              <a:pPr/>
              <a:t>50</a:t>
            </a:fld>
            <a:endParaRPr lang="de-DE" altLang="de-DE">
              <a:latin typeface="+mn-lt"/>
            </a:endParaRPr>
          </a:p>
        </p:txBody>
      </p:sp>
      <p:sp>
        <p:nvSpPr>
          <p:cNvPr id="9" name="Text Box 9">
            <a:extLst>
              <a:ext uri="{FF2B5EF4-FFF2-40B4-BE49-F238E27FC236}">
                <a16:creationId xmlns:a16="http://schemas.microsoft.com/office/drawing/2014/main" id="{88727D35-50F6-92F7-E728-788DB7D29AC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01578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DA159-48CB-F99B-14A7-7297AA90295D}"/>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A03B25F1-7E81-584F-E26B-E16AEF138854}"/>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3306408-2B80-2FBB-EC23-2996AD9F2E41}"/>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821CBDD-0D40-59C0-269E-5521E47BF8B9}"/>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C5C2132B-1ED3-F9BF-009B-2F0DF45CFAB7}"/>
              </a:ext>
            </a:extLst>
          </p:cNvPr>
          <p:cNvSpPr>
            <a:spLocks noGrp="1"/>
          </p:cNvSpPr>
          <p:nvPr>
            <p:ph type="sldNum" sz="quarter" idx="12"/>
          </p:nvPr>
        </p:nvSpPr>
        <p:spPr/>
        <p:txBody>
          <a:bodyPr/>
          <a:lstStyle/>
          <a:p>
            <a:fld id="{E8FC4E14-AB4D-41A2-8751-FB8932EA3864}" type="slidenum">
              <a:rPr lang="de-DE" altLang="de-DE" smtClean="0">
                <a:latin typeface="+mn-lt"/>
              </a:rPr>
              <a:pPr/>
              <a:t>51</a:t>
            </a:fld>
            <a:endParaRPr lang="de-DE" altLang="de-DE">
              <a:latin typeface="+mn-lt"/>
            </a:endParaRPr>
          </a:p>
        </p:txBody>
      </p:sp>
      <p:sp>
        <p:nvSpPr>
          <p:cNvPr id="9" name="Text Box 9">
            <a:extLst>
              <a:ext uri="{FF2B5EF4-FFF2-40B4-BE49-F238E27FC236}">
                <a16:creationId xmlns:a16="http://schemas.microsoft.com/office/drawing/2014/main" id="{CF4B0890-ADB2-4AB2-FDD3-76CED08DF5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35665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7D939-D9E2-9440-257D-E75CFE7D9511}"/>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ADF9F8A6-ED37-4B22-BD94-0ABDD4DDAA7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28BE272-B6E6-FD94-B697-770F20C2E9A2}"/>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7EB1C2D-4F73-6E1B-BFCB-BF7FDCB4539C}"/>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2E5C60C7-CC6E-FE47-A409-CC2054AC8B9E}"/>
              </a:ext>
            </a:extLst>
          </p:cNvPr>
          <p:cNvSpPr>
            <a:spLocks noGrp="1"/>
          </p:cNvSpPr>
          <p:nvPr>
            <p:ph type="sldNum" sz="quarter" idx="12"/>
          </p:nvPr>
        </p:nvSpPr>
        <p:spPr/>
        <p:txBody>
          <a:bodyPr/>
          <a:lstStyle/>
          <a:p>
            <a:fld id="{E8FC4E14-AB4D-41A2-8751-FB8932EA3864}" type="slidenum">
              <a:rPr lang="de-DE" altLang="de-DE" smtClean="0">
                <a:latin typeface="+mn-lt"/>
              </a:rPr>
              <a:pPr/>
              <a:t>52</a:t>
            </a:fld>
            <a:endParaRPr lang="de-DE" altLang="de-DE">
              <a:latin typeface="+mn-lt"/>
            </a:endParaRPr>
          </a:p>
        </p:txBody>
      </p:sp>
      <p:sp>
        <p:nvSpPr>
          <p:cNvPr id="9" name="Text Box 9">
            <a:extLst>
              <a:ext uri="{FF2B5EF4-FFF2-40B4-BE49-F238E27FC236}">
                <a16:creationId xmlns:a16="http://schemas.microsoft.com/office/drawing/2014/main" id="{05A317FE-5716-B850-9398-38D4105DD4C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17909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DBF24-3866-08C0-E7C2-D75D0D98E9CE}"/>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6236E38A-6C61-72D7-556F-E7BFB38BD6C1}"/>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0CE2FB9-98C1-A35E-8C90-681B92302DAB}"/>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1592345-B1ED-1DDC-EE12-812E5C5F173B}"/>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DCAF5D41-252E-55CC-6D97-3FCD89EFF09B}"/>
              </a:ext>
            </a:extLst>
          </p:cNvPr>
          <p:cNvSpPr>
            <a:spLocks noGrp="1"/>
          </p:cNvSpPr>
          <p:nvPr>
            <p:ph type="sldNum" sz="quarter" idx="12"/>
          </p:nvPr>
        </p:nvSpPr>
        <p:spPr/>
        <p:txBody>
          <a:bodyPr/>
          <a:lstStyle/>
          <a:p>
            <a:fld id="{E8FC4E14-AB4D-41A2-8751-FB8932EA3864}" type="slidenum">
              <a:rPr lang="de-DE" altLang="de-DE" smtClean="0">
                <a:latin typeface="+mn-lt"/>
              </a:rPr>
              <a:pPr/>
              <a:t>53</a:t>
            </a:fld>
            <a:endParaRPr lang="de-DE" altLang="de-DE">
              <a:latin typeface="+mn-lt"/>
            </a:endParaRPr>
          </a:p>
        </p:txBody>
      </p:sp>
      <p:sp>
        <p:nvSpPr>
          <p:cNvPr id="9" name="Text Box 9">
            <a:extLst>
              <a:ext uri="{FF2B5EF4-FFF2-40B4-BE49-F238E27FC236}">
                <a16:creationId xmlns:a16="http://schemas.microsoft.com/office/drawing/2014/main" id="{B198809A-364C-1612-9854-51F47FE1475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80384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DBF24-3866-08C0-E7C2-D75D0D98E9CE}"/>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1FCD8199-82B3-A9CA-3891-14F7905EBE8A}"/>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0CE2FB9-98C1-A35E-8C90-681B92302DAB}"/>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1592345-B1ED-1DDC-EE12-812E5C5F173B}"/>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DCAF5D41-252E-55CC-6D97-3FCD89EFF09B}"/>
              </a:ext>
            </a:extLst>
          </p:cNvPr>
          <p:cNvSpPr>
            <a:spLocks noGrp="1"/>
          </p:cNvSpPr>
          <p:nvPr>
            <p:ph type="sldNum" sz="quarter" idx="12"/>
          </p:nvPr>
        </p:nvSpPr>
        <p:spPr/>
        <p:txBody>
          <a:bodyPr/>
          <a:lstStyle/>
          <a:p>
            <a:fld id="{E8FC4E14-AB4D-41A2-8751-FB8932EA3864}" type="slidenum">
              <a:rPr lang="de-DE" altLang="de-DE" smtClean="0">
                <a:latin typeface="+mn-lt"/>
              </a:rPr>
              <a:pPr/>
              <a:t>54</a:t>
            </a:fld>
            <a:endParaRPr lang="de-DE" altLang="de-DE">
              <a:latin typeface="+mn-lt"/>
            </a:endParaRPr>
          </a:p>
        </p:txBody>
      </p:sp>
      <p:sp>
        <p:nvSpPr>
          <p:cNvPr id="9" name="Text Box 9">
            <a:extLst>
              <a:ext uri="{FF2B5EF4-FFF2-40B4-BE49-F238E27FC236}">
                <a16:creationId xmlns:a16="http://schemas.microsoft.com/office/drawing/2014/main" id="{B198809A-364C-1612-9854-51F47FE1475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1298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60B68-672B-2A4E-9D48-4AAD47270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93F3A-16B8-E992-E8FF-EE9FA4C8DBB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4</a:t>
            </a:r>
          </a:p>
        </p:txBody>
      </p:sp>
      <p:sp>
        <p:nvSpPr>
          <p:cNvPr id="3" name="Footer Placeholder 2">
            <a:extLst>
              <a:ext uri="{FF2B5EF4-FFF2-40B4-BE49-F238E27FC236}">
                <a16:creationId xmlns:a16="http://schemas.microsoft.com/office/drawing/2014/main" id="{A82A8669-D261-5AFF-26C8-B1B3834DCCA2}"/>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2B25AC77-2AF3-F2C4-BA39-52AD9CE2FE4B}"/>
              </a:ext>
            </a:extLst>
          </p:cNvPr>
          <p:cNvSpPr>
            <a:spLocks noGrp="1"/>
          </p:cNvSpPr>
          <p:nvPr>
            <p:ph type="sldNum" sz="quarter" idx="12"/>
          </p:nvPr>
        </p:nvSpPr>
        <p:spPr/>
        <p:txBody>
          <a:bodyPr/>
          <a:lstStyle/>
          <a:p>
            <a:fld id="{E8FC4E14-AB4D-41A2-8751-FB8932EA3864}"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2294769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52780D4E-9900-B807-50E8-F87084FE5165}"/>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1967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0A2C2E06-6172-C79E-E328-9952FF77AA77}"/>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30626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A6BDB874-A8D7-0612-ECDB-010D36868A1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92629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E6A09978-E3F1-B29F-BEEC-90A7D0E15992}"/>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59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4291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74CAEB6F-3609-615A-2E9A-1998DADDA0C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31884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F8E0800A-106E-E2A0-E164-12CAB1B270D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58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03053B98-81BD-DF4A-BF23-3BBCFF921A31}"/>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772567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350F0A07-BD9C-E404-6997-D5F421C0C3CC}"/>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254344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78EACAE3-A238-EAF7-D883-E8DDE33EA6E8}"/>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450863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2201893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09880D4A-5DB3-C812-B361-8C9896D0B514}"/>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2300E9F3-FB08-98CD-DDEA-589AEBE701B2}"/>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F1F52A6F-5C68-C2D6-519F-5604CA4E17F2}"/>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162EEB1C-E022-8D15-9431-4B5A46FDBCC9}"/>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69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BCD363D9-C0B1-0A7A-2816-AF2F4508F2DE}"/>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AF84A2AA-F700-D2C9-A469-E1C5D9F936DB}"/>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BBEEC5D9-237E-D144-811C-1729F2CB63B9}"/>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402304AE-AE9C-3009-63BF-10E5979A8AD7}"/>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DA299845-2442-9A79-31CA-F32177351022}"/>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47246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4D4DC127-2AFB-0CD2-B0F6-F06F87721268}"/>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EC616C45-4B67-ABE7-7240-0E03AF8B2DFB}"/>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8B4BB1FA-C5F2-1AA6-4F95-FDA5BB3E4018}"/>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E11ADD3D-C7A2-FCB6-2EE0-8A98035C84B2}"/>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79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D0794FD3-75F0-083B-39A5-E4269983B36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2A13537A-CC0D-C403-4886-F42283F0A82D}"/>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E9E2FE95-87CF-1D59-6B6B-5904B489B567}"/>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82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97416-49A6-0F03-F898-601A252128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03943-59CC-5171-809B-E8F67EE6D3B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56427EF9-6816-64A6-27DE-2B97F4EE6083}"/>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C4E957A3-CC41-34CA-7D9D-4D0FDAD2CF4F}"/>
              </a:ext>
            </a:extLst>
          </p:cNvPr>
          <p:cNvSpPr>
            <a:spLocks noGrp="1"/>
          </p:cNvSpPr>
          <p:nvPr>
            <p:ph type="sldNum" sz="quarter" idx="12"/>
          </p:nvPr>
        </p:nvSpPr>
        <p:spPr/>
        <p:txBody>
          <a:bodyPr/>
          <a:lstStyle/>
          <a:p>
            <a:fld id="{E8FC4E14-AB4D-41A2-8751-FB8932EA3864}"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12954845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5C43E-01CD-D3E0-86BB-483F78C97A25}"/>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0977F234-DF9C-5AC9-165B-EB4738C589A7}"/>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109D4FF-DD03-AC9C-A340-A96D1C026D6B}"/>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88B2415-AF7C-0DF1-A510-2A054EC8C34D}"/>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EC8F592F-0862-93F4-7BE1-13E628576CBA}"/>
              </a:ext>
            </a:extLst>
          </p:cNvPr>
          <p:cNvSpPr>
            <a:spLocks noGrp="1"/>
          </p:cNvSpPr>
          <p:nvPr>
            <p:ph type="sldNum" sz="quarter" idx="12"/>
          </p:nvPr>
        </p:nvSpPr>
        <p:spPr/>
        <p:txBody>
          <a:bodyPr/>
          <a:lstStyle/>
          <a:p>
            <a:fld id="{E8FC4E14-AB4D-41A2-8751-FB8932EA3864}" type="slidenum">
              <a:rPr lang="de-DE" altLang="de-DE" smtClean="0">
                <a:latin typeface="+mn-lt"/>
              </a:rPr>
              <a:pPr/>
              <a:t>84</a:t>
            </a:fld>
            <a:endParaRPr lang="de-DE" altLang="de-DE">
              <a:latin typeface="+mn-lt"/>
            </a:endParaRPr>
          </a:p>
        </p:txBody>
      </p:sp>
      <p:sp>
        <p:nvSpPr>
          <p:cNvPr id="9" name="Text Box 9">
            <a:extLst>
              <a:ext uri="{FF2B5EF4-FFF2-40B4-BE49-F238E27FC236}">
                <a16:creationId xmlns:a16="http://schemas.microsoft.com/office/drawing/2014/main" id="{9E8C01F1-457D-8B21-D0E8-596A134D134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998619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D0C5D-76D0-426D-001C-7D12734197FC}"/>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7F606803-573A-A389-AEA9-3722A1DCE1FB}"/>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D6AE476-F651-5F99-C338-BEEDE289FF11}"/>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3287CEC-97D0-7EE9-BF3D-BA24453C3219}"/>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76EC0CD4-62C9-F9E8-B9D9-FF07464D447E}"/>
              </a:ext>
            </a:extLst>
          </p:cNvPr>
          <p:cNvSpPr>
            <a:spLocks noGrp="1"/>
          </p:cNvSpPr>
          <p:nvPr>
            <p:ph type="sldNum" sz="quarter" idx="12"/>
          </p:nvPr>
        </p:nvSpPr>
        <p:spPr/>
        <p:txBody>
          <a:bodyPr/>
          <a:lstStyle/>
          <a:p>
            <a:fld id="{E8FC4E14-AB4D-41A2-8751-FB8932EA3864}" type="slidenum">
              <a:rPr lang="de-DE" altLang="de-DE" smtClean="0">
                <a:latin typeface="+mn-lt"/>
              </a:rPr>
              <a:pPr/>
              <a:t>85</a:t>
            </a:fld>
            <a:endParaRPr lang="de-DE" altLang="de-DE">
              <a:latin typeface="+mn-lt"/>
            </a:endParaRPr>
          </a:p>
        </p:txBody>
      </p:sp>
      <p:sp>
        <p:nvSpPr>
          <p:cNvPr id="9" name="Text Box 9">
            <a:extLst>
              <a:ext uri="{FF2B5EF4-FFF2-40B4-BE49-F238E27FC236}">
                <a16:creationId xmlns:a16="http://schemas.microsoft.com/office/drawing/2014/main" id="{F9E5EF71-6A82-97D4-5083-8789B4E5030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703537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6DF31-0160-3CEE-FB92-2E29B5609048}"/>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2431E828-6958-ABFA-4442-198F3D3AF9EB}"/>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A3BA58B-93ED-5773-2F75-31A70876301D}"/>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F05463D-D7D0-71D1-2D15-9DA0AFE5B4AB}"/>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16722891-B767-01C0-9336-0149B85958D0}"/>
              </a:ext>
            </a:extLst>
          </p:cNvPr>
          <p:cNvSpPr>
            <a:spLocks noGrp="1"/>
          </p:cNvSpPr>
          <p:nvPr>
            <p:ph type="sldNum" sz="quarter" idx="12"/>
          </p:nvPr>
        </p:nvSpPr>
        <p:spPr/>
        <p:txBody>
          <a:bodyPr/>
          <a:lstStyle/>
          <a:p>
            <a:fld id="{E8FC4E14-AB4D-41A2-8751-FB8932EA3864}" type="slidenum">
              <a:rPr lang="de-DE" altLang="de-DE" smtClean="0">
                <a:latin typeface="+mn-lt"/>
              </a:rPr>
              <a:pPr/>
              <a:t>86</a:t>
            </a:fld>
            <a:endParaRPr lang="de-DE" altLang="de-DE">
              <a:latin typeface="+mn-lt"/>
            </a:endParaRPr>
          </a:p>
        </p:txBody>
      </p:sp>
      <p:sp>
        <p:nvSpPr>
          <p:cNvPr id="9" name="Text Box 9">
            <a:extLst>
              <a:ext uri="{FF2B5EF4-FFF2-40B4-BE49-F238E27FC236}">
                <a16:creationId xmlns:a16="http://schemas.microsoft.com/office/drawing/2014/main" id="{4CE62673-6648-C6DD-47E6-E52D38E62B3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103409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6A46-E8EF-CBE6-1A43-2C26CC854D03}"/>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9823482E-992C-CC42-AEC7-CF4DED7DDB46}"/>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26A2100-68E7-47BA-96B3-B473E8CD7327}"/>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8CFDB3E-2BEE-561F-CEE1-5A7839C2AE16}"/>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0A73D709-C553-C0F6-BA9D-B34D117B2E6B}"/>
              </a:ext>
            </a:extLst>
          </p:cNvPr>
          <p:cNvSpPr>
            <a:spLocks noGrp="1"/>
          </p:cNvSpPr>
          <p:nvPr>
            <p:ph type="sldNum" sz="quarter" idx="12"/>
          </p:nvPr>
        </p:nvSpPr>
        <p:spPr/>
        <p:txBody>
          <a:bodyPr/>
          <a:lstStyle/>
          <a:p>
            <a:fld id="{E8FC4E14-AB4D-41A2-8751-FB8932EA3864}" type="slidenum">
              <a:rPr lang="de-DE" altLang="de-DE" smtClean="0">
                <a:latin typeface="+mn-lt"/>
              </a:rPr>
              <a:pPr/>
              <a:t>87</a:t>
            </a:fld>
            <a:endParaRPr lang="de-DE" altLang="de-DE">
              <a:latin typeface="+mn-lt"/>
            </a:endParaRPr>
          </a:p>
        </p:txBody>
      </p:sp>
      <p:sp>
        <p:nvSpPr>
          <p:cNvPr id="9" name="Text Box 9">
            <a:extLst>
              <a:ext uri="{FF2B5EF4-FFF2-40B4-BE49-F238E27FC236}">
                <a16:creationId xmlns:a16="http://schemas.microsoft.com/office/drawing/2014/main" id="{470CDFFC-DAE1-FBA5-F48D-C88B6374593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502622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FD86-7DE3-E60A-7BA9-969F92CE8BEE}"/>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AFA6354D-21AC-87F3-FBD6-3E5A47BEF7EA}"/>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4BF36C4-E8D8-A813-300E-5F18AFEB7AA2}"/>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D85EC1A-BF2E-5210-4423-8FEEFD50D985}"/>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CE37E78E-1C0E-CA89-52C8-1A452335FE2C}"/>
              </a:ext>
            </a:extLst>
          </p:cNvPr>
          <p:cNvSpPr>
            <a:spLocks noGrp="1"/>
          </p:cNvSpPr>
          <p:nvPr>
            <p:ph type="sldNum" sz="quarter" idx="12"/>
          </p:nvPr>
        </p:nvSpPr>
        <p:spPr/>
        <p:txBody>
          <a:bodyPr/>
          <a:lstStyle/>
          <a:p>
            <a:fld id="{E8FC4E14-AB4D-41A2-8751-FB8932EA3864}" type="slidenum">
              <a:rPr lang="de-DE" altLang="de-DE" smtClean="0">
                <a:latin typeface="+mn-lt"/>
              </a:rPr>
              <a:pPr/>
              <a:t>88</a:t>
            </a:fld>
            <a:endParaRPr lang="de-DE" altLang="de-DE">
              <a:latin typeface="+mn-lt"/>
            </a:endParaRPr>
          </a:p>
        </p:txBody>
      </p:sp>
      <p:sp>
        <p:nvSpPr>
          <p:cNvPr id="9" name="Text Box 9">
            <a:extLst>
              <a:ext uri="{FF2B5EF4-FFF2-40B4-BE49-F238E27FC236}">
                <a16:creationId xmlns:a16="http://schemas.microsoft.com/office/drawing/2014/main" id="{9DB752B2-88D5-07FA-10FF-7ED5EF37E7E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90193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9098E-6675-ECD1-8DCC-0B10E162745B}"/>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121A3EC3-A9A9-E11B-2C62-CBCA5778F25F}"/>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D695EF2-9DE3-5E13-4425-486DB4DB3AB9}"/>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C6CBC76-6198-E65B-C4EA-697A9DF141E1}"/>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4F46C25A-20B1-83F3-26E6-DC84A33B0D3F}"/>
              </a:ext>
            </a:extLst>
          </p:cNvPr>
          <p:cNvSpPr>
            <a:spLocks noGrp="1"/>
          </p:cNvSpPr>
          <p:nvPr>
            <p:ph type="sldNum" sz="quarter" idx="12"/>
          </p:nvPr>
        </p:nvSpPr>
        <p:spPr/>
        <p:txBody>
          <a:bodyPr/>
          <a:lstStyle/>
          <a:p>
            <a:fld id="{E8FC4E14-AB4D-41A2-8751-FB8932EA3864}" type="slidenum">
              <a:rPr lang="de-DE" altLang="de-DE" smtClean="0">
                <a:latin typeface="+mn-lt"/>
              </a:rPr>
              <a:pPr/>
              <a:t>89</a:t>
            </a:fld>
            <a:endParaRPr lang="de-DE" altLang="de-DE">
              <a:latin typeface="+mn-lt"/>
            </a:endParaRPr>
          </a:p>
        </p:txBody>
      </p:sp>
      <p:sp>
        <p:nvSpPr>
          <p:cNvPr id="9" name="Text Box 9">
            <a:extLst>
              <a:ext uri="{FF2B5EF4-FFF2-40B4-BE49-F238E27FC236}">
                <a16:creationId xmlns:a16="http://schemas.microsoft.com/office/drawing/2014/main" id="{22FEABE7-A0E9-44E8-B1E3-F16C6CEF7B3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8862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9C4B2-3C6A-AD32-F36A-453A260E02C3}"/>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D631789B-76DA-EB15-3364-E582D8F4E8B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36E88E8-DEC7-8915-6F9D-3A5A99A73F0D}"/>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D4AEEA9-0C90-C477-6A4D-E71DBA1EBBAA}"/>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2A402C35-9853-9986-5BB2-95DCDCBFEEE0}"/>
              </a:ext>
            </a:extLst>
          </p:cNvPr>
          <p:cNvSpPr>
            <a:spLocks noGrp="1"/>
          </p:cNvSpPr>
          <p:nvPr>
            <p:ph type="sldNum" sz="quarter" idx="12"/>
          </p:nvPr>
        </p:nvSpPr>
        <p:spPr/>
        <p:txBody>
          <a:bodyPr/>
          <a:lstStyle/>
          <a:p>
            <a:fld id="{E8FC4E14-AB4D-41A2-8751-FB8932EA3864}" type="slidenum">
              <a:rPr lang="de-DE" altLang="de-DE" smtClean="0">
                <a:latin typeface="+mn-lt"/>
              </a:rPr>
              <a:pPr/>
              <a:t>90</a:t>
            </a:fld>
            <a:endParaRPr lang="de-DE" altLang="de-DE">
              <a:latin typeface="+mn-lt"/>
            </a:endParaRPr>
          </a:p>
        </p:txBody>
      </p:sp>
      <p:sp>
        <p:nvSpPr>
          <p:cNvPr id="9" name="Text Box 9">
            <a:extLst>
              <a:ext uri="{FF2B5EF4-FFF2-40B4-BE49-F238E27FC236}">
                <a16:creationId xmlns:a16="http://schemas.microsoft.com/office/drawing/2014/main" id="{97352D56-C224-C1FA-7487-B5B14E77704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11884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67401-C4C3-5953-AF61-7B30BADC551E}"/>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35913F24-5B53-2FDC-F0A6-4307E302612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ADA0EA8-8516-5B6B-D0CE-FE49B782D6A7}"/>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679BAC2-D213-DB73-0B2A-C0586E21E637}"/>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EB4D8CF1-305C-C795-E9FA-36823FDF55D1}"/>
              </a:ext>
            </a:extLst>
          </p:cNvPr>
          <p:cNvSpPr>
            <a:spLocks noGrp="1"/>
          </p:cNvSpPr>
          <p:nvPr>
            <p:ph type="sldNum" sz="quarter" idx="12"/>
          </p:nvPr>
        </p:nvSpPr>
        <p:spPr/>
        <p:txBody>
          <a:bodyPr/>
          <a:lstStyle/>
          <a:p>
            <a:fld id="{E8FC4E14-AB4D-41A2-8751-FB8932EA3864}" type="slidenum">
              <a:rPr lang="de-DE" altLang="de-DE" smtClean="0">
                <a:latin typeface="+mn-lt"/>
              </a:rPr>
              <a:pPr/>
              <a:t>91</a:t>
            </a:fld>
            <a:endParaRPr lang="de-DE" altLang="de-DE">
              <a:latin typeface="+mn-lt"/>
            </a:endParaRPr>
          </a:p>
        </p:txBody>
      </p:sp>
      <p:sp>
        <p:nvSpPr>
          <p:cNvPr id="9" name="Text Box 9">
            <a:extLst>
              <a:ext uri="{FF2B5EF4-FFF2-40B4-BE49-F238E27FC236}">
                <a16:creationId xmlns:a16="http://schemas.microsoft.com/office/drawing/2014/main" id="{C35C31D4-0DBE-2D18-C1FC-A85C341B6C1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60190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67401-C4C3-5953-AF61-7B30BADC551E}"/>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73AB186F-4C1E-67BA-4CF0-FBB856F707E5}"/>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ADA0EA8-8516-5B6B-D0CE-FE49B782D6A7}"/>
              </a:ext>
            </a:extLst>
          </p:cNvPr>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679BAC2-D213-DB73-0B2A-C0586E21E637}"/>
              </a:ext>
            </a:extLst>
          </p:cNvPr>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a:extLst>
              <a:ext uri="{FF2B5EF4-FFF2-40B4-BE49-F238E27FC236}">
                <a16:creationId xmlns:a16="http://schemas.microsoft.com/office/drawing/2014/main" id="{EB4D8CF1-305C-C795-E9FA-36823FDF55D1}"/>
              </a:ext>
            </a:extLst>
          </p:cNvPr>
          <p:cNvSpPr>
            <a:spLocks noGrp="1"/>
          </p:cNvSpPr>
          <p:nvPr>
            <p:ph type="sldNum" sz="quarter" idx="12"/>
          </p:nvPr>
        </p:nvSpPr>
        <p:spPr/>
        <p:txBody>
          <a:bodyPr/>
          <a:lstStyle/>
          <a:p>
            <a:fld id="{E8FC4E14-AB4D-41A2-8751-FB8932EA3864}" type="slidenum">
              <a:rPr lang="de-DE" altLang="de-DE" smtClean="0">
                <a:latin typeface="+mn-lt"/>
              </a:rPr>
              <a:pPr/>
              <a:t>92</a:t>
            </a:fld>
            <a:endParaRPr lang="de-DE" altLang="de-DE">
              <a:latin typeface="+mn-lt"/>
            </a:endParaRPr>
          </a:p>
        </p:txBody>
      </p:sp>
      <p:sp>
        <p:nvSpPr>
          <p:cNvPr id="9" name="Text Box 9">
            <a:extLst>
              <a:ext uri="{FF2B5EF4-FFF2-40B4-BE49-F238E27FC236}">
                <a16:creationId xmlns:a16="http://schemas.microsoft.com/office/drawing/2014/main" id="{C35C31D4-0DBE-2D18-C1FC-A85C341B6C1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750135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solidFill>
                  <a:srgbClr val="004992"/>
                </a:solidFill>
                <a:latin typeface="+mn-lt"/>
                <a:ea typeface="+mn-ea"/>
                <a:cs typeface="+mn-cs"/>
              </a:rPr>
              <a:t>Vapaavalintainen</a:t>
            </a:r>
            <a:r>
              <a:rPr lang="en-US" altLang="ko-KR" sz="3600" spc="-5" dirty="0">
                <a:solidFill>
                  <a:srgbClr val="004992"/>
                </a:solidFill>
                <a:latin typeface="+mn-lt"/>
                <a:ea typeface="+mn-ea"/>
                <a:cs typeface="+mn-cs"/>
              </a:rPr>
              <a:t>: </a:t>
            </a:r>
            <a:r>
              <a:rPr lang="en-US" altLang="ko-KR" sz="3600" spc="-5" dirty="0" err="1">
                <a:solidFill>
                  <a:srgbClr val="004992"/>
                </a:solidFill>
                <a:latin typeface="+mn-lt"/>
                <a:ea typeface="+mn-ea"/>
                <a:cs typeface="+mn-cs"/>
              </a:rPr>
              <a:t>videopätkä</a:t>
            </a:r>
            <a:endParaRPr lang="de-DE" sz="3600" dirty="0">
              <a:solidFill>
                <a:srgbClr val="004992"/>
              </a:solidFill>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uFill>
                  <a:solidFill>
                    <a:srgbClr val="004992"/>
                  </a:solidFill>
                </a:u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3B15C60D-73F6-4507-B90C-BD5284DF3A5D}"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ryhmänohjaajille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fi-FI" altLang="ko-KR" sz="1800" dirty="0">
                <a:solidFill>
                  <a:srgbClr val="333333"/>
                </a:solidFill>
              </a:rPr>
              <a:t>Joissakin elokuvapätkissä on käytetty kieltä, joka ei välttämättä sovellu kaikelle yleisölle ja kaikkiin kulttuureihin. Ole hyvä ja esikatsele videot huolellisesti ennen esittämistä</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3596282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821F1B11-9C95-676C-BD87-C58BBC0FBF6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0"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34DFBCC8-4A16-9844-DA22-3CD72B73A5B1}"/>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60B52E88-4AE9-849F-CBB5-60AF38974B60}"/>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C95DDF2F-F2F8-405E-A7E3-105A4689B9B2}"/>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A55367FE-93E5-3760-0569-9C241B3F86EC}"/>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99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218218BE-1EB0-128F-9274-C4EA891BE574}"/>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68E9970E-C934-E75C-ECF6-08F48C70619D}"/>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0DA5E92C-8B6D-C73B-D794-34CD73F3DAD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saha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vanha </a:t>
            </a:r>
            <a:r>
              <a:rPr lang="de-DE" altLang="de-DE" sz="2000" dirty="0">
                <a:solidFill>
                  <a:srgbClr val="333333"/>
                </a:solidFill>
                <a:latin typeface="+mn-lt"/>
              </a:rPr>
              <a:t>silta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siili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ruohotuppo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lohikäärme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aita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vuoristomaisema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piikkisika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korva</a:t>
            </a:r>
            <a:endParaRPr lang="de-DE" altLang="de-DE" sz="2000" dirty="0">
              <a:solidFill>
                <a:srgbClr val="333333"/>
              </a:solidFill>
              <a:latin typeface="+mn-lt"/>
            </a:endParaRPr>
          </a:p>
        </p:txBody>
      </p:sp>
    </p:spTree>
    <p:extLst>
      <p:ext uri="{BB962C8B-B14F-4D97-AF65-F5344CB8AC3E}">
        <p14:creationId xmlns:p14="http://schemas.microsoft.com/office/powerpoint/2010/main" val="33416772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4D437E0A-F6B6-37E6-3CFC-86E82007BEAA}"/>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61F81377-00C2-9102-F407-75A8D78C97B6}"/>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5BC2C6FB-FC7C-A905-A4B9-0E61C95CF165}"/>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C840AC95-B7CA-4726-A109-AE0BE7BBA9CD}"/>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492D3771-B21A-00E9-9A22-48C5C0159B61}"/>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DB2C9C6F-F116-BE19-6694-4A24E488AC03}"/>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109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605787C6-FFC7-3583-38E8-7DFAAA7A2926}"/>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25881362-227E-374D-0916-390272FDC93F}"/>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C89898E7-4C0C-177C-151C-015CBAB54A73}"/>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90291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046EB0D6-8953-744F-0B5D-66F07B40622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114</a:t>
            </a:fld>
            <a:endParaRPr lang="de-DE" altLang="de-DE">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841799EA-8FDF-9F36-9482-6330084861D8}"/>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115</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41748A2C-EBEC-9B59-BE49-B746DFFD76FE}"/>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116</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FEFABD5E-F15F-C850-C15A-D8C4D239184D}"/>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117</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75C494FC-DA37-81B9-C00E-E885928A1113}"/>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118</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4B7717B2-2677-BEBD-F467-517774EF2D7E}"/>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119</a:t>
            </a:fld>
            <a:endParaRPr lang="de-DE" altLang="de-DE">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0A740372-510A-62D6-CDFC-95BB4F9C3A64}"/>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120</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6237A1B8-A08B-7032-4106-6D608F6E9C33}"/>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121</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FF7CC15D-14C0-531B-2255-1C82C7D50E87}"/>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122</a:t>
            </a:fld>
            <a:endParaRPr lang="de-DE" altLang="de-DE">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naru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ankkuri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kaulakoru </a:t>
            </a:r>
            <a:r>
              <a:rPr lang="de-DE" altLang="de-DE" sz="2000" dirty="0">
                <a:solidFill>
                  <a:srgbClr val="333333"/>
                </a:solidFill>
                <a:latin typeface="+mn-lt"/>
              </a:rPr>
              <a:t>riipuksella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käärme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papukaija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spagetti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pavunvarsi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valtatie</a:t>
            </a:r>
            <a:endParaRPr lang="de-DE" altLang="de-DE" sz="2000" dirty="0">
              <a:solidFill>
                <a:srgbClr val="333333"/>
              </a:solidFill>
              <a:latin typeface="+mn-lt"/>
            </a:endParaRPr>
          </a:p>
        </p:txBody>
      </p:sp>
    </p:spTree>
    <p:extLst>
      <p:ext uri="{BB962C8B-B14F-4D97-AF65-F5344CB8AC3E}">
        <p14:creationId xmlns:p14="http://schemas.microsoft.com/office/powerpoint/2010/main" val="893084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Kuva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D306E79A-009E-155D-E589-22E1EA304C9B}"/>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41971C95-93F0-3DB2-123E-F85D50F0738B}"/>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38533FDA-49AC-2E0C-BE92-299FB7A91DE5}"/>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D11F7029-B4B2-F15F-6C9A-978D6E1E8B0B}"/>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6297A0FC-9F69-2142-2EAF-E75B6A921094}"/>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979F2DBD-B0D2-332F-B59D-29E0F7AE4B7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129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38372FDF-15D7-63C9-6ED7-38ED80FFD4D0}"/>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B32BA89E-24D4-2291-DA09-054098A7A21F}"/>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7745F701-066E-0C0F-6837-55FB4C14694F}"/>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5414672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mn-lt"/>
                <a:ea typeface="+mn-ea"/>
                <a:cs typeface="+mn-cs"/>
              </a:rPr>
              <a:t>Kuva 12</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4CB73213-6B54-DDC1-0298-9DB3D7BE5EEA}"/>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86ED1E93-0857-5CD8-0D82-456131E15830}"/>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B8A25BC2-8976-F642-7EAF-5CFEBC6CE6F9}"/>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21A77A0F-011A-60BF-3B81-0BBBC4224D2E}"/>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3B98DF19-DD08-E7AC-D98D-3368DA37011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42EEAAD3-2745-91A8-EE37-F2A6444DDB50}"/>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139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DA2398C9-A70E-6510-D0E2-B111F9F3EBBE}"/>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88B3747C-B515-FBEE-9963-6AD97A9DCD5C}"/>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537332C8-4189-7E45-DCA1-D27D91541B68}"/>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kuva saattaisi esittää?</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i-FI" altLang="de-DE" sz="2000">
                <a:solidFill>
                  <a:srgbClr val="004992"/>
                </a:solidFill>
                <a:latin typeface="Calibri Light"/>
              </a:rPr>
              <a:t>Kuinka varma olet? </a:t>
            </a:r>
          </a:p>
          <a:p>
            <a:pPr algn="ctr" eaLnBrk="1" hangingPunct="1">
              <a:lnSpc>
                <a:spcPct val="150000"/>
              </a:lnSpc>
              <a:spcBef>
                <a:spcPts val="0"/>
              </a:spcBef>
              <a:spcAft>
                <a:spcPts val="0"/>
              </a:spcAft>
              <a:buClrTx/>
              <a:buNone/>
            </a:pPr>
            <a:r>
              <a:rPr lang="fi-FI" altLang="de-DE" sz="2000">
                <a:solidFill>
                  <a:srgbClr val="004992"/>
                </a:solidFill>
                <a:latin typeface="Calibri Light"/>
              </a:rPr>
              <a:t>Haluatko jo tehdä päätöksen?</a:t>
            </a:r>
            <a:endParaRPr lang="de-DE" altLang="de-DE" sz="2000" dirty="0">
              <a:solidFill>
                <a:srgbClr val="004992"/>
              </a:solidFill>
              <a:latin typeface="Calibri Light"/>
            </a:endParaRPr>
          </a:p>
        </p:txBody>
      </p:sp>
      <p:sp>
        <p:nvSpPr>
          <p:cNvPr id="11"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hylje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mies </a:t>
            </a:r>
            <a:r>
              <a:rPr lang="de-DE" altLang="de-DE" sz="2000" dirty="0">
                <a:solidFill>
                  <a:srgbClr val="333333"/>
                </a:solidFill>
                <a:latin typeface="+mn-lt"/>
              </a:rPr>
              <a:t>talvivaatteissa</a:t>
            </a: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jokinäkymä</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merenneito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mustekala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harppu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simpukka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kala</a:t>
            </a:r>
            <a:endParaRPr lang="de-DE" altLang="de-DE" sz="2000" dirty="0">
              <a:solidFill>
                <a:srgbClr val="333333"/>
              </a:solidFill>
              <a:latin typeface="+mn-lt"/>
            </a:endParaRPr>
          </a:p>
        </p:txBody>
      </p:sp>
    </p:spTree>
    <p:extLst>
      <p:ext uri="{BB962C8B-B14F-4D97-AF65-F5344CB8AC3E}">
        <p14:creationId xmlns:p14="http://schemas.microsoft.com/office/powerpoint/2010/main" val="40741125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2:</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 nyt?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Vanha pariskunta, pikari vai...?</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Äkkinäiset päätökset eivät aina johda virheisiin, mutta ovat joskus vain puoli totuutta!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rPr>
              <a:t>Äkkinäiset päätökset eivät aina johda virheisiin, mutta ovat joskus vain puoli totuutta!</a:t>
            </a:r>
          </a:p>
          <a:p>
            <a:pPr lvl="0" algn="ctr" defTabSz="914400" fontAlgn="base"/>
            <a:r>
              <a:rPr lang="de-DE" altLang="de-DE" sz="2400" dirty="0">
                <a:solidFill>
                  <a:srgbClr val="004992"/>
                </a:solidFill>
              </a:rPr>
              <a:t>Yritä löytää kaikki yksityiskohdat/hahmot seuraavista kuvista!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14128851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Vanha nainen, nuori nainen, viiksekäs mies?</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Vanha mies vai ratsastaja?</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Sorsa vai jänis?</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Mitä näkisit, jos kääntäisit kuvan ylösalaisin?</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Hevonen vai ratsastaja?</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i-FI" sz="2400">
                <a:solidFill>
                  <a:srgbClr val="333333"/>
                </a:solidFill>
                <a:latin typeface="Calibri Light"/>
                <a:ea typeface="+mj-ea"/>
                <a:cs typeface="+mj-cs"/>
              </a:rPr>
              <a:t>Pääkallo vai leipomo?</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näet?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Yritä löytää kaikki yksityiskohdat!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326415551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err="1">
                <a:solidFill>
                  <a:srgbClr val="333333"/>
                </a:solidFill>
              </a:rPr>
              <a:t>valinta</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272917496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dirty="0" err="1">
                <a:solidFill>
                  <a:srgbClr val="333333"/>
                </a:solidFill>
              </a:rPr>
              <a:t>valinta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err="1">
                <a:solidFill>
                  <a:srgbClr val="333333"/>
                </a:solidFill>
              </a:rPr>
              <a:t>väärässä</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398951263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Viimeiset</a:t>
            </a:r>
            <a:r>
              <a:rPr lang="en-US" altLang="de-DE" sz="2000" dirty="0">
                <a:solidFill>
                  <a:srgbClr val="333333"/>
                </a:solidFill>
              </a:rPr>
              <a:t> </a:t>
            </a:r>
            <a:r>
              <a:rPr lang="en-US" altLang="de-DE" sz="2000" dirty="0" err="1">
                <a:solidFill>
                  <a:srgbClr val="333333"/>
                </a:solidFill>
              </a:rPr>
              <a:t>diat</a:t>
            </a:r>
            <a:r>
              <a:rPr lang="en-US" altLang="de-DE" sz="2000" dirty="0">
                <a:solidFill>
                  <a:srgbClr val="333333"/>
                </a:solidFill>
              </a:rPr>
              <a:t> </a:t>
            </a:r>
            <a:r>
              <a:rPr lang="en-US" altLang="de-DE" sz="2000" dirty="0" err="1">
                <a:solidFill>
                  <a:srgbClr val="333333"/>
                </a:solidFill>
              </a:rPr>
              <a:t>osoittavat</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nopeat</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voivat</a:t>
            </a:r>
            <a:r>
              <a:rPr lang="en-US" altLang="de-DE" sz="2000" dirty="0">
                <a:solidFill>
                  <a:srgbClr val="333333"/>
                </a:solidFill>
              </a:rPr>
              <a:t> </a:t>
            </a:r>
            <a:r>
              <a:rPr lang="en-US" altLang="de-DE" sz="2000" dirty="0" err="1">
                <a:solidFill>
                  <a:srgbClr val="333333"/>
                </a:solidFill>
              </a:rPr>
              <a:t>johtaa</a:t>
            </a:r>
            <a:r>
              <a:rPr lang="en-US" altLang="de-DE" sz="2000" dirty="0">
                <a:solidFill>
                  <a:srgbClr val="333333"/>
                </a:solidFill>
              </a:rPr>
              <a:t> </a:t>
            </a:r>
            <a:r>
              <a:rPr lang="en-US" altLang="de-DE" sz="2000" dirty="0" err="1">
                <a:solidFill>
                  <a:srgbClr val="333333"/>
                </a:solidFill>
              </a:rPr>
              <a:t>virheisiin</a:t>
            </a:r>
            <a:r>
              <a:rPr lang="en-US" altLang="de-DE" sz="2000" dirty="0">
                <a:solidFill>
                  <a:srgbClr val="333333"/>
                </a:solidFill>
              </a:rPr>
              <a:t> ja </a:t>
            </a:r>
            <a:r>
              <a:rPr lang="en-US" altLang="de-DE" sz="2000" dirty="0" err="1">
                <a:solidFill>
                  <a:srgbClr val="333333"/>
                </a:solidFill>
              </a:rPr>
              <a:t>usein</a:t>
            </a:r>
            <a:r>
              <a:rPr lang="en-US" altLang="de-DE" sz="2000" dirty="0">
                <a:solidFill>
                  <a:srgbClr val="333333"/>
                </a:solidFill>
              </a:rPr>
              <a:t> </a:t>
            </a:r>
            <a:r>
              <a:rPr lang="en-US" altLang="de-DE" sz="2000" dirty="0" err="1">
                <a:solidFill>
                  <a:srgbClr val="333333"/>
                </a:solidFill>
              </a:rPr>
              <a:t>tunnistetaan</a:t>
            </a:r>
            <a:r>
              <a:rPr lang="en-US" altLang="de-DE" sz="2000" dirty="0">
                <a:solidFill>
                  <a:srgbClr val="333333"/>
                </a:solidFill>
              </a:rPr>
              <a:t> </a:t>
            </a:r>
            <a:r>
              <a:rPr lang="en-US" altLang="de-DE" sz="2000">
                <a:solidFill>
                  <a:srgbClr val="333333"/>
                </a:solidFill>
              </a:rPr>
              <a:t>vain “puoli totuutta”.</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Siksi</a:t>
            </a:r>
            <a:r>
              <a:rPr lang="en-US" altLang="de-DE" sz="2000" dirty="0">
                <a:solidFill>
                  <a:srgbClr val="004992"/>
                </a:solidFill>
              </a:rPr>
              <a:t> </a:t>
            </a:r>
            <a:r>
              <a:rPr lang="en-US" altLang="de-DE" sz="2000" dirty="0" err="1">
                <a:solidFill>
                  <a:srgbClr val="004992"/>
                </a:solidFill>
              </a:rPr>
              <a:t>etsi</a:t>
            </a:r>
            <a:r>
              <a:rPr lang="en-US" altLang="de-DE" sz="2000" dirty="0">
                <a:solidFill>
                  <a:srgbClr val="004992"/>
                </a:solidFill>
              </a:rPr>
              <a:t> </a:t>
            </a:r>
            <a:r>
              <a:rPr lang="en-US" altLang="de-DE" sz="2000" dirty="0" err="1">
                <a:solidFill>
                  <a:srgbClr val="004992"/>
                </a:solidFill>
              </a:rPr>
              <a:t>mahdollisimman</a:t>
            </a:r>
            <a:r>
              <a:rPr lang="en-US" altLang="de-DE" sz="2000" dirty="0">
                <a:solidFill>
                  <a:srgbClr val="004992"/>
                </a:solidFill>
              </a:rPr>
              <a:t> </a:t>
            </a:r>
            <a:r>
              <a:rPr lang="en-US" altLang="de-DE" sz="2000" dirty="0" err="1">
                <a:solidFill>
                  <a:srgbClr val="004992"/>
                </a:solidFill>
              </a:rPr>
              <a:t>paljon</a:t>
            </a:r>
            <a:r>
              <a:rPr lang="en-US" altLang="de-DE" sz="2000" dirty="0">
                <a:solidFill>
                  <a:srgbClr val="004992"/>
                </a:solidFill>
              </a:rPr>
              <a:t> </a:t>
            </a:r>
            <a:r>
              <a:rPr lang="en-US" altLang="de-DE" sz="2000" dirty="0" err="1">
                <a:solidFill>
                  <a:srgbClr val="004992"/>
                </a:solidFill>
              </a:rPr>
              <a:t>tietoa</a:t>
            </a:r>
            <a:r>
              <a:rPr lang="en-US" altLang="de-DE" sz="2000" dirty="0">
                <a:solidFill>
                  <a:srgbClr val="004992"/>
                </a:solidFill>
              </a:rPr>
              <a:t> </a:t>
            </a:r>
            <a:r>
              <a:rPr lang="en-US" altLang="de-DE" sz="2000" dirty="0">
                <a:solidFill>
                  <a:srgbClr val="333333"/>
                </a:solidFill>
              </a:rPr>
              <a:t>ja </a:t>
            </a:r>
            <a:r>
              <a:rPr lang="en-US" altLang="de-DE" sz="2000" dirty="0" err="1">
                <a:solidFill>
                  <a:srgbClr val="333333"/>
                </a:solidFill>
              </a:rPr>
              <a:t>vaihda</a:t>
            </a:r>
            <a:r>
              <a:rPr lang="en-US" altLang="de-DE" sz="2000" dirty="0">
                <a:solidFill>
                  <a:srgbClr val="333333"/>
                </a:solidFill>
              </a:rPr>
              <a:t> </a:t>
            </a:r>
            <a:r>
              <a:rPr lang="en-US" altLang="de-DE" sz="2000" dirty="0" err="1">
                <a:solidFill>
                  <a:srgbClr val="333333"/>
                </a:solidFill>
              </a:rPr>
              <a:t>mielipiteitä</a:t>
            </a:r>
            <a:r>
              <a:rPr lang="en-US" altLang="de-DE" sz="2000" dirty="0">
                <a:solidFill>
                  <a:srgbClr val="333333"/>
                </a:solidFill>
              </a:rPr>
              <a:t> </a:t>
            </a:r>
            <a:r>
              <a:rPr lang="en-US" altLang="de-DE" sz="2000" dirty="0" err="1">
                <a:solidFill>
                  <a:srgbClr val="333333"/>
                </a:solidFill>
              </a:rPr>
              <a:t>toisten</a:t>
            </a:r>
            <a:r>
              <a:rPr lang="en-US" altLang="de-DE" sz="2000" dirty="0">
                <a:solidFill>
                  <a:srgbClr val="333333"/>
                </a:solidFill>
              </a:rPr>
              <a:t> </a:t>
            </a:r>
            <a:r>
              <a:rPr lang="en-US" altLang="de-DE" sz="2000" dirty="0" err="1">
                <a:solidFill>
                  <a:srgbClr val="333333"/>
                </a:solidFill>
              </a:rPr>
              <a:t>kanssa</a:t>
            </a:r>
            <a:r>
              <a:rPr lang="en-US" altLang="de-DE" sz="2000" dirty="0">
                <a:solidFill>
                  <a:srgbClr val="333333"/>
                </a:solidFill>
              </a:rPr>
              <a:t>, </a:t>
            </a:r>
            <a:r>
              <a:rPr lang="en-US" altLang="de-DE" sz="2000" dirty="0" err="1">
                <a:solidFill>
                  <a:srgbClr val="333333"/>
                </a:solidFill>
              </a:rPr>
              <a:t>erityisesti</a:t>
            </a:r>
            <a:r>
              <a:rPr lang="en-US" altLang="de-DE" sz="2000" dirty="0">
                <a:solidFill>
                  <a:srgbClr val="333333"/>
                </a:solidFill>
              </a:rPr>
              <a:t> </a:t>
            </a:r>
            <a:r>
              <a:rPr lang="en-US" altLang="de-DE" sz="2000" dirty="0" err="1">
                <a:solidFill>
                  <a:srgbClr val="333333"/>
                </a:solidFill>
              </a:rPr>
              <a:t>jos</a:t>
            </a:r>
            <a:r>
              <a:rPr lang="en-US" altLang="de-DE" sz="2000" dirty="0">
                <a:solidFill>
                  <a:srgbClr val="333333"/>
                </a:solidFill>
              </a:rPr>
              <a:t> </a:t>
            </a:r>
            <a:r>
              <a:rPr lang="en-US" altLang="de-DE" sz="2000" dirty="0" err="1">
                <a:solidFill>
                  <a:srgbClr val="333333"/>
                </a:solidFill>
              </a:rPr>
              <a:t>päätökset</a:t>
            </a:r>
            <a:r>
              <a:rPr lang="en-US" altLang="de-DE" sz="2000" dirty="0">
                <a:solidFill>
                  <a:srgbClr val="333333"/>
                </a:solidFill>
              </a:rPr>
              <a:t> </a:t>
            </a:r>
            <a:r>
              <a:rPr lang="en-US" altLang="de-DE" sz="2000" dirty="0" err="1">
                <a:solidFill>
                  <a:srgbClr val="333333"/>
                </a:solidFill>
              </a:rPr>
              <a:t>ovat</a:t>
            </a:r>
            <a:r>
              <a:rPr lang="en-US" altLang="de-DE" sz="2000" dirty="0">
                <a:solidFill>
                  <a:srgbClr val="333333"/>
                </a:solidFill>
              </a:rPr>
              <a:t> </a:t>
            </a:r>
            <a:r>
              <a:rPr lang="en-US" altLang="de-DE" sz="2000" dirty="0" err="1">
                <a:solidFill>
                  <a:srgbClr val="333333"/>
                </a:solidFill>
              </a:rPr>
              <a:t>ratkaisevan</a:t>
            </a:r>
            <a:r>
              <a:rPr lang="en-US" altLang="de-DE" sz="2000" dirty="0">
                <a:solidFill>
                  <a:srgbClr val="333333"/>
                </a:solidFill>
              </a:rPr>
              <a:t> </a:t>
            </a:r>
            <a:r>
              <a:rPr lang="en-US" altLang="de-DE" sz="2000" dirty="0" err="1">
                <a:solidFill>
                  <a:srgbClr val="333333"/>
                </a:solidFill>
              </a:rPr>
              <a:t>tärkeitä</a:t>
            </a:r>
            <a:r>
              <a:rPr lang="en-US" altLang="de-DE" sz="2000" dirty="0">
                <a:solidFill>
                  <a:srgbClr val="333333"/>
                </a:solidFill>
              </a:rPr>
              <a:t> tai </a:t>
            </a:r>
            <a:r>
              <a:rPr lang="en-US" altLang="de-DE" sz="2000" dirty="0" err="1">
                <a:solidFill>
                  <a:srgbClr val="333333"/>
                </a:solidFill>
              </a:rPr>
              <a:t>niillä</a:t>
            </a:r>
            <a:r>
              <a:rPr lang="en-US" altLang="de-DE" sz="2000" dirty="0">
                <a:solidFill>
                  <a:srgbClr val="333333"/>
                </a:solidFill>
              </a:rPr>
              <a:t> on </a:t>
            </a:r>
            <a:r>
              <a:rPr lang="en-US" altLang="de-DE" sz="2000" dirty="0" err="1">
                <a:solidFill>
                  <a:srgbClr val="333333"/>
                </a:solidFill>
              </a:rPr>
              <a:t>merkittäviä</a:t>
            </a:r>
            <a:r>
              <a:rPr lang="en-US" altLang="de-DE" sz="2000" dirty="0">
                <a:solidFill>
                  <a:srgbClr val="333333"/>
                </a:solidFill>
              </a:rPr>
              <a:t> </a:t>
            </a:r>
            <a:r>
              <a:rPr lang="en-US" altLang="de-DE" sz="2000" dirty="0" err="1">
                <a:solidFill>
                  <a:srgbClr val="333333"/>
                </a:solidFill>
              </a:rPr>
              <a:t>seuraamuksia</a:t>
            </a:r>
            <a:r>
              <a:rPr lang="en-US" altLang="de-DE" sz="2000" dirty="0">
                <a:solidFill>
                  <a:srgbClr val="333333"/>
                </a:solidFill>
              </a:rPr>
              <a:t> (</a:t>
            </a:r>
            <a:r>
              <a:rPr lang="en-US" altLang="de-DE" sz="2000" dirty="0" err="1">
                <a:solidFill>
                  <a:srgbClr val="333333"/>
                </a:solidFill>
              </a:rPr>
              <a:t>esim</a:t>
            </a:r>
            <a:r>
              <a:rPr lang="en-US" altLang="de-DE" sz="2000" dirty="0">
                <a:solidFill>
                  <a:srgbClr val="333333"/>
                </a:solidFill>
              </a:rPr>
              <a:t>. </a:t>
            </a:r>
            <a:r>
              <a:rPr lang="en-US" altLang="de-DE" sz="2000" dirty="0" err="1">
                <a:solidFill>
                  <a:srgbClr val="333333"/>
                </a:solidFill>
              </a:rPr>
              <a:t>Tunne</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naapurisi</a:t>
            </a:r>
            <a:r>
              <a:rPr lang="en-US" altLang="de-DE" sz="2000" dirty="0">
                <a:solidFill>
                  <a:srgbClr val="333333"/>
                </a:solidFill>
              </a:rPr>
              <a:t> </a:t>
            </a:r>
            <a:r>
              <a:rPr lang="en-US" altLang="de-DE" sz="2000" dirty="0" err="1">
                <a:solidFill>
                  <a:srgbClr val="333333"/>
                </a:solidFill>
              </a:rPr>
              <a:t>vainoaa</a:t>
            </a:r>
            <a:r>
              <a:rPr lang="en-US" altLang="de-DE" sz="2000" dirty="0">
                <a:solidFill>
                  <a:srgbClr val="333333"/>
                </a:solidFill>
              </a:rPr>
              <a:t> </a:t>
            </a:r>
            <a:r>
              <a:rPr lang="en-US" altLang="de-DE" sz="2000" err="1">
                <a:solidFill>
                  <a:srgbClr val="333333"/>
                </a:solidFill>
              </a:rPr>
              <a:t>sinua</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en-US" altLang="de-DE" sz="2000" dirty="0" err="1">
                <a:solidFill>
                  <a:srgbClr val="333333"/>
                </a:solidFill>
              </a:rPr>
              <a:t>älä</a:t>
            </a:r>
            <a:r>
              <a:rPr lang="en-US" altLang="de-DE" sz="2000" dirty="0">
                <a:solidFill>
                  <a:srgbClr val="333333"/>
                </a:solidFill>
              </a:rPr>
              <a:t> </a:t>
            </a:r>
            <a:r>
              <a:rPr lang="en-US" altLang="de-DE" sz="2000" dirty="0" err="1">
                <a:solidFill>
                  <a:srgbClr val="333333"/>
                </a:solidFill>
              </a:rPr>
              <a:t>hyökkää</a:t>
            </a:r>
            <a:r>
              <a:rPr lang="en-US" altLang="de-DE" sz="2000" dirty="0">
                <a:solidFill>
                  <a:srgbClr val="333333"/>
                </a:solidFill>
              </a:rPr>
              <a:t> </a:t>
            </a:r>
            <a:r>
              <a:rPr lang="en-US" altLang="de-DE" sz="2000" dirty="0" err="1">
                <a:solidFill>
                  <a:srgbClr val="333333"/>
                </a:solidFill>
              </a:rPr>
              <a:t>oletettujen</a:t>
            </a:r>
            <a:r>
              <a:rPr lang="en-US" altLang="de-DE" sz="2000" dirty="0">
                <a:solidFill>
                  <a:srgbClr val="333333"/>
                </a:solidFill>
              </a:rPr>
              <a:t> </a:t>
            </a:r>
            <a:r>
              <a:rPr lang="en-US" altLang="de-DE" sz="2000" dirty="0" err="1">
                <a:solidFill>
                  <a:srgbClr val="333333"/>
                </a:solidFill>
              </a:rPr>
              <a:t>vihollisten</a:t>
            </a:r>
            <a:r>
              <a:rPr lang="en-US" altLang="de-DE" sz="2000" dirty="0">
                <a:solidFill>
                  <a:srgbClr val="333333"/>
                </a:solidFill>
              </a:rPr>
              <a:t> </a:t>
            </a:r>
            <a:r>
              <a:rPr lang="en-US" altLang="de-DE" sz="2000" dirty="0" err="1">
                <a:solidFill>
                  <a:srgbClr val="333333"/>
                </a:solidFill>
              </a:rPr>
              <a:t>kimppuun</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 </a:t>
            </a:r>
            <a:r>
              <a:rPr lang="en-US" altLang="de-DE" sz="2000" dirty="0" err="1">
                <a:solidFill>
                  <a:srgbClr val="333333"/>
                </a:solidFill>
              </a:rPr>
              <a:t>lottonumeroiden</a:t>
            </a:r>
            <a:r>
              <a:rPr lang="en-US" altLang="de-DE" sz="2000" dirty="0">
                <a:solidFill>
                  <a:srgbClr val="333333"/>
                </a:solidFill>
              </a:rPr>
              <a:t> </a:t>
            </a:r>
            <a:r>
              <a:rPr lang="en-US" altLang="de-DE" sz="2000" dirty="0" err="1">
                <a:solidFill>
                  <a:srgbClr val="333333"/>
                </a:solidFill>
              </a:rPr>
              <a:t>valinta</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dirty="0" err="1">
                <a:solidFill>
                  <a:srgbClr val="333333"/>
                </a:solidFill>
              </a:rPr>
              <a:t>väärässä</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fi-FI" altLang="de-DE" sz="2000" dirty="0">
                <a:solidFill>
                  <a:srgbClr val="333333"/>
                </a:solidFill>
              </a:rPr>
              <a:t>Perusta tärkeät päätökset luotettaviin tosiseikkoihin. Pelkät arvaukset </a:t>
            </a:r>
            <a:r>
              <a:rPr lang="fi-FI" altLang="de-DE" sz="2000">
                <a:solidFill>
                  <a:srgbClr val="333333"/>
                </a:solidFill>
              </a:rPr>
              <a:t>ovat “huonoja neuvonantajia.” </a:t>
            </a:r>
            <a:r>
              <a:rPr lang="fi-FI" altLang="de-DE" sz="2000" dirty="0">
                <a:solidFill>
                  <a:srgbClr val="333333"/>
                </a:solidFill>
              </a:rPr>
              <a:t>Harkitse aina virhearvion seurauksia.</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300072977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a:p>
            <a:pPr lvl="0" defTabSz="914400" fontAlgn="base"/>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Osallistuessaan</a:t>
            </a:r>
            <a:r>
              <a:rPr lang="en-AU" altLang="de-DE" sz="2400" dirty="0">
                <a:solidFill>
                  <a:srgbClr val="333333"/>
                </a:solidFill>
              </a:rPr>
              <a:t> </a:t>
            </a:r>
            <a:r>
              <a:rPr lang="en-AU" altLang="de-DE" sz="2400" dirty="0" err="1">
                <a:solidFill>
                  <a:srgbClr val="333333"/>
                </a:solidFill>
              </a:rPr>
              <a:t>julkiseen</a:t>
            </a:r>
            <a:r>
              <a:rPr lang="en-AU" altLang="de-DE" sz="2400" dirty="0">
                <a:solidFill>
                  <a:srgbClr val="333333"/>
                </a:solidFill>
              </a:rPr>
              <a:t> </a:t>
            </a:r>
            <a:r>
              <a:rPr lang="en-AU" altLang="de-DE" sz="2400" dirty="0" err="1">
                <a:solidFill>
                  <a:srgbClr val="333333"/>
                </a:solidFill>
              </a:rPr>
              <a:t>sosiaaliseen</a:t>
            </a:r>
            <a:r>
              <a:rPr lang="en-AU" altLang="de-DE" sz="2400" dirty="0">
                <a:solidFill>
                  <a:srgbClr val="333333"/>
                </a:solidFill>
              </a:rPr>
              <a:t> </a:t>
            </a:r>
            <a:r>
              <a:rPr lang="en-AU" altLang="de-DE" sz="2400" dirty="0" err="1">
                <a:solidFill>
                  <a:srgbClr val="333333"/>
                </a:solidFill>
              </a:rPr>
              <a:t>tapahtumaan</a:t>
            </a:r>
            <a:r>
              <a:rPr lang="en-AU" altLang="de-DE" sz="2400" dirty="0">
                <a:solidFill>
                  <a:srgbClr val="333333"/>
                </a:solidFill>
              </a:rPr>
              <a:t>, Carl </a:t>
            </a:r>
            <a:r>
              <a:rPr lang="en-AU" altLang="de-DE" sz="2400" dirty="0" err="1">
                <a:solidFill>
                  <a:srgbClr val="333333"/>
                </a:solidFill>
              </a:rPr>
              <a:t>väittää</a:t>
            </a:r>
            <a:r>
              <a:rPr lang="en-AU" altLang="de-DE" sz="2400" dirty="0">
                <a:solidFill>
                  <a:srgbClr val="333333"/>
                </a:solidFill>
              </a:rPr>
              <a:t> </a:t>
            </a:r>
            <a:r>
              <a:rPr lang="en-AU" altLang="de-DE" sz="2400" dirty="0" err="1">
                <a:solidFill>
                  <a:srgbClr val="333333"/>
                </a:solidFill>
              </a:rPr>
              <a:t>olevansa</a:t>
            </a:r>
            <a:r>
              <a:rPr lang="en-AU" altLang="de-DE" sz="2400" dirty="0">
                <a:solidFill>
                  <a:srgbClr val="333333"/>
                </a:solidFill>
              </a:rPr>
              <a:t> </a:t>
            </a:r>
            <a:r>
              <a:rPr lang="en-AU" altLang="de-DE" sz="2400" dirty="0" err="1">
                <a:solidFill>
                  <a:srgbClr val="333333"/>
                </a:solidFill>
              </a:rPr>
              <a:t>Saksan</a:t>
            </a:r>
            <a:r>
              <a:rPr lang="en-AU" altLang="de-DE" sz="2400" dirty="0">
                <a:solidFill>
                  <a:srgbClr val="333333"/>
                </a:solidFill>
              </a:rPr>
              <a:t> </a:t>
            </a:r>
            <a:r>
              <a:rPr lang="en-AU" altLang="de-DE" sz="2400" dirty="0" err="1">
                <a:solidFill>
                  <a:srgbClr val="333333"/>
                </a:solidFill>
              </a:rPr>
              <a:t>seuraava</a:t>
            </a:r>
            <a:r>
              <a:rPr lang="en-AU" altLang="de-DE" sz="2400" dirty="0">
                <a:solidFill>
                  <a:srgbClr val="333333"/>
                </a:solidFill>
              </a:rPr>
              <a:t> </a:t>
            </a:r>
            <a:r>
              <a:rPr lang="en-AU" altLang="de-DE" sz="2400" dirty="0" err="1">
                <a:solidFill>
                  <a:srgbClr val="333333"/>
                </a:solidFill>
              </a:rPr>
              <a:t>kuningas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löysi</a:t>
            </a:r>
            <a:r>
              <a:rPr lang="en-AU" altLang="de-DE" sz="2400" dirty="0">
                <a:solidFill>
                  <a:srgbClr val="333333"/>
                </a:solidFill>
              </a:rPr>
              <a:t> </a:t>
            </a:r>
            <a:r>
              <a:rPr lang="en-AU" altLang="de-DE" sz="2400" dirty="0" err="1">
                <a:solidFill>
                  <a:srgbClr val="333333"/>
                </a:solidFill>
              </a:rPr>
              <a:t>kruunupäisen</a:t>
            </a:r>
            <a:r>
              <a:rPr lang="en-AU" altLang="de-DE" sz="2400" dirty="0">
                <a:solidFill>
                  <a:srgbClr val="333333"/>
                </a:solidFill>
              </a:rPr>
              <a:t> </a:t>
            </a:r>
            <a:r>
              <a:rPr lang="en-AU" altLang="de-DE" sz="2400" dirty="0" err="1">
                <a:solidFill>
                  <a:srgbClr val="333333"/>
                </a:solidFill>
              </a:rPr>
              <a:t>kuninkaan</a:t>
            </a:r>
            <a:r>
              <a:rPr lang="en-AU" altLang="de-DE" sz="2400" dirty="0">
                <a:solidFill>
                  <a:srgbClr val="333333"/>
                </a:solidFill>
              </a:rPr>
              <a:t> </a:t>
            </a:r>
            <a:r>
              <a:rPr lang="en-AU" altLang="de-DE" sz="2400" dirty="0" err="1">
                <a:solidFill>
                  <a:srgbClr val="333333"/>
                </a:solidFill>
              </a:rPr>
              <a:t>hahmon</a:t>
            </a:r>
            <a:r>
              <a:rPr lang="en-AU" altLang="de-DE" sz="2400" dirty="0">
                <a:solidFill>
                  <a:srgbClr val="333333"/>
                </a:solidFill>
              </a:rPr>
              <a:t> </a:t>
            </a:r>
            <a:r>
              <a:rPr lang="en-AU" altLang="de-DE" sz="2400" dirty="0" err="1">
                <a:solidFill>
                  <a:srgbClr val="333333"/>
                </a:solidFill>
              </a:rPr>
              <a:t>pääsiäismunasta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ole </a:t>
            </a:r>
            <a:r>
              <a:rPr lang="en-AU" altLang="de-DE" sz="2400" dirty="0" err="1">
                <a:solidFill>
                  <a:srgbClr val="333333"/>
                </a:solidFill>
              </a:rPr>
              <a:t>kuninkaallista</a:t>
            </a:r>
            <a:r>
              <a:rPr lang="en-AU" altLang="de-DE" sz="2400" dirty="0">
                <a:solidFill>
                  <a:srgbClr val="333333"/>
                </a:solidFill>
              </a:rPr>
              <a:t> </a:t>
            </a:r>
            <a:r>
              <a:rPr lang="en-AU" altLang="de-DE" sz="2400" dirty="0" err="1">
                <a:solidFill>
                  <a:srgbClr val="333333"/>
                </a:solidFill>
              </a:rPr>
              <a:t>sukua</a:t>
            </a:r>
            <a:r>
              <a:rPr lang="en-AU" altLang="de-DE" sz="2400" dirty="0">
                <a:solidFill>
                  <a:srgbClr val="333333"/>
                </a:solidFill>
              </a:rPr>
              <a:t>, </a:t>
            </a:r>
            <a:r>
              <a:rPr lang="en-AU" altLang="de-DE" sz="2400" dirty="0" err="1">
                <a:solidFill>
                  <a:srgbClr val="333333"/>
                </a:solidFill>
              </a:rPr>
              <a:t>monarkia</a:t>
            </a:r>
            <a:r>
              <a:rPr lang="en-AU" altLang="de-DE" sz="2400" dirty="0">
                <a:solidFill>
                  <a:srgbClr val="333333"/>
                </a:solidFill>
              </a:rPr>
              <a:t> </a:t>
            </a:r>
            <a:r>
              <a:rPr lang="en-AU" altLang="de-DE" sz="2400" dirty="0" err="1">
                <a:solidFill>
                  <a:srgbClr val="333333"/>
                </a:solidFill>
              </a:rPr>
              <a:t>lakkautettiin</a:t>
            </a:r>
            <a:r>
              <a:rPr lang="en-AU" altLang="de-DE" sz="2400" dirty="0">
                <a:solidFill>
                  <a:srgbClr val="333333"/>
                </a:solidFill>
              </a:rPr>
              <a:t> </a:t>
            </a:r>
            <a:r>
              <a:rPr lang="en-AU" altLang="de-DE" sz="2400" dirty="0" err="1">
                <a:solidFill>
                  <a:srgbClr val="333333"/>
                </a:solidFill>
              </a:rPr>
              <a:t>Saksassa</a:t>
            </a:r>
            <a:r>
              <a:rPr lang="en-AU" altLang="de-DE" sz="2400" dirty="0">
                <a:solidFill>
                  <a:srgbClr val="333333"/>
                </a:solidFill>
              </a:rPr>
              <a:t> jo </a:t>
            </a:r>
            <a:r>
              <a:rPr lang="en-AU" altLang="de-DE" sz="2400" dirty="0" err="1">
                <a:solidFill>
                  <a:srgbClr val="333333"/>
                </a:solidFill>
              </a:rPr>
              <a:t>kauan</a:t>
            </a:r>
            <a:r>
              <a:rPr lang="en-AU" altLang="de-DE" sz="2400" dirty="0">
                <a:solidFill>
                  <a:srgbClr val="333333"/>
                </a:solidFill>
              </a:rPr>
              <a:t> </a:t>
            </a:r>
            <a:r>
              <a:rPr lang="en-AU" altLang="de-DE" sz="2400" dirty="0" err="1">
                <a:solidFill>
                  <a:srgbClr val="333333"/>
                </a:solidFill>
              </a:rPr>
              <a:t>sitten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ennen</a:t>
            </a:r>
            <a:r>
              <a:rPr lang="en-AU" altLang="de-DE" sz="2400" dirty="0">
                <a:solidFill>
                  <a:srgbClr val="333333"/>
                </a:solidFill>
              </a:rPr>
              <a:t> </a:t>
            </a:r>
            <a:r>
              <a:rPr lang="en-AU" altLang="de-DE" sz="2400" dirty="0" err="1">
                <a:solidFill>
                  <a:srgbClr val="333333"/>
                </a:solidFill>
              </a:rPr>
              <a:t>kaikkea</a:t>
            </a:r>
            <a:r>
              <a:rPr lang="en-AU" altLang="de-DE" sz="2400" dirty="0">
                <a:solidFill>
                  <a:srgbClr val="333333"/>
                </a:solidFill>
              </a:rPr>
              <a:t>: </a:t>
            </a:r>
            <a:r>
              <a:rPr lang="en-AU" altLang="de-DE" sz="2400" dirty="0" err="1">
                <a:solidFill>
                  <a:srgbClr val="333333"/>
                </a:solidFill>
              </a:rPr>
              <a:t>pääsiäismunan</a:t>
            </a:r>
            <a:r>
              <a:rPr lang="en-AU" altLang="de-DE" sz="2400" dirty="0">
                <a:solidFill>
                  <a:srgbClr val="333333"/>
                </a:solidFill>
              </a:rPr>
              <a:t> </a:t>
            </a:r>
            <a:r>
              <a:rPr lang="en-AU" altLang="de-DE" sz="2400" dirty="0" err="1">
                <a:solidFill>
                  <a:srgbClr val="333333"/>
                </a:solidFill>
              </a:rPr>
              <a:t>sisältöä</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voida</a:t>
            </a:r>
            <a:r>
              <a:rPr lang="en-AU" altLang="de-DE" sz="2400" dirty="0">
                <a:solidFill>
                  <a:srgbClr val="333333"/>
                </a:solidFill>
              </a:rPr>
              <a:t> </a:t>
            </a:r>
            <a:r>
              <a:rPr lang="en-AU" altLang="de-DE" sz="2400" dirty="0" err="1">
                <a:solidFill>
                  <a:srgbClr val="333333"/>
                </a:solidFill>
              </a:rPr>
              <a:t>pitää</a:t>
            </a:r>
            <a:r>
              <a:rPr lang="en-AU" altLang="de-DE" sz="2400" dirty="0">
                <a:solidFill>
                  <a:srgbClr val="333333"/>
                </a:solidFill>
              </a:rPr>
              <a:t> </a:t>
            </a:r>
            <a:r>
              <a:rPr lang="en-AU" altLang="de-DE" sz="2400" dirty="0" err="1">
                <a:solidFill>
                  <a:srgbClr val="333333"/>
                </a:solidFill>
              </a:rPr>
              <a:t>vakuuttavana</a:t>
            </a:r>
            <a:r>
              <a:rPr lang="en-AU" altLang="de-DE" sz="2400" dirty="0">
                <a:solidFill>
                  <a:srgbClr val="333333"/>
                </a:solidFill>
              </a:rPr>
              <a:t> </a:t>
            </a:r>
            <a:r>
              <a:rPr lang="en-AU" altLang="de-DE" sz="2400" dirty="0" err="1">
                <a:solidFill>
                  <a:srgbClr val="333333"/>
                </a:solidFill>
              </a:rPr>
              <a:t>todisteena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303873159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a:t>
            </a:r>
          </a:p>
          <a:p>
            <a:pPr lvl="0" defTabSz="914400" fontAlgn="base"/>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Osallistuessaan</a:t>
            </a:r>
            <a:r>
              <a:rPr lang="en-AU" altLang="de-DE" sz="2400" dirty="0">
                <a:solidFill>
                  <a:srgbClr val="333333"/>
                </a:solidFill>
              </a:rPr>
              <a:t> </a:t>
            </a:r>
            <a:r>
              <a:rPr lang="en-AU" altLang="de-DE" sz="2400" dirty="0" err="1">
                <a:solidFill>
                  <a:srgbClr val="333333"/>
                </a:solidFill>
              </a:rPr>
              <a:t>julkiseen</a:t>
            </a:r>
            <a:r>
              <a:rPr lang="en-AU" altLang="de-DE" sz="2400" dirty="0">
                <a:solidFill>
                  <a:srgbClr val="333333"/>
                </a:solidFill>
              </a:rPr>
              <a:t> </a:t>
            </a:r>
            <a:r>
              <a:rPr lang="en-AU" altLang="de-DE" sz="2400" dirty="0" err="1">
                <a:solidFill>
                  <a:srgbClr val="333333"/>
                </a:solidFill>
              </a:rPr>
              <a:t>sosiaaliseen</a:t>
            </a:r>
            <a:r>
              <a:rPr lang="en-AU" altLang="de-DE" sz="2400" dirty="0">
                <a:solidFill>
                  <a:srgbClr val="333333"/>
                </a:solidFill>
              </a:rPr>
              <a:t> </a:t>
            </a:r>
            <a:r>
              <a:rPr lang="en-AU" altLang="de-DE" sz="2400" dirty="0" err="1">
                <a:solidFill>
                  <a:srgbClr val="333333"/>
                </a:solidFill>
              </a:rPr>
              <a:t>tapahtumaan</a:t>
            </a:r>
            <a:r>
              <a:rPr lang="en-AU" altLang="de-DE" sz="2400" dirty="0">
                <a:solidFill>
                  <a:srgbClr val="333333"/>
                </a:solidFill>
              </a:rPr>
              <a:t>, Carl </a:t>
            </a:r>
            <a:r>
              <a:rPr lang="en-AU" altLang="de-DE" sz="2400" dirty="0" err="1">
                <a:solidFill>
                  <a:srgbClr val="333333"/>
                </a:solidFill>
              </a:rPr>
              <a:t>väittää</a:t>
            </a:r>
            <a:r>
              <a:rPr lang="en-AU" altLang="de-DE" sz="2400" dirty="0">
                <a:solidFill>
                  <a:srgbClr val="333333"/>
                </a:solidFill>
              </a:rPr>
              <a:t> </a:t>
            </a:r>
            <a:r>
              <a:rPr lang="en-AU" altLang="de-DE" sz="2400" dirty="0" err="1">
                <a:solidFill>
                  <a:srgbClr val="333333"/>
                </a:solidFill>
              </a:rPr>
              <a:t>olevansa</a:t>
            </a:r>
            <a:r>
              <a:rPr lang="en-AU" altLang="de-DE" sz="2400" dirty="0">
                <a:solidFill>
                  <a:srgbClr val="333333"/>
                </a:solidFill>
              </a:rPr>
              <a:t> </a:t>
            </a:r>
            <a:r>
              <a:rPr lang="en-AU" altLang="de-DE" sz="2400" dirty="0" err="1">
                <a:solidFill>
                  <a:srgbClr val="333333"/>
                </a:solidFill>
              </a:rPr>
              <a:t>Saksan</a:t>
            </a:r>
            <a:r>
              <a:rPr lang="en-AU" altLang="de-DE" sz="2400" dirty="0">
                <a:solidFill>
                  <a:srgbClr val="333333"/>
                </a:solidFill>
              </a:rPr>
              <a:t> </a:t>
            </a:r>
            <a:r>
              <a:rPr lang="en-AU" altLang="de-DE" sz="2400" dirty="0" err="1">
                <a:solidFill>
                  <a:srgbClr val="333333"/>
                </a:solidFill>
              </a:rPr>
              <a:t>seuraava</a:t>
            </a:r>
            <a:r>
              <a:rPr lang="en-AU" altLang="de-DE" sz="2400" dirty="0">
                <a:solidFill>
                  <a:srgbClr val="333333"/>
                </a:solidFill>
              </a:rPr>
              <a:t> </a:t>
            </a:r>
            <a:r>
              <a:rPr lang="en-AU" altLang="de-DE" sz="2400" dirty="0" err="1">
                <a:solidFill>
                  <a:srgbClr val="333333"/>
                </a:solidFill>
              </a:rPr>
              <a:t>kuningas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a:solidFill>
                  <a:srgbClr val="333333"/>
                </a:solidFill>
              </a:rPr>
              <a:t>Carl </a:t>
            </a:r>
            <a:r>
              <a:rPr lang="en-AU" altLang="de-DE" sz="2400" dirty="0" err="1">
                <a:solidFill>
                  <a:srgbClr val="333333"/>
                </a:solidFill>
              </a:rPr>
              <a:t>löysi</a:t>
            </a:r>
            <a:r>
              <a:rPr lang="en-AU" altLang="de-DE" sz="2400" dirty="0">
                <a:solidFill>
                  <a:srgbClr val="333333"/>
                </a:solidFill>
              </a:rPr>
              <a:t> </a:t>
            </a:r>
            <a:r>
              <a:rPr lang="en-AU" altLang="de-DE" sz="2400" dirty="0" err="1">
                <a:solidFill>
                  <a:srgbClr val="333333"/>
                </a:solidFill>
              </a:rPr>
              <a:t>kruunupäisen</a:t>
            </a:r>
            <a:r>
              <a:rPr lang="en-AU" altLang="de-DE" sz="2400" dirty="0">
                <a:solidFill>
                  <a:srgbClr val="333333"/>
                </a:solidFill>
              </a:rPr>
              <a:t> </a:t>
            </a:r>
            <a:r>
              <a:rPr lang="en-AU" altLang="de-DE" sz="2400" dirty="0" err="1">
                <a:solidFill>
                  <a:srgbClr val="333333"/>
                </a:solidFill>
              </a:rPr>
              <a:t>kuninkaan</a:t>
            </a:r>
            <a:r>
              <a:rPr lang="en-AU" altLang="de-DE" sz="2400" dirty="0">
                <a:solidFill>
                  <a:srgbClr val="333333"/>
                </a:solidFill>
              </a:rPr>
              <a:t> </a:t>
            </a:r>
            <a:r>
              <a:rPr lang="en-AU" altLang="de-DE" sz="2400" dirty="0" err="1">
                <a:solidFill>
                  <a:srgbClr val="333333"/>
                </a:solidFill>
              </a:rPr>
              <a:t>hahmon</a:t>
            </a:r>
            <a:r>
              <a:rPr lang="en-AU" altLang="de-DE" sz="2400" dirty="0">
                <a:solidFill>
                  <a:srgbClr val="333333"/>
                </a:solidFill>
              </a:rPr>
              <a:t> </a:t>
            </a:r>
            <a:r>
              <a:rPr lang="en-AU" altLang="de-DE" sz="2400" dirty="0" err="1">
                <a:solidFill>
                  <a:srgbClr val="333333"/>
                </a:solidFill>
              </a:rPr>
              <a:t>pääsiäismunasta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ole </a:t>
            </a:r>
            <a:r>
              <a:rPr lang="en-AU" altLang="de-DE" sz="2400" dirty="0" err="1">
                <a:solidFill>
                  <a:srgbClr val="333333"/>
                </a:solidFill>
              </a:rPr>
              <a:t>kuninkaallista</a:t>
            </a:r>
            <a:r>
              <a:rPr lang="en-AU" altLang="de-DE" sz="2400" dirty="0">
                <a:solidFill>
                  <a:srgbClr val="333333"/>
                </a:solidFill>
              </a:rPr>
              <a:t> </a:t>
            </a:r>
            <a:r>
              <a:rPr lang="en-AU" altLang="de-DE" sz="2400" dirty="0" err="1">
                <a:solidFill>
                  <a:srgbClr val="333333"/>
                </a:solidFill>
              </a:rPr>
              <a:t>sukua</a:t>
            </a:r>
            <a:r>
              <a:rPr lang="en-AU" altLang="de-DE" sz="2400" dirty="0">
                <a:solidFill>
                  <a:srgbClr val="333333"/>
                </a:solidFill>
              </a:rPr>
              <a:t>, </a:t>
            </a:r>
            <a:r>
              <a:rPr lang="en-AU" altLang="de-DE" sz="2400" dirty="0" err="1">
                <a:solidFill>
                  <a:srgbClr val="333333"/>
                </a:solidFill>
              </a:rPr>
              <a:t>monarkia</a:t>
            </a:r>
            <a:r>
              <a:rPr lang="en-AU" altLang="de-DE" sz="2400" dirty="0">
                <a:solidFill>
                  <a:srgbClr val="333333"/>
                </a:solidFill>
              </a:rPr>
              <a:t> </a:t>
            </a:r>
            <a:r>
              <a:rPr lang="en-AU" altLang="de-DE" sz="2400" dirty="0" err="1">
                <a:solidFill>
                  <a:srgbClr val="333333"/>
                </a:solidFill>
              </a:rPr>
              <a:t>lakkautettiin</a:t>
            </a:r>
            <a:r>
              <a:rPr lang="en-AU" altLang="de-DE" sz="2400" dirty="0">
                <a:solidFill>
                  <a:srgbClr val="333333"/>
                </a:solidFill>
              </a:rPr>
              <a:t> </a:t>
            </a:r>
            <a:r>
              <a:rPr lang="en-AU" altLang="de-DE" sz="2400" dirty="0" err="1">
                <a:solidFill>
                  <a:srgbClr val="333333"/>
                </a:solidFill>
              </a:rPr>
              <a:t>Saksassa</a:t>
            </a:r>
            <a:r>
              <a:rPr lang="en-AU" altLang="de-DE" sz="2400" dirty="0">
                <a:solidFill>
                  <a:srgbClr val="333333"/>
                </a:solidFill>
              </a:rPr>
              <a:t> jo </a:t>
            </a:r>
            <a:r>
              <a:rPr lang="en-AU" altLang="de-DE" sz="2400" dirty="0" err="1">
                <a:solidFill>
                  <a:srgbClr val="333333"/>
                </a:solidFill>
              </a:rPr>
              <a:t>kauan</a:t>
            </a:r>
            <a:r>
              <a:rPr lang="en-AU" altLang="de-DE" sz="2400" dirty="0">
                <a:solidFill>
                  <a:srgbClr val="333333"/>
                </a:solidFill>
              </a:rPr>
              <a:t> </a:t>
            </a:r>
            <a:r>
              <a:rPr lang="en-AU" altLang="de-DE" sz="2400" dirty="0" err="1">
                <a:solidFill>
                  <a:srgbClr val="333333"/>
                </a:solidFill>
              </a:rPr>
              <a:t>sitten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ennen</a:t>
            </a:r>
            <a:r>
              <a:rPr lang="en-AU" altLang="de-DE" sz="2400" dirty="0">
                <a:solidFill>
                  <a:srgbClr val="333333"/>
                </a:solidFill>
              </a:rPr>
              <a:t> </a:t>
            </a:r>
            <a:r>
              <a:rPr lang="en-AU" altLang="de-DE" sz="2400" dirty="0" err="1">
                <a:solidFill>
                  <a:srgbClr val="333333"/>
                </a:solidFill>
              </a:rPr>
              <a:t>kaikkea</a:t>
            </a:r>
            <a:r>
              <a:rPr lang="en-AU" altLang="de-DE" sz="2400" dirty="0">
                <a:solidFill>
                  <a:srgbClr val="333333"/>
                </a:solidFill>
              </a:rPr>
              <a:t>: </a:t>
            </a:r>
            <a:r>
              <a:rPr lang="en-AU" altLang="de-DE" sz="2400" dirty="0" err="1">
                <a:solidFill>
                  <a:srgbClr val="333333"/>
                </a:solidFill>
              </a:rPr>
              <a:t>pääsiäismunan</a:t>
            </a:r>
            <a:r>
              <a:rPr lang="en-AU" altLang="de-DE" sz="2400" dirty="0">
                <a:solidFill>
                  <a:srgbClr val="333333"/>
                </a:solidFill>
              </a:rPr>
              <a:t> </a:t>
            </a:r>
            <a:r>
              <a:rPr lang="en-AU" altLang="de-DE" sz="2400" dirty="0" err="1">
                <a:solidFill>
                  <a:srgbClr val="333333"/>
                </a:solidFill>
              </a:rPr>
              <a:t>sisältöä</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voida</a:t>
            </a:r>
            <a:r>
              <a:rPr lang="en-AU" altLang="de-DE" sz="2400" dirty="0">
                <a:solidFill>
                  <a:srgbClr val="333333"/>
                </a:solidFill>
              </a:rPr>
              <a:t> </a:t>
            </a:r>
            <a:r>
              <a:rPr lang="en-AU" altLang="de-DE" sz="2400" dirty="0" err="1">
                <a:solidFill>
                  <a:srgbClr val="333333"/>
                </a:solidFill>
              </a:rPr>
              <a:t>pitää</a:t>
            </a:r>
            <a:r>
              <a:rPr lang="en-AU" altLang="de-DE" sz="2400" dirty="0">
                <a:solidFill>
                  <a:srgbClr val="333333"/>
                </a:solidFill>
              </a:rPr>
              <a:t> </a:t>
            </a:r>
            <a:r>
              <a:rPr lang="en-AU" altLang="de-DE" sz="2400" dirty="0" err="1">
                <a:solidFill>
                  <a:srgbClr val="333333"/>
                </a:solidFill>
              </a:rPr>
              <a:t>vakuuttavana</a:t>
            </a:r>
            <a:r>
              <a:rPr lang="en-AU" altLang="de-DE" sz="2400" dirty="0">
                <a:solidFill>
                  <a:srgbClr val="333333"/>
                </a:solidFill>
              </a:rPr>
              <a:t> </a:t>
            </a:r>
            <a:r>
              <a:rPr lang="en-AU" altLang="de-DE" sz="2400" dirty="0" err="1">
                <a:solidFill>
                  <a:srgbClr val="333333"/>
                </a:solidFill>
              </a:rPr>
              <a:t>todisteena</a:t>
            </a:r>
            <a:r>
              <a:rPr lang="en-AU" altLang="de-DE" sz="2400" dirty="0">
                <a:solidFill>
                  <a:srgbClr val="333333"/>
                </a:solidFill>
              </a:rPr>
              <a:t>!</a:t>
            </a:r>
          </a:p>
          <a:p>
            <a:pPr lvl="0" defTabSz="914400" fontAlgn="base"/>
            <a:r>
              <a:rPr lang="en-AU" altLang="de-DE" sz="2400" dirty="0" err="1">
                <a:solidFill>
                  <a:srgbClr val="333333"/>
                </a:solidFill>
              </a:rPr>
              <a:t>Useita</a:t>
            </a:r>
            <a:r>
              <a:rPr lang="en-AU" altLang="de-DE" sz="2400" dirty="0">
                <a:solidFill>
                  <a:srgbClr val="333333"/>
                </a:solidFill>
              </a:rPr>
              <a:t> </a:t>
            </a:r>
            <a:r>
              <a:rPr lang="en-AU" altLang="de-DE" sz="2400" dirty="0" err="1">
                <a:solidFill>
                  <a:srgbClr val="333333"/>
                </a:solidFill>
              </a:rPr>
              <a:t>tiedon</a:t>
            </a:r>
            <a:r>
              <a:rPr lang="en-AU" altLang="de-DE" sz="2400" dirty="0">
                <a:solidFill>
                  <a:srgbClr val="333333"/>
                </a:solidFill>
              </a:rPr>
              <a:t> </a:t>
            </a:r>
            <a:r>
              <a:rPr lang="en-AU" altLang="de-DE" sz="2400" dirty="0" err="1">
                <a:solidFill>
                  <a:srgbClr val="333333"/>
                </a:solidFill>
              </a:rPr>
              <a:t>palasia</a:t>
            </a:r>
            <a:r>
              <a:rPr lang="en-AU" altLang="de-DE" sz="2400" dirty="0">
                <a:solidFill>
                  <a:srgbClr val="333333"/>
                </a:solidFill>
              </a:rPr>
              <a:t> </a:t>
            </a:r>
            <a:r>
              <a:rPr lang="en-AU" altLang="de-DE" sz="2400" dirty="0" err="1">
                <a:solidFill>
                  <a:srgbClr val="333333"/>
                </a:solidFill>
              </a:rPr>
              <a:t>pitäisi</a:t>
            </a:r>
            <a:r>
              <a:rPr lang="en-AU" altLang="de-DE" sz="2400" dirty="0">
                <a:solidFill>
                  <a:srgbClr val="333333"/>
                </a:solidFill>
              </a:rPr>
              <a:t> </a:t>
            </a:r>
            <a:r>
              <a:rPr lang="en-AU" altLang="de-DE" sz="2400" dirty="0" err="1">
                <a:solidFill>
                  <a:srgbClr val="333333"/>
                </a:solidFill>
              </a:rPr>
              <a:t>ottaa</a:t>
            </a:r>
            <a:r>
              <a:rPr lang="en-AU" altLang="de-DE" sz="2400" dirty="0">
                <a:solidFill>
                  <a:srgbClr val="333333"/>
                </a:solidFill>
              </a:rPr>
              <a:t> </a:t>
            </a:r>
            <a:r>
              <a:rPr lang="en-AU" altLang="de-DE" sz="2400" dirty="0" err="1">
                <a:solidFill>
                  <a:srgbClr val="333333"/>
                </a:solidFill>
              </a:rPr>
              <a:t>huomioon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harkita</a:t>
            </a:r>
            <a:r>
              <a:rPr lang="en-AU" altLang="de-DE" sz="2400" dirty="0">
                <a:solidFill>
                  <a:srgbClr val="333333"/>
                </a:solidFill>
              </a:rPr>
              <a:t>. </a:t>
            </a:r>
            <a:r>
              <a:rPr lang="en-AU" altLang="de-DE" sz="2400" dirty="0" err="1">
                <a:solidFill>
                  <a:srgbClr val="333333"/>
                </a:solidFill>
              </a:rPr>
              <a:t>Keskustele</a:t>
            </a:r>
            <a:r>
              <a:rPr lang="en-AU" altLang="de-DE" sz="2400" dirty="0">
                <a:solidFill>
                  <a:srgbClr val="333333"/>
                </a:solidFill>
              </a:rPr>
              <a:t> </a:t>
            </a:r>
            <a:r>
              <a:rPr lang="en-AU" altLang="de-DE" sz="2400" dirty="0" err="1">
                <a:solidFill>
                  <a:srgbClr val="333333"/>
                </a:solidFill>
              </a:rPr>
              <a:t>eri</a:t>
            </a:r>
            <a:r>
              <a:rPr lang="en-AU" altLang="de-DE" sz="2400" dirty="0">
                <a:solidFill>
                  <a:srgbClr val="333333"/>
                </a:solidFill>
              </a:rPr>
              <a:t> </a:t>
            </a:r>
            <a:r>
              <a:rPr lang="en-AU" altLang="de-DE" sz="2400" dirty="0" err="1">
                <a:solidFill>
                  <a:srgbClr val="333333"/>
                </a:solidFill>
              </a:rPr>
              <a:t>selityksistä</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mielipiteistä</a:t>
            </a:r>
            <a:r>
              <a:rPr lang="en-AU" altLang="de-DE" sz="2400" dirty="0">
                <a:solidFill>
                  <a:srgbClr val="333333"/>
                </a:solidFill>
              </a:rPr>
              <a:t> </a:t>
            </a:r>
            <a:r>
              <a:rPr lang="en-AU" altLang="de-DE" sz="2400" dirty="0" err="1">
                <a:solidFill>
                  <a:srgbClr val="333333"/>
                </a:solidFill>
              </a:rPr>
              <a:t>henkilöiden</a:t>
            </a:r>
            <a:r>
              <a:rPr lang="en-AU" altLang="de-DE" sz="2400" dirty="0">
                <a:solidFill>
                  <a:srgbClr val="333333"/>
                </a:solidFill>
              </a:rPr>
              <a:t> </a:t>
            </a:r>
            <a:r>
              <a:rPr lang="en-AU" altLang="de-DE" sz="2400" dirty="0" err="1">
                <a:solidFill>
                  <a:srgbClr val="333333"/>
                </a:solidFill>
              </a:rPr>
              <a:t>kanssa</a:t>
            </a:r>
            <a:r>
              <a:rPr lang="en-AU" altLang="de-DE" sz="2400" dirty="0">
                <a:solidFill>
                  <a:srgbClr val="333333"/>
                </a:solidFill>
              </a:rPr>
              <a:t>, </a:t>
            </a:r>
            <a:r>
              <a:rPr lang="en-AU" altLang="de-DE" sz="2400" dirty="0" err="1">
                <a:solidFill>
                  <a:srgbClr val="333333"/>
                </a:solidFill>
              </a:rPr>
              <a:t>joihin</a:t>
            </a:r>
            <a:r>
              <a:rPr lang="en-AU" altLang="de-DE" sz="2400" dirty="0">
                <a:solidFill>
                  <a:srgbClr val="333333"/>
                </a:solidFill>
              </a:rPr>
              <a:t> </a:t>
            </a:r>
            <a:r>
              <a:rPr lang="en-AU" altLang="de-DE" sz="2400" dirty="0" err="1">
                <a:solidFill>
                  <a:srgbClr val="333333"/>
                </a:solidFill>
              </a:rPr>
              <a:t>luotat</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217020920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3B15C60D-73F6-4507-B90C-BD5284DF3A5D}"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115592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9230120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00829108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Perustelut puolesta?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175</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5251669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0" i="0" u="none" dirty="0">
                          <a:solidFill>
                            <a:srgbClr val="333333"/>
                          </a:solidFill>
                          <a:latin typeface="Calibri Light"/>
                        </a:rPr>
                        <a:t>Väitetyt USA:n motiivit:</a:t>
                      </a:r>
                    </a:p>
                    <a:p>
                      <a:pPr marL="457200" indent="-457200">
                        <a:lnSpc>
                          <a:spcPct val="100000"/>
                        </a:lnSpc>
                        <a:spcBef>
                          <a:spcPts val="1200"/>
                        </a:spcBef>
                        <a:buFont typeface="+mj-lt"/>
                        <a:buAutoNum type="arabicPeriod"/>
                      </a:pPr>
                      <a:r>
                        <a:rPr lang="fi-FI" sz="2000" b="0" i="0" u="none">
                          <a:solidFill>
                            <a:srgbClr val="333333"/>
                          </a:solidFill>
                          <a:latin typeface="Calibri Light"/>
                        </a:rPr>
                        <a:t>“Teknologinen voitto” </a:t>
                      </a:r>
                      <a:r>
                        <a:rPr lang="fi-FI" sz="2000" b="0" i="0" u="none" dirty="0">
                          <a:solidFill>
                            <a:srgbClr val="333333"/>
                          </a:solidFill>
                          <a:latin typeface="Calibri Light"/>
                        </a:rPr>
                        <a:t>avaruusmatkailun kilpailussa Neuvostoliiton kanssa, joka oli aikaisemmin laukaissut onnistuneesti satelliitin avaruuteen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Huomion pois vetäminen Vietnamin sodasta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NASA itse lavasti kuun pinnalle laskeutumisen hallituksen budjettileikkausten pelossa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16787208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Puolesta: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177</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7135747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i-FI" sz="2000" b="1" i="0" u="none" strike="noStrike" cap="none" normalizeH="0" baseline="0" dirty="0">
                          <a:ln>
                            <a:noFill/>
                          </a:ln>
                          <a:solidFill>
                            <a:srgbClr val="333333"/>
                          </a:solidFill>
                          <a:effectLst/>
                          <a:latin typeface="Calibri Light"/>
                          <a:cs typeface="Times New Roman" pitchFamily="18" charset="0"/>
                        </a:rPr>
                        <a:t>Puolesta:</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a:ln>
                            <a:noFill/>
                          </a:ln>
                          <a:solidFill>
                            <a:srgbClr val="333333"/>
                          </a:solidFill>
                          <a:effectLst/>
                          <a:latin typeface="Calibri Light"/>
                          <a:cs typeface="Times New Roman" pitchFamily="18" charset="0"/>
                        </a:rPr>
                        <a:t>“Lepattava lippu”: </a:t>
                      </a:r>
                      <a:r>
                        <a:rPr kumimoji="0" lang="fi-FI" sz="2000" b="0" i="0" u="none" strike="noStrike" cap="none" normalizeH="0" baseline="0" dirty="0">
                          <a:ln>
                            <a:noFill/>
                          </a:ln>
                          <a:solidFill>
                            <a:srgbClr val="333333"/>
                          </a:solidFill>
                          <a:effectLst/>
                          <a:latin typeface="Calibri Light"/>
                          <a:cs typeface="Times New Roman" pitchFamily="18" charset="0"/>
                        </a:rPr>
                        <a:t>mahdoton, koska kuussa ei ole ilmakehää/ilmastoa </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Kuvat tähdettömästä taivaasta ja vaihtelevista varjoista viittaavat filmistudiotuotantoon</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Astronautti Armstrongin radioviesti: Hän vastaa liian nopeasti presidentti Nixonin viimeiseen lauseeseen. Radiosignaalin välittymiseen maahan menee enemmän aikaa kuin mitä Armstrongin vastaukseen meni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7455721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Vastaan:</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179</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7709019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1" i="0" u="none" dirty="0">
                          <a:solidFill>
                            <a:srgbClr val="333333"/>
                          </a:solidFill>
                          <a:latin typeface="Calibri Light"/>
                        </a:rPr>
                        <a:t>Vastaan: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Lipun aaltoilun aiheutti kepin iskeminen maahan ja lippuun kiinnitetty sitä tukeva tanko.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Yöllä otetuissa valokuvissa eivät näy heikot valonlähteet valotusajoista </a:t>
                      </a:r>
                      <a:r>
                        <a:rPr lang="fi-FI" sz="2000" b="0" i="0" u="none">
                          <a:solidFill>
                            <a:srgbClr val="333333"/>
                          </a:solidFill>
                          <a:latin typeface="Calibri Light"/>
                        </a:rPr>
                        <a:t>johtuen </a:t>
                      </a:r>
                      <a:r>
                        <a:rPr lang="fi-FI" sz="2000" b="0" i="0" u="none">
                          <a:solidFill>
                            <a:srgbClr val="333333"/>
                          </a:solidFill>
                          <a:latin typeface="Times New Roman"/>
                          <a:sym typeface="Wingdings" panose="05000000000000000000" pitchFamily="2" charset="2"/>
                        </a:rPr>
                        <a:t>→</a:t>
                      </a:r>
                      <a:r>
                        <a:rPr lang="fi-FI" sz="2000" b="0" i="0" u="none">
                          <a:solidFill>
                            <a:srgbClr val="333333"/>
                          </a:solidFill>
                          <a:latin typeface="Calibri Light"/>
                        </a:rPr>
                        <a:t> </a:t>
                      </a:r>
                      <a:r>
                        <a:rPr lang="fi-FI" sz="2000" b="0" i="0" u="none" dirty="0">
                          <a:solidFill>
                            <a:srgbClr val="333333"/>
                          </a:solidFill>
                          <a:latin typeface="Calibri Light"/>
                        </a:rPr>
                        <a:t>ei tähtiä</a:t>
                      </a:r>
                    </a:p>
                    <a:p>
                      <a:pPr marL="457200" indent="-457200">
                        <a:lnSpc>
                          <a:spcPct val="100000"/>
                        </a:lnSpc>
                        <a:spcBef>
                          <a:spcPts val="1200"/>
                        </a:spcBef>
                        <a:buFont typeface="+mj-lt"/>
                        <a:buAutoNum type="arabicPeriod"/>
                      </a:pPr>
                      <a:r>
                        <a:rPr lang="fi-FI" sz="2000" b="0" i="0" u="none" dirty="0">
                          <a:solidFill>
                            <a:srgbClr val="333333"/>
                          </a:solidFill>
                          <a:latin typeface="Calibri Light"/>
                        </a:rPr>
                        <a:t>Vaihtelevat varjot ovat aiheutuneet epätasaisesta kuun pinnasta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Haastattelu on editoitu siten, että alkuperäinen Nixonin ja Armstrongin keskustelun viive on jätetty pois</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180</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Ei!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i-FI" sz="2200">
                <a:solidFill>
                  <a:srgbClr val="000000"/>
                </a:solidFill>
                <a:latin typeface="Calibri Light"/>
                <a:ea typeface="ＭＳ Ｐゴシック" panose="020B0600070205080204" pitchFamily="34" charset="-128"/>
              </a:rPr>
              <a:t>Oliko Yhdysvaltojen hallitus lavastanut kuuhun laskeutumisen?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i-FI" altLang="de-DE" sz="1200">
                <a:latin typeface="+mj-lt"/>
              </a:rPr>
              <a:t>Lähde: Saksalainen televisioasema ZDF: “Vorsicht Verschwörung” (Varo salaliittoa)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i-FI" altLang="de-DE" sz="2400">
                <a:latin typeface="Calibri Light"/>
              </a:rPr>
              <a:t>Ohjaaja Roland Emmerich (Independence Day):</a:t>
            </a:r>
            <a:br>
              <a:rPr lang="fi-FI" altLang="de-DE" sz="2400">
                <a:latin typeface="Calibri Light"/>
              </a:rPr>
            </a:br>
            <a:r>
              <a:rPr lang="fi-FI" altLang="de-DE" sz="2400">
                <a:latin typeface="Calibri Light"/>
              </a:rPr>
              <a:t>“Kuuhun laskeutuminen (…) oli kerrassaan liian hyvä. Sellaista oli mahdotonta lavastaa 1960-luvulla. Jopa nykypäivän välineillä se tuottaisi ongelmia.”</a:t>
            </a:r>
            <a:endParaRPr lang="de-DE" altLang="de-DE" sz="2400" i="1" dirty="0">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181</a:t>
            </a:fld>
            <a:endParaRPr lang="de-DE" altLang="de-DE">
              <a:latin typeface="+mn-lt"/>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i-FI" sz="2400">
                <a:solidFill>
                  <a:srgbClr val="333333"/>
                </a:solidFill>
              </a:rPr>
              <a:t>Ne ovat usein mielenkiintoisempia kuin todellisuus.</a:t>
            </a:r>
          </a:p>
          <a:p>
            <a:pPr marL="342900" lvl="0" indent="-342900" defTabSz="914400" fontAlgn="base">
              <a:buClr>
                <a:srgbClr val="333333"/>
              </a:buClr>
              <a:buFont typeface="WingDings"/>
              <a:buChar char=""/>
              <a:defRPr/>
            </a:pPr>
            <a:r>
              <a:rPr lang="fi-FI" sz="2400" dirty="0">
                <a:solidFill>
                  <a:srgbClr val="333333"/>
                </a:solidFill>
              </a:rPr>
              <a:t>Ne perustuvat väittämiin, joita on vaikea tarkistaa ja ihmiset uskovat ne helposti (esim. lepattava lippu viittaa siihen, että kuvat on otettu maassa).</a:t>
            </a:r>
          </a:p>
          <a:p>
            <a:pPr marL="342900" lvl="0" indent="-342900" defTabSz="914400" fontAlgn="base">
              <a:buClr>
                <a:srgbClr val="333333"/>
              </a:buClr>
              <a:buFont typeface="WingDings"/>
              <a:buChar char=""/>
              <a:defRPr/>
            </a:pPr>
            <a:r>
              <a:rPr lang="fi-FI" sz="2400" dirty="0">
                <a:solidFill>
                  <a:srgbClr val="333333"/>
                </a:solidFill>
              </a:rPr>
              <a:t>Ne salaavat vaihtoehtoiset selitykset (esim. Tähdetön taivas voi selittyä yökuvauksen teknisillä rajoitteilla).</a:t>
            </a:r>
          </a:p>
          <a:p>
            <a:pPr marL="342900" lvl="0" indent="-342900" defTabSz="914400" fontAlgn="base">
              <a:buClr>
                <a:srgbClr val="333333"/>
              </a:buClr>
              <a:buFont typeface="WingDings"/>
              <a:buChar char=""/>
              <a:defRPr/>
            </a:pPr>
            <a:r>
              <a:rPr lang="fi-FI" sz="2400" dirty="0">
                <a:solidFill>
                  <a:srgbClr val="333333"/>
                </a:solidFill>
              </a:rPr>
              <a:t>Kaupunkitarinat irrottavat tosiseikat asiayhteydestään ja vievät ne äärimmäisyyksiin.</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2 – Hätiköidyt johtopäätökset I</a:t>
            </a:r>
            <a:endParaRPr lang="de-DE">
              <a:latin typeface="+mn-lt"/>
            </a:endParaRPr>
          </a:p>
        </p:txBody>
      </p:sp>
      <p:sp>
        <p:nvSpPr>
          <p:cNvPr id="4" name="Slide Number Placeholder 3"/>
          <p:cNvSpPr>
            <a:spLocks noGrp="1"/>
          </p:cNvSpPr>
          <p:nvPr>
            <p:ph type="sldNum" sz="quarter" idx="12"/>
          </p:nvPr>
        </p:nvSpPr>
        <p:spPr/>
        <p:txBody>
          <a:bodyPr/>
          <a:lstStyle/>
          <a:p>
            <a:fld id="{E8FC4E14-AB4D-41A2-8751-FB8932EA3864}" type="slidenum">
              <a:rPr lang="de-DE" altLang="de-DE" smtClean="0">
                <a:latin typeface="+mn-lt"/>
              </a:rPr>
              <a:pPr/>
              <a:t>182</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6566</Words>
  <Application>Microsoft Office PowerPoint</Application>
  <PresentationFormat>Custom</PresentationFormat>
  <Paragraphs>1502</Paragraphs>
  <Slides>182</Slides>
  <Notes>182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182</vt:i4>
      </vt:variant>
    </vt:vector>
  </HeadingPairs>
  <TitlesOfParts>
    <vt:vector size="189" baseType="lpstr">
      <vt:lpstr>WingDings</vt:lpstr>
      <vt:lpstr>Symbol</vt:lpstr>
      <vt:lpstr>Calibri Light</vt:lpstr>
      <vt:lpstr>Times New Roman</vt:lpstr>
      <vt:lpstr>Arial</vt:lpstr>
      <vt:lpstr>Calibri</vt:lpstr>
      <vt:lpstr>UKE_PPT-Vorlage_16zu9</vt:lpstr>
      <vt:lpstr>MCT 2 A – Hätiköidyt johtopäätökset I</vt:lpstr>
      <vt:lpstr>Hätiköidyt johtopäätökset</vt:lpstr>
      <vt:lpstr>Hätiköidyt johtopäätökset</vt:lpstr>
      <vt:lpstr>Hätiköidyt johtopäätökset</vt:lpstr>
      <vt:lpstr>Hätiköidyt johtopäätökset</vt:lpstr>
      <vt:lpstr>Hätiköidyt johtopäätökset</vt:lpstr>
      <vt:lpstr>Päätelmät ilman 100% varmuutta</vt:lpstr>
      <vt:lpstr>Päätelmät ilman 100% varmuutta</vt:lpstr>
      <vt:lpstr>Päätelmät ilman 100% varmuutta</vt:lpstr>
      <vt:lpstr>Hätäiset johtopäätökset “toiminnassa”</vt:lpstr>
      <vt:lpstr>Hätäiset johtopäätökset “toiminnassa”</vt:lpstr>
      <vt:lpstr>Hätäiset johtopäätökset “toiminnassa”</vt:lpstr>
      <vt:lpstr>Hätäiset johtopäätökset “toiminnassa” - Kaupunkitarinat - (vaihtoehtoinen harjoitus esityksen lopussa)</vt:lpstr>
      <vt:lpstr>Hätäiset johtopäätökset “toiminnassa” - Kaupunkitarinat -</vt:lpstr>
      <vt:lpstr>Hätäiset johtopäätökset “toiminnassa” - Kaupunkitarinat -</vt:lpstr>
      <vt:lpstr>Hätäiset johtopäätökset “toiminnassa” - Kaupunkitarinat -</vt:lpstr>
      <vt:lpstr>Kuinka tämä tarina ja muut salaliittoteoriat syntyivät?</vt:lpstr>
      <vt:lpstr>Kuinka tämä tarina ja muut salaliittoteoriat syntyivät?</vt:lpstr>
      <vt:lpstr>Kuinka tämä tarina ja muut salaliittoteoriat syntyivät?</vt:lpstr>
      <vt:lpstr>Miksi teemme tätä?</vt:lpstr>
      <vt:lpstr>Miksi teemme tätä?</vt:lpstr>
      <vt:lpstr>Kuinka hätäiset johtopäätökset edistävät vääriä tulkintoja psykoosin aikana – esimerkkejä</vt:lpstr>
      <vt:lpstr>Tehtävä (1)</vt:lpstr>
      <vt:lpstr>Tehtävä (1)</vt:lpstr>
      <vt:lpstr>Tehtävä (1)</vt:lpstr>
      <vt:lpstr>Kuva 1</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2</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3</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4</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5</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6</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7</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Vapaavalintainen: videopätkä</vt:lpstr>
      <vt:lpstr>Kuva 8</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9</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10</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11</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Kuva 12</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Mitä tämä kuva saattaisi esittää?</vt:lpstr>
      <vt:lpstr>Tehtävä 2:</vt:lpstr>
      <vt:lpstr>Mitä näet?</vt:lpstr>
      <vt:lpstr>Mitä näet nyt?</vt:lpstr>
      <vt:lpstr>Mitä näet?</vt:lpstr>
      <vt:lpstr>Mitä näet?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Mitä näet?</vt:lpstr>
      <vt:lpstr>Yritä löytää kaikki yksityiskohdat!</vt:lpstr>
      <vt:lpstr>PowerPoint Presentation</vt:lpstr>
      <vt:lpstr>Siirtäminen jokapäiväiseen elämään</vt:lpstr>
      <vt:lpstr>Siirtäminen jokapäiväiseen elämään</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 Presentation</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Kuinka tämä kaupunkitarina ja muut salaliittoteoriat syntyivät?</vt:lpstr>
      <vt:lpstr>Kuinka tämä kaupunkitarina ja muut salaliittoteoriat syntyivät?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332</cp:revision>
  <dcterms:created xsi:type="dcterms:W3CDTF">2002-10-15T10:55:06Z</dcterms:created>
  <dcterms:modified xsi:type="dcterms:W3CDTF">2025-02-22T02:47:28Z</dcterms:modified>
</cp:coreProperties>
</file>