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1" r:id="rId1"/>
  </p:sldMasterIdLst>
  <p:notesMasterIdLst>
    <p:notesMasterId r:id="rId124"/>
  </p:notesMasterIdLst>
  <p:handoutMasterIdLst>
    <p:handoutMasterId r:id="rId125"/>
  </p:handoutMasterIdLst>
  <p:sldIdLst>
    <p:sldId id="778" r:id="rId2"/>
    <p:sldId id="376" r:id="rId3"/>
    <p:sldId id="377" r:id="rId4"/>
    <p:sldId id="762" r:id="rId5"/>
    <p:sldId id="779" r:id="rId6"/>
    <p:sldId id="540" r:id="rId7"/>
    <p:sldId id="765" r:id="rId8"/>
    <p:sldId id="764" r:id="rId9"/>
    <p:sldId id="763" r:id="rId10"/>
    <p:sldId id="541" r:id="rId11"/>
    <p:sldId id="766" r:id="rId12"/>
    <p:sldId id="576" r:id="rId13"/>
    <p:sldId id="383" r:id="rId14"/>
    <p:sldId id="752" r:id="rId15"/>
    <p:sldId id="753" r:id="rId16"/>
    <p:sldId id="754" r:id="rId17"/>
    <p:sldId id="755" r:id="rId18"/>
    <p:sldId id="730" r:id="rId19"/>
    <p:sldId id="563" r:id="rId20"/>
    <p:sldId id="546" r:id="rId21"/>
    <p:sldId id="547" r:id="rId22"/>
    <p:sldId id="549" r:id="rId23"/>
    <p:sldId id="769" r:id="rId24"/>
    <p:sldId id="768" r:id="rId25"/>
    <p:sldId id="767" r:id="rId26"/>
    <p:sldId id="395" r:id="rId27"/>
    <p:sldId id="396" r:id="rId28"/>
    <p:sldId id="734" r:id="rId29"/>
    <p:sldId id="735" r:id="rId30"/>
    <p:sldId id="717" r:id="rId31"/>
    <p:sldId id="718" r:id="rId32"/>
    <p:sldId id="736" r:id="rId33"/>
    <p:sldId id="404" r:id="rId34"/>
    <p:sldId id="405" r:id="rId35"/>
    <p:sldId id="760" r:id="rId36"/>
    <p:sldId id="402" r:id="rId37"/>
    <p:sldId id="403" r:id="rId38"/>
    <p:sldId id="568" r:id="rId39"/>
    <p:sldId id="569" r:id="rId40"/>
    <p:sldId id="420" r:id="rId41"/>
    <p:sldId id="421" r:id="rId42"/>
    <p:sldId id="434" r:id="rId43"/>
    <p:sldId id="435" r:id="rId44"/>
    <p:sldId id="438" r:id="rId45"/>
    <p:sldId id="439" r:id="rId46"/>
    <p:sldId id="552" r:id="rId47"/>
    <p:sldId id="553" r:id="rId48"/>
    <p:sldId id="564" r:id="rId49"/>
    <p:sldId id="565" r:id="rId50"/>
    <p:sldId id="580" r:id="rId51"/>
    <p:sldId id="771" r:id="rId52"/>
    <p:sldId id="770" r:id="rId53"/>
    <p:sldId id="651" r:id="rId54"/>
    <p:sldId id="652" r:id="rId55"/>
    <p:sldId id="653" r:id="rId56"/>
    <p:sldId id="654" r:id="rId57"/>
    <p:sldId id="655" r:id="rId58"/>
    <p:sldId id="656" r:id="rId59"/>
    <p:sldId id="657" r:id="rId60"/>
    <p:sldId id="658" r:id="rId61"/>
    <p:sldId id="659" r:id="rId62"/>
    <p:sldId id="660" r:id="rId63"/>
    <p:sldId id="661" r:id="rId64"/>
    <p:sldId id="662" r:id="rId65"/>
    <p:sldId id="663" r:id="rId66"/>
    <p:sldId id="664" r:id="rId67"/>
    <p:sldId id="665" r:id="rId68"/>
    <p:sldId id="666" r:id="rId69"/>
    <p:sldId id="667" r:id="rId70"/>
    <p:sldId id="668" r:id="rId71"/>
    <p:sldId id="669" r:id="rId72"/>
    <p:sldId id="670" r:id="rId73"/>
    <p:sldId id="671" r:id="rId74"/>
    <p:sldId id="672" r:id="rId75"/>
    <p:sldId id="673" r:id="rId76"/>
    <p:sldId id="674" r:id="rId77"/>
    <p:sldId id="675" r:id="rId78"/>
    <p:sldId id="676" r:id="rId79"/>
    <p:sldId id="677" r:id="rId80"/>
    <p:sldId id="678" r:id="rId81"/>
    <p:sldId id="679" r:id="rId82"/>
    <p:sldId id="680" r:id="rId83"/>
    <p:sldId id="681" r:id="rId84"/>
    <p:sldId id="682" r:id="rId85"/>
    <p:sldId id="683" r:id="rId86"/>
    <p:sldId id="684" r:id="rId87"/>
    <p:sldId id="685" r:id="rId88"/>
    <p:sldId id="686" r:id="rId89"/>
    <p:sldId id="687" r:id="rId90"/>
    <p:sldId id="688" r:id="rId91"/>
    <p:sldId id="689" r:id="rId92"/>
    <p:sldId id="690" r:id="rId93"/>
    <p:sldId id="691" r:id="rId94"/>
    <p:sldId id="758" r:id="rId95"/>
    <p:sldId id="773" r:id="rId96"/>
    <p:sldId id="772" r:id="rId97"/>
    <p:sldId id="695" r:id="rId98"/>
    <p:sldId id="696" r:id="rId99"/>
    <p:sldId id="697" r:id="rId100"/>
    <p:sldId id="698" r:id="rId101"/>
    <p:sldId id="699" r:id="rId102"/>
    <p:sldId id="700" r:id="rId103"/>
    <p:sldId id="701" r:id="rId104"/>
    <p:sldId id="702" r:id="rId105"/>
    <p:sldId id="703" r:id="rId106"/>
    <p:sldId id="704" r:id="rId107"/>
    <p:sldId id="705" r:id="rId108"/>
    <p:sldId id="706" r:id="rId109"/>
    <p:sldId id="707" r:id="rId110"/>
    <p:sldId id="708" r:id="rId111"/>
    <p:sldId id="709" r:id="rId112"/>
    <p:sldId id="710" r:id="rId113"/>
    <p:sldId id="560" r:id="rId114"/>
    <p:sldId id="776" r:id="rId115"/>
    <p:sldId id="775" r:id="rId116"/>
    <p:sldId id="774" r:id="rId117"/>
    <p:sldId id="561" r:id="rId118"/>
    <p:sldId id="777" r:id="rId119"/>
    <p:sldId id="761" r:id="rId120"/>
    <p:sldId id="747" r:id="rId121"/>
    <p:sldId id="748" r:id="rId122"/>
    <p:sldId id="749" r:id="rId123"/>
  </p:sldIdLst>
  <p:sldSz cx="12195175" cy="6858000"/>
  <p:notesSz cx="6669088" cy="10050463"/>
  <p:embeddedFontLst>
    <p:embeddedFont>
      <p:font typeface="Calibri" panose="020F0502020204030204" pitchFamily="34" charset="0"/>
      <p:regular r:id="rId126"/>
      <p:bold r:id="rId127"/>
      <p:italic r:id="rId128"/>
      <p:boldItalic r:id="rId129"/>
    </p:embeddedFont>
    <p:embeddedFont>
      <p:font typeface="Calibri Light" panose="020F0302020204030204" pitchFamily="34" charset="0"/>
      <p:regular r:id="rId130"/>
      <p:italic r:id="rId131"/>
    </p:embeddedFont>
  </p:embeddedFontLst>
  <p:defaultTextStyle>
    <a:defPPr>
      <a:defRPr lang="de-DE"/>
    </a:defPPr>
    <a:lvl1pPr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eaLnBrk="0" fontAlgn="base" hangingPunct="0">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981">
          <p15:clr>
            <a:srgbClr val="A4A3A4"/>
          </p15:clr>
        </p15:guide>
        <p15:guide id="2" pos="2880">
          <p15:clr>
            <a:srgbClr val="A4A3A4"/>
          </p15:clr>
        </p15:guide>
        <p15:guide id="3" pos="3841">
          <p15:clr>
            <a:srgbClr val="A4A3A4"/>
          </p15:clr>
        </p15:guide>
      </p15:sldGuideLst>
    </p:ext>
    <p:ext uri="{2D200454-40CA-4A62-9FC3-DE9A4176ACB9}">
      <p15:notesGuideLst xmlns:p15="http://schemas.microsoft.com/office/powerpoint/2012/main">
        <p15:guide id="1" orient="horz" pos="3165">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0066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6248" autoAdjust="0"/>
    <p:restoredTop sz="99390" autoAdjust="0"/>
  </p:normalViewPr>
  <p:slideViewPr>
    <p:cSldViewPr>
      <p:cViewPr varScale="1">
        <p:scale>
          <a:sx n="67" d="100"/>
          <a:sy n="67" d="100"/>
        </p:scale>
        <p:origin x="924" y="44"/>
      </p:cViewPr>
      <p:guideLst>
        <p:guide orient="horz" pos="981"/>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6" d="100"/>
          <a:sy n="56" d="100"/>
        </p:scale>
        <p:origin x="-2532" y="-84"/>
      </p:cViewPr>
      <p:guideLst>
        <p:guide orient="horz" pos="3165"/>
        <p:guide pos="210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3.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font" Target="fonts/font1.fntdata"/><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5.fntdata"/><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2890838" cy="501650"/>
          </a:xfrm>
          <a:prstGeom prst="rect">
            <a:avLst/>
          </a:prstGeom>
          <a:noFill/>
          <a:ln w="9525">
            <a:noFill/>
            <a:miter lim="800000"/>
            <a:headEnd/>
            <a:tailEnd/>
          </a:ln>
          <a:effectLst/>
        </p:spPr>
        <p:txBody>
          <a:bodyPr vert="horz" wrap="square" lIns="95532" tIns="47766" rIns="95532" bIns="47766" numCol="1" anchor="t" anchorCtr="0" compatLnSpc="1">
            <a:prstTxWarp prst="textNoShape">
              <a:avLst/>
            </a:prstTxWarp>
          </a:bodyPr>
          <a:lstStyle>
            <a:lvl1pPr defTabSz="955675" eaLnBrk="1" hangingPunct="1">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3778250" y="0"/>
            <a:ext cx="2890838" cy="501650"/>
          </a:xfrm>
          <a:prstGeom prst="rect">
            <a:avLst/>
          </a:prstGeom>
          <a:noFill/>
          <a:ln w="9525">
            <a:noFill/>
            <a:miter lim="800000"/>
            <a:headEnd/>
            <a:tailEnd/>
          </a:ln>
          <a:effectLst/>
        </p:spPr>
        <p:txBody>
          <a:bodyPr vert="horz" wrap="square" lIns="95532" tIns="47766" rIns="95532" bIns="47766" numCol="1" anchor="t" anchorCtr="0" compatLnSpc="1">
            <a:prstTxWarp prst="textNoShape">
              <a:avLst/>
            </a:prstTxWarp>
          </a:bodyPr>
          <a:lstStyle>
            <a:lvl1pPr algn="r" defTabSz="955675" eaLnBrk="1" hangingPunct="1">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548813"/>
            <a:ext cx="2890838" cy="501650"/>
          </a:xfrm>
          <a:prstGeom prst="rect">
            <a:avLst/>
          </a:prstGeom>
          <a:noFill/>
          <a:ln w="9525">
            <a:noFill/>
            <a:miter lim="800000"/>
            <a:headEnd/>
            <a:tailEnd/>
          </a:ln>
          <a:effectLst/>
        </p:spPr>
        <p:txBody>
          <a:bodyPr vert="horz" wrap="square" lIns="95532" tIns="47766" rIns="95532" bIns="47766" numCol="1" anchor="b" anchorCtr="0" compatLnSpc="1">
            <a:prstTxWarp prst="textNoShape">
              <a:avLst/>
            </a:prstTxWarp>
          </a:bodyPr>
          <a:lstStyle>
            <a:lvl1pPr defTabSz="955675" eaLnBrk="1" hangingPunct="1">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3778250" y="9548813"/>
            <a:ext cx="2890838" cy="501650"/>
          </a:xfrm>
          <a:prstGeom prst="rect">
            <a:avLst/>
          </a:prstGeom>
          <a:noFill/>
          <a:ln w="9525">
            <a:noFill/>
            <a:miter lim="800000"/>
            <a:headEnd/>
            <a:tailEnd/>
          </a:ln>
          <a:effectLst/>
        </p:spPr>
        <p:txBody>
          <a:bodyPr vert="horz" wrap="square" lIns="95532" tIns="47766" rIns="95532" bIns="47766" numCol="1" anchor="b" anchorCtr="0" compatLnSpc="1">
            <a:prstTxWarp prst="textNoShape">
              <a:avLst/>
            </a:prstTxWarp>
          </a:bodyPr>
          <a:lstStyle>
            <a:lvl1pPr algn="r" defTabSz="955675" eaLnBrk="1" hangingPunct="1">
              <a:defRPr sz="1300"/>
            </a:lvl1pPr>
          </a:lstStyle>
          <a:p>
            <a:pPr>
              <a:defRPr/>
            </a:pPr>
            <a:fld id="{24A539D1-974A-40BD-99F1-C67B640F262B}" type="slidenum">
              <a:rPr lang="en-GB" altLang="de-DE"/>
              <a:pPr>
                <a:defRPr/>
              </a:pPr>
              <a:t>‹Nr.›</a:t>
            </a:fld>
            <a:endParaRPr lang="en-GB" altLang="de-DE"/>
          </a:p>
        </p:txBody>
      </p:sp>
    </p:spTree>
    <p:extLst>
      <p:ext uri="{BB962C8B-B14F-4D97-AF65-F5344CB8AC3E}">
        <p14:creationId xmlns:p14="http://schemas.microsoft.com/office/powerpoint/2010/main" val="10488252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501650"/>
          </a:xfrm>
          <a:prstGeom prst="rect">
            <a:avLst/>
          </a:prstGeom>
          <a:noFill/>
          <a:ln w="9525">
            <a:noFill/>
            <a:miter lim="800000"/>
            <a:headEnd/>
            <a:tailEnd/>
          </a:ln>
          <a:effectLst/>
        </p:spPr>
        <p:txBody>
          <a:bodyPr vert="horz" wrap="square" lIns="95532" tIns="47766" rIns="95532" bIns="47766" numCol="1" anchor="t" anchorCtr="0" compatLnSpc="1">
            <a:prstTxWarp prst="textNoShape">
              <a:avLst/>
            </a:prstTxWarp>
          </a:bodyPr>
          <a:lstStyle>
            <a:lvl1pPr defTabSz="955675" eaLnBrk="1" hangingPunct="1">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3778250" y="0"/>
            <a:ext cx="2890838" cy="501650"/>
          </a:xfrm>
          <a:prstGeom prst="rect">
            <a:avLst/>
          </a:prstGeom>
          <a:noFill/>
          <a:ln w="9525">
            <a:noFill/>
            <a:miter lim="800000"/>
            <a:headEnd/>
            <a:tailEnd/>
          </a:ln>
          <a:effectLst/>
        </p:spPr>
        <p:txBody>
          <a:bodyPr vert="horz" wrap="square" lIns="95532" tIns="47766" rIns="95532" bIns="47766" numCol="1" anchor="t" anchorCtr="0" compatLnSpc="1">
            <a:prstTxWarp prst="textNoShape">
              <a:avLst/>
            </a:prstTxWarp>
          </a:bodyPr>
          <a:lstStyle>
            <a:lvl1pPr algn="r" defTabSz="955675" eaLnBrk="1" hangingPunct="1">
              <a:defRPr sz="1300">
                <a:latin typeface="Arial" charset="0"/>
                <a:cs typeface="+mn-cs"/>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5875" y="754063"/>
            <a:ext cx="6700838" cy="37687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889000" y="4773613"/>
            <a:ext cx="4891088" cy="4522787"/>
          </a:xfrm>
          <a:prstGeom prst="rect">
            <a:avLst/>
          </a:prstGeom>
          <a:noFill/>
          <a:ln w="9525">
            <a:noFill/>
            <a:miter lim="800000"/>
            <a:headEnd/>
            <a:tailEnd/>
          </a:ln>
          <a:effectLst/>
        </p:spPr>
        <p:txBody>
          <a:bodyPr vert="horz" wrap="square" lIns="95532" tIns="47766" rIns="95532" bIns="47766"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548813"/>
            <a:ext cx="2890838" cy="501650"/>
          </a:xfrm>
          <a:prstGeom prst="rect">
            <a:avLst/>
          </a:prstGeom>
          <a:noFill/>
          <a:ln w="9525">
            <a:noFill/>
            <a:miter lim="800000"/>
            <a:headEnd/>
            <a:tailEnd/>
          </a:ln>
          <a:effectLst/>
        </p:spPr>
        <p:txBody>
          <a:bodyPr vert="horz" wrap="square" lIns="95532" tIns="47766" rIns="95532" bIns="47766" numCol="1" anchor="b" anchorCtr="0" compatLnSpc="1">
            <a:prstTxWarp prst="textNoShape">
              <a:avLst/>
            </a:prstTxWarp>
          </a:bodyPr>
          <a:lstStyle>
            <a:lvl1pPr defTabSz="955675" eaLnBrk="1" hangingPunct="1">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778250" y="9548813"/>
            <a:ext cx="2890838" cy="501650"/>
          </a:xfrm>
          <a:prstGeom prst="rect">
            <a:avLst/>
          </a:prstGeom>
          <a:noFill/>
          <a:ln w="9525">
            <a:noFill/>
            <a:miter lim="800000"/>
            <a:headEnd/>
            <a:tailEnd/>
          </a:ln>
          <a:effectLst/>
        </p:spPr>
        <p:txBody>
          <a:bodyPr vert="horz" wrap="square" lIns="95532" tIns="47766" rIns="95532" bIns="47766" numCol="1" anchor="b" anchorCtr="0" compatLnSpc="1">
            <a:prstTxWarp prst="textNoShape">
              <a:avLst/>
            </a:prstTxWarp>
          </a:bodyPr>
          <a:lstStyle>
            <a:lvl1pPr algn="r" defTabSz="955675" eaLnBrk="1" hangingPunct="1">
              <a:defRPr sz="1300"/>
            </a:lvl1pPr>
          </a:lstStyle>
          <a:p>
            <a:pPr>
              <a:defRPr/>
            </a:pPr>
            <a:fld id="{2BE9EDF4-8A7E-4E09-984B-84C1879B4FB4}" type="slidenum">
              <a:rPr lang="en-US" altLang="de-DE"/>
              <a:pPr>
                <a:defRPr/>
              </a:pPr>
              <a:t>‹Nr.›</a:t>
            </a:fld>
            <a:endParaRPr lang="en-US" altLang="de-DE"/>
          </a:p>
        </p:txBody>
      </p:sp>
    </p:spTree>
    <p:extLst>
      <p:ext uri="{BB962C8B-B14F-4D97-AF65-F5344CB8AC3E}">
        <p14:creationId xmlns:p14="http://schemas.microsoft.com/office/powerpoint/2010/main" val="33115404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550" y="593725"/>
            <a:ext cx="5627688" cy="31654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0F16ED-F4B7-4798-9933-4B3320F90285}" type="slidenum">
              <a:rPr lang="en-US" altLang="de-DE" sz="1300" smtClean="0"/>
              <a:pPr>
                <a:spcBef>
                  <a:spcPct val="0"/>
                </a:spcBef>
              </a:pPr>
              <a:t>2</a:t>
            </a:fld>
            <a:endParaRPr lang="en-US" altLang="de-DE" sz="1300"/>
          </a:p>
        </p:txBody>
      </p:sp>
      <p:sp>
        <p:nvSpPr>
          <p:cNvPr id="9219" name="Rectangle 2"/>
          <p:cNvSpPr>
            <a:spLocks noGrp="1" noRot="1" noChangeAspect="1" noChangeArrowheads="1" noTextEdit="1"/>
          </p:cNvSpPr>
          <p:nvPr>
            <p:ph type="sldImg"/>
          </p:nvPr>
        </p:nvSpPr>
        <p:spPr>
          <a:xfrm>
            <a:off x="-15875" y="754063"/>
            <a:ext cx="6700838" cy="3768725"/>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3594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AE0C6F-E0E1-4AF0-AA88-9ABCE9464093}" type="slidenum">
              <a:rPr lang="en-US" altLang="de-DE" sz="1300" smtClean="0"/>
              <a:pPr>
                <a:spcBef>
                  <a:spcPct val="0"/>
                </a:spcBef>
              </a:pPr>
              <a:t>3</a:t>
            </a:fld>
            <a:endParaRPr lang="en-US" altLang="de-DE" sz="1300"/>
          </a:p>
        </p:txBody>
      </p:sp>
      <p:sp>
        <p:nvSpPr>
          <p:cNvPr id="11267" name="Rectangle 1026"/>
          <p:cNvSpPr>
            <a:spLocks noGrp="1" noRot="1" noChangeAspect="1" noChangeArrowheads="1" noTextEdit="1"/>
          </p:cNvSpPr>
          <p:nvPr>
            <p:ph type="sldImg"/>
          </p:nvPr>
        </p:nvSpPr>
        <p:spPr>
          <a:xfrm>
            <a:off x="-15875" y="754063"/>
            <a:ext cx="6700838" cy="3768725"/>
          </a:xfrm>
          <a:ln/>
        </p:spPr>
      </p:sp>
      <p:sp>
        <p:nvSpPr>
          <p:cNvPr id="112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0847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85B70B-0A2A-497E-93CE-8D06AEAAEFC1}"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5875" y="754063"/>
            <a:ext cx="6700838" cy="3768725"/>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9742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85B70B-0A2A-497E-93CE-8D06AEAAEFC1}"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5875" y="754063"/>
            <a:ext cx="6700838" cy="3768725"/>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9742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9F2415-DA8E-4833-BD9C-1F98295FEE87}" type="slidenum">
              <a:rPr lang="en-US" altLang="de-DE" sz="1300" smtClean="0"/>
              <a:pPr>
                <a:spcBef>
                  <a:spcPct val="0"/>
                </a:spcBef>
              </a:pPr>
              <a:t>6</a:t>
            </a:fld>
            <a:endParaRPr lang="en-US" altLang="de-DE" sz="1300"/>
          </a:p>
        </p:txBody>
      </p:sp>
      <p:sp>
        <p:nvSpPr>
          <p:cNvPr id="23555" name="Rectangle 2"/>
          <p:cNvSpPr>
            <a:spLocks noGrp="1" noRot="1" noChangeAspect="1" noChangeArrowheads="1" noTextEdit="1"/>
          </p:cNvSpPr>
          <p:nvPr>
            <p:ph type="sldImg"/>
          </p:nvPr>
        </p:nvSpPr>
        <p:spPr>
          <a:xfrm>
            <a:off x="-15875" y="754063"/>
            <a:ext cx="6700838" cy="3768725"/>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3422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9F2415-DA8E-4833-BD9C-1F98295FEE87}" type="slidenum">
              <a:rPr lang="en-US" altLang="de-DE" sz="1300" smtClean="0"/>
              <a:pPr>
                <a:spcBef>
                  <a:spcPct val="0"/>
                </a:spcBef>
              </a:pPr>
              <a:t>7</a:t>
            </a:fld>
            <a:endParaRPr lang="en-US" altLang="de-DE" sz="1300"/>
          </a:p>
        </p:txBody>
      </p:sp>
      <p:sp>
        <p:nvSpPr>
          <p:cNvPr id="23555" name="Rectangle 2"/>
          <p:cNvSpPr>
            <a:spLocks noGrp="1" noRot="1" noChangeAspect="1" noChangeArrowheads="1" noTextEdit="1"/>
          </p:cNvSpPr>
          <p:nvPr>
            <p:ph type="sldImg"/>
          </p:nvPr>
        </p:nvSpPr>
        <p:spPr>
          <a:xfrm>
            <a:off x="-15875" y="754063"/>
            <a:ext cx="6700838" cy="3768725"/>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3422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9F2415-DA8E-4833-BD9C-1F98295FEE87}" type="slidenum">
              <a:rPr lang="en-US" altLang="de-DE" sz="1300" smtClean="0"/>
              <a:pPr>
                <a:spcBef>
                  <a:spcPct val="0"/>
                </a:spcBef>
              </a:pPr>
              <a:t>8</a:t>
            </a:fld>
            <a:endParaRPr lang="en-US" altLang="de-DE" sz="1300"/>
          </a:p>
        </p:txBody>
      </p:sp>
      <p:sp>
        <p:nvSpPr>
          <p:cNvPr id="23555" name="Rectangle 2"/>
          <p:cNvSpPr>
            <a:spLocks noGrp="1" noRot="1" noChangeAspect="1" noChangeArrowheads="1" noTextEdit="1"/>
          </p:cNvSpPr>
          <p:nvPr>
            <p:ph type="sldImg"/>
          </p:nvPr>
        </p:nvSpPr>
        <p:spPr>
          <a:xfrm>
            <a:off x="-15875" y="754063"/>
            <a:ext cx="6700838" cy="3768725"/>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3422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9F2415-DA8E-4833-BD9C-1F98295FEE87}" type="slidenum">
              <a:rPr lang="en-US" altLang="de-DE" sz="1300" smtClean="0"/>
              <a:pPr>
                <a:spcBef>
                  <a:spcPct val="0"/>
                </a:spcBef>
              </a:pPr>
              <a:t>9</a:t>
            </a:fld>
            <a:endParaRPr lang="en-US" altLang="de-DE" sz="1300"/>
          </a:p>
        </p:txBody>
      </p:sp>
      <p:sp>
        <p:nvSpPr>
          <p:cNvPr id="23555" name="Rectangle 2"/>
          <p:cNvSpPr>
            <a:spLocks noGrp="1" noRot="1" noChangeAspect="1" noChangeArrowheads="1" noTextEdit="1"/>
          </p:cNvSpPr>
          <p:nvPr>
            <p:ph type="sldImg"/>
          </p:nvPr>
        </p:nvSpPr>
        <p:spPr>
          <a:xfrm>
            <a:off x="-15875" y="754063"/>
            <a:ext cx="6700838" cy="3768725"/>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3422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4AD22F-C029-4C6F-A84E-35F70A684BED}" type="slidenum">
              <a:rPr lang="en-US" altLang="de-DE" sz="1300" smtClean="0"/>
              <a:pPr>
                <a:spcBef>
                  <a:spcPct val="0"/>
                </a:spcBef>
              </a:pPr>
              <a:t>10</a:t>
            </a:fld>
            <a:endParaRPr lang="en-US" altLang="de-DE" sz="1300"/>
          </a:p>
        </p:txBody>
      </p:sp>
      <p:sp>
        <p:nvSpPr>
          <p:cNvPr id="27651" name="Rectangle 2"/>
          <p:cNvSpPr>
            <a:spLocks noGrp="1" noRot="1" noChangeAspect="1" noChangeArrowheads="1" noTextEdit="1"/>
          </p:cNvSpPr>
          <p:nvPr>
            <p:ph type="sldImg"/>
          </p:nvPr>
        </p:nvSpPr>
        <p:spPr>
          <a:xfrm>
            <a:off x="-15875" y="754063"/>
            <a:ext cx="6700838" cy="3768725"/>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3021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4AD22F-C029-4C6F-A84E-35F70A684BED}" type="slidenum">
              <a:rPr lang="en-US" altLang="de-DE" sz="1300" smtClean="0"/>
              <a:pPr>
                <a:spcBef>
                  <a:spcPct val="0"/>
                </a:spcBef>
              </a:pPr>
              <a:t>11</a:t>
            </a:fld>
            <a:endParaRPr lang="en-US" altLang="de-DE" sz="1300"/>
          </a:p>
        </p:txBody>
      </p:sp>
      <p:sp>
        <p:nvSpPr>
          <p:cNvPr id="27651" name="Rectangle 2"/>
          <p:cNvSpPr>
            <a:spLocks noGrp="1" noRot="1" noChangeAspect="1" noChangeArrowheads="1" noTextEdit="1"/>
          </p:cNvSpPr>
          <p:nvPr>
            <p:ph type="sldImg"/>
          </p:nvPr>
        </p:nvSpPr>
        <p:spPr>
          <a:xfrm>
            <a:off x="-15875" y="754063"/>
            <a:ext cx="6700838" cy="3768725"/>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3021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EF1396-0D4B-4C9D-AB63-F8C5C58BC3AB}" type="slidenum">
              <a:rPr lang="en-US" altLang="de-DE" sz="1300" smtClean="0"/>
              <a:pPr>
                <a:spcBef>
                  <a:spcPct val="0"/>
                </a:spcBef>
              </a:pPr>
              <a:t>12</a:t>
            </a:fld>
            <a:endParaRPr lang="en-US" altLang="de-DE" sz="1300"/>
          </a:p>
        </p:txBody>
      </p:sp>
      <p:sp>
        <p:nvSpPr>
          <p:cNvPr id="29699" name="Rectangle 2"/>
          <p:cNvSpPr>
            <a:spLocks noGrp="1" noRot="1" noChangeAspect="1" noChangeArrowheads="1" noTextEdit="1"/>
          </p:cNvSpPr>
          <p:nvPr>
            <p:ph type="sldImg"/>
          </p:nvPr>
        </p:nvSpPr>
        <p:spPr>
          <a:xfrm>
            <a:off x="-14288" y="754063"/>
            <a:ext cx="6700838" cy="3768725"/>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3538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F5D4F0-D101-4454-921B-ADE242D5DF9F}"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5875" y="754063"/>
            <a:ext cx="6700838" cy="3768725"/>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6080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panose="020B0604020202020204" pitchFamily="34" charset="0"/>
                <a:cs typeface="Times New Roman" panose="02020603050405020304" pitchFamily="18" charset="0"/>
              </a:defRPr>
            </a:lvl1pPr>
            <a:lvl2pPr marL="742950" indent="-285750" defTabSz="955675">
              <a:defRPr sz="2400">
                <a:solidFill>
                  <a:schemeClr val="tx1"/>
                </a:solidFill>
                <a:latin typeface="Arial" panose="020B0604020202020204" pitchFamily="34" charset="0"/>
                <a:cs typeface="Times New Roman" panose="02020603050405020304" pitchFamily="18" charset="0"/>
              </a:defRPr>
            </a:lvl2pPr>
            <a:lvl3pPr marL="1143000" indent="-228600" defTabSz="955675">
              <a:defRPr sz="2400">
                <a:solidFill>
                  <a:schemeClr val="tx1"/>
                </a:solidFill>
                <a:latin typeface="Arial" panose="020B0604020202020204" pitchFamily="34" charset="0"/>
                <a:cs typeface="Times New Roman" panose="02020603050405020304" pitchFamily="18" charset="0"/>
              </a:defRPr>
            </a:lvl3pPr>
            <a:lvl4pPr marL="1600200" indent="-228600" defTabSz="955675">
              <a:defRPr sz="2400">
                <a:solidFill>
                  <a:schemeClr val="tx1"/>
                </a:solidFill>
                <a:latin typeface="Arial" panose="020B0604020202020204" pitchFamily="34" charset="0"/>
                <a:cs typeface="Times New Roman" panose="02020603050405020304" pitchFamily="18" charset="0"/>
              </a:defRPr>
            </a:lvl4pPr>
            <a:lvl5pPr marL="2057400" indent="-228600" defTabSz="955675">
              <a:defRPr sz="2400">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3EF92754-1087-4541-A2EA-DCB35B93E310}" type="slidenum">
              <a:rPr lang="en-US" altLang="fi-FI" sz="1300" smtClean="0">
                <a:solidFill>
                  <a:srgbClr val="000000"/>
                </a:solidFill>
              </a:rPr>
              <a:pPr/>
              <a:t>14</a:t>
            </a:fld>
            <a:endParaRPr lang="en-US" altLang="fi-FI" sz="1300">
              <a:solidFill>
                <a:srgbClr val="000000"/>
              </a:solidFill>
            </a:endParaRPr>
          </a:p>
        </p:txBody>
      </p:sp>
      <p:sp>
        <p:nvSpPr>
          <p:cNvPr id="33795" name="Rectangle 2"/>
          <p:cNvSpPr>
            <a:spLocks noGrp="1" noRot="1" noChangeAspect="1" noChangeArrowheads="1" noTextEdit="1"/>
          </p:cNvSpPr>
          <p:nvPr>
            <p:ph type="sldImg"/>
          </p:nvPr>
        </p:nvSpPr>
        <p:spPr>
          <a:xfrm>
            <a:off x="-15875" y="754063"/>
            <a:ext cx="6700838" cy="3768725"/>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3238909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panose="020B0604020202020204" pitchFamily="34" charset="0"/>
                <a:cs typeface="Times New Roman" panose="02020603050405020304" pitchFamily="18" charset="0"/>
              </a:defRPr>
            </a:lvl1pPr>
            <a:lvl2pPr marL="742950" indent="-285750" defTabSz="955675">
              <a:defRPr sz="2400">
                <a:solidFill>
                  <a:schemeClr val="tx1"/>
                </a:solidFill>
                <a:latin typeface="Arial" panose="020B0604020202020204" pitchFamily="34" charset="0"/>
                <a:cs typeface="Times New Roman" panose="02020603050405020304" pitchFamily="18" charset="0"/>
              </a:defRPr>
            </a:lvl2pPr>
            <a:lvl3pPr marL="1143000" indent="-228600" defTabSz="955675">
              <a:defRPr sz="2400">
                <a:solidFill>
                  <a:schemeClr val="tx1"/>
                </a:solidFill>
                <a:latin typeface="Arial" panose="020B0604020202020204" pitchFamily="34" charset="0"/>
                <a:cs typeface="Times New Roman" panose="02020603050405020304" pitchFamily="18" charset="0"/>
              </a:defRPr>
            </a:lvl3pPr>
            <a:lvl4pPr marL="1600200" indent="-228600" defTabSz="955675">
              <a:defRPr sz="2400">
                <a:solidFill>
                  <a:schemeClr val="tx1"/>
                </a:solidFill>
                <a:latin typeface="Arial" panose="020B0604020202020204" pitchFamily="34" charset="0"/>
                <a:cs typeface="Times New Roman" panose="02020603050405020304" pitchFamily="18" charset="0"/>
              </a:defRPr>
            </a:lvl4pPr>
            <a:lvl5pPr marL="2057400" indent="-228600" defTabSz="955675">
              <a:defRPr sz="2400">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F4E3A000-120D-4006-8B96-8C9AE41A88B6}" type="slidenum">
              <a:rPr lang="en-US" altLang="fi-FI" sz="1300" smtClean="0">
                <a:solidFill>
                  <a:srgbClr val="000000"/>
                </a:solidFill>
              </a:rPr>
              <a:pPr/>
              <a:t>15</a:t>
            </a:fld>
            <a:endParaRPr lang="en-US" altLang="fi-FI" sz="1300">
              <a:solidFill>
                <a:srgbClr val="000000"/>
              </a:solidFill>
            </a:endParaRPr>
          </a:p>
        </p:txBody>
      </p:sp>
      <p:sp>
        <p:nvSpPr>
          <p:cNvPr id="35843" name="Rectangle 2"/>
          <p:cNvSpPr>
            <a:spLocks noGrp="1" noRot="1" noChangeAspect="1" noChangeArrowheads="1" noTextEdit="1"/>
          </p:cNvSpPr>
          <p:nvPr>
            <p:ph type="sldImg"/>
          </p:nvPr>
        </p:nvSpPr>
        <p:spPr>
          <a:xfrm>
            <a:off x="-15875" y="754063"/>
            <a:ext cx="6700838" cy="3768725"/>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570741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panose="020B0604020202020204" pitchFamily="34" charset="0"/>
                <a:cs typeface="Times New Roman" panose="02020603050405020304" pitchFamily="18" charset="0"/>
              </a:defRPr>
            </a:lvl1pPr>
            <a:lvl2pPr marL="742950" indent="-285750" defTabSz="955675">
              <a:defRPr sz="2400">
                <a:solidFill>
                  <a:schemeClr val="tx1"/>
                </a:solidFill>
                <a:latin typeface="Arial" panose="020B0604020202020204" pitchFamily="34" charset="0"/>
                <a:cs typeface="Times New Roman" panose="02020603050405020304" pitchFamily="18" charset="0"/>
              </a:defRPr>
            </a:lvl2pPr>
            <a:lvl3pPr marL="1143000" indent="-228600" defTabSz="955675">
              <a:defRPr sz="2400">
                <a:solidFill>
                  <a:schemeClr val="tx1"/>
                </a:solidFill>
                <a:latin typeface="Arial" panose="020B0604020202020204" pitchFamily="34" charset="0"/>
                <a:cs typeface="Times New Roman" panose="02020603050405020304" pitchFamily="18" charset="0"/>
              </a:defRPr>
            </a:lvl3pPr>
            <a:lvl4pPr marL="1600200" indent="-228600" defTabSz="955675">
              <a:defRPr sz="2400">
                <a:solidFill>
                  <a:schemeClr val="tx1"/>
                </a:solidFill>
                <a:latin typeface="Arial" panose="020B0604020202020204" pitchFamily="34" charset="0"/>
                <a:cs typeface="Times New Roman" panose="02020603050405020304" pitchFamily="18" charset="0"/>
              </a:defRPr>
            </a:lvl4pPr>
            <a:lvl5pPr marL="2057400" indent="-228600" defTabSz="955675">
              <a:defRPr sz="2400">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42B002E9-81D5-49E3-BECF-A1019D5E3A97}" type="slidenum">
              <a:rPr lang="en-US" altLang="fi-FI" sz="1300" smtClean="0">
                <a:solidFill>
                  <a:srgbClr val="000000"/>
                </a:solidFill>
              </a:rPr>
              <a:pPr/>
              <a:t>16</a:t>
            </a:fld>
            <a:endParaRPr lang="en-US" altLang="fi-FI" sz="1300">
              <a:solidFill>
                <a:srgbClr val="000000"/>
              </a:solidFill>
            </a:endParaRPr>
          </a:p>
        </p:txBody>
      </p:sp>
      <p:sp>
        <p:nvSpPr>
          <p:cNvPr id="37891" name="Rectangle 2"/>
          <p:cNvSpPr>
            <a:spLocks noGrp="1" noRot="1" noChangeAspect="1" noChangeArrowheads="1" noTextEdit="1"/>
          </p:cNvSpPr>
          <p:nvPr>
            <p:ph type="sldImg"/>
          </p:nvPr>
        </p:nvSpPr>
        <p:spPr>
          <a:xfrm>
            <a:off x="-15875" y="754063"/>
            <a:ext cx="6700838" cy="3768725"/>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025064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panose="020B0604020202020204" pitchFamily="34" charset="0"/>
                <a:cs typeface="Times New Roman" panose="02020603050405020304" pitchFamily="18" charset="0"/>
              </a:defRPr>
            </a:lvl1pPr>
            <a:lvl2pPr marL="742950" indent="-285750" defTabSz="955675">
              <a:defRPr sz="2400">
                <a:solidFill>
                  <a:schemeClr val="tx1"/>
                </a:solidFill>
                <a:latin typeface="Arial" panose="020B0604020202020204" pitchFamily="34" charset="0"/>
                <a:cs typeface="Times New Roman" panose="02020603050405020304" pitchFamily="18" charset="0"/>
              </a:defRPr>
            </a:lvl2pPr>
            <a:lvl3pPr marL="1143000" indent="-228600" defTabSz="955675">
              <a:defRPr sz="2400">
                <a:solidFill>
                  <a:schemeClr val="tx1"/>
                </a:solidFill>
                <a:latin typeface="Arial" panose="020B0604020202020204" pitchFamily="34" charset="0"/>
                <a:cs typeface="Times New Roman" panose="02020603050405020304" pitchFamily="18" charset="0"/>
              </a:defRPr>
            </a:lvl3pPr>
            <a:lvl4pPr marL="1600200" indent="-228600" defTabSz="955675">
              <a:defRPr sz="2400">
                <a:solidFill>
                  <a:schemeClr val="tx1"/>
                </a:solidFill>
                <a:latin typeface="Arial" panose="020B0604020202020204" pitchFamily="34" charset="0"/>
                <a:cs typeface="Times New Roman" panose="02020603050405020304" pitchFamily="18" charset="0"/>
              </a:defRPr>
            </a:lvl4pPr>
            <a:lvl5pPr marL="2057400" indent="-228600" defTabSz="955675">
              <a:defRPr sz="2400">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88B34773-29CB-48D9-9EE3-7EB41B29B4E1}" type="slidenum">
              <a:rPr lang="en-US" altLang="fi-FI" sz="1300" smtClean="0">
                <a:solidFill>
                  <a:srgbClr val="000000"/>
                </a:solidFill>
              </a:rPr>
              <a:pPr/>
              <a:t>17</a:t>
            </a:fld>
            <a:endParaRPr lang="en-US" altLang="fi-FI" sz="1300">
              <a:solidFill>
                <a:srgbClr val="000000"/>
              </a:solidFill>
            </a:endParaRPr>
          </a:p>
        </p:txBody>
      </p:sp>
      <p:sp>
        <p:nvSpPr>
          <p:cNvPr id="39939" name="Rectangle 2"/>
          <p:cNvSpPr>
            <a:spLocks noGrp="1" noRot="1" noChangeAspect="1" noChangeArrowheads="1" noTextEdit="1"/>
          </p:cNvSpPr>
          <p:nvPr>
            <p:ph type="sldImg"/>
          </p:nvPr>
        </p:nvSpPr>
        <p:spPr>
          <a:xfrm>
            <a:off x="-15875" y="754063"/>
            <a:ext cx="6700838" cy="3768725"/>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770553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ED0CF0-54DB-44E8-85E4-383B78B9E9A3}" type="slidenum">
              <a:rPr lang="en-US" altLang="de-DE" sz="1300" smtClean="0"/>
              <a:pPr>
                <a:spcBef>
                  <a:spcPct val="0"/>
                </a:spcBef>
              </a:pPr>
              <a:t>18</a:t>
            </a:fld>
            <a:endParaRPr lang="en-US" altLang="de-DE" sz="1300"/>
          </a:p>
        </p:txBody>
      </p:sp>
      <p:sp>
        <p:nvSpPr>
          <p:cNvPr id="41987" name="Rectangle 2"/>
          <p:cNvSpPr>
            <a:spLocks noGrp="1" noRot="1" noChangeAspect="1" noChangeArrowheads="1" noTextEdit="1"/>
          </p:cNvSpPr>
          <p:nvPr>
            <p:ph type="sldImg"/>
          </p:nvPr>
        </p:nvSpPr>
        <p:spPr>
          <a:xfrm>
            <a:off x="-15875" y="754063"/>
            <a:ext cx="6700838" cy="3768725"/>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16067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EA5D60-E7C6-44CD-842F-4C0A2F58655C}" type="slidenum">
              <a:rPr lang="en-US" altLang="de-DE" sz="1300" smtClean="0"/>
              <a:pPr>
                <a:spcBef>
                  <a:spcPct val="0"/>
                </a:spcBef>
              </a:pPr>
              <a:t>19</a:t>
            </a:fld>
            <a:endParaRPr lang="en-US" altLang="de-DE" sz="1300"/>
          </a:p>
        </p:txBody>
      </p:sp>
      <p:sp>
        <p:nvSpPr>
          <p:cNvPr id="44035" name="Rectangle 2"/>
          <p:cNvSpPr>
            <a:spLocks noGrp="1" noRot="1" noChangeAspect="1" noChangeArrowheads="1" noTextEdit="1"/>
          </p:cNvSpPr>
          <p:nvPr>
            <p:ph type="sldImg"/>
          </p:nvPr>
        </p:nvSpPr>
        <p:spPr>
          <a:xfrm>
            <a:off x="-15875" y="754063"/>
            <a:ext cx="6700838" cy="3768725"/>
          </a:xfrm>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lIns="88194" tIns="44097" rIns="88194" bIns="4409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7872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3FB43F-E50E-4FD2-A336-C613E7053AB5}"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5875" y="754063"/>
            <a:ext cx="6700838" cy="3768725"/>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81290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CDC75B-A4F0-4F77-AA4E-D5432D4D3FE6}" type="slidenum">
              <a:rPr lang="en-US" altLang="de-DE" sz="1300" smtClean="0"/>
              <a:pPr>
                <a:spcBef>
                  <a:spcPct val="0"/>
                </a:spcBef>
              </a:pPr>
              <a:t>21</a:t>
            </a:fld>
            <a:endParaRPr lang="en-US" altLang="de-DE" sz="1300"/>
          </a:p>
        </p:txBody>
      </p:sp>
      <p:sp>
        <p:nvSpPr>
          <p:cNvPr id="48131" name="Rectangle 2"/>
          <p:cNvSpPr>
            <a:spLocks noGrp="1" noRot="1" noChangeAspect="1" noChangeArrowheads="1" noTextEdit="1"/>
          </p:cNvSpPr>
          <p:nvPr>
            <p:ph type="sldImg"/>
          </p:nvPr>
        </p:nvSpPr>
        <p:spPr>
          <a:xfrm>
            <a:off x="-15875" y="754063"/>
            <a:ext cx="6700838" cy="3768725"/>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62341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E254F1-501D-46B4-8944-27EDE688C017}" type="slidenum">
              <a:rPr lang="en-US" altLang="de-DE" sz="1300" smtClean="0"/>
              <a:pPr>
                <a:spcBef>
                  <a:spcPct val="0"/>
                </a:spcBef>
              </a:pPr>
              <a:t>22</a:t>
            </a:fld>
            <a:endParaRPr lang="en-US" altLang="de-DE" sz="1300"/>
          </a:p>
        </p:txBody>
      </p:sp>
      <p:sp>
        <p:nvSpPr>
          <p:cNvPr id="56323" name="Rectangle 2"/>
          <p:cNvSpPr>
            <a:spLocks noGrp="1" noRot="1" noChangeAspect="1" noChangeArrowheads="1" noTextEdit="1"/>
          </p:cNvSpPr>
          <p:nvPr>
            <p:ph type="sldImg"/>
          </p:nvPr>
        </p:nvSpPr>
        <p:spPr>
          <a:xfrm>
            <a:off x="-15875" y="754063"/>
            <a:ext cx="6700838" cy="3768725"/>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85189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E254F1-501D-46B4-8944-27EDE688C017}" type="slidenum">
              <a:rPr lang="en-US" altLang="de-DE" sz="1300" smtClean="0"/>
              <a:pPr>
                <a:spcBef>
                  <a:spcPct val="0"/>
                </a:spcBef>
              </a:pPr>
              <a:t>23</a:t>
            </a:fld>
            <a:endParaRPr lang="en-US" altLang="de-DE" sz="1300"/>
          </a:p>
        </p:txBody>
      </p:sp>
      <p:sp>
        <p:nvSpPr>
          <p:cNvPr id="56323" name="Rectangle 2"/>
          <p:cNvSpPr>
            <a:spLocks noGrp="1" noRot="1" noChangeAspect="1" noChangeArrowheads="1" noTextEdit="1"/>
          </p:cNvSpPr>
          <p:nvPr>
            <p:ph type="sldImg"/>
          </p:nvPr>
        </p:nvSpPr>
        <p:spPr>
          <a:xfrm>
            <a:off x="-15875" y="754063"/>
            <a:ext cx="6700838" cy="3768725"/>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85189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E254F1-501D-46B4-8944-27EDE688C017}" type="slidenum">
              <a:rPr lang="en-US" altLang="de-DE" sz="1300" smtClean="0"/>
              <a:pPr>
                <a:spcBef>
                  <a:spcPct val="0"/>
                </a:spcBef>
              </a:pPr>
              <a:t>24</a:t>
            </a:fld>
            <a:endParaRPr lang="en-US" altLang="de-DE" sz="1300"/>
          </a:p>
        </p:txBody>
      </p:sp>
      <p:sp>
        <p:nvSpPr>
          <p:cNvPr id="56323" name="Rectangle 2"/>
          <p:cNvSpPr>
            <a:spLocks noGrp="1" noRot="1" noChangeAspect="1" noChangeArrowheads="1" noTextEdit="1"/>
          </p:cNvSpPr>
          <p:nvPr>
            <p:ph type="sldImg"/>
          </p:nvPr>
        </p:nvSpPr>
        <p:spPr>
          <a:xfrm>
            <a:off x="-15875" y="754063"/>
            <a:ext cx="6700838" cy="3768725"/>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85189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E254F1-501D-46B4-8944-27EDE688C017}" type="slidenum">
              <a:rPr lang="en-US" altLang="de-DE" sz="1300" smtClean="0"/>
              <a:pPr>
                <a:spcBef>
                  <a:spcPct val="0"/>
                </a:spcBef>
              </a:pPr>
              <a:t>25</a:t>
            </a:fld>
            <a:endParaRPr lang="en-US" altLang="de-DE" sz="1300"/>
          </a:p>
        </p:txBody>
      </p:sp>
      <p:sp>
        <p:nvSpPr>
          <p:cNvPr id="56323" name="Rectangle 2"/>
          <p:cNvSpPr>
            <a:spLocks noGrp="1" noRot="1" noChangeAspect="1" noChangeArrowheads="1" noTextEdit="1"/>
          </p:cNvSpPr>
          <p:nvPr>
            <p:ph type="sldImg"/>
          </p:nvPr>
        </p:nvSpPr>
        <p:spPr>
          <a:xfrm>
            <a:off x="-15875" y="754063"/>
            <a:ext cx="6700838" cy="3768725"/>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8518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3BB800-05A4-4646-8FD6-41A3DEB4AC31}" type="slidenum">
              <a:rPr lang="en-US" altLang="de-DE" sz="1300" smtClean="0"/>
              <a:pPr>
                <a:spcBef>
                  <a:spcPct val="0"/>
                </a:spcBef>
              </a:pPr>
              <a:t>26</a:t>
            </a:fld>
            <a:endParaRPr lang="en-US" altLang="de-DE" sz="1300"/>
          </a:p>
        </p:txBody>
      </p:sp>
      <p:sp>
        <p:nvSpPr>
          <p:cNvPr id="58371" name="Rectangle 2"/>
          <p:cNvSpPr>
            <a:spLocks noGrp="1" noRot="1" noChangeAspect="1" noChangeArrowheads="1" noTextEdit="1"/>
          </p:cNvSpPr>
          <p:nvPr>
            <p:ph type="sldImg"/>
          </p:nvPr>
        </p:nvSpPr>
        <p:spPr>
          <a:xfrm>
            <a:off x="-15875" y="754063"/>
            <a:ext cx="6700838" cy="3768725"/>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64328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2CC6C9-5862-45D6-AA1A-7A0E77C3F8C8}" type="slidenum">
              <a:rPr lang="en-US" altLang="de-DE" sz="1300" smtClean="0"/>
              <a:pPr>
                <a:spcBef>
                  <a:spcPct val="0"/>
                </a:spcBef>
              </a:pPr>
              <a:t>27</a:t>
            </a:fld>
            <a:endParaRPr lang="en-US" altLang="de-DE" sz="1300"/>
          </a:p>
        </p:txBody>
      </p:sp>
      <p:sp>
        <p:nvSpPr>
          <p:cNvPr id="60419" name="Rectangle 2"/>
          <p:cNvSpPr>
            <a:spLocks noGrp="1" noRot="1" noChangeAspect="1" noChangeArrowheads="1" noTextEdit="1"/>
          </p:cNvSpPr>
          <p:nvPr>
            <p:ph type="sldImg"/>
          </p:nvPr>
        </p:nvSpPr>
        <p:spPr>
          <a:xfrm>
            <a:off x="-15875" y="754063"/>
            <a:ext cx="6700838" cy="3768725"/>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4466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E47EB8-70C5-4197-BA68-4277E6003128}" type="slidenum">
              <a:rPr lang="en-US" altLang="de-DE" sz="1300" smtClean="0"/>
              <a:pPr>
                <a:spcBef>
                  <a:spcPct val="0"/>
                </a:spcBef>
              </a:pPr>
              <a:t>28</a:t>
            </a:fld>
            <a:endParaRPr lang="en-US" altLang="de-DE" sz="1300"/>
          </a:p>
        </p:txBody>
      </p:sp>
      <p:sp>
        <p:nvSpPr>
          <p:cNvPr id="62467" name="Rectangle 2"/>
          <p:cNvSpPr>
            <a:spLocks noGrp="1" noRot="1" noChangeAspect="1" noChangeArrowheads="1" noTextEdit="1"/>
          </p:cNvSpPr>
          <p:nvPr>
            <p:ph type="sldImg"/>
          </p:nvPr>
        </p:nvSpPr>
        <p:spPr>
          <a:xfrm>
            <a:off x="-15875" y="754063"/>
            <a:ext cx="6700838" cy="3768725"/>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55835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5F0189-5066-4C5D-B07A-0E8543A2F656}"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5875" y="754063"/>
            <a:ext cx="6700838" cy="3768725"/>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81816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6F15DD-1CD2-4C81-9DBE-79F79CE2A586}" type="slidenum">
              <a:rPr lang="en-US" altLang="de-DE" sz="1300" smtClean="0"/>
              <a:pPr>
                <a:spcBef>
                  <a:spcPct val="0"/>
                </a:spcBef>
              </a:pPr>
              <a:t>30</a:t>
            </a:fld>
            <a:endParaRPr lang="en-US" altLang="de-DE" sz="1300"/>
          </a:p>
        </p:txBody>
      </p:sp>
      <p:sp>
        <p:nvSpPr>
          <p:cNvPr id="66563" name="Rectangle 2"/>
          <p:cNvSpPr>
            <a:spLocks noGrp="1" noRot="1" noChangeAspect="1" noChangeArrowheads="1" noTextEdit="1"/>
          </p:cNvSpPr>
          <p:nvPr>
            <p:ph type="sldImg"/>
          </p:nvPr>
        </p:nvSpPr>
        <p:spPr>
          <a:xfrm>
            <a:off x="-15875" y="754063"/>
            <a:ext cx="6700838" cy="3768725"/>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07513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26C9D4-3D71-4283-A2BC-3B08CC1D1FAC}" type="slidenum">
              <a:rPr lang="en-US" altLang="de-DE" sz="1300" smtClean="0"/>
              <a:pPr>
                <a:spcBef>
                  <a:spcPct val="0"/>
                </a:spcBef>
              </a:pPr>
              <a:t>31</a:t>
            </a:fld>
            <a:endParaRPr lang="en-US" altLang="de-DE" sz="1300"/>
          </a:p>
        </p:txBody>
      </p:sp>
      <p:sp>
        <p:nvSpPr>
          <p:cNvPr id="68611" name="Rectangle 7"/>
          <p:cNvSpPr txBox="1">
            <a:spLocks noGrp="1" noChangeArrowheads="1"/>
          </p:cNvSpPr>
          <p:nvPr/>
        </p:nvSpPr>
        <p:spPr bwMode="auto">
          <a:xfrm>
            <a:off x="3778250" y="9548813"/>
            <a:ext cx="2890838"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16" tIns="47758" rIns="95516" bIns="47758" anchor="b"/>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B716954-B255-4777-9EB9-FADCB5D9B287}" type="slidenum">
              <a:rPr lang="en-US" altLang="de-DE" sz="1300"/>
              <a:pPr algn="r" eaLnBrk="1" hangingPunct="1">
                <a:spcBef>
                  <a:spcPct val="0"/>
                </a:spcBef>
              </a:pPr>
              <a:t>31</a:t>
            </a:fld>
            <a:endParaRPr lang="en-US" altLang="de-DE" sz="1300"/>
          </a:p>
        </p:txBody>
      </p:sp>
      <p:sp>
        <p:nvSpPr>
          <p:cNvPr id="68612" name="Rectangle 2"/>
          <p:cNvSpPr>
            <a:spLocks noGrp="1" noRot="1" noChangeAspect="1" noChangeArrowheads="1" noTextEdit="1"/>
          </p:cNvSpPr>
          <p:nvPr>
            <p:ph type="sldImg"/>
          </p:nvPr>
        </p:nvSpPr>
        <p:spPr>
          <a:xfrm>
            <a:off x="-14288" y="754063"/>
            <a:ext cx="6700838" cy="3768725"/>
          </a:xfrm>
          <a:ln/>
        </p:spPr>
      </p:sp>
      <p:sp>
        <p:nvSpPr>
          <p:cNvPr id="686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16" tIns="47758" rIns="95516" bIns="4775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68131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9780D9-A26C-4C8F-B623-DA862C01D3BF}" type="slidenum">
              <a:rPr lang="en-US" altLang="de-DE" sz="1300" smtClean="0"/>
              <a:pPr>
                <a:spcBef>
                  <a:spcPct val="0"/>
                </a:spcBef>
              </a:pPr>
              <a:t>32</a:t>
            </a:fld>
            <a:endParaRPr lang="en-US" altLang="de-DE" sz="1300"/>
          </a:p>
        </p:txBody>
      </p:sp>
      <p:sp>
        <p:nvSpPr>
          <p:cNvPr id="70659" name="Rectangle 7"/>
          <p:cNvSpPr txBox="1">
            <a:spLocks noGrp="1" noChangeArrowheads="1"/>
          </p:cNvSpPr>
          <p:nvPr/>
        </p:nvSpPr>
        <p:spPr bwMode="auto">
          <a:xfrm>
            <a:off x="3778250" y="9548813"/>
            <a:ext cx="2890838"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16" tIns="47758" rIns="95516" bIns="47758" anchor="b"/>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3BF4A38-0BEF-4B21-BA51-DB569ECCDDA5}" type="slidenum">
              <a:rPr lang="en-US" altLang="de-DE" sz="1300"/>
              <a:pPr algn="r" eaLnBrk="1" hangingPunct="1">
                <a:spcBef>
                  <a:spcPct val="0"/>
                </a:spcBef>
              </a:pPr>
              <a:t>32</a:t>
            </a:fld>
            <a:endParaRPr lang="en-US" altLang="de-DE" sz="1300"/>
          </a:p>
        </p:txBody>
      </p:sp>
      <p:sp>
        <p:nvSpPr>
          <p:cNvPr id="70660" name="Rectangle 2"/>
          <p:cNvSpPr>
            <a:spLocks noGrp="1" noRot="1" noChangeAspect="1" noChangeArrowheads="1" noTextEdit="1"/>
          </p:cNvSpPr>
          <p:nvPr>
            <p:ph type="sldImg"/>
          </p:nvPr>
        </p:nvSpPr>
        <p:spPr>
          <a:xfrm>
            <a:off x="-14288" y="754063"/>
            <a:ext cx="6700838" cy="3768725"/>
          </a:xfrm>
          <a:ln/>
        </p:spPr>
      </p:sp>
      <p:sp>
        <p:nvSpPr>
          <p:cNvPr id="706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16" tIns="47758" rIns="95516" bIns="4775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49385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2F69AC-5BCC-48C1-A2B9-B1AFF3119922}"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5875" y="754063"/>
            <a:ext cx="6700838" cy="3768725"/>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30138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E7329A-E10F-40C4-ACEE-A269F63B426C}" type="slidenum">
              <a:rPr lang="en-US" altLang="de-DE" sz="1300" smtClean="0"/>
              <a:pPr>
                <a:spcBef>
                  <a:spcPct val="0"/>
                </a:spcBef>
              </a:pPr>
              <a:t>34</a:t>
            </a:fld>
            <a:endParaRPr lang="en-US" altLang="de-DE" sz="1300"/>
          </a:p>
        </p:txBody>
      </p:sp>
      <p:sp>
        <p:nvSpPr>
          <p:cNvPr id="74755" name="Rectangle 2"/>
          <p:cNvSpPr>
            <a:spLocks noGrp="1" noRot="1" noChangeAspect="1" noChangeArrowheads="1" noTextEdit="1"/>
          </p:cNvSpPr>
          <p:nvPr>
            <p:ph type="sldImg"/>
          </p:nvPr>
        </p:nvSpPr>
        <p:spPr>
          <a:xfrm>
            <a:off x="-15875" y="754063"/>
            <a:ext cx="6700838" cy="3768725"/>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8082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209550" y="593725"/>
            <a:ext cx="5627688" cy="316547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DA4BB3-237E-439B-934B-3C4D8FE12C55}" type="slidenum">
              <a:rPr lang="en-US" altLang="de-DE" sz="1300" smtClean="0"/>
              <a:pPr>
                <a:spcBef>
                  <a:spcPct val="0"/>
                </a:spcBef>
              </a:pPr>
              <a:t>36</a:t>
            </a:fld>
            <a:endParaRPr lang="en-US" altLang="de-DE" sz="1300"/>
          </a:p>
        </p:txBody>
      </p:sp>
      <p:sp>
        <p:nvSpPr>
          <p:cNvPr id="77827" name="Rectangle 2"/>
          <p:cNvSpPr>
            <a:spLocks noGrp="1" noRot="1" noChangeAspect="1" noChangeArrowheads="1" noTextEdit="1"/>
          </p:cNvSpPr>
          <p:nvPr>
            <p:ph type="sldImg"/>
          </p:nvPr>
        </p:nvSpPr>
        <p:spPr>
          <a:xfrm>
            <a:off x="-15875" y="754063"/>
            <a:ext cx="6700838" cy="3768725"/>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41541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801F64-C8DF-4078-AF4B-32DE10F1B35C}" type="slidenum">
              <a:rPr lang="en-US" altLang="de-DE" sz="1300" smtClean="0"/>
              <a:pPr>
                <a:spcBef>
                  <a:spcPct val="0"/>
                </a:spcBef>
              </a:pPr>
              <a:t>37</a:t>
            </a:fld>
            <a:endParaRPr lang="en-US" altLang="de-DE" sz="1300"/>
          </a:p>
        </p:txBody>
      </p:sp>
      <p:sp>
        <p:nvSpPr>
          <p:cNvPr id="79875" name="Rectangle 2"/>
          <p:cNvSpPr>
            <a:spLocks noGrp="1" noRot="1" noChangeAspect="1" noChangeArrowheads="1" noTextEdit="1"/>
          </p:cNvSpPr>
          <p:nvPr>
            <p:ph type="sldImg"/>
          </p:nvPr>
        </p:nvSpPr>
        <p:spPr>
          <a:xfrm>
            <a:off x="-15875" y="754063"/>
            <a:ext cx="6700838" cy="3768725"/>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33530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32751A-8F79-4D38-8E75-C3FD349B0E5E}" type="slidenum">
              <a:rPr lang="en-US" altLang="de-DE" sz="1300" smtClean="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15875" y="754063"/>
            <a:ext cx="6700838" cy="3768725"/>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95247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DD7543-3E30-4755-9F9E-446B0F880D0E}" type="slidenum">
              <a:rPr lang="en-US" altLang="de-DE" sz="1300" smtClean="0"/>
              <a:pPr>
                <a:spcBef>
                  <a:spcPct val="0"/>
                </a:spcBef>
              </a:pPr>
              <a:t>39</a:t>
            </a:fld>
            <a:endParaRPr lang="en-US" altLang="de-DE" sz="1300"/>
          </a:p>
        </p:txBody>
      </p:sp>
      <p:sp>
        <p:nvSpPr>
          <p:cNvPr id="83971" name="Rectangle 2"/>
          <p:cNvSpPr>
            <a:spLocks noGrp="1" noRot="1" noChangeAspect="1" noChangeArrowheads="1" noTextEdit="1"/>
          </p:cNvSpPr>
          <p:nvPr>
            <p:ph type="sldImg"/>
          </p:nvPr>
        </p:nvSpPr>
        <p:spPr>
          <a:xfrm>
            <a:off x="-15875" y="754063"/>
            <a:ext cx="6700838" cy="3768725"/>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32121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52C1D0-0B8A-472A-B4F9-694159587DF1}" type="slidenum">
              <a:rPr lang="en-US" altLang="de-DE" sz="1300" smtClean="0"/>
              <a:pPr>
                <a:spcBef>
                  <a:spcPct val="0"/>
                </a:spcBef>
              </a:pPr>
              <a:t>40</a:t>
            </a:fld>
            <a:endParaRPr lang="en-US" altLang="de-DE" sz="1300"/>
          </a:p>
        </p:txBody>
      </p:sp>
      <p:sp>
        <p:nvSpPr>
          <p:cNvPr id="86019" name="Rectangle 1026"/>
          <p:cNvSpPr>
            <a:spLocks noGrp="1" noRot="1" noChangeAspect="1" noChangeArrowheads="1" noTextEdit="1"/>
          </p:cNvSpPr>
          <p:nvPr>
            <p:ph type="sldImg"/>
          </p:nvPr>
        </p:nvSpPr>
        <p:spPr>
          <a:xfrm>
            <a:off x="-15875" y="754063"/>
            <a:ext cx="6700838" cy="3768725"/>
          </a:xfrm>
          <a:ln/>
        </p:spPr>
      </p:sp>
      <p:sp>
        <p:nvSpPr>
          <p:cNvPr id="860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84957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705BE7-BE06-49D5-9386-E776C6D09301}" type="slidenum">
              <a:rPr lang="en-US" altLang="de-DE" sz="1300" smtClean="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5875" y="754063"/>
            <a:ext cx="6700838" cy="3768725"/>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42348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6FDB70-28D8-405B-9101-A25218B844FC}" type="slidenum">
              <a:rPr lang="en-US" altLang="de-DE" sz="1300" smtClean="0"/>
              <a:pPr>
                <a:spcBef>
                  <a:spcPct val="0"/>
                </a:spcBef>
              </a:pPr>
              <a:t>42</a:t>
            </a:fld>
            <a:endParaRPr lang="en-US" altLang="de-DE" sz="1300"/>
          </a:p>
        </p:txBody>
      </p:sp>
      <p:sp>
        <p:nvSpPr>
          <p:cNvPr id="90115" name="Rectangle 1026"/>
          <p:cNvSpPr>
            <a:spLocks noGrp="1" noRot="1" noChangeAspect="1" noChangeArrowheads="1" noTextEdit="1"/>
          </p:cNvSpPr>
          <p:nvPr>
            <p:ph type="sldImg"/>
          </p:nvPr>
        </p:nvSpPr>
        <p:spPr>
          <a:xfrm>
            <a:off x="-15875" y="754063"/>
            <a:ext cx="6700838" cy="3768725"/>
          </a:xfrm>
          <a:ln/>
        </p:spPr>
      </p:sp>
      <p:sp>
        <p:nvSpPr>
          <p:cNvPr id="901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8737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2239D1-008F-41BA-AB2B-87C32942D7BF}" type="slidenum">
              <a:rPr lang="en-US" altLang="de-DE" sz="1300" smtClean="0"/>
              <a:pPr>
                <a:spcBef>
                  <a:spcPct val="0"/>
                </a:spcBef>
              </a:pPr>
              <a:t>43</a:t>
            </a:fld>
            <a:endParaRPr lang="en-US" altLang="de-DE" sz="1300"/>
          </a:p>
        </p:txBody>
      </p:sp>
      <p:sp>
        <p:nvSpPr>
          <p:cNvPr id="92163" name="Rectangle 2"/>
          <p:cNvSpPr>
            <a:spLocks noGrp="1" noRot="1" noChangeAspect="1" noChangeArrowheads="1" noTextEdit="1"/>
          </p:cNvSpPr>
          <p:nvPr>
            <p:ph type="sldImg"/>
          </p:nvPr>
        </p:nvSpPr>
        <p:spPr>
          <a:xfrm>
            <a:off x="-15875" y="754063"/>
            <a:ext cx="6700838" cy="3768725"/>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07052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957C51-60A7-400F-BACD-2D7FFD7A3E5D}" type="slidenum">
              <a:rPr lang="en-US" altLang="de-DE" sz="1300" smtClean="0"/>
              <a:pPr>
                <a:spcBef>
                  <a:spcPct val="0"/>
                </a:spcBef>
              </a:pPr>
              <a:t>44</a:t>
            </a:fld>
            <a:endParaRPr lang="en-US" altLang="de-DE" sz="1300"/>
          </a:p>
        </p:txBody>
      </p:sp>
      <p:sp>
        <p:nvSpPr>
          <p:cNvPr id="94211" name="Rectangle 1026"/>
          <p:cNvSpPr>
            <a:spLocks noGrp="1" noRot="1" noChangeAspect="1" noChangeArrowheads="1" noTextEdit="1"/>
          </p:cNvSpPr>
          <p:nvPr>
            <p:ph type="sldImg"/>
          </p:nvPr>
        </p:nvSpPr>
        <p:spPr>
          <a:xfrm>
            <a:off x="-15875" y="754063"/>
            <a:ext cx="6700838" cy="3768725"/>
          </a:xfrm>
          <a:ln/>
        </p:spPr>
      </p:sp>
      <p:sp>
        <p:nvSpPr>
          <p:cNvPr id="942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24818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A8223F-3F98-4561-BC84-F3A6D4436FB2}" type="slidenum">
              <a:rPr lang="en-US" altLang="de-DE" sz="1300" smtClean="0"/>
              <a:pPr>
                <a:spcBef>
                  <a:spcPct val="0"/>
                </a:spcBef>
              </a:pPr>
              <a:t>45</a:t>
            </a:fld>
            <a:endParaRPr lang="en-US" altLang="de-DE" sz="1300"/>
          </a:p>
        </p:txBody>
      </p:sp>
      <p:sp>
        <p:nvSpPr>
          <p:cNvPr id="96259" name="Rectangle 2"/>
          <p:cNvSpPr>
            <a:spLocks noGrp="1" noRot="1" noChangeAspect="1" noChangeArrowheads="1" noTextEdit="1"/>
          </p:cNvSpPr>
          <p:nvPr>
            <p:ph type="sldImg"/>
          </p:nvPr>
        </p:nvSpPr>
        <p:spPr>
          <a:xfrm>
            <a:off x="-15875" y="754063"/>
            <a:ext cx="6700838" cy="3768725"/>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97127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E88DF0-EDA8-4C53-8E33-99C171FE28E6}" type="slidenum">
              <a:rPr lang="en-US" altLang="de-DE" sz="1300" smtClean="0"/>
              <a:pPr>
                <a:spcBef>
                  <a:spcPct val="0"/>
                </a:spcBef>
              </a:pPr>
              <a:t>46</a:t>
            </a:fld>
            <a:endParaRPr lang="en-US" altLang="de-DE" sz="1300"/>
          </a:p>
        </p:txBody>
      </p:sp>
      <p:sp>
        <p:nvSpPr>
          <p:cNvPr id="98307" name="Rectangle 2"/>
          <p:cNvSpPr>
            <a:spLocks noGrp="1" noRot="1" noChangeAspect="1" noChangeArrowheads="1" noTextEdit="1"/>
          </p:cNvSpPr>
          <p:nvPr>
            <p:ph type="sldImg"/>
          </p:nvPr>
        </p:nvSpPr>
        <p:spPr>
          <a:xfrm>
            <a:off x="-15875" y="754063"/>
            <a:ext cx="6700838" cy="3768725"/>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06183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78E600-A8DF-4B12-9ABA-17EB4AD5A3F2}" type="slidenum">
              <a:rPr lang="en-US" altLang="de-DE" sz="1300" smtClean="0"/>
              <a:pPr>
                <a:spcBef>
                  <a:spcPct val="0"/>
                </a:spcBef>
              </a:pPr>
              <a:t>47</a:t>
            </a:fld>
            <a:endParaRPr lang="en-US" altLang="de-DE" sz="1300"/>
          </a:p>
        </p:txBody>
      </p:sp>
      <p:sp>
        <p:nvSpPr>
          <p:cNvPr id="100355" name="Rectangle 2"/>
          <p:cNvSpPr>
            <a:spLocks noGrp="1" noRot="1" noChangeAspect="1" noChangeArrowheads="1" noTextEdit="1"/>
          </p:cNvSpPr>
          <p:nvPr>
            <p:ph type="sldImg"/>
          </p:nvPr>
        </p:nvSpPr>
        <p:spPr>
          <a:xfrm>
            <a:off x="-15875" y="754063"/>
            <a:ext cx="6700838" cy="3768725"/>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8102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43DC8B-D112-44C6-A3D6-253610A68A32}" type="slidenum">
              <a:rPr lang="en-US" altLang="de-DE" sz="1300" smtClean="0"/>
              <a:pPr>
                <a:spcBef>
                  <a:spcPct val="0"/>
                </a:spcBef>
              </a:pPr>
              <a:t>48</a:t>
            </a:fld>
            <a:endParaRPr lang="en-US" altLang="de-DE" sz="1300"/>
          </a:p>
        </p:txBody>
      </p:sp>
      <p:sp>
        <p:nvSpPr>
          <p:cNvPr id="102403" name="Rectangle 2"/>
          <p:cNvSpPr>
            <a:spLocks noGrp="1" noRot="1" noChangeAspect="1" noChangeArrowheads="1" noTextEdit="1"/>
          </p:cNvSpPr>
          <p:nvPr>
            <p:ph type="sldImg"/>
          </p:nvPr>
        </p:nvSpPr>
        <p:spPr>
          <a:xfrm>
            <a:off x="-15875" y="754063"/>
            <a:ext cx="6700838" cy="3768725"/>
          </a:xfrm>
          <a:solidFill>
            <a:srgbClr val="FFFFFF"/>
          </a:solidFill>
          <a:ln/>
        </p:spPr>
      </p:sp>
      <p:sp>
        <p:nvSpPr>
          <p:cNvPr id="102404" name="Rectangle 3"/>
          <p:cNvSpPr>
            <a:spLocks noGrp="1" noChangeArrowheads="1"/>
          </p:cNvSpPr>
          <p:nvPr>
            <p:ph type="body" idx="1"/>
          </p:nvPr>
        </p:nvSpPr>
        <p:spPr>
          <a:solidFill>
            <a:srgbClr val="FFFFFF"/>
          </a:solidFill>
          <a:ln>
            <a:solidFill>
              <a:srgbClr val="000000"/>
            </a:solidFill>
          </a:ln>
        </p:spPr>
        <p:txBody>
          <a:bodyPr lIns="88194" tIns="44097" rIns="88194" bIns="4409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2961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8E0D37-5F9C-4D02-8430-DF25E5E7340A}" type="slidenum">
              <a:rPr lang="en-US" altLang="de-DE" sz="1300" smtClean="0"/>
              <a:pPr>
                <a:spcBef>
                  <a:spcPct val="0"/>
                </a:spcBef>
              </a:pPr>
              <a:t>49</a:t>
            </a:fld>
            <a:endParaRPr lang="en-US" altLang="de-DE" sz="1300"/>
          </a:p>
        </p:txBody>
      </p:sp>
      <p:sp>
        <p:nvSpPr>
          <p:cNvPr id="104451" name="Rectangle 2"/>
          <p:cNvSpPr>
            <a:spLocks noGrp="1" noRot="1" noChangeAspect="1" noChangeArrowheads="1" noTextEdit="1"/>
          </p:cNvSpPr>
          <p:nvPr>
            <p:ph type="sldImg"/>
          </p:nvPr>
        </p:nvSpPr>
        <p:spPr>
          <a:xfrm>
            <a:off x="-15875" y="754063"/>
            <a:ext cx="6700838" cy="3768725"/>
          </a:xfrm>
          <a:solidFill>
            <a:srgbClr val="FFFFFF"/>
          </a:solidFill>
          <a:ln/>
        </p:spPr>
      </p:sp>
      <p:sp>
        <p:nvSpPr>
          <p:cNvPr id="104452" name="Rectangle 3"/>
          <p:cNvSpPr>
            <a:spLocks noGrp="1" noChangeArrowheads="1"/>
          </p:cNvSpPr>
          <p:nvPr>
            <p:ph type="body" idx="1"/>
          </p:nvPr>
        </p:nvSpPr>
        <p:spPr>
          <a:solidFill>
            <a:srgbClr val="FFFFFF"/>
          </a:solidFill>
          <a:ln>
            <a:solidFill>
              <a:srgbClr val="000000"/>
            </a:solidFill>
          </a:ln>
        </p:spPr>
        <p:txBody>
          <a:bodyPr lIns="88194" tIns="44097" rIns="88194" bIns="4409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28728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E6C935-BC92-42D8-BAD6-0C3396157762}" type="slidenum">
              <a:rPr lang="en-US" altLang="de-DE" sz="1300" smtClean="0"/>
              <a:pPr>
                <a:spcBef>
                  <a:spcPct val="0"/>
                </a:spcBef>
              </a:pPr>
              <a:t>50</a:t>
            </a:fld>
            <a:endParaRPr lang="en-US" altLang="de-DE" sz="1300"/>
          </a:p>
        </p:txBody>
      </p:sp>
      <p:sp>
        <p:nvSpPr>
          <p:cNvPr id="110595" name="Rectangle 2"/>
          <p:cNvSpPr>
            <a:spLocks noGrp="1" noRot="1" noChangeAspect="1" noChangeArrowheads="1" noTextEdit="1"/>
          </p:cNvSpPr>
          <p:nvPr>
            <p:ph type="sldImg"/>
          </p:nvPr>
        </p:nvSpPr>
        <p:spPr>
          <a:xfrm>
            <a:off x="-15875" y="754063"/>
            <a:ext cx="6700838" cy="3768725"/>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025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E6C935-BC92-42D8-BAD6-0C3396157762}" type="slidenum">
              <a:rPr lang="en-US" altLang="de-DE" sz="1300" smtClean="0"/>
              <a:pPr>
                <a:spcBef>
                  <a:spcPct val="0"/>
                </a:spcBef>
              </a:pPr>
              <a:t>51</a:t>
            </a:fld>
            <a:endParaRPr lang="en-US" altLang="de-DE" sz="1300"/>
          </a:p>
        </p:txBody>
      </p:sp>
      <p:sp>
        <p:nvSpPr>
          <p:cNvPr id="110595" name="Rectangle 2"/>
          <p:cNvSpPr>
            <a:spLocks noGrp="1" noRot="1" noChangeAspect="1" noChangeArrowheads="1" noTextEdit="1"/>
          </p:cNvSpPr>
          <p:nvPr>
            <p:ph type="sldImg"/>
          </p:nvPr>
        </p:nvSpPr>
        <p:spPr>
          <a:xfrm>
            <a:off x="-15875" y="754063"/>
            <a:ext cx="6700838" cy="3768725"/>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025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E6C935-BC92-42D8-BAD6-0C3396157762}" type="slidenum">
              <a:rPr lang="en-US" altLang="de-DE" sz="1300" smtClean="0"/>
              <a:pPr>
                <a:spcBef>
                  <a:spcPct val="0"/>
                </a:spcBef>
              </a:pPr>
              <a:t>52</a:t>
            </a:fld>
            <a:endParaRPr lang="en-US" altLang="de-DE" sz="1300"/>
          </a:p>
        </p:txBody>
      </p:sp>
      <p:sp>
        <p:nvSpPr>
          <p:cNvPr id="110595" name="Rectangle 2"/>
          <p:cNvSpPr>
            <a:spLocks noGrp="1" noRot="1" noChangeAspect="1" noChangeArrowheads="1" noTextEdit="1"/>
          </p:cNvSpPr>
          <p:nvPr>
            <p:ph type="sldImg"/>
          </p:nvPr>
        </p:nvSpPr>
        <p:spPr>
          <a:xfrm>
            <a:off x="-15875" y="754063"/>
            <a:ext cx="6700838" cy="3768725"/>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025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802CFE-3CC0-434E-9696-C13EF33382F2}" type="slidenum">
              <a:rPr lang="en-US" altLang="de-DE" sz="1300" smtClean="0"/>
              <a:pPr>
                <a:spcBef>
                  <a:spcPct val="0"/>
                </a:spcBef>
              </a:pPr>
              <a:t>53</a:t>
            </a:fld>
            <a:endParaRPr lang="en-US" altLang="de-DE" sz="1300"/>
          </a:p>
        </p:txBody>
      </p:sp>
      <p:sp>
        <p:nvSpPr>
          <p:cNvPr id="112643" name="Rectangle 2"/>
          <p:cNvSpPr>
            <a:spLocks noGrp="1" noRot="1" noChangeAspect="1" noChangeArrowheads="1" noTextEdit="1"/>
          </p:cNvSpPr>
          <p:nvPr>
            <p:ph type="sldImg"/>
          </p:nvPr>
        </p:nvSpPr>
        <p:spPr>
          <a:xfrm>
            <a:off x="-15875" y="754063"/>
            <a:ext cx="6700838" cy="3768725"/>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3920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11C79B-6047-4A26-93AD-1977B88F902E}" type="slidenum">
              <a:rPr lang="en-US" altLang="de-DE" sz="1300" smtClean="0"/>
              <a:pPr>
                <a:spcBef>
                  <a:spcPct val="0"/>
                </a:spcBef>
              </a:pPr>
              <a:t>54</a:t>
            </a:fld>
            <a:endParaRPr lang="en-US" altLang="de-DE" sz="1300"/>
          </a:p>
        </p:txBody>
      </p:sp>
      <p:sp>
        <p:nvSpPr>
          <p:cNvPr id="114691" name="Rectangle 2"/>
          <p:cNvSpPr>
            <a:spLocks noGrp="1" noRot="1" noChangeAspect="1" noChangeArrowheads="1" noTextEdit="1"/>
          </p:cNvSpPr>
          <p:nvPr>
            <p:ph type="sldImg"/>
          </p:nvPr>
        </p:nvSpPr>
        <p:spPr>
          <a:xfrm>
            <a:off x="-15875" y="754063"/>
            <a:ext cx="6700838" cy="3768725"/>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87207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0F2D58-2892-4155-931B-6E44BA6D2519}" type="slidenum">
              <a:rPr lang="en-US" altLang="de-DE" sz="1300" smtClean="0"/>
              <a:pPr>
                <a:spcBef>
                  <a:spcPct val="0"/>
                </a:spcBef>
              </a:pPr>
              <a:t>55</a:t>
            </a:fld>
            <a:endParaRPr lang="en-US" altLang="de-DE" sz="1300"/>
          </a:p>
        </p:txBody>
      </p:sp>
      <p:sp>
        <p:nvSpPr>
          <p:cNvPr id="116739" name="Rectangle 2"/>
          <p:cNvSpPr>
            <a:spLocks noGrp="1" noRot="1" noChangeAspect="1" noChangeArrowheads="1" noTextEdit="1"/>
          </p:cNvSpPr>
          <p:nvPr>
            <p:ph type="sldImg"/>
          </p:nvPr>
        </p:nvSpPr>
        <p:spPr>
          <a:xfrm>
            <a:off x="-15875" y="754063"/>
            <a:ext cx="6700838" cy="3768725"/>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10787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D16EE2-A6B7-479C-AE7F-DD4758715120}" type="slidenum">
              <a:rPr lang="en-US" altLang="de-DE" sz="1300" smtClean="0"/>
              <a:pPr>
                <a:spcBef>
                  <a:spcPct val="0"/>
                </a:spcBef>
              </a:pPr>
              <a:t>56</a:t>
            </a:fld>
            <a:endParaRPr lang="en-US" altLang="de-DE" sz="1300"/>
          </a:p>
        </p:txBody>
      </p:sp>
      <p:sp>
        <p:nvSpPr>
          <p:cNvPr id="118787" name="Rectangle 2"/>
          <p:cNvSpPr>
            <a:spLocks noGrp="1" noRot="1" noChangeAspect="1" noChangeArrowheads="1" noTextEdit="1"/>
          </p:cNvSpPr>
          <p:nvPr>
            <p:ph type="sldImg"/>
          </p:nvPr>
        </p:nvSpPr>
        <p:spPr>
          <a:xfrm>
            <a:off x="-15875" y="754063"/>
            <a:ext cx="6700838" cy="3768725"/>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310772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D8E516-3963-4C56-A17F-12239A978858}" type="slidenum">
              <a:rPr lang="en-US" altLang="de-DE" sz="1300" smtClean="0"/>
              <a:pPr>
                <a:spcBef>
                  <a:spcPct val="0"/>
                </a:spcBef>
              </a:pPr>
              <a:t>57</a:t>
            </a:fld>
            <a:endParaRPr lang="en-US" altLang="de-DE" sz="1300"/>
          </a:p>
        </p:txBody>
      </p:sp>
      <p:sp>
        <p:nvSpPr>
          <p:cNvPr id="120835" name="Rectangle 2"/>
          <p:cNvSpPr>
            <a:spLocks noGrp="1" noRot="1" noChangeAspect="1" noChangeArrowheads="1" noTextEdit="1"/>
          </p:cNvSpPr>
          <p:nvPr>
            <p:ph type="sldImg"/>
          </p:nvPr>
        </p:nvSpPr>
        <p:spPr>
          <a:xfrm>
            <a:off x="-15875" y="754063"/>
            <a:ext cx="6700838" cy="3768725"/>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04594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C93577-0A17-4C46-A411-CD58DD8EBF11}" type="slidenum">
              <a:rPr lang="en-US" altLang="de-DE" sz="1300" smtClean="0"/>
              <a:pPr>
                <a:spcBef>
                  <a:spcPct val="0"/>
                </a:spcBef>
              </a:pPr>
              <a:t>58</a:t>
            </a:fld>
            <a:endParaRPr lang="en-US" altLang="de-DE" sz="1300"/>
          </a:p>
        </p:txBody>
      </p:sp>
      <p:sp>
        <p:nvSpPr>
          <p:cNvPr id="122883" name="Rectangle 2"/>
          <p:cNvSpPr>
            <a:spLocks noGrp="1" noRot="1" noChangeAspect="1" noChangeArrowheads="1" noTextEdit="1"/>
          </p:cNvSpPr>
          <p:nvPr>
            <p:ph type="sldImg"/>
          </p:nvPr>
        </p:nvSpPr>
        <p:spPr>
          <a:xfrm>
            <a:off x="-15875" y="754063"/>
            <a:ext cx="6700838" cy="3768725"/>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32310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1BF0B1-D993-4B7B-95EC-993C0B1CDFDE}" type="slidenum">
              <a:rPr lang="en-US" altLang="de-DE" sz="1300" smtClean="0"/>
              <a:pPr>
                <a:spcBef>
                  <a:spcPct val="0"/>
                </a:spcBef>
              </a:pPr>
              <a:t>59</a:t>
            </a:fld>
            <a:endParaRPr lang="en-US" altLang="de-DE" sz="1300"/>
          </a:p>
        </p:txBody>
      </p:sp>
      <p:sp>
        <p:nvSpPr>
          <p:cNvPr id="124931" name="Rectangle 2"/>
          <p:cNvSpPr>
            <a:spLocks noGrp="1" noRot="1" noChangeAspect="1" noChangeArrowheads="1" noTextEdit="1"/>
          </p:cNvSpPr>
          <p:nvPr>
            <p:ph type="sldImg"/>
          </p:nvPr>
        </p:nvSpPr>
        <p:spPr>
          <a:xfrm>
            <a:off x="-15875" y="754063"/>
            <a:ext cx="6700838" cy="3768725"/>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37789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CD8930-50FD-4707-8010-21C9ADEE471D}" type="slidenum">
              <a:rPr lang="en-US" altLang="de-DE" sz="1300" smtClean="0"/>
              <a:pPr>
                <a:spcBef>
                  <a:spcPct val="0"/>
                </a:spcBef>
              </a:pPr>
              <a:t>60</a:t>
            </a:fld>
            <a:endParaRPr lang="en-US" altLang="de-DE" sz="1300"/>
          </a:p>
        </p:txBody>
      </p:sp>
      <p:sp>
        <p:nvSpPr>
          <p:cNvPr id="126979" name="Rectangle 2"/>
          <p:cNvSpPr>
            <a:spLocks noGrp="1" noRot="1" noChangeAspect="1" noChangeArrowheads="1" noTextEdit="1"/>
          </p:cNvSpPr>
          <p:nvPr>
            <p:ph type="sldImg"/>
          </p:nvPr>
        </p:nvSpPr>
        <p:spPr>
          <a:xfrm>
            <a:off x="-15875" y="754063"/>
            <a:ext cx="6700838" cy="3768725"/>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18503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6CCD88-A0BA-41BC-846C-13161199A221}" type="slidenum">
              <a:rPr lang="en-US" altLang="de-DE" sz="1300" smtClean="0"/>
              <a:pPr>
                <a:spcBef>
                  <a:spcPct val="0"/>
                </a:spcBef>
              </a:pPr>
              <a:t>61</a:t>
            </a:fld>
            <a:endParaRPr lang="en-US" altLang="de-DE" sz="1300"/>
          </a:p>
        </p:txBody>
      </p:sp>
      <p:sp>
        <p:nvSpPr>
          <p:cNvPr id="129027" name="Rectangle 2"/>
          <p:cNvSpPr>
            <a:spLocks noGrp="1" noRot="1" noChangeAspect="1" noChangeArrowheads="1" noTextEdit="1"/>
          </p:cNvSpPr>
          <p:nvPr>
            <p:ph type="sldImg"/>
          </p:nvPr>
        </p:nvSpPr>
        <p:spPr>
          <a:xfrm>
            <a:off x="-15875" y="754063"/>
            <a:ext cx="6700838" cy="3768725"/>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7489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409B22-C182-4DEF-8B4F-08C13FB6AAE4}" type="slidenum">
              <a:rPr lang="en-US" altLang="de-DE" sz="1300" smtClean="0"/>
              <a:pPr>
                <a:spcBef>
                  <a:spcPct val="0"/>
                </a:spcBef>
              </a:pPr>
              <a:t>62</a:t>
            </a:fld>
            <a:endParaRPr lang="en-US" altLang="de-DE" sz="1300"/>
          </a:p>
        </p:txBody>
      </p:sp>
      <p:sp>
        <p:nvSpPr>
          <p:cNvPr id="131075" name="Rectangle 2"/>
          <p:cNvSpPr>
            <a:spLocks noGrp="1" noRot="1" noChangeAspect="1" noChangeArrowheads="1" noTextEdit="1"/>
          </p:cNvSpPr>
          <p:nvPr>
            <p:ph type="sldImg"/>
          </p:nvPr>
        </p:nvSpPr>
        <p:spPr>
          <a:xfrm>
            <a:off x="-15875" y="754063"/>
            <a:ext cx="6700838" cy="3768725"/>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026520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DE580A-FCDD-43D7-B6C6-D367EFC3A533}" type="slidenum">
              <a:rPr lang="en-US" altLang="de-DE" sz="1300" smtClean="0"/>
              <a:pPr>
                <a:spcBef>
                  <a:spcPct val="0"/>
                </a:spcBef>
              </a:pPr>
              <a:t>63</a:t>
            </a:fld>
            <a:endParaRPr lang="en-US" altLang="de-DE" sz="1300"/>
          </a:p>
        </p:txBody>
      </p:sp>
      <p:sp>
        <p:nvSpPr>
          <p:cNvPr id="133123" name="Rectangle 2"/>
          <p:cNvSpPr>
            <a:spLocks noGrp="1" noRot="1" noChangeAspect="1" noChangeArrowheads="1" noTextEdit="1"/>
          </p:cNvSpPr>
          <p:nvPr>
            <p:ph type="sldImg"/>
          </p:nvPr>
        </p:nvSpPr>
        <p:spPr>
          <a:xfrm>
            <a:off x="-15875" y="754063"/>
            <a:ext cx="6700838" cy="3768725"/>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47904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A50A5D-8DEB-4BB4-A877-403DE6D3A8CD}" type="slidenum">
              <a:rPr lang="en-US" altLang="de-DE" sz="1300" smtClean="0"/>
              <a:pPr>
                <a:spcBef>
                  <a:spcPct val="0"/>
                </a:spcBef>
              </a:pPr>
              <a:t>64</a:t>
            </a:fld>
            <a:endParaRPr lang="en-US" altLang="de-DE" sz="1300"/>
          </a:p>
        </p:txBody>
      </p:sp>
      <p:sp>
        <p:nvSpPr>
          <p:cNvPr id="135171" name="Rectangle 2"/>
          <p:cNvSpPr>
            <a:spLocks noGrp="1" noRot="1" noChangeAspect="1" noChangeArrowheads="1" noTextEdit="1"/>
          </p:cNvSpPr>
          <p:nvPr>
            <p:ph type="sldImg"/>
          </p:nvPr>
        </p:nvSpPr>
        <p:spPr>
          <a:xfrm>
            <a:off x="-15875" y="754063"/>
            <a:ext cx="6700838" cy="3768725"/>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77323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57A76C-22ED-47C0-AAF9-27FAB895C86B}" type="slidenum">
              <a:rPr lang="en-US" altLang="de-DE" sz="1300" smtClean="0"/>
              <a:pPr>
                <a:spcBef>
                  <a:spcPct val="0"/>
                </a:spcBef>
              </a:pPr>
              <a:t>65</a:t>
            </a:fld>
            <a:endParaRPr lang="en-US" altLang="de-DE" sz="1300"/>
          </a:p>
        </p:txBody>
      </p:sp>
      <p:sp>
        <p:nvSpPr>
          <p:cNvPr id="137219" name="Rectangle 2"/>
          <p:cNvSpPr>
            <a:spLocks noGrp="1" noRot="1" noChangeAspect="1" noChangeArrowheads="1" noTextEdit="1"/>
          </p:cNvSpPr>
          <p:nvPr>
            <p:ph type="sldImg"/>
          </p:nvPr>
        </p:nvSpPr>
        <p:spPr>
          <a:xfrm>
            <a:off x="-15875" y="754063"/>
            <a:ext cx="6700838" cy="3768725"/>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39632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CF706B-D2BC-45D5-8F43-948464C25880}" type="slidenum">
              <a:rPr lang="en-US" altLang="de-DE" sz="1300" smtClean="0"/>
              <a:pPr>
                <a:spcBef>
                  <a:spcPct val="0"/>
                </a:spcBef>
              </a:pPr>
              <a:t>66</a:t>
            </a:fld>
            <a:endParaRPr lang="en-US" altLang="de-DE" sz="1300"/>
          </a:p>
        </p:txBody>
      </p:sp>
      <p:sp>
        <p:nvSpPr>
          <p:cNvPr id="139267" name="Rectangle 2"/>
          <p:cNvSpPr>
            <a:spLocks noGrp="1" noRot="1" noChangeAspect="1" noChangeArrowheads="1" noTextEdit="1"/>
          </p:cNvSpPr>
          <p:nvPr>
            <p:ph type="sldImg"/>
          </p:nvPr>
        </p:nvSpPr>
        <p:spPr>
          <a:xfrm>
            <a:off x="-15875" y="754063"/>
            <a:ext cx="6700838" cy="3768725"/>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82221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B3DE4B-25EB-47C3-8ACA-E5C1743EE3E6}" type="slidenum">
              <a:rPr lang="en-US" altLang="de-DE" sz="1300" smtClean="0"/>
              <a:pPr>
                <a:spcBef>
                  <a:spcPct val="0"/>
                </a:spcBef>
              </a:pPr>
              <a:t>67</a:t>
            </a:fld>
            <a:endParaRPr lang="en-US" altLang="de-DE" sz="1300"/>
          </a:p>
        </p:txBody>
      </p:sp>
      <p:sp>
        <p:nvSpPr>
          <p:cNvPr id="141315" name="Rectangle 2"/>
          <p:cNvSpPr>
            <a:spLocks noGrp="1" noRot="1" noChangeAspect="1" noChangeArrowheads="1" noTextEdit="1"/>
          </p:cNvSpPr>
          <p:nvPr>
            <p:ph type="sldImg"/>
          </p:nvPr>
        </p:nvSpPr>
        <p:spPr>
          <a:xfrm>
            <a:off x="-15875" y="754063"/>
            <a:ext cx="6700838" cy="3768725"/>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01685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74FD41-DBF7-4704-A9C1-0248BF06BA2E}" type="slidenum">
              <a:rPr lang="en-US" altLang="de-DE" sz="1300" smtClean="0"/>
              <a:pPr>
                <a:spcBef>
                  <a:spcPct val="0"/>
                </a:spcBef>
              </a:pPr>
              <a:t>68</a:t>
            </a:fld>
            <a:endParaRPr lang="en-US" altLang="de-DE" sz="1300"/>
          </a:p>
        </p:txBody>
      </p:sp>
      <p:sp>
        <p:nvSpPr>
          <p:cNvPr id="143363" name="Rectangle 2"/>
          <p:cNvSpPr>
            <a:spLocks noGrp="1" noRot="1" noChangeAspect="1" noChangeArrowheads="1" noTextEdit="1"/>
          </p:cNvSpPr>
          <p:nvPr>
            <p:ph type="sldImg"/>
          </p:nvPr>
        </p:nvSpPr>
        <p:spPr>
          <a:xfrm>
            <a:off x="-15875" y="754063"/>
            <a:ext cx="6700838" cy="3768725"/>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60604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60B231-5CF3-451B-87FC-68A2D07C56A9}" type="slidenum">
              <a:rPr lang="en-US" altLang="de-DE" sz="1300" smtClean="0"/>
              <a:pPr>
                <a:spcBef>
                  <a:spcPct val="0"/>
                </a:spcBef>
              </a:pPr>
              <a:t>69</a:t>
            </a:fld>
            <a:endParaRPr lang="en-US" altLang="de-DE" sz="1300"/>
          </a:p>
        </p:txBody>
      </p:sp>
      <p:sp>
        <p:nvSpPr>
          <p:cNvPr id="145411" name="Rectangle 2"/>
          <p:cNvSpPr>
            <a:spLocks noGrp="1" noRot="1" noChangeAspect="1" noChangeArrowheads="1" noTextEdit="1"/>
          </p:cNvSpPr>
          <p:nvPr>
            <p:ph type="sldImg"/>
          </p:nvPr>
        </p:nvSpPr>
        <p:spPr>
          <a:xfrm>
            <a:off x="-15875" y="754063"/>
            <a:ext cx="6700838" cy="3768725"/>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027092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71C379-9AD8-48E4-8809-01FFC975295E}" type="slidenum">
              <a:rPr lang="en-US" altLang="de-DE" sz="1300" smtClean="0"/>
              <a:pPr>
                <a:spcBef>
                  <a:spcPct val="0"/>
                </a:spcBef>
              </a:pPr>
              <a:t>70</a:t>
            </a:fld>
            <a:endParaRPr lang="en-US" altLang="de-DE" sz="1300"/>
          </a:p>
        </p:txBody>
      </p:sp>
      <p:sp>
        <p:nvSpPr>
          <p:cNvPr id="147459" name="Rectangle 2"/>
          <p:cNvSpPr>
            <a:spLocks noGrp="1" noRot="1" noChangeAspect="1" noChangeArrowheads="1" noTextEdit="1"/>
          </p:cNvSpPr>
          <p:nvPr>
            <p:ph type="sldImg"/>
          </p:nvPr>
        </p:nvSpPr>
        <p:spPr>
          <a:xfrm>
            <a:off x="-15875" y="754063"/>
            <a:ext cx="6700838" cy="3768725"/>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80999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D72235-D3FF-4F85-ADA3-0701C7B15CD6}" type="slidenum">
              <a:rPr lang="en-US" altLang="de-DE" sz="1300" smtClean="0"/>
              <a:pPr>
                <a:spcBef>
                  <a:spcPct val="0"/>
                </a:spcBef>
              </a:pPr>
              <a:t>71</a:t>
            </a:fld>
            <a:endParaRPr lang="en-US" altLang="de-DE" sz="1300"/>
          </a:p>
        </p:txBody>
      </p:sp>
      <p:sp>
        <p:nvSpPr>
          <p:cNvPr id="149507" name="Rectangle 2"/>
          <p:cNvSpPr>
            <a:spLocks noGrp="1" noRot="1" noChangeAspect="1" noChangeArrowheads="1" noTextEdit="1"/>
          </p:cNvSpPr>
          <p:nvPr>
            <p:ph type="sldImg"/>
          </p:nvPr>
        </p:nvSpPr>
        <p:spPr>
          <a:xfrm>
            <a:off x="-15875" y="754063"/>
            <a:ext cx="6700838" cy="3768725"/>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25141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86EF07-0122-4560-86EB-617B599664C3}" type="slidenum">
              <a:rPr lang="en-US" altLang="de-DE" sz="1300" smtClean="0"/>
              <a:pPr>
                <a:spcBef>
                  <a:spcPct val="0"/>
                </a:spcBef>
              </a:pPr>
              <a:t>72</a:t>
            </a:fld>
            <a:endParaRPr lang="en-US" altLang="de-DE" sz="1300"/>
          </a:p>
        </p:txBody>
      </p:sp>
      <p:sp>
        <p:nvSpPr>
          <p:cNvPr id="151555" name="Rectangle 2"/>
          <p:cNvSpPr>
            <a:spLocks noGrp="1" noRot="1" noChangeAspect="1" noChangeArrowheads="1" noTextEdit="1"/>
          </p:cNvSpPr>
          <p:nvPr>
            <p:ph type="sldImg"/>
          </p:nvPr>
        </p:nvSpPr>
        <p:spPr>
          <a:xfrm>
            <a:off x="-15875" y="754063"/>
            <a:ext cx="6700838" cy="3768725"/>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92904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53C6D8-7059-4036-B7D6-B4DB8F5DF377}" type="slidenum">
              <a:rPr lang="en-US" altLang="de-DE" sz="1300" smtClean="0"/>
              <a:pPr>
                <a:spcBef>
                  <a:spcPct val="0"/>
                </a:spcBef>
              </a:pPr>
              <a:t>73</a:t>
            </a:fld>
            <a:endParaRPr lang="en-US" altLang="de-DE" sz="1300"/>
          </a:p>
        </p:txBody>
      </p:sp>
      <p:sp>
        <p:nvSpPr>
          <p:cNvPr id="153603" name="Rectangle 2"/>
          <p:cNvSpPr>
            <a:spLocks noGrp="1" noRot="1" noChangeAspect="1" noChangeArrowheads="1" noTextEdit="1"/>
          </p:cNvSpPr>
          <p:nvPr>
            <p:ph type="sldImg"/>
          </p:nvPr>
        </p:nvSpPr>
        <p:spPr>
          <a:xfrm>
            <a:off x="-15875" y="754063"/>
            <a:ext cx="6700838" cy="3768725"/>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62017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7C9E4A-00EE-46F9-A546-B113A74F273A}" type="slidenum">
              <a:rPr lang="en-US" altLang="de-DE" sz="1300" smtClean="0"/>
              <a:pPr>
                <a:spcBef>
                  <a:spcPct val="0"/>
                </a:spcBef>
              </a:pPr>
              <a:t>74</a:t>
            </a:fld>
            <a:endParaRPr lang="en-US" altLang="de-DE" sz="1300"/>
          </a:p>
        </p:txBody>
      </p:sp>
      <p:sp>
        <p:nvSpPr>
          <p:cNvPr id="155651" name="Rectangle 2"/>
          <p:cNvSpPr>
            <a:spLocks noGrp="1" noRot="1" noChangeAspect="1" noChangeArrowheads="1" noTextEdit="1"/>
          </p:cNvSpPr>
          <p:nvPr>
            <p:ph type="sldImg"/>
          </p:nvPr>
        </p:nvSpPr>
        <p:spPr>
          <a:xfrm>
            <a:off x="-15875" y="754063"/>
            <a:ext cx="6700838" cy="3768725"/>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703946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4E8D3C-98C7-4076-8264-E30FC68D588D}" type="slidenum">
              <a:rPr lang="en-US" altLang="de-DE" sz="1300" smtClean="0"/>
              <a:pPr>
                <a:spcBef>
                  <a:spcPct val="0"/>
                </a:spcBef>
              </a:pPr>
              <a:t>75</a:t>
            </a:fld>
            <a:endParaRPr lang="en-US" altLang="de-DE" sz="1300"/>
          </a:p>
        </p:txBody>
      </p:sp>
      <p:sp>
        <p:nvSpPr>
          <p:cNvPr id="157699" name="Rectangle 2"/>
          <p:cNvSpPr>
            <a:spLocks noGrp="1" noRot="1" noChangeAspect="1" noChangeArrowheads="1" noTextEdit="1"/>
          </p:cNvSpPr>
          <p:nvPr>
            <p:ph type="sldImg"/>
          </p:nvPr>
        </p:nvSpPr>
        <p:spPr>
          <a:xfrm>
            <a:off x="-15875" y="754063"/>
            <a:ext cx="6700838" cy="3768725"/>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23964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F6EB64-DFF2-4005-AE09-7132463866FB}" type="slidenum">
              <a:rPr lang="en-US" altLang="de-DE" sz="1300" smtClean="0"/>
              <a:pPr>
                <a:spcBef>
                  <a:spcPct val="0"/>
                </a:spcBef>
              </a:pPr>
              <a:t>76</a:t>
            </a:fld>
            <a:endParaRPr lang="en-US" altLang="de-DE" sz="1300"/>
          </a:p>
        </p:txBody>
      </p:sp>
      <p:sp>
        <p:nvSpPr>
          <p:cNvPr id="159747" name="Rectangle 2"/>
          <p:cNvSpPr>
            <a:spLocks noGrp="1" noRot="1" noChangeAspect="1" noChangeArrowheads="1" noTextEdit="1"/>
          </p:cNvSpPr>
          <p:nvPr>
            <p:ph type="sldImg"/>
          </p:nvPr>
        </p:nvSpPr>
        <p:spPr>
          <a:xfrm>
            <a:off x="-15875" y="754063"/>
            <a:ext cx="6700838" cy="3768725"/>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911176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0FA1E4-05F6-4FD7-862B-E554F0941F9E}" type="slidenum">
              <a:rPr lang="en-US" altLang="de-DE" sz="1300" smtClean="0"/>
              <a:pPr>
                <a:spcBef>
                  <a:spcPct val="0"/>
                </a:spcBef>
              </a:pPr>
              <a:t>77</a:t>
            </a:fld>
            <a:endParaRPr lang="en-US" altLang="de-DE" sz="1300"/>
          </a:p>
        </p:txBody>
      </p:sp>
      <p:sp>
        <p:nvSpPr>
          <p:cNvPr id="161795" name="Rectangle 2"/>
          <p:cNvSpPr>
            <a:spLocks noGrp="1" noRot="1" noChangeAspect="1" noChangeArrowheads="1" noTextEdit="1"/>
          </p:cNvSpPr>
          <p:nvPr>
            <p:ph type="sldImg"/>
          </p:nvPr>
        </p:nvSpPr>
        <p:spPr>
          <a:xfrm>
            <a:off x="-15875" y="754063"/>
            <a:ext cx="6700838" cy="3768725"/>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581537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2B91F6-C982-43EC-8B38-368FDA72D877}" type="slidenum">
              <a:rPr lang="en-US" altLang="de-DE" sz="1300" smtClean="0"/>
              <a:pPr>
                <a:spcBef>
                  <a:spcPct val="0"/>
                </a:spcBef>
              </a:pPr>
              <a:t>78</a:t>
            </a:fld>
            <a:endParaRPr lang="en-US" altLang="de-DE" sz="1300"/>
          </a:p>
        </p:txBody>
      </p:sp>
      <p:sp>
        <p:nvSpPr>
          <p:cNvPr id="163843" name="Rectangle 2"/>
          <p:cNvSpPr>
            <a:spLocks noGrp="1" noRot="1" noChangeAspect="1" noChangeArrowheads="1" noTextEdit="1"/>
          </p:cNvSpPr>
          <p:nvPr>
            <p:ph type="sldImg"/>
          </p:nvPr>
        </p:nvSpPr>
        <p:spPr>
          <a:xfrm>
            <a:off x="-15875" y="754063"/>
            <a:ext cx="6700838" cy="3768725"/>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29163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8FB653-315E-44E7-955D-837D0C233B78}" type="slidenum">
              <a:rPr lang="en-US" altLang="de-DE" sz="1300" smtClean="0"/>
              <a:pPr>
                <a:spcBef>
                  <a:spcPct val="0"/>
                </a:spcBef>
              </a:pPr>
              <a:t>79</a:t>
            </a:fld>
            <a:endParaRPr lang="en-US" altLang="de-DE" sz="1300"/>
          </a:p>
        </p:txBody>
      </p:sp>
      <p:sp>
        <p:nvSpPr>
          <p:cNvPr id="165891" name="Rectangle 2"/>
          <p:cNvSpPr>
            <a:spLocks noGrp="1" noRot="1" noChangeAspect="1" noChangeArrowheads="1" noTextEdit="1"/>
          </p:cNvSpPr>
          <p:nvPr>
            <p:ph type="sldImg"/>
          </p:nvPr>
        </p:nvSpPr>
        <p:spPr>
          <a:xfrm>
            <a:off x="-15875" y="754063"/>
            <a:ext cx="6700838" cy="3768725"/>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303964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786EAA-C071-49A2-A544-75035AB8F89F}" type="slidenum">
              <a:rPr lang="en-US" altLang="de-DE" sz="1300" smtClean="0"/>
              <a:pPr>
                <a:spcBef>
                  <a:spcPct val="0"/>
                </a:spcBef>
              </a:pPr>
              <a:t>80</a:t>
            </a:fld>
            <a:endParaRPr lang="en-US" altLang="de-DE" sz="1300"/>
          </a:p>
        </p:txBody>
      </p:sp>
      <p:sp>
        <p:nvSpPr>
          <p:cNvPr id="167939" name="Rectangle 2"/>
          <p:cNvSpPr>
            <a:spLocks noGrp="1" noRot="1" noChangeAspect="1" noChangeArrowheads="1" noTextEdit="1"/>
          </p:cNvSpPr>
          <p:nvPr>
            <p:ph type="sldImg"/>
          </p:nvPr>
        </p:nvSpPr>
        <p:spPr>
          <a:xfrm>
            <a:off x="-15875" y="754063"/>
            <a:ext cx="6700838" cy="3768725"/>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210024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8A50A4-E0A7-473C-8F7A-2F9B473E5AF3}" type="slidenum">
              <a:rPr lang="en-US" altLang="de-DE" sz="1300" smtClean="0"/>
              <a:pPr>
                <a:spcBef>
                  <a:spcPct val="0"/>
                </a:spcBef>
              </a:pPr>
              <a:t>81</a:t>
            </a:fld>
            <a:endParaRPr lang="en-US" altLang="de-DE" sz="1300"/>
          </a:p>
        </p:txBody>
      </p:sp>
      <p:sp>
        <p:nvSpPr>
          <p:cNvPr id="169987" name="Rectangle 2"/>
          <p:cNvSpPr>
            <a:spLocks noGrp="1" noRot="1" noChangeAspect="1" noChangeArrowheads="1" noTextEdit="1"/>
          </p:cNvSpPr>
          <p:nvPr>
            <p:ph type="sldImg"/>
          </p:nvPr>
        </p:nvSpPr>
        <p:spPr>
          <a:xfrm>
            <a:off x="-15875" y="754063"/>
            <a:ext cx="6700838" cy="3768725"/>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143028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92B912-C376-4056-9A09-87A7E21CE111}" type="slidenum">
              <a:rPr lang="en-US" altLang="de-DE" sz="1300" smtClean="0"/>
              <a:pPr>
                <a:spcBef>
                  <a:spcPct val="0"/>
                </a:spcBef>
              </a:pPr>
              <a:t>82</a:t>
            </a:fld>
            <a:endParaRPr lang="en-US" altLang="de-DE" sz="1300"/>
          </a:p>
        </p:txBody>
      </p:sp>
      <p:sp>
        <p:nvSpPr>
          <p:cNvPr id="172035" name="Rectangle 2"/>
          <p:cNvSpPr>
            <a:spLocks noGrp="1" noRot="1" noChangeAspect="1" noChangeArrowheads="1" noTextEdit="1"/>
          </p:cNvSpPr>
          <p:nvPr>
            <p:ph type="sldImg"/>
          </p:nvPr>
        </p:nvSpPr>
        <p:spPr>
          <a:xfrm>
            <a:off x="-15875" y="754063"/>
            <a:ext cx="6700838" cy="3768725"/>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086132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A84879-F8A8-41E8-A3B6-AC6A0C7086DF}" type="slidenum">
              <a:rPr lang="en-US" altLang="de-DE" sz="1300" smtClean="0"/>
              <a:pPr>
                <a:spcBef>
                  <a:spcPct val="0"/>
                </a:spcBef>
              </a:pPr>
              <a:t>83</a:t>
            </a:fld>
            <a:endParaRPr lang="en-US" altLang="de-DE" sz="1300"/>
          </a:p>
        </p:txBody>
      </p:sp>
      <p:sp>
        <p:nvSpPr>
          <p:cNvPr id="174083" name="Rectangle 2"/>
          <p:cNvSpPr>
            <a:spLocks noGrp="1" noRot="1" noChangeAspect="1" noChangeArrowheads="1" noTextEdit="1"/>
          </p:cNvSpPr>
          <p:nvPr>
            <p:ph type="sldImg"/>
          </p:nvPr>
        </p:nvSpPr>
        <p:spPr>
          <a:xfrm>
            <a:off x="-15875" y="754063"/>
            <a:ext cx="6700838" cy="3768725"/>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1494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403A67-01A4-4FCE-8CE6-8C855AB0E0FA}" type="slidenum">
              <a:rPr lang="en-US" altLang="de-DE" sz="1300" smtClean="0"/>
              <a:pPr>
                <a:spcBef>
                  <a:spcPct val="0"/>
                </a:spcBef>
              </a:pPr>
              <a:t>84</a:t>
            </a:fld>
            <a:endParaRPr lang="en-US" altLang="de-DE" sz="1300"/>
          </a:p>
        </p:txBody>
      </p:sp>
      <p:sp>
        <p:nvSpPr>
          <p:cNvPr id="176131" name="Rectangle 2"/>
          <p:cNvSpPr>
            <a:spLocks noGrp="1" noRot="1" noChangeAspect="1" noChangeArrowheads="1" noTextEdit="1"/>
          </p:cNvSpPr>
          <p:nvPr>
            <p:ph type="sldImg"/>
          </p:nvPr>
        </p:nvSpPr>
        <p:spPr>
          <a:xfrm>
            <a:off x="-15875" y="754063"/>
            <a:ext cx="6700838" cy="3768725"/>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863457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812D11-B5F3-4321-99D7-D389D45205B8}" type="slidenum">
              <a:rPr lang="en-US" altLang="de-DE" sz="1300" smtClean="0"/>
              <a:pPr>
                <a:spcBef>
                  <a:spcPct val="0"/>
                </a:spcBef>
              </a:pPr>
              <a:t>85</a:t>
            </a:fld>
            <a:endParaRPr lang="en-US" altLang="de-DE" sz="1300"/>
          </a:p>
        </p:txBody>
      </p:sp>
      <p:sp>
        <p:nvSpPr>
          <p:cNvPr id="178179" name="Rectangle 2"/>
          <p:cNvSpPr>
            <a:spLocks noGrp="1" noRot="1" noChangeAspect="1" noChangeArrowheads="1" noTextEdit="1"/>
          </p:cNvSpPr>
          <p:nvPr>
            <p:ph type="sldImg"/>
          </p:nvPr>
        </p:nvSpPr>
        <p:spPr>
          <a:xfrm>
            <a:off x="-15875" y="754063"/>
            <a:ext cx="6700838" cy="3768725"/>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432818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D63772-48F0-4F63-929F-048DE078D38E}" type="slidenum">
              <a:rPr lang="en-US" altLang="de-DE" sz="1300" smtClean="0"/>
              <a:pPr>
                <a:spcBef>
                  <a:spcPct val="0"/>
                </a:spcBef>
              </a:pPr>
              <a:t>86</a:t>
            </a:fld>
            <a:endParaRPr lang="en-US" altLang="de-DE" sz="1300"/>
          </a:p>
        </p:txBody>
      </p:sp>
      <p:sp>
        <p:nvSpPr>
          <p:cNvPr id="180227" name="Rectangle 2"/>
          <p:cNvSpPr>
            <a:spLocks noGrp="1" noRot="1" noChangeAspect="1" noChangeArrowheads="1" noTextEdit="1"/>
          </p:cNvSpPr>
          <p:nvPr>
            <p:ph type="sldImg"/>
          </p:nvPr>
        </p:nvSpPr>
        <p:spPr>
          <a:xfrm>
            <a:off x="-15875" y="754063"/>
            <a:ext cx="6700838" cy="3768725"/>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125293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F92841-4C10-430C-A903-172491F75199}" type="slidenum">
              <a:rPr lang="en-US" altLang="de-DE" sz="1300" smtClean="0"/>
              <a:pPr>
                <a:spcBef>
                  <a:spcPct val="0"/>
                </a:spcBef>
              </a:pPr>
              <a:t>87</a:t>
            </a:fld>
            <a:endParaRPr lang="en-US" altLang="de-DE" sz="1300"/>
          </a:p>
        </p:txBody>
      </p:sp>
      <p:sp>
        <p:nvSpPr>
          <p:cNvPr id="182275" name="Rectangle 2"/>
          <p:cNvSpPr>
            <a:spLocks noGrp="1" noRot="1" noChangeAspect="1" noChangeArrowheads="1" noTextEdit="1"/>
          </p:cNvSpPr>
          <p:nvPr>
            <p:ph type="sldImg"/>
          </p:nvPr>
        </p:nvSpPr>
        <p:spPr>
          <a:xfrm>
            <a:off x="-15875" y="754063"/>
            <a:ext cx="6700838" cy="3768725"/>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625641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D3FED9-BC0A-4110-B112-5EE55DE5AA5F}" type="slidenum">
              <a:rPr lang="en-US" altLang="de-DE" sz="1300" smtClean="0"/>
              <a:pPr>
                <a:spcBef>
                  <a:spcPct val="0"/>
                </a:spcBef>
              </a:pPr>
              <a:t>88</a:t>
            </a:fld>
            <a:endParaRPr lang="en-US" altLang="de-DE" sz="1300"/>
          </a:p>
        </p:txBody>
      </p:sp>
      <p:sp>
        <p:nvSpPr>
          <p:cNvPr id="184323" name="Rectangle 2"/>
          <p:cNvSpPr>
            <a:spLocks noGrp="1" noRot="1" noChangeAspect="1" noChangeArrowheads="1" noTextEdit="1"/>
          </p:cNvSpPr>
          <p:nvPr>
            <p:ph type="sldImg"/>
          </p:nvPr>
        </p:nvSpPr>
        <p:spPr>
          <a:xfrm>
            <a:off x="-15875" y="754063"/>
            <a:ext cx="6700838" cy="3768725"/>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97843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30C536-8FAD-4AD5-A5E3-C460FAB3EBA1}" type="slidenum">
              <a:rPr lang="en-US" altLang="de-DE" sz="1300" smtClean="0"/>
              <a:pPr>
                <a:spcBef>
                  <a:spcPct val="0"/>
                </a:spcBef>
              </a:pPr>
              <a:t>89</a:t>
            </a:fld>
            <a:endParaRPr lang="en-US" altLang="de-DE" sz="1300"/>
          </a:p>
        </p:txBody>
      </p:sp>
      <p:sp>
        <p:nvSpPr>
          <p:cNvPr id="186371" name="Rectangle 2"/>
          <p:cNvSpPr>
            <a:spLocks noGrp="1" noRot="1" noChangeAspect="1" noChangeArrowheads="1" noTextEdit="1"/>
          </p:cNvSpPr>
          <p:nvPr>
            <p:ph type="sldImg"/>
          </p:nvPr>
        </p:nvSpPr>
        <p:spPr>
          <a:xfrm>
            <a:off x="-15875" y="754063"/>
            <a:ext cx="6700838" cy="3768725"/>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702864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2B6C5C-F894-4658-A23A-69BD28A57451}" type="slidenum">
              <a:rPr lang="en-US" altLang="de-DE" sz="1300" smtClean="0"/>
              <a:pPr>
                <a:spcBef>
                  <a:spcPct val="0"/>
                </a:spcBef>
              </a:pPr>
              <a:t>90</a:t>
            </a:fld>
            <a:endParaRPr lang="en-US" altLang="de-DE" sz="1300"/>
          </a:p>
        </p:txBody>
      </p:sp>
      <p:sp>
        <p:nvSpPr>
          <p:cNvPr id="188419" name="Rectangle 2"/>
          <p:cNvSpPr>
            <a:spLocks noGrp="1" noRot="1" noChangeAspect="1" noChangeArrowheads="1" noTextEdit="1"/>
          </p:cNvSpPr>
          <p:nvPr>
            <p:ph type="sldImg"/>
          </p:nvPr>
        </p:nvSpPr>
        <p:spPr>
          <a:xfrm>
            <a:off x="-15875" y="754063"/>
            <a:ext cx="6700838" cy="3768725"/>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508586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DFAEB2-926D-4308-AD1B-40A263F6780C}" type="slidenum">
              <a:rPr lang="en-US" altLang="de-DE" sz="1300" smtClean="0"/>
              <a:pPr>
                <a:spcBef>
                  <a:spcPct val="0"/>
                </a:spcBef>
              </a:pPr>
              <a:t>91</a:t>
            </a:fld>
            <a:endParaRPr lang="en-US" altLang="de-DE" sz="1300"/>
          </a:p>
        </p:txBody>
      </p:sp>
      <p:sp>
        <p:nvSpPr>
          <p:cNvPr id="190467" name="Rectangle 2"/>
          <p:cNvSpPr>
            <a:spLocks noGrp="1" noRot="1" noChangeAspect="1" noChangeArrowheads="1" noTextEdit="1"/>
          </p:cNvSpPr>
          <p:nvPr>
            <p:ph type="sldImg"/>
          </p:nvPr>
        </p:nvSpPr>
        <p:spPr>
          <a:xfrm>
            <a:off x="-15875" y="754063"/>
            <a:ext cx="6700838" cy="3768725"/>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173717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42E6C7-E4A5-4064-B1A4-4AA56C2C83E5}" type="slidenum">
              <a:rPr lang="en-US" altLang="de-DE" sz="1300" smtClean="0"/>
              <a:pPr>
                <a:spcBef>
                  <a:spcPct val="0"/>
                </a:spcBef>
              </a:pPr>
              <a:t>92</a:t>
            </a:fld>
            <a:endParaRPr lang="en-US" altLang="de-DE" sz="1300"/>
          </a:p>
        </p:txBody>
      </p:sp>
      <p:sp>
        <p:nvSpPr>
          <p:cNvPr id="192515" name="Rectangle 2"/>
          <p:cNvSpPr>
            <a:spLocks noGrp="1" noRot="1" noChangeAspect="1" noChangeArrowheads="1" noTextEdit="1"/>
          </p:cNvSpPr>
          <p:nvPr>
            <p:ph type="sldImg"/>
          </p:nvPr>
        </p:nvSpPr>
        <p:spPr>
          <a:xfrm>
            <a:off x="-15875" y="754063"/>
            <a:ext cx="6700838" cy="3768725"/>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954012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7F1949-6554-4A01-9FCC-DF696251977D}" type="slidenum">
              <a:rPr lang="en-US" altLang="de-DE" sz="1300" smtClean="0"/>
              <a:pPr>
                <a:spcBef>
                  <a:spcPct val="0"/>
                </a:spcBef>
              </a:pPr>
              <a:t>93</a:t>
            </a:fld>
            <a:endParaRPr lang="en-US" altLang="de-DE" sz="1300"/>
          </a:p>
        </p:txBody>
      </p:sp>
      <p:sp>
        <p:nvSpPr>
          <p:cNvPr id="194563" name="Rectangle 2"/>
          <p:cNvSpPr>
            <a:spLocks noGrp="1" noRot="1" noChangeAspect="1" noChangeArrowheads="1" noTextEdit="1"/>
          </p:cNvSpPr>
          <p:nvPr>
            <p:ph type="sldImg"/>
          </p:nvPr>
        </p:nvSpPr>
        <p:spPr>
          <a:xfrm>
            <a:off x="-15875" y="754063"/>
            <a:ext cx="6700838" cy="3768725"/>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067074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panose="020B0604020202020204" pitchFamily="34" charset="0"/>
                <a:cs typeface="Times New Roman" panose="02020603050405020304" pitchFamily="18" charset="0"/>
              </a:defRPr>
            </a:lvl1pPr>
            <a:lvl2pPr marL="742950" indent="-285750" defTabSz="955675">
              <a:defRPr sz="2400">
                <a:solidFill>
                  <a:schemeClr val="tx1"/>
                </a:solidFill>
                <a:latin typeface="Arial" panose="020B0604020202020204" pitchFamily="34" charset="0"/>
                <a:cs typeface="Times New Roman" panose="02020603050405020304" pitchFamily="18" charset="0"/>
              </a:defRPr>
            </a:lvl2pPr>
            <a:lvl3pPr marL="1143000" indent="-228600" defTabSz="955675">
              <a:defRPr sz="2400">
                <a:solidFill>
                  <a:schemeClr val="tx1"/>
                </a:solidFill>
                <a:latin typeface="Arial" panose="020B0604020202020204" pitchFamily="34" charset="0"/>
                <a:cs typeface="Times New Roman" panose="02020603050405020304" pitchFamily="18" charset="0"/>
              </a:defRPr>
            </a:lvl3pPr>
            <a:lvl4pPr marL="1600200" indent="-228600" defTabSz="955675">
              <a:defRPr sz="2400">
                <a:solidFill>
                  <a:schemeClr val="tx1"/>
                </a:solidFill>
                <a:latin typeface="Arial" panose="020B0604020202020204" pitchFamily="34" charset="0"/>
                <a:cs typeface="Times New Roman" panose="02020603050405020304" pitchFamily="18" charset="0"/>
              </a:defRPr>
            </a:lvl4pPr>
            <a:lvl5pPr marL="2057400" indent="-228600" defTabSz="955675">
              <a:defRPr sz="2400">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D48929E-F998-4F81-8EFA-F7079B6596F9}" type="slidenum">
              <a:rPr lang="en-US" altLang="fi-FI" sz="1300" smtClean="0">
                <a:solidFill>
                  <a:srgbClr val="000000"/>
                </a:solidFill>
              </a:rPr>
              <a:pPr/>
              <a:t>94</a:t>
            </a:fld>
            <a:endParaRPr lang="en-US" altLang="fi-FI" sz="1300">
              <a:solidFill>
                <a:srgbClr val="000000"/>
              </a:solidFill>
            </a:endParaRPr>
          </a:p>
        </p:txBody>
      </p:sp>
      <p:sp>
        <p:nvSpPr>
          <p:cNvPr id="200707" name="Rectangle 2"/>
          <p:cNvSpPr>
            <a:spLocks noGrp="1" noRot="1" noChangeAspect="1" noChangeArrowheads="1" noTextEdit="1"/>
          </p:cNvSpPr>
          <p:nvPr>
            <p:ph type="sldImg"/>
          </p:nvPr>
        </p:nvSpPr>
        <p:spPr>
          <a:xfrm>
            <a:off x="-15875" y="754063"/>
            <a:ext cx="6700838" cy="3768725"/>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82737239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panose="020B0604020202020204" pitchFamily="34" charset="0"/>
                <a:cs typeface="Times New Roman" panose="02020603050405020304" pitchFamily="18" charset="0"/>
              </a:defRPr>
            </a:lvl1pPr>
            <a:lvl2pPr marL="742950" indent="-285750" defTabSz="955675">
              <a:defRPr sz="2400">
                <a:solidFill>
                  <a:schemeClr val="tx1"/>
                </a:solidFill>
                <a:latin typeface="Arial" panose="020B0604020202020204" pitchFamily="34" charset="0"/>
                <a:cs typeface="Times New Roman" panose="02020603050405020304" pitchFamily="18" charset="0"/>
              </a:defRPr>
            </a:lvl2pPr>
            <a:lvl3pPr marL="1143000" indent="-228600" defTabSz="955675">
              <a:defRPr sz="2400">
                <a:solidFill>
                  <a:schemeClr val="tx1"/>
                </a:solidFill>
                <a:latin typeface="Arial" panose="020B0604020202020204" pitchFamily="34" charset="0"/>
                <a:cs typeface="Times New Roman" panose="02020603050405020304" pitchFamily="18" charset="0"/>
              </a:defRPr>
            </a:lvl3pPr>
            <a:lvl4pPr marL="1600200" indent="-228600" defTabSz="955675">
              <a:defRPr sz="2400">
                <a:solidFill>
                  <a:schemeClr val="tx1"/>
                </a:solidFill>
                <a:latin typeface="Arial" panose="020B0604020202020204" pitchFamily="34" charset="0"/>
                <a:cs typeface="Times New Roman" panose="02020603050405020304" pitchFamily="18" charset="0"/>
              </a:defRPr>
            </a:lvl4pPr>
            <a:lvl5pPr marL="2057400" indent="-228600" defTabSz="955675">
              <a:defRPr sz="2400">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D48929E-F998-4F81-8EFA-F7079B6596F9}" type="slidenum">
              <a:rPr lang="en-US" altLang="fi-FI" sz="1300" smtClean="0">
                <a:solidFill>
                  <a:srgbClr val="000000"/>
                </a:solidFill>
              </a:rPr>
              <a:pPr/>
              <a:t>95</a:t>
            </a:fld>
            <a:endParaRPr lang="en-US" altLang="fi-FI" sz="1300">
              <a:solidFill>
                <a:srgbClr val="000000"/>
              </a:solidFill>
            </a:endParaRPr>
          </a:p>
        </p:txBody>
      </p:sp>
      <p:sp>
        <p:nvSpPr>
          <p:cNvPr id="200707" name="Rectangle 2"/>
          <p:cNvSpPr>
            <a:spLocks noGrp="1" noRot="1" noChangeAspect="1" noChangeArrowheads="1" noTextEdit="1"/>
          </p:cNvSpPr>
          <p:nvPr>
            <p:ph type="sldImg"/>
          </p:nvPr>
        </p:nvSpPr>
        <p:spPr>
          <a:xfrm>
            <a:off x="-15875" y="754063"/>
            <a:ext cx="6700838" cy="3768725"/>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82737239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panose="020B0604020202020204" pitchFamily="34" charset="0"/>
                <a:cs typeface="Times New Roman" panose="02020603050405020304" pitchFamily="18" charset="0"/>
              </a:defRPr>
            </a:lvl1pPr>
            <a:lvl2pPr marL="742950" indent="-285750" defTabSz="955675">
              <a:defRPr sz="2400">
                <a:solidFill>
                  <a:schemeClr val="tx1"/>
                </a:solidFill>
                <a:latin typeface="Arial" panose="020B0604020202020204" pitchFamily="34" charset="0"/>
                <a:cs typeface="Times New Roman" panose="02020603050405020304" pitchFamily="18" charset="0"/>
              </a:defRPr>
            </a:lvl2pPr>
            <a:lvl3pPr marL="1143000" indent="-228600" defTabSz="955675">
              <a:defRPr sz="2400">
                <a:solidFill>
                  <a:schemeClr val="tx1"/>
                </a:solidFill>
                <a:latin typeface="Arial" panose="020B0604020202020204" pitchFamily="34" charset="0"/>
                <a:cs typeface="Times New Roman" panose="02020603050405020304" pitchFamily="18" charset="0"/>
              </a:defRPr>
            </a:lvl3pPr>
            <a:lvl4pPr marL="1600200" indent="-228600" defTabSz="955675">
              <a:defRPr sz="2400">
                <a:solidFill>
                  <a:schemeClr val="tx1"/>
                </a:solidFill>
                <a:latin typeface="Arial" panose="020B0604020202020204" pitchFamily="34" charset="0"/>
                <a:cs typeface="Times New Roman" panose="02020603050405020304" pitchFamily="18" charset="0"/>
              </a:defRPr>
            </a:lvl4pPr>
            <a:lvl5pPr marL="2057400" indent="-228600" defTabSz="955675">
              <a:defRPr sz="2400">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sz="2400">
                <a:solidFill>
                  <a:schemeClr val="tx1"/>
                </a:solidFill>
                <a:latin typeface="Arial" panose="020B0604020202020204" pitchFamily="34" charset="0"/>
                <a:cs typeface="Times New Roman" panose="02020603050405020304" pitchFamily="18" charset="0"/>
              </a:defRPr>
            </a:lvl9pPr>
          </a:lstStyle>
          <a:p>
            <a:fld id="{ED48929E-F998-4F81-8EFA-F7079B6596F9}" type="slidenum">
              <a:rPr lang="en-US" altLang="fi-FI" sz="1300" smtClean="0">
                <a:solidFill>
                  <a:srgbClr val="000000"/>
                </a:solidFill>
              </a:rPr>
              <a:pPr/>
              <a:t>96</a:t>
            </a:fld>
            <a:endParaRPr lang="en-US" altLang="fi-FI" sz="1300">
              <a:solidFill>
                <a:srgbClr val="000000"/>
              </a:solidFill>
            </a:endParaRPr>
          </a:p>
        </p:txBody>
      </p:sp>
      <p:sp>
        <p:nvSpPr>
          <p:cNvPr id="200707" name="Rectangle 2"/>
          <p:cNvSpPr>
            <a:spLocks noGrp="1" noRot="1" noChangeAspect="1" noChangeArrowheads="1" noTextEdit="1"/>
          </p:cNvSpPr>
          <p:nvPr>
            <p:ph type="sldImg"/>
          </p:nvPr>
        </p:nvSpPr>
        <p:spPr>
          <a:xfrm>
            <a:off x="-15875" y="754063"/>
            <a:ext cx="6700838" cy="3768725"/>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i-FI">
              <a:latin typeface="Arial" panose="020B0604020202020204" pitchFamily="34" charset="0"/>
            </a:endParaRPr>
          </a:p>
        </p:txBody>
      </p:sp>
    </p:spTree>
    <p:extLst>
      <p:ext uri="{BB962C8B-B14F-4D97-AF65-F5344CB8AC3E}">
        <p14:creationId xmlns:p14="http://schemas.microsoft.com/office/powerpoint/2010/main" val="182737239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4E7D83-8B51-4C1C-8B7E-76D40BEC7EEB}" type="slidenum">
              <a:rPr lang="en-US" altLang="de-DE" sz="1300" smtClean="0"/>
              <a:pPr>
                <a:spcBef>
                  <a:spcPct val="0"/>
                </a:spcBef>
              </a:pPr>
              <a:t>97</a:t>
            </a:fld>
            <a:endParaRPr lang="en-US" altLang="de-DE" sz="1300"/>
          </a:p>
        </p:txBody>
      </p:sp>
      <p:sp>
        <p:nvSpPr>
          <p:cNvPr id="202755" name="Rectangle 2"/>
          <p:cNvSpPr>
            <a:spLocks noGrp="1" noRot="1" noChangeAspect="1" noChangeArrowheads="1" noTextEdit="1"/>
          </p:cNvSpPr>
          <p:nvPr>
            <p:ph type="sldImg"/>
          </p:nvPr>
        </p:nvSpPr>
        <p:spPr>
          <a:xfrm>
            <a:off x="-15875" y="754063"/>
            <a:ext cx="6700838" cy="3768725"/>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836289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CA63B0-253D-4105-B87E-6E7F65A4521D}" type="slidenum">
              <a:rPr lang="en-US" altLang="de-DE" sz="1300" smtClean="0"/>
              <a:pPr>
                <a:spcBef>
                  <a:spcPct val="0"/>
                </a:spcBef>
              </a:pPr>
              <a:t>98</a:t>
            </a:fld>
            <a:endParaRPr lang="en-US" altLang="de-DE" sz="1300"/>
          </a:p>
        </p:txBody>
      </p:sp>
      <p:sp>
        <p:nvSpPr>
          <p:cNvPr id="204803" name="Rectangle 2"/>
          <p:cNvSpPr>
            <a:spLocks noGrp="1" noRot="1" noChangeAspect="1" noChangeArrowheads="1" noTextEdit="1"/>
          </p:cNvSpPr>
          <p:nvPr>
            <p:ph type="sldImg"/>
          </p:nvPr>
        </p:nvSpPr>
        <p:spPr>
          <a:xfrm>
            <a:off x="-15875" y="754063"/>
            <a:ext cx="6700838" cy="3768725"/>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103044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2FC94E-193B-40A1-AC36-4E94C3F1CCB4}" type="slidenum">
              <a:rPr lang="en-US" altLang="de-DE" sz="1300" smtClean="0"/>
              <a:pPr>
                <a:spcBef>
                  <a:spcPct val="0"/>
                </a:spcBef>
              </a:pPr>
              <a:t>99</a:t>
            </a:fld>
            <a:endParaRPr lang="en-US" altLang="de-DE" sz="1300"/>
          </a:p>
        </p:txBody>
      </p:sp>
      <p:sp>
        <p:nvSpPr>
          <p:cNvPr id="206851" name="Rectangle 2"/>
          <p:cNvSpPr>
            <a:spLocks noGrp="1" noRot="1" noChangeAspect="1" noChangeArrowheads="1" noTextEdit="1"/>
          </p:cNvSpPr>
          <p:nvPr>
            <p:ph type="sldImg"/>
          </p:nvPr>
        </p:nvSpPr>
        <p:spPr>
          <a:xfrm>
            <a:off x="-15875" y="754063"/>
            <a:ext cx="6700838" cy="3768725"/>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162549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076968-FE5E-4942-BC8D-C42CF2304010}" type="slidenum">
              <a:rPr lang="en-US" altLang="de-DE" sz="1300" smtClean="0"/>
              <a:pPr>
                <a:spcBef>
                  <a:spcPct val="0"/>
                </a:spcBef>
              </a:pPr>
              <a:t>100</a:t>
            </a:fld>
            <a:endParaRPr lang="en-US" altLang="de-DE" sz="1300"/>
          </a:p>
        </p:txBody>
      </p:sp>
      <p:sp>
        <p:nvSpPr>
          <p:cNvPr id="208899" name="Rectangle 2"/>
          <p:cNvSpPr>
            <a:spLocks noGrp="1" noRot="1" noChangeAspect="1" noChangeArrowheads="1" noTextEdit="1"/>
          </p:cNvSpPr>
          <p:nvPr>
            <p:ph type="sldImg"/>
          </p:nvPr>
        </p:nvSpPr>
        <p:spPr>
          <a:xfrm>
            <a:off x="-15875" y="754063"/>
            <a:ext cx="6700838" cy="3768725"/>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336625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A63F4C-F927-46C5-812A-106BCD7E2996}" type="slidenum">
              <a:rPr lang="en-US" altLang="de-DE" sz="1300" smtClean="0"/>
              <a:pPr>
                <a:spcBef>
                  <a:spcPct val="0"/>
                </a:spcBef>
              </a:pPr>
              <a:t>101</a:t>
            </a:fld>
            <a:endParaRPr lang="en-US" altLang="de-DE" sz="1300"/>
          </a:p>
        </p:txBody>
      </p:sp>
      <p:sp>
        <p:nvSpPr>
          <p:cNvPr id="210947" name="Rectangle 2"/>
          <p:cNvSpPr>
            <a:spLocks noGrp="1" noRot="1" noChangeAspect="1" noChangeArrowheads="1" noTextEdit="1"/>
          </p:cNvSpPr>
          <p:nvPr>
            <p:ph type="sldImg"/>
          </p:nvPr>
        </p:nvSpPr>
        <p:spPr>
          <a:xfrm>
            <a:off x="-15875" y="754063"/>
            <a:ext cx="6700838" cy="3768725"/>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171193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3CBCA4-8C69-4B00-B08B-59100E4F9C33}" type="slidenum">
              <a:rPr lang="en-US" altLang="de-DE" sz="1300" smtClean="0"/>
              <a:pPr>
                <a:spcBef>
                  <a:spcPct val="0"/>
                </a:spcBef>
              </a:pPr>
              <a:t>102</a:t>
            </a:fld>
            <a:endParaRPr lang="en-US" altLang="de-DE" sz="1300"/>
          </a:p>
        </p:txBody>
      </p:sp>
      <p:sp>
        <p:nvSpPr>
          <p:cNvPr id="212995" name="Rectangle 2"/>
          <p:cNvSpPr>
            <a:spLocks noGrp="1" noRot="1" noChangeAspect="1" noChangeArrowheads="1" noTextEdit="1"/>
          </p:cNvSpPr>
          <p:nvPr>
            <p:ph type="sldImg"/>
          </p:nvPr>
        </p:nvSpPr>
        <p:spPr>
          <a:xfrm>
            <a:off x="-15875" y="754063"/>
            <a:ext cx="6700838" cy="3768725"/>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030525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CA26E8-CFC7-4461-92AF-AA5DB7954466}" type="slidenum">
              <a:rPr lang="en-US" altLang="de-DE" sz="1300" smtClean="0"/>
              <a:pPr>
                <a:spcBef>
                  <a:spcPct val="0"/>
                </a:spcBef>
              </a:pPr>
              <a:t>103</a:t>
            </a:fld>
            <a:endParaRPr lang="en-US" altLang="de-DE" sz="1300"/>
          </a:p>
        </p:txBody>
      </p:sp>
      <p:sp>
        <p:nvSpPr>
          <p:cNvPr id="215043" name="Rectangle 2"/>
          <p:cNvSpPr>
            <a:spLocks noGrp="1" noRot="1" noChangeAspect="1" noChangeArrowheads="1" noTextEdit="1"/>
          </p:cNvSpPr>
          <p:nvPr>
            <p:ph type="sldImg"/>
          </p:nvPr>
        </p:nvSpPr>
        <p:spPr>
          <a:xfrm>
            <a:off x="-15875" y="754063"/>
            <a:ext cx="6700838" cy="3768725"/>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781132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5F153C-D592-4154-AA16-C7A071EEF35E}" type="slidenum">
              <a:rPr lang="en-US" altLang="de-DE" sz="1300" smtClean="0"/>
              <a:pPr>
                <a:spcBef>
                  <a:spcPct val="0"/>
                </a:spcBef>
              </a:pPr>
              <a:t>104</a:t>
            </a:fld>
            <a:endParaRPr lang="en-US" altLang="de-DE" sz="1300"/>
          </a:p>
        </p:txBody>
      </p:sp>
      <p:sp>
        <p:nvSpPr>
          <p:cNvPr id="217091" name="Rectangle 2"/>
          <p:cNvSpPr>
            <a:spLocks noGrp="1" noRot="1" noChangeAspect="1" noChangeArrowheads="1" noTextEdit="1"/>
          </p:cNvSpPr>
          <p:nvPr>
            <p:ph type="sldImg"/>
          </p:nvPr>
        </p:nvSpPr>
        <p:spPr>
          <a:xfrm>
            <a:off x="-15875" y="754063"/>
            <a:ext cx="6700838" cy="3768725"/>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96851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648C01-49BA-4ACE-A079-331A5DF7B5C8}" type="slidenum">
              <a:rPr lang="en-US" altLang="de-DE" sz="1300" smtClean="0"/>
              <a:pPr>
                <a:spcBef>
                  <a:spcPct val="0"/>
                </a:spcBef>
              </a:pPr>
              <a:t>105</a:t>
            </a:fld>
            <a:endParaRPr lang="en-US" altLang="de-DE" sz="1300"/>
          </a:p>
        </p:txBody>
      </p:sp>
      <p:sp>
        <p:nvSpPr>
          <p:cNvPr id="219139" name="Rectangle 2"/>
          <p:cNvSpPr>
            <a:spLocks noGrp="1" noRot="1" noChangeAspect="1" noChangeArrowheads="1" noTextEdit="1"/>
          </p:cNvSpPr>
          <p:nvPr>
            <p:ph type="sldImg"/>
          </p:nvPr>
        </p:nvSpPr>
        <p:spPr>
          <a:xfrm>
            <a:off x="-15875" y="754063"/>
            <a:ext cx="6700838" cy="3768725"/>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574143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7E4183-3992-4DA0-B121-D5A3EA65CDFE}" type="slidenum">
              <a:rPr lang="en-US" altLang="de-DE" sz="1300" smtClean="0"/>
              <a:pPr>
                <a:spcBef>
                  <a:spcPct val="0"/>
                </a:spcBef>
              </a:pPr>
              <a:t>106</a:t>
            </a:fld>
            <a:endParaRPr lang="en-US" altLang="de-DE" sz="1300"/>
          </a:p>
        </p:txBody>
      </p:sp>
      <p:sp>
        <p:nvSpPr>
          <p:cNvPr id="221187" name="Rectangle 2"/>
          <p:cNvSpPr>
            <a:spLocks noGrp="1" noRot="1" noChangeAspect="1" noChangeArrowheads="1" noTextEdit="1"/>
          </p:cNvSpPr>
          <p:nvPr>
            <p:ph type="sldImg"/>
          </p:nvPr>
        </p:nvSpPr>
        <p:spPr>
          <a:xfrm>
            <a:off x="-15875" y="754063"/>
            <a:ext cx="6700838" cy="3768725"/>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344879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DB064A-6DFC-4206-9EE3-254BF183088E}" type="slidenum">
              <a:rPr lang="en-US" altLang="de-DE" sz="1300" smtClean="0"/>
              <a:pPr>
                <a:spcBef>
                  <a:spcPct val="0"/>
                </a:spcBef>
              </a:pPr>
              <a:t>107</a:t>
            </a:fld>
            <a:endParaRPr lang="en-US" altLang="de-DE" sz="1300"/>
          </a:p>
        </p:txBody>
      </p:sp>
      <p:sp>
        <p:nvSpPr>
          <p:cNvPr id="223235" name="Rectangle 2"/>
          <p:cNvSpPr>
            <a:spLocks noGrp="1" noRot="1" noChangeAspect="1" noChangeArrowheads="1" noTextEdit="1"/>
          </p:cNvSpPr>
          <p:nvPr>
            <p:ph type="sldImg"/>
          </p:nvPr>
        </p:nvSpPr>
        <p:spPr>
          <a:xfrm>
            <a:off x="-15875" y="754063"/>
            <a:ext cx="6700838" cy="3768725"/>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353372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8F3B1-9802-4F8B-B94A-D8C547A14052}" type="slidenum">
              <a:rPr lang="en-US" altLang="de-DE" sz="1300" smtClean="0"/>
              <a:pPr>
                <a:spcBef>
                  <a:spcPct val="0"/>
                </a:spcBef>
              </a:pPr>
              <a:t>108</a:t>
            </a:fld>
            <a:endParaRPr lang="en-US" altLang="de-DE" sz="1300"/>
          </a:p>
        </p:txBody>
      </p:sp>
      <p:sp>
        <p:nvSpPr>
          <p:cNvPr id="225283" name="Rectangle 2"/>
          <p:cNvSpPr>
            <a:spLocks noGrp="1" noRot="1" noChangeAspect="1" noChangeArrowheads="1" noTextEdit="1"/>
          </p:cNvSpPr>
          <p:nvPr>
            <p:ph type="sldImg"/>
          </p:nvPr>
        </p:nvSpPr>
        <p:spPr>
          <a:xfrm>
            <a:off x="-15875" y="754063"/>
            <a:ext cx="6700838" cy="3768725"/>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144365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8D13F6-62D9-4C09-BB80-9E556304BF89}" type="slidenum">
              <a:rPr lang="en-US" altLang="de-DE" sz="1300" smtClean="0"/>
              <a:pPr>
                <a:spcBef>
                  <a:spcPct val="0"/>
                </a:spcBef>
              </a:pPr>
              <a:t>109</a:t>
            </a:fld>
            <a:endParaRPr lang="en-US" altLang="de-DE" sz="1300"/>
          </a:p>
        </p:txBody>
      </p:sp>
      <p:sp>
        <p:nvSpPr>
          <p:cNvPr id="227331" name="Rectangle 2"/>
          <p:cNvSpPr>
            <a:spLocks noGrp="1" noRot="1" noChangeAspect="1" noChangeArrowheads="1" noTextEdit="1"/>
          </p:cNvSpPr>
          <p:nvPr>
            <p:ph type="sldImg"/>
          </p:nvPr>
        </p:nvSpPr>
        <p:spPr>
          <a:xfrm>
            <a:off x="-15875" y="754063"/>
            <a:ext cx="6700838" cy="3768725"/>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775525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D68E62-0BAE-44E6-B49E-80727439343E}" type="slidenum">
              <a:rPr lang="en-US" altLang="de-DE" sz="1300" smtClean="0"/>
              <a:pPr>
                <a:spcBef>
                  <a:spcPct val="0"/>
                </a:spcBef>
              </a:pPr>
              <a:t>110</a:t>
            </a:fld>
            <a:endParaRPr lang="en-US" altLang="de-DE" sz="1300"/>
          </a:p>
        </p:txBody>
      </p:sp>
      <p:sp>
        <p:nvSpPr>
          <p:cNvPr id="229379" name="Rectangle 2"/>
          <p:cNvSpPr>
            <a:spLocks noGrp="1" noRot="1" noChangeAspect="1" noChangeArrowheads="1" noTextEdit="1"/>
          </p:cNvSpPr>
          <p:nvPr>
            <p:ph type="sldImg"/>
          </p:nvPr>
        </p:nvSpPr>
        <p:spPr>
          <a:xfrm>
            <a:off x="-15875" y="754063"/>
            <a:ext cx="6700838" cy="3768725"/>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851638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D52CB1-3376-4B7E-A254-21054C94152F}" type="slidenum">
              <a:rPr lang="en-US" altLang="de-DE" sz="1300" smtClean="0"/>
              <a:pPr>
                <a:spcBef>
                  <a:spcPct val="0"/>
                </a:spcBef>
              </a:pPr>
              <a:t>111</a:t>
            </a:fld>
            <a:endParaRPr lang="en-US" altLang="de-DE" sz="1300"/>
          </a:p>
        </p:txBody>
      </p:sp>
      <p:sp>
        <p:nvSpPr>
          <p:cNvPr id="231427" name="Rectangle 2"/>
          <p:cNvSpPr>
            <a:spLocks noGrp="1" noRot="1" noChangeAspect="1" noChangeArrowheads="1" noTextEdit="1"/>
          </p:cNvSpPr>
          <p:nvPr>
            <p:ph type="sldImg"/>
          </p:nvPr>
        </p:nvSpPr>
        <p:spPr>
          <a:xfrm>
            <a:off x="-15875" y="754063"/>
            <a:ext cx="6700838" cy="3768725"/>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74372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C26408-DBBA-42A0-9AC2-F84AB7E1A77E}" type="slidenum">
              <a:rPr lang="en-US" altLang="de-DE" sz="1300" smtClean="0"/>
              <a:pPr>
                <a:spcBef>
                  <a:spcPct val="0"/>
                </a:spcBef>
              </a:pPr>
              <a:t>112</a:t>
            </a:fld>
            <a:endParaRPr lang="en-US" altLang="de-DE" sz="1300"/>
          </a:p>
        </p:txBody>
      </p:sp>
      <p:sp>
        <p:nvSpPr>
          <p:cNvPr id="233475" name="Rectangle 2"/>
          <p:cNvSpPr>
            <a:spLocks noGrp="1" noRot="1" noChangeAspect="1" noChangeArrowheads="1" noTextEdit="1"/>
          </p:cNvSpPr>
          <p:nvPr>
            <p:ph type="sldImg"/>
          </p:nvPr>
        </p:nvSpPr>
        <p:spPr>
          <a:xfrm>
            <a:off x="-15875" y="754063"/>
            <a:ext cx="6700838" cy="3768725"/>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336923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25D838-F505-4B05-8E43-5751D5083B6C}" type="slidenum">
              <a:rPr lang="en-US" altLang="de-DE" sz="1300" smtClean="0"/>
              <a:pPr>
                <a:spcBef>
                  <a:spcPct val="0"/>
                </a:spcBef>
              </a:pPr>
              <a:t>113</a:t>
            </a:fld>
            <a:endParaRPr lang="en-US" altLang="de-DE" sz="1300"/>
          </a:p>
        </p:txBody>
      </p:sp>
      <p:sp>
        <p:nvSpPr>
          <p:cNvPr id="241667" name="Rectangle 2"/>
          <p:cNvSpPr>
            <a:spLocks noGrp="1" noRot="1" noChangeAspect="1" noChangeArrowheads="1" noTextEdit="1"/>
          </p:cNvSpPr>
          <p:nvPr>
            <p:ph type="sldImg"/>
          </p:nvPr>
        </p:nvSpPr>
        <p:spPr>
          <a:xfrm>
            <a:off x="-15875" y="754063"/>
            <a:ext cx="6700838" cy="3768725"/>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749563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25D838-F505-4B05-8E43-5751D5083B6C}" type="slidenum">
              <a:rPr lang="en-US" altLang="de-DE" sz="1300" smtClean="0"/>
              <a:pPr>
                <a:spcBef>
                  <a:spcPct val="0"/>
                </a:spcBef>
              </a:pPr>
              <a:t>114</a:t>
            </a:fld>
            <a:endParaRPr lang="en-US" altLang="de-DE" sz="1300"/>
          </a:p>
        </p:txBody>
      </p:sp>
      <p:sp>
        <p:nvSpPr>
          <p:cNvPr id="241667" name="Rectangle 2"/>
          <p:cNvSpPr>
            <a:spLocks noGrp="1" noRot="1" noChangeAspect="1" noChangeArrowheads="1" noTextEdit="1"/>
          </p:cNvSpPr>
          <p:nvPr>
            <p:ph type="sldImg"/>
          </p:nvPr>
        </p:nvSpPr>
        <p:spPr>
          <a:xfrm>
            <a:off x="-15875" y="754063"/>
            <a:ext cx="6700838" cy="3768725"/>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749563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25D838-F505-4B05-8E43-5751D5083B6C}" type="slidenum">
              <a:rPr lang="en-US" altLang="de-DE" sz="1300" smtClean="0"/>
              <a:pPr>
                <a:spcBef>
                  <a:spcPct val="0"/>
                </a:spcBef>
              </a:pPr>
              <a:t>115</a:t>
            </a:fld>
            <a:endParaRPr lang="en-US" altLang="de-DE" sz="1300"/>
          </a:p>
        </p:txBody>
      </p:sp>
      <p:sp>
        <p:nvSpPr>
          <p:cNvPr id="241667" name="Rectangle 2"/>
          <p:cNvSpPr>
            <a:spLocks noGrp="1" noRot="1" noChangeAspect="1" noChangeArrowheads="1" noTextEdit="1"/>
          </p:cNvSpPr>
          <p:nvPr>
            <p:ph type="sldImg"/>
          </p:nvPr>
        </p:nvSpPr>
        <p:spPr>
          <a:xfrm>
            <a:off x="-15875" y="754063"/>
            <a:ext cx="6700838" cy="3768725"/>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749563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25D838-F505-4B05-8E43-5751D5083B6C}" type="slidenum">
              <a:rPr lang="en-US" altLang="de-DE" sz="1300" smtClean="0"/>
              <a:pPr>
                <a:spcBef>
                  <a:spcPct val="0"/>
                </a:spcBef>
              </a:pPr>
              <a:t>116</a:t>
            </a:fld>
            <a:endParaRPr lang="en-US" altLang="de-DE" sz="1300"/>
          </a:p>
        </p:txBody>
      </p:sp>
      <p:sp>
        <p:nvSpPr>
          <p:cNvPr id="241667" name="Rectangle 2"/>
          <p:cNvSpPr>
            <a:spLocks noGrp="1" noRot="1" noChangeAspect="1" noChangeArrowheads="1" noTextEdit="1"/>
          </p:cNvSpPr>
          <p:nvPr>
            <p:ph type="sldImg"/>
          </p:nvPr>
        </p:nvSpPr>
        <p:spPr>
          <a:xfrm>
            <a:off x="-15875" y="754063"/>
            <a:ext cx="6700838" cy="3768725"/>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749563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D9A3C1-0FEE-417B-B3F4-EA4DCCD81D9F}" type="slidenum">
              <a:rPr lang="en-US" altLang="de-DE" sz="1300" smtClean="0"/>
              <a:pPr>
                <a:spcBef>
                  <a:spcPct val="0"/>
                </a:spcBef>
              </a:pPr>
              <a:t>117</a:t>
            </a:fld>
            <a:endParaRPr lang="en-US" altLang="de-DE" sz="1300"/>
          </a:p>
        </p:txBody>
      </p:sp>
      <p:sp>
        <p:nvSpPr>
          <p:cNvPr id="245763" name="Rectangle 2"/>
          <p:cNvSpPr>
            <a:spLocks noGrp="1" noRot="1" noChangeAspect="1" noChangeArrowheads="1" noTextEdit="1"/>
          </p:cNvSpPr>
          <p:nvPr>
            <p:ph type="sldImg"/>
          </p:nvPr>
        </p:nvSpPr>
        <p:spPr>
          <a:xfrm>
            <a:off x="-15875" y="754063"/>
            <a:ext cx="6700838" cy="3768725"/>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784057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D9A3C1-0FEE-417B-B3F4-EA4DCCD81D9F}" type="slidenum">
              <a:rPr lang="en-US" altLang="de-DE" sz="1300" smtClean="0"/>
              <a:pPr>
                <a:spcBef>
                  <a:spcPct val="0"/>
                </a:spcBef>
              </a:pPr>
              <a:t>118</a:t>
            </a:fld>
            <a:endParaRPr lang="en-US" altLang="de-DE" sz="1300"/>
          </a:p>
        </p:txBody>
      </p:sp>
      <p:sp>
        <p:nvSpPr>
          <p:cNvPr id="245763" name="Rectangle 2"/>
          <p:cNvSpPr>
            <a:spLocks noGrp="1" noRot="1" noChangeAspect="1" noChangeArrowheads="1" noTextEdit="1"/>
          </p:cNvSpPr>
          <p:nvPr>
            <p:ph type="sldImg"/>
          </p:nvPr>
        </p:nvSpPr>
        <p:spPr>
          <a:xfrm>
            <a:off x="-15875" y="754063"/>
            <a:ext cx="6700838" cy="3768725"/>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784057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550" y="593725"/>
            <a:ext cx="5627688" cy="31654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9CCAED-1DF3-4255-971F-79AA7A40ECB1}" type="slidenum">
              <a:rPr lang="en-US" altLang="de-DE" sz="1300" smtClean="0"/>
              <a:pPr>
                <a:spcBef>
                  <a:spcPct val="0"/>
                </a:spcBef>
              </a:pPr>
              <a:t>120</a:t>
            </a:fld>
            <a:endParaRPr lang="en-US" altLang="de-DE" sz="1300"/>
          </a:p>
        </p:txBody>
      </p:sp>
      <p:sp>
        <p:nvSpPr>
          <p:cNvPr id="249859" name="Rectangle 2"/>
          <p:cNvSpPr>
            <a:spLocks noGrp="1" noRot="1" noChangeAspect="1" noChangeArrowheads="1" noTextEdit="1"/>
          </p:cNvSpPr>
          <p:nvPr>
            <p:ph type="sldImg"/>
          </p:nvPr>
        </p:nvSpPr>
        <p:spPr>
          <a:xfrm>
            <a:off x="-15875" y="754063"/>
            <a:ext cx="6700838" cy="3768725"/>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970753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2E8EF1-2605-49E9-8527-E287EE054A6D}" type="slidenum">
              <a:rPr lang="en-US" altLang="de-DE" sz="1300" smtClean="0"/>
              <a:pPr>
                <a:spcBef>
                  <a:spcPct val="0"/>
                </a:spcBef>
              </a:pPr>
              <a:t>121</a:t>
            </a:fld>
            <a:endParaRPr lang="en-US" altLang="de-DE" sz="1300"/>
          </a:p>
        </p:txBody>
      </p:sp>
      <p:sp>
        <p:nvSpPr>
          <p:cNvPr id="251907" name="Rectangle 2"/>
          <p:cNvSpPr>
            <a:spLocks noGrp="1" noRot="1" noChangeAspect="1" noChangeArrowheads="1" noTextEdit="1"/>
          </p:cNvSpPr>
          <p:nvPr>
            <p:ph type="sldImg"/>
          </p:nvPr>
        </p:nvSpPr>
        <p:spPr>
          <a:xfrm>
            <a:off x="-15875" y="754063"/>
            <a:ext cx="6700838" cy="3768725"/>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78938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BD4547-6813-4410-8831-11A1BEBBBBED}" type="slidenum">
              <a:rPr lang="en-US" altLang="de-DE" sz="1300" smtClean="0"/>
              <a:pPr>
                <a:spcBef>
                  <a:spcPct val="0"/>
                </a:spcBef>
              </a:pPr>
              <a:t>122</a:t>
            </a:fld>
            <a:endParaRPr lang="en-US" altLang="de-DE" sz="1300"/>
          </a:p>
        </p:txBody>
      </p:sp>
      <p:sp>
        <p:nvSpPr>
          <p:cNvPr id="253955" name="Rectangle 2"/>
          <p:cNvSpPr>
            <a:spLocks noGrp="1" noRot="1" noChangeAspect="1" noChangeArrowheads="1" noTextEdit="1"/>
          </p:cNvSpPr>
          <p:nvPr>
            <p:ph type="sldImg"/>
          </p:nvPr>
        </p:nvSpPr>
        <p:spPr>
          <a:xfrm>
            <a:off x="-15875" y="754063"/>
            <a:ext cx="6700838" cy="3768725"/>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05432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Metakognitiivinen</a:t>
            </a:r>
            <a:r>
              <a:rPr lang="en-US" altLang="ko-KR" dirty="0">
                <a:solidFill>
                  <a:srgbClr val="004992"/>
                </a:solidFill>
              </a:rPr>
              <a:t> </a:t>
            </a:r>
            <a:r>
              <a:rPr lang="en-US" altLang="ko-KR" dirty="0" err="1">
                <a:solidFill>
                  <a:srgbClr val="004992"/>
                </a:solidFill>
              </a:rPr>
              <a:t>harjoittelu</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ko-KR" sz="1000" dirty="0">
                <a:latin typeface="+mj-lt"/>
              </a:rPr>
              <a:t>Kukin taiteilija ja tekijänoikeuden omistaja on ystävällisesti antanut luvan kuvien käyttöön tässä moduulissa. Lisätietoja (taiteilija, teoksen nimi) esityksen lopussa.</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Metakognitiivinen harjoittelu 4 – Empatia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0D6A277-9739-4C33-AA11-A83A48BAB138}"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i-FI"/>
              <a:t>Metakognitiivinen harjoittelu 4 – Empatia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6400D4A-840F-4828-8232-AE6F67C045EE}"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4 – Empatia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5357507-074A-46F9-86CD-A5B3580D3FAD}"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4 – Empatia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0D6A277-9739-4C33-AA11-A83A48BAB138}"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i-FI"/>
              <a:t>Metakognitiivinen harjoittelu 4 – Empatia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0D6A277-9739-4C33-AA11-A83A48BAB138}"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i-FI"/>
              <a:t>Metakognitiivinen harjoittelu 4 – Empatia 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503006AC-68F4-4554-B8C2-DFA1F7A360A7}"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Metakognitiivinen harjoittelu 4 – Empatia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EAD411CF-AD19-496A-A77C-1AB05E7F799A}"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fi-FI"/>
              <a:t>Metakognitiivinen harjoittelu 4 – Empatia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80D6A277-9739-4C33-AA11-A83A48BAB138}"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4 A – </a:t>
            </a:r>
            <a:r>
              <a:rPr lang="en-US" altLang="ko-KR" dirty="0" err="1">
                <a:latin typeface="+mn-lt"/>
                <a:ea typeface="+mn-ea"/>
                <a:cs typeface="+mn-cs"/>
              </a:rPr>
              <a:t>Empatia</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Kuokkanen</a:t>
            </a:r>
            <a:r>
              <a:rPr lang="nl-NL" sz="1600" dirty="0">
                <a:solidFill>
                  <a:srgbClr val="004992"/>
                </a:solidFill>
              </a:rPr>
              <a:t> (7|22)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151321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Miten voin kokea empatiaa toista ihmistä kohtaan...?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2</a:t>
            </a:fld>
            <a:endParaRPr lang="de-DE" altLang="de-DE">
              <a:latin typeface="+mn-lt"/>
              <a:cs typeface="+mn-cs"/>
            </a:endParaRPr>
          </a:p>
        </p:txBody>
      </p:sp>
      <p:sp>
        <p:nvSpPr>
          <p:cNvPr id="5" name="Content Placeholder 4"/>
          <p:cNvSpPr>
            <a:spLocks noGrp="1"/>
          </p:cNvSpPr>
          <p:nvPr>
            <p:ph idx="1"/>
          </p:nvPr>
        </p:nvSpPr>
        <p:spPr/>
        <p:txBody>
          <a:bodyPr/>
          <a:lstStyle/>
          <a:p>
            <a:r>
              <a:rPr lang="en-US" sz="2400" dirty="0">
                <a:solidFill>
                  <a:schemeClr val="tx1"/>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z="3600">
                <a:solidFill>
                  <a:srgbClr val="004992"/>
                </a:solidFill>
                <a:latin typeface="+mn-lt"/>
                <a:ea typeface="+mn-ea"/>
                <a:cs typeface="+mn-cs"/>
              </a:rPr>
              <a:t>Miten voin kokea empatiaa toista ihmistä kohtaan...?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3</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Esimerkki: Henkilö koskettaa ohimoaan.</a:t>
            </a:r>
          </a:p>
          <a:p>
            <a:pPr lvl="0" defTabSz="914400" fontAlgn="base">
              <a:lnSpc>
                <a:spcPct val="100000"/>
              </a:lnSpc>
              <a:spcBef>
                <a:spcPts val="1200"/>
              </a:spcBef>
            </a:pPr>
            <a:r>
              <a:rPr lang="de-DE" altLang="de-DE" sz="2400" i="1" dirty="0">
                <a:solidFill>
                  <a:srgbClr val="004992"/>
                </a:solidFill>
              </a:rPr>
              <a:t>Miksi?</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z="3600">
                <a:solidFill>
                  <a:srgbClr val="004992"/>
                </a:solidFill>
                <a:latin typeface="+mn-lt"/>
                <a:ea typeface="+mn-ea"/>
                <a:cs typeface="+mn-cs"/>
              </a:rPr>
              <a:t>Miten voin kokea empatiaa toista ihmistä kohtaan...?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4</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Esimerkki: Henkilö koskettaa ohimoaan.</a:t>
            </a:r>
          </a:p>
          <a:p>
            <a:pPr lvl="0" defTabSz="914400" fontAlgn="base">
              <a:lnSpc>
                <a:spcPct val="100000"/>
              </a:lnSpc>
              <a:spcBef>
                <a:spcPts val="1200"/>
              </a:spcBef>
            </a:pPr>
            <a:r>
              <a:rPr lang="de-DE" altLang="de-DE" sz="2400" i="1" dirty="0">
                <a:solidFill>
                  <a:srgbClr val="004992"/>
                </a:solidFill>
              </a:rPr>
              <a:t>Miksi?</a:t>
            </a:r>
            <a:r>
              <a:rPr lang="de-DE" altLang="de-DE" sz="2400" i="1" dirty="0">
                <a:solidFill>
                  <a:srgbClr val="333333"/>
                </a:solidFill>
              </a:rPr>
              <a:t> </a:t>
            </a:r>
            <a:r>
              <a:rPr lang="de-DE" altLang="de-DE" sz="2400" dirty="0">
                <a:solidFill>
                  <a:srgbClr val="333333"/>
                </a:solidFill>
              </a:rPr>
              <a:t>Hän on välinpitämätön, hän keskittyy, hän on väsynyt, hänen päätään särkee?</a:t>
            </a:r>
          </a:p>
        </p:txBody>
      </p:sp>
    </p:spTree>
    <p:extLst>
      <p:ext uri="{BB962C8B-B14F-4D97-AF65-F5344CB8AC3E}">
        <p14:creationId xmlns:p14="http://schemas.microsoft.com/office/powerpoint/2010/main" val="1275140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z="3600">
                <a:solidFill>
                  <a:srgbClr val="004992"/>
                </a:solidFill>
                <a:latin typeface="+mn-lt"/>
                <a:ea typeface="+mn-ea"/>
                <a:cs typeface="+mn-cs"/>
              </a:rPr>
              <a:t>Miten voin kokea empatiaa toista ihmistä kohtaan...?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5</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a:solidFill>
                  <a:srgbClr val="333333"/>
                </a:solidFill>
              </a:rPr>
              <a:t>Esimerkki: Henkilö koskettaa ohimoaan.</a:t>
            </a:r>
          </a:p>
          <a:p>
            <a:pPr lvl="0" defTabSz="914400" fontAlgn="base">
              <a:lnSpc>
                <a:spcPct val="100000"/>
              </a:lnSpc>
              <a:spcBef>
                <a:spcPts val="1200"/>
              </a:spcBef>
            </a:pPr>
            <a:r>
              <a:rPr lang="de-DE" altLang="de-DE" sz="2400" i="1" dirty="0">
                <a:solidFill>
                  <a:srgbClr val="004992"/>
                </a:solidFill>
              </a:rPr>
              <a:t>Miksi?</a:t>
            </a:r>
            <a:r>
              <a:rPr lang="de-DE" altLang="de-DE" sz="2400" i="1" dirty="0">
                <a:solidFill>
                  <a:srgbClr val="333333"/>
                </a:solidFill>
              </a:rPr>
              <a:t> </a:t>
            </a:r>
            <a:r>
              <a:rPr lang="de-DE" altLang="de-DE" sz="2400" dirty="0">
                <a:solidFill>
                  <a:srgbClr val="333333"/>
                </a:solidFill>
              </a:rPr>
              <a:t>Hän on välinpitämätön, hän keskittyy, hän on väsynyt, hänen päätään särkee?</a:t>
            </a:r>
          </a:p>
          <a:p>
            <a:pPr lvl="0" defTabSz="914400" fontAlgn="base">
              <a:lnSpc>
                <a:spcPct val="100000"/>
              </a:lnSpc>
              <a:spcBef>
                <a:spcPts val="1200"/>
              </a:spcBef>
            </a:pPr>
            <a:r>
              <a:rPr lang="de-DE" altLang="de-DE" sz="2400" b="1" dirty="0">
                <a:solidFill>
                  <a:srgbClr val="333333"/>
                </a:solidFill>
              </a:rPr>
              <a:t>Mikä saattaa auttaa vastaamaan kysymykseen?</a:t>
            </a:r>
            <a:endParaRPr lang="en-US" sz="2400" dirty="0"/>
          </a:p>
        </p:txBody>
      </p:sp>
    </p:spTree>
    <p:extLst>
      <p:ext uri="{BB962C8B-B14F-4D97-AF65-F5344CB8AC3E}">
        <p14:creationId xmlns:p14="http://schemas.microsoft.com/office/powerpoint/2010/main" val="4253951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z="3600">
                <a:solidFill>
                  <a:srgbClr val="004992"/>
                </a:solidFill>
                <a:latin typeface="+mn-lt"/>
                <a:ea typeface="+mn-ea"/>
                <a:cs typeface="+mn-cs"/>
              </a:rPr>
              <a:t>Miten voin kokea empatiaa toista ihmistä kohtaan...?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6</a:t>
            </a:fld>
            <a:endParaRPr lang="de-DE" altLang="de-DE">
              <a:latin typeface="+mn-lt"/>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rPr>
              <a:t>Esimerkki: Henkilö koskettaa ohimoaan.</a:t>
            </a:r>
          </a:p>
          <a:p>
            <a:pPr lvl="0" defTabSz="914400" fontAlgn="base">
              <a:lnSpc>
                <a:spcPct val="100000"/>
              </a:lnSpc>
              <a:spcBef>
                <a:spcPts val="1200"/>
              </a:spcBef>
              <a:defRPr/>
            </a:pPr>
            <a:r>
              <a:rPr lang="de-DE" sz="2400" i="1" dirty="0">
                <a:solidFill>
                  <a:srgbClr val="004992"/>
                </a:solidFill>
              </a:rPr>
              <a:t>Miksi?</a:t>
            </a:r>
            <a:r>
              <a:rPr lang="de-DE" sz="2400" i="1" dirty="0">
                <a:solidFill>
                  <a:srgbClr val="333333"/>
                </a:solidFill>
              </a:rPr>
              <a:t> </a:t>
            </a:r>
            <a:r>
              <a:rPr lang="de-DE" sz="2400" dirty="0">
                <a:solidFill>
                  <a:srgbClr val="333333"/>
                </a:solidFill>
              </a:rPr>
              <a:t>Hän on välinpitämätön, hän keskittyy, hän on väsynyt, hänen päätään särkee?</a:t>
            </a:r>
          </a:p>
          <a:p>
            <a:pPr lvl="0" defTabSz="914400" fontAlgn="base">
              <a:lnSpc>
                <a:spcPct val="100000"/>
              </a:lnSpc>
              <a:spcBef>
                <a:spcPts val="1200"/>
              </a:spcBef>
              <a:defRPr/>
            </a:pPr>
            <a:r>
              <a:rPr lang="de-DE" sz="2400" b="1" dirty="0">
                <a:solidFill>
                  <a:srgbClr val="333333"/>
                </a:solidFill>
              </a:rPr>
              <a:t>Mikä saattaa auttaa vastaamaan kysymykseen?</a:t>
            </a: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Tieto </a:t>
            </a:r>
            <a:r>
              <a:rPr lang="de-DE" sz="2400">
                <a:solidFill>
                  <a:srgbClr val="004992"/>
                </a:solidFill>
              </a:rPr>
              <a:t>henkilöstä</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de-DE" sz="2400" dirty="0">
                <a:solidFill>
                  <a:srgbClr val="333333"/>
                </a:solidFill>
              </a:rPr>
              <a:t>Kärsiikö hän migreenistä?</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z="3600">
                <a:solidFill>
                  <a:srgbClr val="004992"/>
                </a:solidFill>
                <a:latin typeface="+mn-lt"/>
                <a:ea typeface="+mn-ea"/>
                <a:cs typeface="+mn-cs"/>
              </a:rPr>
              <a:t>Miten voin kokea empatiaa toista ihmistä kohtaan...?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7</a:t>
            </a:fld>
            <a:endParaRPr lang="de-DE" altLang="de-DE">
              <a:latin typeface="+mn-lt"/>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rPr>
              <a:t>Esimerkki: Henkilö koskettaa ohimoaan.</a:t>
            </a:r>
          </a:p>
          <a:p>
            <a:pPr lvl="0" defTabSz="914400" fontAlgn="base">
              <a:lnSpc>
                <a:spcPct val="100000"/>
              </a:lnSpc>
              <a:spcBef>
                <a:spcPts val="1200"/>
              </a:spcBef>
              <a:defRPr/>
            </a:pPr>
            <a:r>
              <a:rPr lang="de-DE" sz="2400" i="1" dirty="0">
                <a:solidFill>
                  <a:srgbClr val="004992"/>
                </a:solidFill>
              </a:rPr>
              <a:t>Miksi?</a:t>
            </a:r>
            <a:r>
              <a:rPr lang="de-DE" sz="2400" i="1" dirty="0">
                <a:solidFill>
                  <a:srgbClr val="333333"/>
                </a:solidFill>
              </a:rPr>
              <a:t> </a:t>
            </a:r>
            <a:r>
              <a:rPr lang="de-DE" sz="2400" dirty="0">
                <a:solidFill>
                  <a:srgbClr val="333333"/>
                </a:solidFill>
              </a:rPr>
              <a:t>Hän on välinpitämätön, hän keskittyy, hän on väsynyt, hänen päätään särkee?</a:t>
            </a:r>
          </a:p>
          <a:p>
            <a:pPr lvl="0" defTabSz="914400" fontAlgn="base">
              <a:lnSpc>
                <a:spcPct val="100000"/>
              </a:lnSpc>
              <a:spcBef>
                <a:spcPts val="1200"/>
              </a:spcBef>
              <a:defRPr/>
            </a:pPr>
            <a:r>
              <a:rPr lang="de-DE" sz="2400" b="1" dirty="0">
                <a:solidFill>
                  <a:srgbClr val="333333"/>
                </a:solidFill>
              </a:rPr>
              <a:t>Mikä saattaa auttaa vastaamaan kysymykseen?</a:t>
            </a: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Tieto </a:t>
            </a:r>
            <a:r>
              <a:rPr lang="de-DE" sz="2400">
                <a:solidFill>
                  <a:srgbClr val="004992"/>
                </a:solidFill>
              </a:rPr>
              <a:t>henkilöstä</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de-DE" sz="2400" dirty="0">
                <a:solidFill>
                  <a:srgbClr val="333333"/>
                </a:solidFill>
              </a:rPr>
              <a:t>Kärsiikö hän migreenistä?</a:t>
            </a:r>
          </a:p>
          <a:p>
            <a:pPr marL="342900" lvl="0" indent="-342900" defTabSz="914400" fontAlgn="base">
              <a:lnSpc>
                <a:spcPct val="100000"/>
              </a:lnSpc>
              <a:spcBef>
                <a:spcPts val="1200"/>
              </a:spcBef>
              <a:buClr>
                <a:srgbClr val="000000"/>
              </a:buClr>
              <a:buFont typeface="WingDings"/>
              <a:buChar char=""/>
              <a:defRPr/>
            </a:pPr>
            <a:r>
              <a:rPr lang="en-US" sz="2400" err="1">
                <a:solidFill>
                  <a:srgbClr val="004992"/>
                </a:solidFill>
              </a:rPr>
              <a:t>Ympäristö</a:t>
            </a:r>
            <a:r>
              <a:rPr lang="en-US" sz="2400">
                <a:solidFill>
                  <a:srgbClr val="004992"/>
                </a:solidFill>
              </a:rPr>
              <a:t>/</a:t>
            </a:r>
            <a:r>
              <a:rPr lang="en-US" sz="2400" err="1">
                <a:solidFill>
                  <a:srgbClr val="004992"/>
                </a:solidFill>
              </a:rPr>
              <a:t>Tilanne</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de-DE" sz="2400" dirty="0">
                <a:solidFill>
                  <a:srgbClr val="333333"/>
                </a:solidFill>
              </a:rPr>
              <a:t>Onko hän vain juhlinut koko yön?</a:t>
            </a:r>
          </a:p>
        </p:txBody>
      </p:sp>
    </p:spTree>
    <p:extLst>
      <p:ext uri="{BB962C8B-B14F-4D97-AF65-F5344CB8AC3E}">
        <p14:creationId xmlns:p14="http://schemas.microsoft.com/office/powerpoint/2010/main" val="1399969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z="3600">
                <a:solidFill>
                  <a:srgbClr val="004992"/>
                </a:solidFill>
                <a:latin typeface="+mn-lt"/>
                <a:ea typeface="+mn-ea"/>
                <a:cs typeface="+mn-cs"/>
              </a:rPr>
              <a:t>Miten voin kokea empatiaa toista ihmistä kohtaan...?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8</a:t>
            </a:fld>
            <a:endParaRPr lang="de-DE" altLang="de-DE">
              <a:latin typeface="+mn-lt"/>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rPr>
              <a:t>Esimerkki: Henkilö koskettaa ohimoaan.</a:t>
            </a:r>
          </a:p>
          <a:p>
            <a:pPr lvl="0" defTabSz="914400" fontAlgn="base">
              <a:lnSpc>
                <a:spcPct val="100000"/>
              </a:lnSpc>
              <a:spcBef>
                <a:spcPts val="1200"/>
              </a:spcBef>
              <a:defRPr/>
            </a:pPr>
            <a:r>
              <a:rPr lang="de-DE" sz="2400" i="1" dirty="0">
                <a:solidFill>
                  <a:srgbClr val="004992"/>
                </a:solidFill>
              </a:rPr>
              <a:t>Miksi?</a:t>
            </a:r>
            <a:r>
              <a:rPr lang="de-DE" sz="2400" i="1" dirty="0">
                <a:solidFill>
                  <a:srgbClr val="333333"/>
                </a:solidFill>
              </a:rPr>
              <a:t> </a:t>
            </a:r>
            <a:r>
              <a:rPr lang="de-DE" sz="2400" dirty="0">
                <a:solidFill>
                  <a:srgbClr val="333333"/>
                </a:solidFill>
              </a:rPr>
              <a:t>Hän on välinpitämätön, hän keskittyy, hän on väsynyt, hänen päätään särkee?</a:t>
            </a:r>
          </a:p>
          <a:p>
            <a:pPr lvl="0" defTabSz="914400" fontAlgn="base">
              <a:lnSpc>
                <a:spcPct val="100000"/>
              </a:lnSpc>
              <a:spcBef>
                <a:spcPts val="1200"/>
              </a:spcBef>
              <a:defRPr/>
            </a:pPr>
            <a:r>
              <a:rPr lang="de-DE" sz="2400" b="1" dirty="0">
                <a:solidFill>
                  <a:srgbClr val="333333"/>
                </a:solidFill>
              </a:rPr>
              <a:t>Mikä saattaa auttaa vastaamaan kysymykseen?</a:t>
            </a: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Tieto </a:t>
            </a:r>
            <a:r>
              <a:rPr lang="de-DE" sz="2400">
                <a:solidFill>
                  <a:srgbClr val="004992"/>
                </a:solidFill>
              </a:rPr>
              <a:t>henkilöstä</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de-DE" sz="2400" dirty="0">
                <a:solidFill>
                  <a:srgbClr val="333333"/>
                </a:solidFill>
              </a:rPr>
              <a:t>Kärsiikö hän migreenistä?</a:t>
            </a:r>
          </a:p>
          <a:p>
            <a:pPr marL="342900" lvl="0" indent="-342900" defTabSz="914400" fontAlgn="base">
              <a:lnSpc>
                <a:spcPct val="100000"/>
              </a:lnSpc>
              <a:spcBef>
                <a:spcPts val="1200"/>
              </a:spcBef>
              <a:buClr>
                <a:srgbClr val="000000"/>
              </a:buClr>
              <a:buFont typeface="WingDings"/>
              <a:buChar char=""/>
              <a:defRPr/>
            </a:pPr>
            <a:r>
              <a:rPr lang="en-US" sz="2400" err="1">
                <a:solidFill>
                  <a:srgbClr val="004992"/>
                </a:solidFill>
              </a:rPr>
              <a:t>Ympäristö</a:t>
            </a:r>
            <a:r>
              <a:rPr lang="en-US" sz="2400">
                <a:solidFill>
                  <a:srgbClr val="004992"/>
                </a:solidFill>
              </a:rPr>
              <a:t>/</a:t>
            </a:r>
            <a:r>
              <a:rPr lang="en-US" sz="2400" err="1">
                <a:solidFill>
                  <a:srgbClr val="004992"/>
                </a:solidFill>
              </a:rPr>
              <a:t>Tilanne</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de-DE" sz="2400" dirty="0">
                <a:solidFill>
                  <a:srgbClr val="333333"/>
                </a:solidFill>
              </a:rPr>
              <a:t>Onko hän vain juhlinut koko yön?</a:t>
            </a:r>
          </a:p>
          <a:p>
            <a:pPr marL="342900" lvl="0" indent="-342900" defTabSz="914400" fontAlgn="base">
              <a:lnSpc>
                <a:spcPct val="100000"/>
              </a:lnSpc>
              <a:spcBef>
                <a:spcPts val="1200"/>
              </a:spcBef>
              <a:buClr>
                <a:srgbClr val="000000"/>
              </a:buClr>
              <a:buFont typeface="WingDings"/>
              <a:buChar char=""/>
              <a:defRPr/>
            </a:pPr>
            <a:r>
              <a:rPr lang="en-US" sz="2400" err="1">
                <a:solidFill>
                  <a:srgbClr val="004992"/>
                </a:solidFill>
              </a:rPr>
              <a:t>Itsehavainnointi</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en-US" sz="2400" dirty="0" err="1">
                <a:solidFill>
                  <a:srgbClr val="333333"/>
                </a:solidFill>
              </a:rPr>
              <a:t>Missä</a:t>
            </a:r>
            <a:r>
              <a:rPr lang="en-US" sz="2400" dirty="0">
                <a:solidFill>
                  <a:srgbClr val="333333"/>
                </a:solidFill>
              </a:rPr>
              <a:t> </a:t>
            </a:r>
            <a:r>
              <a:rPr lang="en-US" sz="2400" dirty="0" err="1">
                <a:solidFill>
                  <a:srgbClr val="333333"/>
                </a:solidFill>
              </a:rPr>
              <a:t>tilanteessa</a:t>
            </a:r>
            <a:r>
              <a:rPr lang="en-US" sz="2400" dirty="0">
                <a:solidFill>
                  <a:srgbClr val="333333"/>
                </a:solidFill>
              </a:rPr>
              <a:t> </a:t>
            </a:r>
            <a:r>
              <a:rPr lang="en-US" sz="2400" dirty="0" err="1">
                <a:solidFill>
                  <a:srgbClr val="333333"/>
                </a:solidFill>
              </a:rPr>
              <a:t>itse</a:t>
            </a:r>
            <a:r>
              <a:rPr lang="en-US" sz="2400" dirty="0">
                <a:solidFill>
                  <a:srgbClr val="333333"/>
                </a:solidFill>
              </a:rPr>
              <a:t> </a:t>
            </a:r>
            <a:r>
              <a:rPr lang="en-US" sz="2400" dirty="0" err="1">
                <a:solidFill>
                  <a:srgbClr val="333333"/>
                </a:solidFill>
              </a:rPr>
              <a:t>kosketan</a:t>
            </a:r>
            <a:r>
              <a:rPr lang="en-US" sz="2400" dirty="0">
                <a:solidFill>
                  <a:srgbClr val="333333"/>
                </a:solidFill>
              </a:rPr>
              <a:t> </a:t>
            </a:r>
            <a:r>
              <a:rPr lang="en-US" sz="2400" dirty="0" err="1">
                <a:solidFill>
                  <a:srgbClr val="333333"/>
                </a:solidFill>
              </a:rPr>
              <a:t>ohimoani</a:t>
            </a:r>
            <a:r>
              <a:rPr lang="en-US" sz="2400" dirty="0">
                <a:solidFill>
                  <a:srgbClr val="333333"/>
                </a:solidFill>
              </a:rPr>
              <a:t>? (</a:t>
            </a:r>
            <a:r>
              <a:rPr lang="en-US" sz="2400" dirty="0" err="1">
                <a:solidFill>
                  <a:srgbClr val="004992"/>
                </a:solidFill>
              </a:rPr>
              <a:t>Huomio</a:t>
            </a:r>
            <a:r>
              <a:rPr lang="en-US" sz="2400" dirty="0">
                <a:solidFill>
                  <a:srgbClr val="004992"/>
                </a:solidFill>
              </a:rPr>
              <a:t>!</a:t>
            </a:r>
            <a:r>
              <a:rPr lang="en-US" sz="2400" dirty="0">
                <a:solidFill>
                  <a:srgbClr val="333333"/>
                </a:solidFill>
              </a:rPr>
              <a:t> </a:t>
            </a:r>
            <a:r>
              <a:rPr lang="en-US" sz="2400" dirty="0" err="1">
                <a:solidFill>
                  <a:srgbClr val="333333"/>
                </a:solidFill>
              </a:rPr>
              <a:t>Älä</a:t>
            </a:r>
            <a:r>
              <a:rPr lang="en-US" sz="2400" dirty="0">
                <a:solidFill>
                  <a:srgbClr val="333333"/>
                </a:solidFill>
              </a:rPr>
              <a:t> </a:t>
            </a:r>
            <a:r>
              <a:rPr lang="en-US" sz="2400" dirty="0" err="1">
                <a:solidFill>
                  <a:srgbClr val="333333"/>
                </a:solidFill>
              </a:rPr>
              <a:t>suoraan</a:t>
            </a:r>
            <a:r>
              <a:rPr lang="en-US" sz="2400" dirty="0">
                <a:solidFill>
                  <a:srgbClr val="333333"/>
                </a:solidFill>
              </a:rPr>
              <a:t> </a:t>
            </a:r>
            <a:r>
              <a:rPr lang="en-US" sz="2400" dirty="0" err="1">
                <a:solidFill>
                  <a:srgbClr val="333333"/>
                </a:solidFill>
              </a:rPr>
              <a:t>siirrä</a:t>
            </a:r>
            <a:r>
              <a:rPr lang="en-US" sz="2400" dirty="0">
                <a:solidFill>
                  <a:srgbClr val="333333"/>
                </a:solidFill>
              </a:rPr>
              <a:t> </a:t>
            </a:r>
            <a:r>
              <a:rPr lang="en-US" sz="2400" dirty="0" err="1">
                <a:solidFill>
                  <a:srgbClr val="333333"/>
                </a:solidFill>
              </a:rPr>
              <a:t>päätelmiä</a:t>
            </a:r>
            <a:r>
              <a:rPr lang="en-US" sz="2400" dirty="0">
                <a:solidFill>
                  <a:srgbClr val="333333"/>
                </a:solidFill>
              </a:rPr>
              <a:t> </a:t>
            </a:r>
            <a:r>
              <a:rPr lang="en-US" sz="2400" dirty="0" err="1">
                <a:solidFill>
                  <a:srgbClr val="333333"/>
                </a:solidFill>
              </a:rPr>
              <a:t>itsestäsi</a:t>
            </a:r>
            <a:r>
              <a:rPr lang="en-US" sz="2400" dirty="0">
                <a:solidFill>
                  <a:srgbClr val="333333"/>
                </a:solidFill>
              </a:rPr>
              <a:t> </a:t>
            </a:r>
            <a:r>
              <a:rPr lang="en-US" sz="2400" dirty="0" err="1">
                <a:solidFill>
                  <a:srgbClr val="333333"/>
                </a:solidFill>
              </a:rPr>
              <a:t>toisiin</a:t>
            </a:r>
            <a:r>
              <a:rPr lang="en-US" sz="2400" dirty="0">
                <a:solidFill>
                  <a:srgbClr val="333333"/>
                </a:solidFill>
              </a:rPr>
              <a:t>!)</a:t>
            </a:r>
          </a:p>
        </p:txBody>
      </p:sp>
    </p:spTree>
    <p:extLst>
      <p:ext uri="{BB962C8B-B14F-4D97-AF65-F5344CB8AC3E}">
        <p14:creationId xmlns:p14="http://schemas.microsoft.com/office/powerpoint/2010/main" val="4011653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z="3600">
                <a:solidFill>
                  <a:srgbClr val="004992"/>
                </a:solidFill>
                <a:latin typeface="+mn-lt"/>
                <a:ea typeface="+mn-ea"/>
                <a:cs typeface="+mn-cs"/>
              </a:rPr>
              <a:t>Miten voin kokea empatiaa toista ihmistä kohtaan...?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9</a:t>
            </a:fld>
            <a:endParaRPr lang="de-DE" altLang="de-DE">
              <a:latin typeface="+mn-lt"/>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rPr>
              <a:t>Esimerkki: Henkilö koskettaa ohimoaan.</a:t>
            </a:r>
          </a:p>
          <a:p>
            <a:pPr lvl="0" defTabSz="914400" fontAlgn="base">
              <a:lnSpc>
                <a:spcPct val="100000"/>
              </a:lnSpc>
              <a:spcBef>
                <a:spcPts val="1200"/>
              </a:spcBef>
              <a:defRPr/>
            </a:pPr>
            <a:r>
              <a:rPr lang="de-DE" sz="2400" i="1" dirty="0">
                <a:solidFill>
                  <a:srgbClr val="004992"/>
                </a:solidFill>
              </a:rPr>
              <a:t>Miksi?</a:t>
            </a:r>
            <a:r>
              <a:rPr lang="de-DE" sz="2400" i="1" dirty="0">
                <a:solidFill>
                  <a:srgbClr val="333333"/>
                </a:solidFill>
              </a:rPr>
              <a:t> </a:t>
            </a:r>
            <a:r>
              <a:rPr lang="de-DE" sz="2400" dirty="0">
                <a:solidFill>
                  <a:srgbClr val="333333"/>
                </a:solidFill>
              </a:rPr>
              <a:t>Hän on välinpitämätön, hän keskittyy, hän on väsynyt, hänen päätään särkee?</a:t>
            </a:r>
          </a:p>
          <a:p>
            <a:pPr lvl="0" defTabSz="914400" fontAlgn="base">
              <a:lnSpc>
                <a:spcPct val="100000"/>
              </a:lnSpc>
              <a:spcBef>
                <a:spcPts val="1200"/>
              </a:spcBef>
              <a:defRPr/>
            </a:pPr>
            <a:r>
              <a:rPr lang="de-DE" sz="2400" b="1" dirty="0">
                <a:solidFill>
                  <a:srgbClr val="333333"/>
                </a:solidFill>
              </a:rPr>
              <a:t>Mikä saattaa auttaa vastaamaan kysymykseen?</a:t>
            </a: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Tieto </a:t>
            </a:r>
            <a:r>
              <a:rPr lang="de-DE" sz="2400">
                <a:solidFill>
                  <a:srgbClr val="004992"/>
                </a:solidFill>
              </a:rPr>
              <a:t>henkilöstä</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de-DE" sz="2400" dirty="0">
                <a:solidFill>
                  <a:srgbClr val="333333"/>
                </a:solidFill>
              </a:rPr>
              <a:t>Kärsiikö hän migreenistä?</a:t>
            </a:r>
          </a:p>
          <a:p>
            <a:pPr marL="342900" lvl="0" indent="-342900" defTabSz="914400" fontAlgn="base">
              <a:lnSpc>
                <a:spcPct val="100000"/>
              </a:lnSpc>
              <a:spcBef>
                <a:spcPts val="1200"/>
              </a:spcBef>
              <a:buClr>
                <a:srgbClr val="000000"/>
              </a:buClr>
              <a:buFont typeface="WingDings"/>
              <a:buChar char=""/>
              <a:defRPr/>
            </a:pPr>
            <a:r>
              <a:rPr lang="en-US" sz="2400" err="1">
                <a:solidFill>
                  <a:srgbClr val="004992"/>
                </a:solidFill>
              </a:rPr>
              <a:t>Ympäristö</a:t>
            </a:r>
            <a:r>
              <a:rPr lang="en-US" sz="2400">
                <a:solidFill>
                  <a:srgbClr val="004992"/>
                </a:solidFill>
              </a:rPr>
              <a:t>/</a:t>
            </a:r>
            <a:r>
              <a:rPr lang="en-US" sz="2400" err="1">
                <a:solidFill>
                  <a:srgbClr val="004992"/>
                </a:solidFill>
              </a:rPr>
              <a:t>Tilanne</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de-DE" sz="2400" dirty="0">
                <a:solidFill>
                  <a:srgbClr val="333333"/>
                </a:solidFill>
              </a:rPr>
              <a:t>Onko hän vain juhlinut koko yön?</a:t>
            </a:r>
          </a:p>
          <a:p>
            <a:pPr marL="342900" lvl="0" indent="-342900" defTabSz="914400" fontAlgn="base">
              <a:lnSpc>
                <a:spcPct val="100000"/>
              </a:lnSpc>
              <a:spcBef>
                <a:spcPts val="1200"/>
              </a:spcBef>
              <a:buClr>
                <a:srgbClr val="000000"/>
              </a:buClr>
              <a:buFont typeface="WingDings"/>
              <a:buChar char=""/>
              <a:defRPr/>
            </a:pPr>
            <a:r>
              <a:rPr lang="en-US" sz="2400" err="1">
                <a:solidFill>
                  <a:srgbClr val="004992"/>
                </a:solidFill>
              </a:rPr>
              <a:t>Itsehavainnointi</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en-US" sz="2400" dirty="0" err="1">
                <a:solidFill>
                  <a:srgbClr val="333333"/>
                </a:solidFill>
              </a:rPr>
              <a:t>Missä</a:t>
            </a:r>
            <a:r>
              <a:rPr lang="en-US" sz="2400" dirty="0">
                <a:solidFill>
                  <a:srgbClr val="333333"/>
                </a:solidFill>
              </a:rPr>
              <a:t> </a:t>
            </a:r>
            <a:r>
              <a:rPr lang="en-US" sz="2400" dirty="0" err="1">
                <a:solidFill>
                  <a:srgbClr val="333333"/>
                </a:solidFill>
              </a:rPr>
              <a:t>tilanteessa</a:t>
            </a:r>
            <a:r>
              <a:rPr lang="en-US" sz="2400" dirty="0">
                <a:solidFill>
                  <a:srgbClr val="333333"/>
                </a:solidFill>
              </a:rPr>
              <a:t> </a:t>
            </a:r>
            <a:r>
              <a:rPr lang="en-US" sz="2400" dirty="0" err="1">
                <a:solidFill>
                  <a:srgbClr val="333333"/>
                </a:solidFill>
              </a:rPr>
              <a:t>itse</a:t>
            </a:r>
            <a:r>
              <a:rPr lang="en-US" sz="2400" dirty="0">
                <a:solidFill>
                  <a:srgbClr val="333333"/>
                </a:solidFill>
              </a:rPr>
              <a:t> </a:t>
            </a:r>
            <a:r>
              <a:rPr lang="en-US" sz="2400" dirty="0" err="1">
                <a:solidFill>
                  <a:srgbClr val="333333"/>
                </a:solidFill>
              </a:rPr>
              <a:t>kosketan</a:t>
            </a:r>
            <a:r>
              <a:rPr lang="en-US" sz="2400" dirty="0">
                <a:solidFill>
                  <a:srgbClr val="333333"/>
                </a:solidFill>
              </a:rPr>
              <a:t> </a:t>
            </a:r>
            <a:r>
              <a:rPr lang="en-US" sz="2400" dirty="0" err="1">
                <a:solidFill>
                  <a:srgbClr val="333333"/>
                </a:solidFill>
              </a:rPr>
              <a:t>ohimoani</a:t>
            </a:r>
            <a:r>
              <a:rPr lang="en-US" sz="2400" dirty="0">
                <a:solidFill>
                  <a:srgbClr val="333333"/>
                </a:solidFill>
              </a:rPr>
              <a:t>? (</a:t>
            </a:r>
            <a:r>
              <a:rPr lang="en-US" sz="2400" dirty="0" err="1">
                <a:solidFill>
                  <a:srgbClr val="004992"/>
                </a:solidFill>
              </a:rPr>
              <a:t>Huomio</a:t>
            </a:r>
            <a:r>
              <a:rPr lang="en-US" sz="2400" dirty="0">
                <a:solidFill>
                  <a:srgbClr val="004992"/>
                </a:solidFill>
              </a:rPr>
              <a:t>!</a:t>
            </a:r>
            <a:r>
              <a:rPr lang="en-US" sz="2400" dirty="0">
                <a:solidFill>
                  <a:srgbClr val="333333"/>
                </a:solidFill>
              </a:rPr>
              <a:t> </a:t>
            </a:r>
            <a:r>
              <a:rPr lang="en-US" sz="2400" dirty="0" err="1">
                <a:solidFill>
                  <a:srgbClr val="333333"/>
                </a:solidFill>
              </a:rPr>
              <a:t>Älä</a:t>
            </a:r>
            <a:r>
              <a:rPr lang="en-US" sz="2400" dirty="0">
                <a:solidFill>
                  <a:srgbClr val="333333"/>
                </a:solidFill>
              </a:rPr>
              <a:t> </a:t>
            </a:r>
            <a:r>
              <a:rPr lang="en-US" sz="2400" dirty="0" err="1">
                <a:solidFill>
                  <a:srgbClr val="333333"/>
                </a:solidFill>
              </a:rPr>
              <a:t>suoraan</a:t>
            </a:r>
            <a:r>
              <a:rPr lang="en-US" sz="2400" dirty="0">
                <a:solidFill>
                  <a:srgbClr val="333333"/>
                </a:solidFill>
              </a:rPr>
              <a:t> </a:t>
            </a:r>
            <a:r>
              <a:rPr lang="en-US" sz="2400" dirty="0" err="1">
                <a:solidFill>
                  <a:srgbClr val="333333"/>
                </a:solidFill>
              </a:rPr>
              <a:t>siirrä</a:t>
            </a:r>
            <a:r>
              <a:rPr lang="en-US" sz="2400" dirty="0">
                <a:solidFill>
                  <a:srgbClr val="333333"/>
                </a:solidFill>
              </a:rPr>
              <a:t> </a:t>
            </a:r>
            <a:r>
              <a:rPr lang="en-US" sz="2400" dirty="0" err="1">
                <a:solidFill>
                  <a:srgbClr val="333333"/>
                </a:solidFill>
              </a:rPr>
              <a:t>päätelmiä</a:t>
            </a:r>
            <a:r>
              <a:rPr lang="en-US" sz="2400" dirty="0">
                <a:solidFill>
                  <a:srgbClr val="333333"/>
                </a:solidFill>
              </a:rPr>
              <a:t> </a:t>
            </a:r>
            <a:r>
              <a:rPr lang="en-US" sz="2400" dirty="0" err="1">
                <a:solidFill>
                  <a:srgbClr val="333333"/>
                </a:solidFill>
              </a:rPr>
              <a:t>itsestäsi</a:t>
            </a:r>
            <a:r>
              <a:rPr lang="en-US" sz="2400" dirty="0">
                <a:solidFill>
                  <a:srgbClr val="333333"/>
                </a:solidFill>
              </a:rPr>
              <a:t> </a:t>
            </a:r>
            <a:r>
              <a:rPr lang="en-US" sz="2400" dirty="0" err="1">
                <a:solidFill>
                  <a:srgbClr val="333333"/>
                </a:solidFill>
              </a:rPr>
              <a:t>toisiin</a:t>
            </a:r>
            <a:r>
              <a:rPr 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400" dirty="0" err="1">
                <a:solidFill>
                  <a:srgbClr val="004992"/>
                </a:solidFill>
              </a:rPr>
              <a:t>Kasvon</a:t>
            </a:r>
            <a:r>
              <a:rPr lang="en-US" sz="2400" dirty="0">
                <a:solidFill>
                  <a:srgbClr val="004992"/>
                </a:solidFill>
              </a:rPr>
              <a:t> </a:t>
            </a:r>
            <a:r>
              <a:rPr lang="en-US" sz="2400" dirty="0" err="1">
                <a:solidFill>
                  <a:srgbClr val="004992"/>
                </a:solidFill>
              </a:rPr>
              <a:t>ilmeet</a:t>
            </a:r>
            <a:r>
              <a:rPr lang="en-US" sz="2400">
                <a:solidFill>
                  <a:srgbClr val="004992"/>
                </a:solidFill>
              </a:rPr>
              <a:t>:</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en-US" sz="2400" dirty="0" err="1">
                <a:solidFill>
                  <a:srgbClr val="333333"/>
                </a:solidFill>
              </a:rPr>
              <a:t>Näyttääkö</a:t>
            </a:r>
            <a:r>
              <a:rPr lang="en-US" sz="2400" dirty="0">
                <a:solidFill>
                  <a:srgbClr val="333333"/>
                </a:solidFill>
              </a:rPr>
              <a:t> </a:t>
            </a:r>
            <a:r>
              <a:rPr lang="en-US" sz="2400" dirty="0" err="1">
                <a:solidFill>
                  <a:srgbClr val="333333"/>
                </a:solidFill>
              </a:rPr>
              <a:t>hän</a:t>
            </a:r>
            <a:r>
              <a:rPr lang="en-US" sz="2400" dirty="0">
                <a:solidFill>
                  <a:srgbClr val="333333"/>
                </a:solidFill>
              </a:rPr>
              <a:t> </a:t>
            </a:r>
            <a:r>
              <a:rPr lang="en-US" sz="2400" dirty="0" err="1">
                <a:solidFill>
                  <a:srgbClr val="333333"/>
                </a:solidFill>
              </a:rPr>
              <a:t>väsyneeltä</a:t>
            </a:r>
            <a:r>
              <a:rPr lang="en-US" sz="2400" dirty="0">
                <a:solidFill>
                  <a:srgbClr val="333333"/>
                </a:solidFill>
              </a:rPr>
              <a:t>, </a:t>
            </a:r>
            <a:r>
              <a:rPr lang="en-US" sz="2400" dirty="0" err="1">
                <a:solidFill>
                  <a:srgbClr val="333333"/>
                </a:solidFill>
              </a:rPr>
              <a:t>ajatuksissaan</a:t>
            </a:r>
            <a:r>
              <a:rPr lang="en-US" sz="2400" dirty="0">
                <a:solidFill>
                  <a:srgbClr val="333333"/>
                </a:solidFill>
              </a:rPr>
              <a:t> </a:t>
            </a:r>
            <a:r>
              <a:rPr lang="en-US" sz="2400" dirty="0" err="1">
                <a:solidFill>
                  <a:srgbClr val="333333"/>
                </a:solidFill>
              </a:rPr>
              <a:t>olevalta</a:t>
            </a:r>
            <a:r>
              <a:rPr lang="en-US" sz="2400" dirty="0">
                <a:solidFill>
                  <a:srgbClr val="333333"/>
                </a:solidFill>
              </a:rPr>
              <a:t>, </a:t>
            </a:r>
            <a:r>
              <a:rPr lang="en-US" sz="2400" dirty="0" err="1">
                <a:solidFill>
                  <a:srgbClr val="333333"/>
                </a:solidFill>
              </a:rPr>
              <a:t>vaivaako</a:t>
            </a:r>
            <a:r>
              <a:rPr lang="en-US" sz="2400" dirty="0">
                <a:solidFill>
                  <a:srgbClr val="333333"/>
                </a:solidFill>
              </a:rPr>
              <a:t> </a:t>
            </a:r>
            <a:r>
              <a:rPr lang="en-US" sz="2400" dirty="0" err="1">
                <a:solidFill>
                  <a:srgbClr val="333333"/>
                </a:solidFill>
              </a:rPr>
              <a:t>jokin</a:t>
            </a:r>
            <a:r>
              <a:rPr lang="en-US" sz="2400" dirty="0">
                <a:solidFill>
                  <a:srgbClr val="333333"/>
                </a:solidFill>
              </a:rPr>
              <a:t> </a:t>
            </a:r>
            <a:r>
              <a:rPr lang="en-US" sz="2400" dirty="0" err="1">
                <a:solidFill>
                  <a:srgbClr val="333333"/>
                </a:solidFill>
              </a:rPr>
              <a:t>häntä</a:t>
            </a:r>
            <a:r>
              <a:rPr lang="en-US" sz="2400" dirty="0">
                <a:solidFill>
                  <a:srgbClr val="333333"/>
                </a:solidFill>
              </a:rPr>
              <a:t> </a:t>
            </a:r>
            <a:r>
              <a:rPr lang="en-US" sz="2400" dirty="0" err="1">
                <a:solidFill>
                  <a:srgbClr val="333333"/>
                </a:solidFill>
              </a:rPr>
              <a:t>jne</a:t>
            </a:r>
            <a:r>
              <a:rPr lang="en-US" sz="2400" dirty="0">
                <a:solidFill>
                  <a:srgbClr val="333333"/>
                </a:solidFill>
              </a:rPr>
              <a:t>?</a:t>
            </a:r>
            <a:endParaRPr lang="en-US" sz="2400" dirty="0"/>
          </a:p>
        </p:txBody>
      </p:sp>
    </p:spTree>
    <p:extLst>
      <p:ext uri="{BB962C8B-B14F-4D97-AF65-F5344CB8AC3E}">
        <p14:creationId xmlns:p14="http://schemas.microsoft.com/office/powerpoint/2010/main" val="1835310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Miksi teemme tätä?</a:t>
            </a:r>
          </a:p>
        </p:txBody>
      </p:sp>
      <p:sp>
        <p:nvSpPr>
          <p:cNvPr id="5" name="Content Placeholder 4"/>
          <p:cNvSpPr>
            <a:spLocks noGrp="1"/>
          </p:cNvSpPr>
          <p:nvPr>
            <p:ph idx="1"/>
          </p:nvPr>
        </p:nvSpPr>
        <p:spPr/>
        <p:txBody>
          <a:bodyPr/>
          <a:lstStyle/>
          <a:p>
            <a:pPr lvl="0" defTabSz="914400" fontAlgn="base"/>
            <a:r>
              <a:rPr lang="en-US" altLang="de-DE" sz="2400" dirty="0" err="1">
                <a:solidFill>
                  <a:srgbClr val="333333"/>
                </a:solidFill>
              </a:rPr>
              <a:t>Tutkimukset</a:t>
            </a:r>
            <a:r>
              <a:rPr lang="en-US" altLang="de-DE" sz="2400" dirty="0">
                <a:solidFill>
                  <a:srgbClr val="333333"/>
                </a:solidFill>
              </a:rPr>
              <a:t> </a:t>
            </a:r>
            <a:r>
              <a:rPr lang="en-US" altLang="de-DE" sz="2400" dirty="0" err="1">
                <a:solidFill>
                  <a:srgbClr val="333333"/>
                </a:solidFill>
              </a:rPr>
              <a:t>osoittavat</a:t>
            </a:r>
            <a:r>
              <a:rPr lang="en-US" altLang="de-DE" sz="2400" dirty="0">
                <a:solidFill>
                  <a:srgbClr val="333333"/>
                </a:solidFill>
              </a:rPr>
              <a:t>, </a:t>
            </a:r>
            <a:r>
              <a:rPr lang="en-US" altLang="de-DE" sz="2400" dirty="0" err="1">
                <a:solidFill>
                  <a:srgbClr val="333333"/>
                </a:solidFill>
              </a:rPr>
              <a:t>että</a:t>
            </a:r>
            <a:r>
              <a:rPr lang="en-US" altLang="de-DE" sz="2400" dirty="0">
                <a:solidFill>
                  <a:srgbClr val="333333"/>
                </a:solidFill>
              </a:rPr>
              <a:t> </a:t>
            </a:r>
            <a:r>
              <a:rPr lang="en-US" altLang="de-DE" sz="2400" dirty="0" err="1">
                <a:solidFill>
                  <a:srgbClr val="333333"/>
                </a:solidFill>
              </a:rPr>
              <a:t>monilla</a:t>
            </a:r>
            <a:r>
              <a:rPr lang="en-US" altLang="de-DE" sz="2400" dirty="0">
                <a:solidFill>
                  <a:srgbClr val="333333"/>
                </a:solidFill>
              </a:rPr>
              <a:t> (</a:t>
            </a:r>
            <a:r>
              <a:rPr lang="en-US" altLang="de-DE" sz="2400" dirty="0" err="1">
                <a:solidFill>
                  <a:srgbClr val="333333"/>
                </a:solidFill>
              </a:rPr>
              <a:t>mutta</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kaikilla</a:t>
            </a:r>
            <a:r>
              <a:rPr lang="en-US" altLang="de-DE" sz="2400" dirty="0">
                <a:solidFill>
                  <a:srgbClr val="333333"/>
                </a:solidFill>
              </a:rPr>
              <a:t>!), </a:t>
            </a:r>
            <a:r>
              <a:rPr lang="en-US" altLang="de-DE" sz="2400" dirty="0" err="1">
                <a:solidFill>
                  <a:srgbClr val="333333"/>
                </a:solidFill>
              </a:rPr>
              <a:t>mielenterveyden</a:t>
            </a:r>
            <a:r>
              <a:rPr lang="en-US" altLang="de-DE" sz="2400" dirty="0">
                <a:solidFill>
                  <a:srgbClr val="333333"/>
                </a:solidFill>
              </a:rPr>
              <a:t> </a:t>
            </a:r>
            <a:r>
              <a:rPr lang="en-US" altLang="de-DE" sz="2400" dirty="0" err="1">
                <a:solidFill>
                  <a:srgbClr val="333333"/>
                </a:solidFill>
              </a:rPr>
              <a:t>häiriöistä</a:t>
            </a:r>
            <a:r>
              <a:rPr lang="en-US" altLang="de-DE" sz="2400" dirty="0">
                <a:solidFill>
                  <a:srgbClr val="333333"/>
                </a:solidFill>
              </a:rPr>
              <a:t> (</a:t>
            </a:r>
            <a:r>
              <a:rPr lang="en-US" altLang="de-DE" sz="2400" dirty="0" err="1">
                <a:solidFill>
                  <a:srgbClr val="333333"/>
                </a:solidFill>
              </a:rPr>
              <a:t>erityisesti</a:t>
            </a:r>
            <a:r>
              <a:rPr lang="en-US" altLang="de-DE" sz="2400" dirty="0">
                <a:solidFill>
                  <a:srgbClr val="333333"/>
                </a:solidFill>
              </a:rPr>
              <a:t> </a:t>
            </a:r>
            <a:r>
              <a:rPr lang="en-US" altLang="de-DE" sz="2400" dirty="0" err="1">
                <a:solidFill>
                  <a:srgbClr val="333333"/>
                </a:solidFill>
              </a:rPr>
              <a:t>psykoosista</a:t>
            </a:r>
            <a:r>
              <a:rPr lang="en-US" altLang="de-DE" sz="2400" dirty="0">
                <a:solidFill>
                  <a:srgbClr val="333333"/>
                </a:solidFill>
              </a:rPr>
              <a:t>) </a:t>
            </a:r>
            <a:r>
              <a:rPr lang="en-US" altLang="de-DE" sz="2400" dirty="0" err="1">
                <a:solidFill>
                  <a:srgbClr val="333333"/>
                </a:solidFill>
              </a:rPr>
              <a:t>kärsivillä</a:t>
            </a:r>
            <a:r>
              <a:rPr lang="en-US" altLang="de-DE" sz="2400" dirty="0">
                <a:solidFill>
                  <a:srgbClr val="333333"/>
                </a:solidFill>
              </a:rPr>
              <a:t> </a:t>
            </a:r>
            <a:r>
              <a:rPr lang="en-US" altLang="de-DE" sz="2400" dirty="0" err="1">
                <a:solidFill>
                  <a:srgbClr val="333333"/>
                </a:solidFill>
              </a:rPr>
              <a:t>ihmisillä</a:t>
            </a:r>
            <a:r>
              <a:rPr lang="en-US" altLang="de-DE" sz="2400" dirty="0">
                <a:solidFill>
                  <a:srgbClr val="333333"/>
                </a:solidFill>
              </a:rPr>
              <a:t> on </a:t>
            </a:r>
            <a:r>
              <a:rPr lang="en-US" altLang="de-DE" sz="2400" dirty="0" err="1">
                <a:solidFill>
                  <a:srgbClr val="333333"/>
                </a:solidFill>
              </a:rPr>
              <a:t>vaikeuksia</a:t>
            </a:r>
            <a:r>
              <a:rPr lang="en-US" altLang="de-DE" sz="2400" dirty="0">
                <a:solidFill>
                  <a:srgbClr val="333333"/>
                </a:solidFill>
              </a:rPr>
              <a:t> </a:t>
            </a:r>
            <a:r>
              <a:rPr lang="en-US" altLang="de-DE" sz="2400" dirty="0" err="1">
                <a:solidFill>
                  <a:srgbClr val="333333"/>
                </a:solidFill>
              </a:rPr>
              <a:t>seuraavien</a:t>
            </a:r>
            <a:r>
              <a:rPr lang="en-US" altLang="de-DE" sz="2400" dirty="0">
                <a:solidFill>
                  <a:srgbClr val="333333"/>
                </a:solidFill>
              </a:rPr>
              <a:t> </a:t>
            </a:r>
            <a:r>
              <a:rPr lang="en-US" altLang="de-DE" sz="2400" dirty="0" err="1">
                <a:solidFill>
                  <a:srgbClr val="333333"/>
                </a:solidFill>
              </a:rPr>
              <a:t>asioiden</a:t>
            </a:r>
            <a:r>
              <a:rPr lang="en-US" altLang="de-DE" sz="2400" dirty="0">
                <a:solidFill>
                  <a:srgbClr val="333333"/>
                </a:solidFill>
              </a:rPr>
              <a:t> </a:t>
            </a:r>
            <a:r>
              <a:rPr lang="en-US" altLang="de-DE" sz="2400" dirty="0" err="1">
                <a:solidFill>
                  <a:srgbClr val="333333"/>
                </a:solidFill>
              </a:rPr>
              <a:t>kanssa</a:t>
            </a:r>
            <a:r>
              <a:rPr lang="en-US" altLang="de-DE" sz="2400" dirty="0">
                <a:solidFill>
                  <a:srgbClr val="333333"/>
                </a:solidFill>
              </a:rPr>
              <a:t>:</a:t>
            </a:r>
          </a:p>
          <a:p>
            <a:pPr marL="342900" lvl="1" indent="-342900" defTabSz="914400" fontAlgn="base">
              <a:spcBef>
                <a:spcPts val="1999"/>
              </a:spcBef>
              <a:spcAft>
                <a:spcPts val="0"/>
              </a:spcAft>
              <a:buClr>
                <a:srgbClr val="333333"/>
              </a:buClr>
              <a:buFont typeface="WingDings"/>
              <a:buChar char=""/>
            </a:pPr>
            <a:r>
              <a:rPr lang="en-US" altLang="de-DE" sz="2400" dirty="0" err="1">
                <a:solidFill>
                  <a:srgbClr val="004992"/>
                </a:solidFill>
              </a:rPr>
              <a:t>Vaikeuksia</a:t>
            </a:r>
            <a:r>
              <a:rPr lang="en-US" altLang="de-DE" sz="2400" dirty="0">
                <a:solidFill>
                  <a:srgbClr val="004992"/>
                </a:solidFill>
              </a:rPr>
              <a:t> </a:t>
            </a:r>
            <a:r>
              <a:rPr lang="en-US" altLang="de-DE" sz="2400" dirty="0" err="1">
                <a:solidFill>
                  <a:srgbClr val="004992"/>
                </a:solidFill>
              </a:rPr>
              <a:t>huomata</a:t>
            </a:r>
            <a:r>
              <a:rPr lang="en-US" altLang="de-DE" sz="2400" dirty="0">
                <a:solidFill>
                  <a:srgbClr val="004992"/>
                </a:solidFill>
              </a:rPr>
              <a:t> ja </a:t>
            </a:r>
            <a:r>
              <a:rPr lang="en-US" altLang="de-DE" sz="2400" dirty="0" err="1">
                <a:solidFill>
                  <a:srgbClr val="004992"/>
                </a:solidFill>
              </a:rPr>
              <a:t>arvioida</a:t>
            </a:r>
            <a:r>
              <a:rPr lang="en-US" altLang="de-DE" sz="2400" dirty="0">
                <a:solidFill>
                  <a:srgbClr val="004992"/>
                </a:solidFill>
              </a:rPr>
              <a:t> </a:t>
            </a:r>
            <a:r>
              <a:rPr lang="en-US" altLang="de-DE" sz="2400" dirty="0" err="1">
                <a:solidFill>
                  <a:srgbClr val="004992"/>
                </a:solidFill>
              </a:rPr>
              <a:t>muiden</a:t>
            </a:r>
            <a:r>
              <a:rPr lang="en-US" altLang="de-DE" sz="2400" dirty="0">
                <a:solidFill>
                  <a:srgbClr val="004992"/>
                </a:solidFill>
              </a:rPr>
              <a:t> </a:t>
            </a:r>
            <a:r>
              <a:rPr lang="en-US" altLang="de-DE" sz="2400" dirty="0" err="1">
                <a:solidFill>
                  <a:srgbClr val="004992"/>
                </a:solidFill>
              </a:rPr>
              <a:t>kasvojen</a:t>
            </a:r>
            <a:r>
              <a:rPr lang="en-US" altLang="de-DE" sz="2400" dirty="0">
                <a:solidFill>
                  <a:srgbClr val="004992"/>
                </a:solidFill>
              </a:rPr>
              <a:t> </a:t>
            </a:r>
            <a:r>
              <a:rPr lang="en-US" altLang="de-DE" sz="2400" dirty="0" err="1">
                <a:solidFill>
                  <a:srgbClr val="004992"/>
                </a:solidFill>
              </a:rPr>
              <a:t>ilmeitä</a:t>
            </a:r>
            <a:r>
              <a:rPr lang="en-US" altLang="de-DE" sz="2400" dirty="0">
                <a:solidFill>
                  <a:srgbClr val="004992"/>
                </a:solidFill>
              </a:rPr>
              <a:t> (</a:t>
            </a:r>
            <a:r>
              <a:rPr lang="en-US" altLang="de-DE" sz="2400" dirty="0" err="1">
                <a:solidFill>
                  <a:srgbClr val="004992"/>
                </a:solidFill>
              </a:rPr>
              <a:t>esim</a:t>
            </a:r>
            <a:r>
              <a:rPr lang="en-US" altLang="de-DE" sz="2400" dirty="0">
                <a:solidFill>
                  <a:srgbClr val="004992"/>
                </a:solidFill>
              </a:rPr>
              <a:t>. </a:t>
            </a:r>
            <a:r>
              <a:rPr lang="en-US" altLang="de-DE" sz="2400" dirty="0" err="1">
                <a:solidFill>
                  <a:srgbClr val="004992"/>
                </a:solidFill>
              </a:rPr>
              <a:t>surullisuutta</a:t>
            </a:r>
            <a:r>
              <a:rPr lang="en-US" altLang="de-DE" sz="2400" dirty="0">
                <a:solidFill>
                  <a:srgbClr val="004992"/>
                </a:solidFill>
              </a:rPr>
              <a:t>, </a:t>
            </a:r>
            <a:r>
              <a:rPr lang="en-US" altLang="de-DE" sz="2400" dirty="0" err="1">
                <a:solidFill>
                  <a:srgbClr val="004992"/>
                </a:solidFill>
              </a:rPr>
              <a:t>onnellisuutta</a:t>
            </a:r>
            <a:r>
              <a:rPr lang="en-US"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10</a:t>
            </a:fld>
            <a:endParaRPr lang="de-DE" altLang="de-DE">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Miksi teemme tätä?</a:t>
            </a:r>
          </a:p>
        </p:txBody>
      </p:sp>
      <p:sp>
        <p:nvSpPr>
          <p:cNvPr id="5" name="Content Placeholder 4"/>
          <p:cNvSpPr>
            <a:spLocks noGrp="1"/>
          </p:cNvSpPr>
          <p:nvPr>
            <p:ph idx="1"/>
          </p:nvPr>
        </p:nvSpPr>
        <p:spPr/>
        <p:txBody>
          <a:bodyPr/>
          <a:lstStyle/>
          <a:p>
            <a:pPr lvl="0" defTabSz="914400" fontAlgn="base"/>
            <a:r>
              <a:rPr lang="en-US" altLang="de-DE" sz="2400" dirty="0" err="1">
                <a:solidFill>
                  <a:srgbClr val="333333"/>
                </a:solidFill>
              </a:rPr>
              <a:t>Tutkimukset</a:t>
            </a:r>
            <a:r>
              <a:rPr lang="en-US" altLang="de-DE" sz="2400" dirty="0">
                <a:solidFill>
                  <a:srgbClr val="333333"/>
                </a:solidFill>
              </a:rPr>
              <a:t> </a:t>
            </a:r>
            <a:r>
              <a:rPr lang="en-US" altLang="de-DE" sz="2400" dirty="0" err="1">
                <a:solidFill>
                  <a:srgbClr val="333333"/>
                </a:solidFill>
              </a:rPr>
              <a:t>osoittavat</a:t>
            </a:r>
            <a:r>
              <a:rPr lang="en-US" altLang="de-DE" sz="2400" dirty="0">
                <a:solidFill>
                  <a:srgbClr val="333333"/>
                </a:solidFill>
              </a:rPr>
              <a:t>, </a:t>
            </a:r>
            <a:r>
              <a:rPr lang="en-US" altLang="de-DE" sz="2400" dirty="0" err="1">
                <a:solidFill>
                  <a:srgbClr val="333333"/>
                </a:solidFill>
              </a:rPr>
              <a:t>että</a:t>
            </a:r>
            <a:r>
              <a:rPr lang="en-US" altLang="de-DE" sz="2400" dirty="0">
                <a:solidFill>
                  <a:srgbClr val="333333"/>
                </a:solidFill>
              </a:rPr>
              <a:t> </a:t>
            </a:r>
            <a:r>
              <a:rPr lang="en-US" altLang="de-DE" sz="2400" dirty="0" err="1">
                <a:solidFill>
                  <a:srgbClr val="333333"/>
                </a:solidFill>
              </a:rPr>
              <a:t>monilla</a:t>
            </a:r>
            <a:r>
              <a:rPr lang="en-US" altLang="de-DE" sz="2400" dirty="0">
                <a:solidFill>
                  <a:srgbClr val="333333"/>
                </a:solidFill>
              </a:rPr>
              <a:t> (</a:t>
            </a:r>
            <a:r>
              <a:rPr lang="en-US" altLang="de-DE" sz="2400" dirty="0" err="1">
                <a:solidFill>
                  <a:srgbClr val="333333"/>
                </a:solidFill>
              </a:rPr>
              <a:t>mutta</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kaikilla</a:t>
            </a:r>
            <a:r>
              <a:rPr lang="en-US" altLang="de-DE" sz="2400" dirty="0">
                <a:solidFill>
                  <a:srgbClr val="333333"/>
                </a:solidFill>
              </a:rPr>
              <a:t>!), </a:t>
            </a:r>
            <a:r>
              <a:rPr lang="en-US" altLang="de-DE" sz="2400" dirty="0" err="1">
                <a:solidFill>
                  <a:srgbClr val="333333"/>
                </a:solidFill>
              </a:rPr>
              <a:t>mielenterveyden</a:t>
            </a:r>
            <a:r>
              <a:rPr lang="en-US" altLang="de-DE" sz="2400" dirty="0">
                <a:solidFill>
                  <a:srgbClr val="333333"/>
                </a:solidFill>
              </a:rPr>
              <a:t> </a:t>
            </a:r>
            <a:r>
              <a:rPr lang="en-US" altLang="de-DE" sz="2400" dirty="0" err="1">
                <a:solidFill>
                  <a:srgbClr val="333333"/>
                </a:solidFill>
              </a:rPr>
              <a:t>häiriöistä</a:t>
            </a:r>
            <a:r>
              <a:rPr lang="en-US" altLang="de-DE" sz="2400" dirty="0">
                <a:solidFill>
                  <a:srgbClr val="333333"/>
                </a:solidFill>
              </a:rPr>
              <a:t> (</a:t>
            </a:r>
            <a:r>
              <a:rPr lang="en-US" altLang="de-DE" sz="2400" dirty="0" err="1">
                <a:solidFill>
                  <a:srgbClr val="333333"/>
                </a:solidFill>
              </a:rPr>
              <a:t>erityisesti</a:t>
            </a:r>
            <a:r>
              <a:rPr lang="en-US" altLang="de-DE" sz="2400" dirty="0">
                <a:solidFill>
                  <a:srgbClr val="333333"/>
                </a:solidFill>
              </a:rPr>
              <a:t> </a:t>
            </a:r>
            <a:r>
              <a:rPr lang="en-US" altLang="de-DE" sz="2400" dirty="0" err="1">
                <a:solidFill>
                  <a:srgbClr val="333333"/>
                </a:solidFill>
              </a:rPr>
              <a:t>psykoosista</a:t>
            </a:r>
            <a:r>
              <a:rPr lang="en-US" altLang="de-DE" sz="2400" dirty="0">
                <a:solidFill>
                  <a:srgbClr val="333333"/>
                </a:solidFill>
              </a:rPr>
              <a:t>) </a:t>
            </a:r>
            <a:r>
              <a:rPr lang="en-US" altLang="de-DE" sz="2400" dirty="0" err="1">
                <a:solidFill>
                  <a:srgbClr val="333333"/>
                </a:solidFill>
              </a:rPr>
              <a:t>kärsivillä</a:t>
            </a:r>
            <a:r>
              <a:rPr lang="en-US" altLang="de-DE" sz="2400" dirty="0">
                <a:solidFill>
                  <a:srgbClr val="333333"/>
                </a:solidFill>
              </a:rPr>
              <a:t> </a:t>
            </a:r>
            <a:r>
              <a:rPr lang="en-US" altLang="de-DE" sz="2400" dirty="0" err="1">
                <a:solidFill>
                  <a:srgbClr val="333333"/>
                </a:solidFill>
              </a:rPr>
              <a:t>ihmisillä</a:t>
            </a:r>
            <a:r>
              <a:rPr lang="en-US" altLang="de-DE" sz="2400" dirty="0">
                <a:solidFill>
                  <a:srgbClr val="333333"/>
                </a:solidFill>
              </a:rPr>
              <a:t> on </a:t>
            </a:r>
            <a:r>
              <a:rPr lang="en-US" altLang="de-DE" sz="2400" dirty="0" err="1">
                <a:solidFill>
                  <a:srgbClr val="333333"/>
                </a:solidFill>
              </a:rPr>
              <a:t>vaikeuksia</a:t>
            </a:r>
            <a:r>
              <a:rPr lang="en-US" altLang="de-DE" sz="2400" dirty="0">
                <a:solidFill>
                  <a:srgbClr val="333333"/>
                </a:solidFill>
              </a:rPr>
              <a:t> </a:t>
            </a:r>
            <a:r>
              <a:rPr lang="en-US" altLang="de-DE" sz="2400" dirty="0" err="1">
                <a:solidFill>
                  <a:srgbClr val="333333"/>
                </a:solidFill>
              </a:rPr>
              <a:t>seuraavien</a:t>
            </a:r>
            <a:r>
              <a:rPr lang="en-US" altLang="de-DE" sz="2400" dirty="0">
                <a:solidFill>
                  <a:srgbClr val="333333"/>
                </a:solidFill>
              </a:rPr>
              <a:t> </a:t>
            </a:r>
            <a:r>
              <a:rPr lang="en-US" altLang="de-DE" sz="2400" dirty="0" err="1">
                <a:solidFill>
                  <a:srgbClr val="333333"/>
                </a:solidFill>
              </a:rPr>
              <a:t>asioiden</a:t>
            </a:r>
            <a:r>
              <a:rPr lang="en-US" altLang="de-DE" sz="2400" dirty="0">
                <a:solidFill>
                  <a:srgbClr val="333333"/>
                </a:solidFill>
              </a:rPr>
              <a:t> </a:t>
            </a:r>
            <a:r>
              <a:rPr lang="en-US" altLang="de-DE" sz="2400" dirty="0" err="1">
                <a:solidFill>
                  <a:srgbClr val="333333"/>
                </a:solidFill>
              </a:rPr>
              <a:t>kanssa</a:t>
            </a:r>
            <a:r>
              <a:rPr lang="en-US" altLang="de-DE" sz="2400" dirty="0">
                <a:solidFill>
                  <a:srgbClr val="333333"/>
                </a:solidFill>
              </a:rPr>
              <a:t>:</a:t>
            </a:r>
          </a:p>
          <a:p>
            <a:pPr marL="342900" lvl="1" indent="-342900" defTabSz="914400" fontAlgn="base">
              <a:spcBef>
                <a:spcPts val="1999"/>
              </a:spcBef>
              <a:spcAft>
                <a:spcPts val="0"/>
              </a:spcAft>
              <a:buClr>
                <a:srgbClr val="333333"/>
              </a:buClr>
              <a:buFont typeface="WingDings"/>
              <a:buChar char=""/>
            </a:pPr>
            <a:r>
              <a:rPr lang="en-US" altLang="de-DE" sz="2400" dirty="0" err="1">
                <a:solidFill>
                  <a:srgbClr val="004992"/>
                </a:solidFill>
              </a:rPr>
              <a:t>Vaikeuksia</a:t>
            </a:r>
            <a:r>
              <a:rPr lang="en-US" altLang="de-DE" sz="2400" dirty="0">
                <a:solidFill>
                  <a:srgbClr val="004992"/>
                </a:solidFill>
              </a:rPr>
              <a:t> </a:t>
            </a:r>
            <a:r>
              <a:rPr lang="en-US" altLang="de-DE" sz="2400" dirty="0" err="1">
                <a:solidFill>
                  <a:srgbClr val="004992"/>
                </a:solidFill>
              </a:rPr>
              <a:t>huomata</a:t>
            </a:r>
            <a:r>
              <a:rPr lang="en-US" altLang="de-DE" sz="2400" dirty="0">
                <a:solidFill>
                  <a:srgbClr val="004992"/>
                </a:solidFill>
              </a:rPr>
              <a:t> ja </a:t>
            </a:r>
            <a:r>
              <a:rPr lang="en-US" altLang="de-DE" sz="2400" dirty="0" err="1">
                <a:solidFill>
                  <a:srgbClr val="004992"/>
                </a:solidFill>
              </a:rPr>
              <a:t>arvioida</a:t>
            </a:r>
            <a:r>
              <a:rPr lang="en-US" altLang="de-DE" sz="2400" dirty="0">
                <a:solidFill>
                  <a:srgbClr val="004992"/>
                </a:solidFill>
              </a:rPr>
              <a:t> </a:t>
            </a:r>
            <a:r>
              <a:rPr lang="en-US" altLang="de-DE" sz="2400" dirty="0" err="1">
                <a:solidFill>
                  <a:srgbClr val="004992"/>
                </a:solidFill>
              </a:rPr>
              <a:t>muiden</a:t>
            </a:r>
            <a:r>
              <a:rPr lang="en-US" altLang="de-DE" sz="2400" dirty="0">
                <a:solidFill>
                  <a:srgbClr val="004992"/>
                </a:solidFill>
              </a:rPr>
              <a:t> </a:t>
            </a:r>
            <a:r>
              <a:rPr lang="en-US" altLang="de-DE" sz="2400" dirty="0" err="1">
                <a:solidFill>
                  <a:srgbClr val="004992"/>
                </a:solidFill>
              </a:rPr>
              <a:t>kasvojen</a:t>
            </a:r>
            <a:r>
              <a:rPr lang="en-US" altLang="de-DE" sz="2400" dirty="0">
                <a:solidFill>
                  <a:srgbClr val="004992"/>
                </a:solidFill>
              </a:rPr>
              <a:t> </a:t>
            </a:r>
            <a:r>
              <a:rPr lang="en-US" altLang="de-DE" sz="2400" dirty="0" err="1">
                <a:solidFill>
                  <a:srgbClr val="004992"/>
                </a:solidFill>
              </a:rPr>
              <a:t>ilmeitä</a:t>
            </a:r>
            <a:r>
              <a:rPr lang="en-US" altLang="de-DE" sz="2400" dirty="0">
                <a:solidFill>
                  <a:srgbClr val="004992"/>
                </a:solidFill>
              </a:rPr>
              <a:t> (</a:t>
            </a:r>
            <a:r>
              <a:rPr lang="en-US" altLang="de-DE" sz="2400" dirty="0" err="1">
                <a:solidFill>
                  <a:srgbClr val="004992"/>
                </a:solidFill>
              </a:rPr>
              <a:t>esim</a:t>
            </a:r>
            <a:r>
              <a:rPr lang="en-US" altLang="de-DE" sz="2400" dirty="0">
                <a:solidFill>
                  <a:srgbClr val="004992"/>
                </a:solidFill>
              </a:rPr>
              <a:t>. </a:t>
            </a:r>
            <a:r>
              <a:rPr lang="en-US" altLang="de-DE" sz="2400" dirty="0" err="1">
                <a:solidFill>
                  <a:srgbClr val="004992"/>
                </a:solidFill>
              </a:rPr>
              <a:t>surullisuutta</a:t>
            </a:r>
            <a:r>
              <a:rPr lang="en-US" altLang="de-DE" sz="2400" dirty="0">
                <a:solidFill>
                  <a:srgbClr val="004992"/>
                </a:solidFill>
              </a:rPr>
              <a:t>, </a:t>
            </a:r>
            <a:r>
              <a:rPr lang="en-US" altLang="de-DE" sz="2400" dirty="0" err="1">
                <a:solidFill>
                  <a:srgbClr val="004992"/>
                </a:solidFill>
              </a:rPr>
              <a:t>onnellisuutta</a:t>
            </a:r>
            <a:r>
              <a:rPr lang="en-US" altLang="de-DE" sz="2400" dirty="0">
                <a:solidFill>
                  <a:srgbClr val="004992"/>
                </a:solidFill>
              </a:rPr>
              <a:t>).</a:t>
            </a:r>
          </a:p>
          <a:p>
            <a:pPr marL="342900" lvl="1" indent="-342900" defTabSz="914400" fontAlgn="base">
              <a:spcBef>
                <a:spcPts val="1999"/>
              </a:spcBef>
              <a:spcAft>
                <a:spcPts val="0"/>
              </a:spcAft>
              <a:buClr>
                <a:srgbClr val="333333"/>
              </a:buClr>
              <a:buFont typeface="WingDings"/>
              <a:buChar char=""/>
            </a:pPr>
            <a:r>
              <a:rPr lang="en-US" altLang="de-DE" sz="2400" dirty="0" err="1">
                <a:solidFill>
                  <a:srgbClr val="004992"/>
                </a:solidFill>
              </a:rPr>
              <a:t>Vaikeuksia</a:t>
            </a:r>
            <a:r>
              <a:rPr lang="en-US" altLang="de-DE" sz="2400" dirty="0">
                <a:solidFill>
                  <a:srgbClr val="004992"/>
                </a:solidFill>
              </a:rPr>
              <a:t> </a:t>
            </a:r>
            <a:r>
              <a:rPr lang="en-US" altLang="de-DE" sz="2400" dirty="0" err="1">
                <a:solidFill>
                  <a:srgbClr val="004992"/>
                </a:solidFill>
              </a:rPr>
              <a:t>päätellä</a:t>
            </a:r>
            <a:r>
              <a:rPr lang="en-US" altLang="de-DE" sz="2400" dirty="0">
                <a:solidFill>
                  <a:srgbClr val="004992"/>
                </a:solidFill>
              </a:rPr>
              <a:t> </a:t>
            </a:r>
            <a:r>
              <a:rPr lang="en-US" altLang="de-DE" sz="2400" dirty="0" err="1">
                <a:solidFill>
                  <a:srgbClr val="004992"/>
                </a:solidFill>
              </a:rPr>
              <a:t>motiiveja</a:t>
            </a:r>
            <a:r>
              <a:rPr lang="en-US" altLang="de-DE" sz="2400" dirty="0">
                <a:solidFill>
                  <a:srgbClr val="004992"/>
                </a:solidFill>
              </a:rPr>
              <a:t>/</a:t>
            </a:r>
            <a:r>
              <a:rPr lang="en-US" altLang="de-DE" sz="2400" dirty="0" err="1">
                <a:solidFill>
                  <a:srgbClr val="004992"/>
                </a:solidFill>
              </a:rPr>
              <a:t>tulevaa</a:t>
            </a:r>
            <a:r>
              <a:rPr lang="en-US" altLang="de-DE" sz="2400" dirty="0">
                <a:solidFill>
                  <a:srgbClr val="004992"/>
                </a:solidFill>
              </a:rPr>
              <a:t> </a:t>
            </a:r>
            <a:r>
              <a:rPr lang="en-US" altLang="de-DE" sz="2400" dirty="0" err="1">
                <a:solidFill>
                  <a:srgbClr val="004992"/>
                </a:solidFill>
              </a:rPr>
              <a:t>toimintaa</a:t>
            </a:r>
            <a:r>
              <a:rPr lang="en-US" altLang="de-DE" sz="2400" dirty="0">
                <a:solidFill>
                  <a:srgbClr val="004992"/>
                </a:solidFill>
              </a:rPr>
              <a:t> </a:t>
            </a:r>
            <a:r>
              <a:rPr lang="en-US" altLang="de-DE" sz="2400" dirty="0" err="1">
                <a:solidFill>
                  <a:srgbClr val="004992"/>
                </a:solidFill>
              </a:rPr>
              <a:t>toisten</a:t>
            </a:r>
            <a:r>
              <a:rPr lang="en-US" altLang="de-DE" sz="2400" dirty="0">
                <a:solidFill>
                  <a:srgbClr val="004992"/>
                </a:solidFill>
              </a:rPr>
              <a:t> </a:t>
            </a:r>
            <a:r>
              <a:rPr lang="en-US" altLang="de-DE" sz="2400" dirty="0" err="1">
                <a:solidFill>
                  <a:srgbClr val="004992"/>
                </a:solidFill>
              </a:rPr>
              <a:t>ihmisten</a:t>
            </a:r>
            <a:r>
              <a:rPr lang="en-US" altLang="de-DE" sz="2400" dirty="0">
                <a:solidFill>
                  <a:srgbClr val="004992"/>
                </a:solidFill>
              </a:rPr>
              <a:t> </a:t>
            </a:r>
            <a:r>
              <a:rPr lang="en-US" altLang="de-DE" sz="2400" dirty="0" err="1">
                <a:solidFill>
                  <a:srgbClr val="004992"/>
                </a:solidFill>
              </a:rPr>
              <a:t>nykyisestä</a:t>
            </a:r>
            <a:r>
              <a:rPr lang="en-US" altLang="de-DE" sz="2400" dirty="0">
                <a:solidFill>
                  <a:srgbClr val="004992"/>
                </a:solidFill>
              </a:rPr>
              <a:t> </a:t>
            </a:r>
            <a:r>
              <a:rPr lang="en-US" altLang="de-DE" sz="2400" dirty="0" err="1">
                <a:solidFill>
                  <a:srgbClr val="004992"/>
                </a:solidFill>
              </a:rPr>
              <a:t>käyttäytymisestä</a:t>
            </a:r>
            <a:r>
              <a:rPr lang="en-US"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11</a:t>
            </a:fld>
            <a:endParaRPr lang="de-DE" altLang="de-DE">
              <a:latin typeface="+mn-lt"/>
              <a:cs typeface="+mn-cs"/>
            </a:endParaRPr>
          </a:p>
        </p:txBody>
      </p:sp>
    </p:spTree>
    <p:extLst>
      <p:ext uri="{BB962C8B-B14F-4D97-AF65-F5344CB8AC3E}">
        <p14:creationId xmlns:p14="http://schemas.microsoft.com/office/powerpoint/2010/main" val="452931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i-FI" sz="3600" dirty="0">
                <a:latin typeface="+mn-lt"/>
                <a:ea typeface="+mn-ea"/>
                <a:cs typeface="+mn-cs"/>
              </a:rPr>
              <a:t>Miten tunteiden tunnistamisen ongelmat johtavat väärintulkintoihin psykoosin aikana – esimerkki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altLang="de-DE" sz="2400" dirty="0" err="1">
                <a:solidFill>
                  <a:srgbClr val="333333"/>
                </a:solidFill>
              </a:rPr>
              <a:t>Tunne</a:t>
            </a:r>
            <a:r>
              <a:rPr lang="en-US" altLang="de-DE" sz="2400" dirty="0">
                <a:solidFill>
                  <a:srgbClr val="333333"/>
                </a:solidFill>
              </a:rPr>
              <a:t>, </a:t>
            </a:r>
            <a:r>
              <a:rPr lang="en-US" altLang="de-DE" sz="2400" dirty="0" err="1">
                <a:solidFill>
                  <a:srgbClr val="333333"/>
                </a:solidFill>
              </a:rPr>
              <a:t>että</a:t>
            </a:r>
            <a:r>
              <a:rPr lang="en-US" altLang="de-DE" sz="2400" dirty="0">
                <a:solidFill>
                  <a:srgbClr val="333333"/>
                </a:solidFill>
              </a:rPr>
              <a:t> on </a:t>
            </a:r>
            <a:r>
              <a:rPr lang="en-US" altLang="de-DE" sz="2400" dirty="0" err="1">
                <a:solidFill>
                  <a:srgbClr val="333333"/>
                </a:solidFill>
              </a:rPr>
              <a:t>jatkuvasti</a:t>
            </a:r>
            <a:r>
              <a:rPr lang="en-US" altLang="de-DE" sz="2400" dirty="0">
                <a:solidFill>
                  <a:srgbClr val="333333"/>
                </a:solidFill>
              </a:rPr>
              <a:t> </a:t>
            </a:r>
            <a:r>
              <a:rPr lang="en-US" altLang="de-DE" sz="2400" dirty="0" err="1">
                <a:solidFill>
                  <a:srgbClr val="333333"/>
                </a:solidFill>
              </a:rPr>
              <a:t>vaarassa</a:t>
            </a:r>
            <a:r>
              <a:rPr lang="en-US" altLang="de-DE" sz="2400" dirty="0">
                <a:solidFill>
                  <a:srgbClr val="333333"/>
                </a:solidFill>
              </a:rPr>
              <a:t>, </a:t>
            </a:r>
            <a:r>
              <a:rPr lang="en-US" altLang="de-DE" sz="2400" dirty="0" err="1">
                <a:solidFill>
                  <a:srgbClr val="333333"/>
                </a:solidFill>
              </a:rPr>
              <a:t>johtaa</a:t>
            </a:r>
            <a:r>
              <a:rPr lang="en-US" altLang="de-DE" sz="2400" dirty="0">
                <a:solidFill>
                  <a:srgbClr val="333333"/>
                </a:solidFill>
              </a:rPr>
              <a:t> </a:t>
            </a:r>
            <a:r>
              <a:rPr lang="en-US" altLang="de-DE" sz="2400" dirty="0" err="1">
                <a:solidFill>
                  <a:srgbClr val="333333"/>
                </a:solidFill>
              </a:rPr>
              <a:t>vääristyneisiin</a:t>
            </a:r>
            <a:r>
              <a:rPr lang="en-US" altLang="de-DE" sz="2400" dirty="0">
                <a:solidFill>
                  <a:srgbClr val="333333"/>
                </a:solidFill>
              </a:rPr>
              <a:t> </a:t>
            </a:r>
            <a:r>
              <a:rPr lang="en-US" altLang="de-DE" sz="2400" dirty="0" err="1">
                <a:solidFill>
                  <a:srgbClr val="333333"/>
                </a:solidFill>
              </a:rPr>
              <a:t>havaintoihin</a:t>
            </a:r>
            <a:r>
              <a:rPr lang="en-US" altLang="de-DE" sz="2400" dirty="0">
                <a:solidFill>
                  <a:srgbClr val="333333"/>
                </a:solidFill>
              </a:rPr>
              <a:t> </a:t>
            </a:r>
            <a:r>
              <a:rPr lang="en-US" altLang="de-DE" sz="2400" dirty="0" err="1">
                <a:solidFill>
                  <a:srgbClr val="333333"/>
                </a:solidFill>
              </a:rPr>
              <a:t>toisista</a:t>
            </a:r>
            <a:r>
              <a:rPr lang="en-US" altLang="de-DE" sz="2400" dirty="0">
                <a:solidFill>
                  <a:srgbClr val="333333"/>
                </a:solidFill>
              </a:rPr>
              <a:t> </a:t>
            </a:r>
            <a:r>
              <a:rPr lang="en-US" altLang="de-DE" sz="2400" dirty="0" err="1">
                <a:solidFill>
                  <a:srgbClr val="333333"/>
                </a:solidFill>
              </a:rPr>
              <a:t>ihmisistä</a:t>
            </a:r>
            <a:r>
              <a:rPr lang="en-US" altLang="de-DE" sz="2400" dirty="0">
                <a:solidFill>
                  <a:srgbClr val="333333"/>
                </a:solidFill>
              </a:rPr>
              <a:t>:</a:t>
            </a:r>
          </a:p>
          <a:p>
            <a:pPr marL="342900" lvl="0" indent="-342900" defTabSz="914400" fontAlgn="base">
              <a:buClr>
                <a:srgbClr val="333333"/>
              </a:buClr>
              <a:buFont typeface="WingDings"/>
              <a:buChar char=""/>
              <a:defRPr/>
            </a:pPr>
            <a:r>
              <a:rPr lang="en-US" altLang="de-DE" sz="2400" dirty="0" err="1">
                <a:solidFill>
                  <a:srgbClr val="333333"/>
                </a:solidFill>
              </a:rPr>
              <a:t>Lääkärin</a:t>
            </a:r>
            <a:r>
              <a:rPr lang="en-US" altLang="de-DE" sz="2400" dirty="0">
                <a:solidFill>
                  <a:srgbClr val="333333"/>
                </a:solidFill>
              </a:rPr>
              <a:t> </a:t>
            </a:r>
            <a:r>
              <a:rPr lang="en-US" altLang="de-DE" sz="2400" dirty="0" err="1">
                <a:solidFill>
                  <a:srgbClr val="333333"/>
                </a:solidFill>
              </a:rPr>
              <a:t>ymmärtävä</a:t>
            </a:r>
            <a:r>
              <a:rPr lang="en-US" altLang="de-DE" sz="2400" dirty="0">
                <a:solidFill>
                  <a:srgbClr val="333333"/>
                </a:solidFill>
              </a:rPr>
              <a:t> </a:t>
            </a:r>
            <a:r>
              <a:rPr lang="en-US" altLang="de-DE" sz="2400" dirty="0" err="1">
                <a:solidFill>
                  <a:srgbClr val="333333"/>
                </a:solidFill>
              </a:rPr>
              <a:t>hymy</a:t>
            </a:r>
            <a:r>
              <a:rPr lang="en-US" altLang="de-DE" sz="2400" dirty="0">
                <a:solidFill>
                  <a:srgbClr val="333333"/>
                </a:solidFill>
              </a:rPr>
              <a:t> </a:t>
            </a:r>
            <a:r>
              <a:rPr lang="en-US" altLang="de-DE" sz="2400" dirty="0" err="1">
                <a:solidFill>
                  <a:srgbClr val="333333"/>
                </a:solidFill>
              </a:rPr>
              <a:t>havaitaankin</a:t>
            </a:r>
            <a:r>
              <a:rPr lang="en-US" altLang="de-DE" sz="2400" dirty="0">
                <a:solidFill>
                  <a:srgbClr val="333333"/>
                </a:solidFill>
              </a:rPr>
              <a:t> </a:t>
            </a:r>
            <a:r>
              <a:rPr lang="en-US" altLang="de-DE" sz="2400" dirty="0" err="1">
                <a:solidFill>
                  <a:srgbClr val="333333"/>
                </a:solidFill>
              </a:rPr>
              <a:t>pilkkaavana</a:t>
            </a:r>
            <a:r>
              <a:rPr lang="en-US" altLang="de-DE" sz="2400" dirty="0">
                <a:solidFill>
                  <a:srgbClr val="333333"/>
                </a:solidFill>
              </a:rPr>
              <a:t>.</a:t>
            </a:r>
          </a:p>
          <a:p>
            <a:pPr marL="342900" lvl="0" indent="-342900" defTabSz="914400" fontAlgn="base">
              <a:buClr>
                <a:srgbClr val="333333"/>
              </a:buClr>
              <a:buFont typeface="WingDings"/>
              <a:buChar char=""/>
              <a:defRPr/>
            </a:pPr>
            <a:r>
              <a:rPr lang="en-US" altLang="de-DE" sz="2400" dirty="0" err="1">
                <a:solidFill>
                  <a:srgbClr val="333333"/>
                </a:solidFill>
              </a:rPr>
              <a:t>Hämmästynyt</a:t>
            </a:r>
            <a:r>
              <a:rPr lang="en-US" altLang="de-DE" sz="2400" dirty="0">
                <a:solidFill>
                  <a:srgbClr val="333333"/>
                </a:solidFill>
              </a:rPr>
              <a:t> </a:t>
            </a:r>
            <a:r>
              <a:rPr lang="en-US" altLang="de-DE" sz="2400" dirty="0" err="1">
                <a:solidFill>
                  <a:srgbClr val="333333"/>
                </a:solidFill>
              </a:rPr>
              <a:t>ilme</a:t>
            </a:r>
            <a:r>
              <a:rPr lang="en-US" altLang="de-DE" sz="2400" dirty="0">
                <a:solidFill>
                  <a:srgbClr val="333333"/>
                </a:solidFill>
              </a:rPr>
              <a:t> </a:t>
            </a:r>
            <a:r>
              <a:rPr lang="en-US" altLang="de-DE" sz="2400" dirty="0" err="1">
                <a:solidFill>
                  <a:srgbClr val="333333"/>
                </a:solidFill>
              </a:rPr>
              <a:t>tulkitaan</a:t>
            </a:r>
            <a:r>
              <a:rPr lang="en-US" altLang="de-DE" sz="2400" dirty="0">
                <a:solidFill>
                  <a:srgbClr val="333333"/>
                </a:solidFill>
              </a:rPr>
              <a:t> </a:t>
            </a:r>
            <a:r>
              <a:rPr lang="en-US" altLang="de-DE" sz="2400" dirty="0" err="1">
                <a:solidFill>
                  <a:srgbClr val="333333"/>
                </a:solidFill>
              </a:rPr>
              <a:t>väärin</a:t>
            </a:r>
            <a:r>
              <a:rPr lang="en-US" altLang="de-DE" sz="2400" dirty="0">
                <a:solidFill>
                  <a:srgbClr val="333333"/>
                </a:solidFill>
              </a:rPr>
              <a:t> </a:t>
            </a:r>
            <a:r>
              <a:rPr lang="en-US" altLang="de-DE" sz="2400" dirty="0" err="1">
                <a:solidFill>
                  <a:srgbClr val="333333"/>
                </a:solidFill>
              </a:rPr>
              <a:t>pelokkuudeksi</a:t>
            </a:r>
            <a:r>
              <a:rPr lang="en-US" altLang="de-DE" sz="2400" dirty="0">
                <a:solidFill>
                  <a:srgbClr val="333333"/>
                </a:solidFill>
              </a:rPr>
              <a:t>.</a:t>
            </a:r>
          </a:p>
          <a:p>
            <a:pPr marL="342900" lvl="0" indent="-342900" defTabSz="914400" fontAlgn="base">
              <a:buClr>
                <a:srgbClr val="333333"/>
              </a:buClr>
              <a:buFont typeface="WingDings"/>
              <a:buChar char=""/>
              <a:defRPr/>
            </a:pPr>
            <a:r>
              <a:rPr lang="en-US" altLang="de-DE" sz="2400" dirty="0" err="1">
                <a:solidFill>
                  <a:srgbClr val="333333"/>
                </a:solidFill>
              </a:rPr>
              <a:t>Terapeutin</a:t>
            </a:r>
            <a:r>
              <a:rPr lang="en-US" altLang="de-DE" sz="2400" dirty="0">
                <a:solidFill>
                  <a:srgbClr val="333333"/>
                </a:solidFill>
              </a:rPr>
              <a:t> </a:t>
            </a:r>
            <a:r>
              <a:rPr lang="en-US" altLang="de-DE" sz="2400" dirty="0" err="1">
                <a:solidFill>
                  <a:srgbClr val="333333"/>
                </a:solidFill>
              </a:rPr>
              <a:t>keskittynyt</a:t>
            </a:r>
            <a:r>
              <a:rPr lang="en-US" altLang="de-DE" sz="2400" dirty="0">
                <a:solidFill>
                  <a:srgbClr val="333333"/>
                </a:solidFill>
              </a:rPr>
              <a:t> ja </a:t>
            </a:r>
            <a:r>
              <a:rPr lang="en-US" altLang="de-DE" sz="2400" dirty="0" err="1">
                <a:solidFill>
                  <a:srgbClr val="333333"/>
                </a:solidFill>
              </a:rPr>
              <a:t>mietteliäs</a:t>
            </a:r>
            <a:r>
              <a:rPr lang="en-US" altLang="de-DE" sz="2400" dirty="0">
                <a:solidFill>
                  <a:srgbClr val="333333"/>
                </a:solidFill>
              </a:rPr>
              <a:t> </a:t>
            </a:r>
            <a:r>
              <a:rPr lang="en-US" altLang="de-DE" sz="2400" dirty="0" err="1">
                <a:solidFill>
                  <a:srgbClr val="333333"/>
                </a:solidFill>
              </a:rPr>
              <a:t>olemus</a:t>
            </a:r>
            <a:r>
              <a:rPr lang="en-US" altLang="de-DE" sz="2400" dirty="0">
                <a:solidFill>
                  <a:srgbClr val="333333"/>
                </a:solidFill>
              </a:rPr>
              <a:t> </a:t>
            </a:r>
            <a:r>
              <a:rPr lang="en-US" altLang="de-DE" sz="2400" dirty="0" err="1">
                <a:solidFill>
                  <a:srgbClr val="333333"/>
                </a:solidFill>
              </a:rPr>
              <a:t>tulkitaan</a:t>
            </a:r>
            <a:r>
              <a:rPr lang="en-US" altLang="de-DE" sz="2400" dirty="0">
                <a:solidFill>
                  <a:srgbClr val="333333"/>
                </a:solidFill>
              </a:rPr>
              <a:t> </a:t>
            </a:r>
            <a:r>
              <a:rPr lang="en-US" altLang="de-DE" sz="2400" dirty="0" err="1">
                <a:solidFill>
                  <a:srgbClr val="333333"/>
                </a:solidFill>
              </a:rPr>
              <a:t>virheellisesti</a:t>
            </a:r>
            <a:r>
              <a:rPr lang="en-US" altLang="de-DE" sz="2400" dirty="0">
                <a:solidFill>
                  <a:srgbClr val="333333"/>
                </a:solidFill>
              </a:rPr>
              <a:t> </a:t>
            </a:r>
            <a:r>
              <a:rPr lang="en-US" altLang="de-DE" sz="2400" dirty="0" err="1">
                <a:solidFill>
                  <a:srgbClr val="333333"/>
                </a:solidFill>
              </a:rPr>
              <a:t>vihamielisyydeksi</a:t>
            </a:r>
            <a:r>
              <a:rPr lang="en-US" altLang="de-DE" sz="2400" dirty="0">
                <a:solidFill>
                  <a:srgbClr val="333333"/>
                </a:solidFill>
              </a:rPr>
              <a:t>.</a:t>
            </a:r>
          </a:p>
          <a:p>
            <a:pPr lvl="0" algn="ctr" defTabSz="914400" fontAlgn="base"/>
            <a:r>
              <a:rPr lang="en-US" altLang="de-DE" sz="2400" dirty="0" err="1">
                <a:solidFill>
                  <a:srgbClr val="004992"/>
                </a:solidFill>
              </a:rPr>
              <a:t>Voisiko</a:t>
            </a:r>
            <a:r>
              <a:rPr lang="en-US" altLang="de-DE" sz="2400" dirty="0">
                <a:solidFill>
                  <a:srgbClr val="004992"/>
                </a:solidFill>
              </a:rPr>
              <a:t> </a:t>
            </a:r>
            <a:r>
              <a:rPr lang="en-US" altLang="de-DE" sz="2400" dirty="0" err="1">
                <a:solidFill>
                  <a:srgbClr val="004992"/>
                </a:solidFill>
              </a:rPr>
              <a:t>joku</a:t>
            </a:r>
            <a:r>
              <a:rPr lang="en-US" altLang="de-DE" sz="2400" dirty="0">
                <a:solidFill>
                  <a:srgbClr val="004992"/>
                </a:solidFill>
              </a:rPr>
              <a:t> </a:t>
            </a:r>
            <a:r>
              <a:rPr lang="en-US" altLang="de-DE" sz="2400" dirty="0" err="1">
                <a:solidFill>
                  <a:srgbClr val="004992"/>
                </a:solidFill>
              </a:rPr>
              <a:t>kertoa</a:t>
            </a:r>
            <a:r>
              <a:rPr lang="en-US" altLang="de-DE" sz="2400" dirty="0">
                <a:solidFill>
                  <a:srgbClr val="004992"/>
                </a:solidFill>
              </a:rPr>
              <a:t> </a:t>
            </a:r>
            <a:r>
              <a:rPr lang="en-US" altLang="de-DE" sz="2400" dirty="0" err="1">
                <a:solidFill>
                  <a:srgbClr val="004992"/>
                </a:solidFill>
              </a:rPr>
              <a:t>lyhyesti</a:t>
            </a:r>
            <a:r>
              <a:rPr lang="en-US" altLang="de-DE" sz="2400" dirty="0">
                <a:solidFill>
                  <a:srgbClr val="004992"/>
                </a:solidFill>
              </a:rPr>
              <a:t> </a:t>
            </a:r>
            <a:r>
              <a:rPr lang="en-US" altLang="de-DE" sz="2400" dirty="0" err="1">
                <a:solidFill>
                  <a:srgbClr val="004992"/>
                </a:solidFill>
              </a:rPr>
              <a:t>jonkun</a:t>
            </a:r>
            <a:r>
              <a:rPr lang="en-US" altLang="de-DE" sz="2400" dirty="0">
                <a:solidFill>
                  <a:srgbClr val="004992"/>
                </a:solidFill>
              </a:rPr>
              <a:t> </a:t>
            </a:r>
            <a:r>
              <a:rPr lang="en-US" altLang="de-DE" sz="2400" dirty="0" err="1">
                <a:solidFill>
                  <a:srgbClr val="004992"/>
                </a:solidFill>
              </a:rPr>
              <a:t>henkilökohtaisen</a:t>
            </a:r>
            <a:r>
              <a:rPr lang="en-US" altLang="de-DE" sz="2400" dirty="0">
                <a:solidFill>
                  <a:srgbClr val="004992"/>
                </a:solidFill>
              </a:rPr>
              <a:t> </a:t>
            </a:r>
            <a:r>
              <a:rPr lang="en-US" altLang="de-DE" sz="2400" dirty="0" err="1">
                <a:solidFill>
                  <a:srgbClr val="004992"/>
                </a:solidFill>
              </a:rPr>
              <a:t>kokemuksen</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12</a:t>
            </a:fld>
            <a:endParaRPr lang="de-DE" altLang="de-DE">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Tehtävä 1</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13</a:t>
            </a:fld>
            <a:endParaRPr lang="de-DE" altLang="de-DE">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i-FI" sz="3600" dirty="0">
                <a:solidFill>
                  <a:srgbClr val="004992"/>
                </a:solidFill>
                <a:latin typeface="+mn-lt"/>
                <a:ea typeface="+mn-ea"/>
                <a:cs typeface="+mn-cs"/>
              </a:rPr>
              <a:t>Ole hyvä ja nimeä joitakin ihmisen tuntemuksia ja tunteita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a:solidFill>
                  <a:schemeClr val="tx1"/>
                </a:solidFill>
              </a:rPr>
              <a:t>???</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14</a:t>
            </a:fld>
            <a:endParaRPr lang="de-DE" altLang="de-DE">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Ole hyvä ja nimeä joitakin ihmisen tuntemuksia ja tunteita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fi-FI" sz="2400">
                <a:solidFill>
                  <a:srgbClr val="333333"/>
                </a:solidFill>
              </a:rPr>
              <a:t>Ilo</a:t>
            </a:r>
          </a:p>
          <a:p>
            <a:pPr marL="342900" lvl="0" indent="-342900" defTabSz="914400" fontAlgn="base">
              <a:buClr>
                <a:srgbClr val="333333"/>
              </a:buClr>
              <a:buFont typeface="WingDings"/>
              <a:buChar char=""/>
            </a:pPr>
            <a:r>
              <a:rPr lang="de-DE" altLang="fi-FI" sz="2400" dirty="0">
                <a:solidFill>
                  <a:srgbClr val="333333"/>
                </a:solidFill>
              </a:rPr>
              <a:t>Hämmästys</a:t>
            </a:r>
          </a:p>
          <a:p>
            <a:pPr marL="342900" lvl="0" indent="-342900" defTabSz="914400" fontAlgn="base">
              <a:buClr>
                <a:srgbClr val="333333"/>
              </a:buClr>
              <a:buFont typeface="WingDings"/>
              <a:buChar char=""/>
            </a:pPr>
            <a:r>
              <a:rPr lang="de-DE" altLang="fi-FI" sz="2400" dirty="0">
                <a:solidFill>
                  <a:srgbClr val="333333"/>
                </a:solidFill>
              </a:rPr>
              <a:t>Pelko</a:t>
            </a:r>
          </a:p>
          <a:p>
            <a:pPr marL="342900" lvl="0" indent="-342900" defTabSz="914400" fontAlgn="base">
              <a:buClr>
                <a:srgbClr val="333333"/>
              </a:buClr>
              <a:buFont typeface="WingDings"/>
              <a:buChar char=""/>
            </a:pPr>
            <a:r>
              <a:rPr lang="de-DE" altLang="fi-FI" sz="2400" dirty="0">
                <a:solidFill>
                  <a:srgbClr val="333333"/>
                </a:solidFill>
              </a:rPr>
              <a:t>Suru</a:t>
            </a:r>
          </a:p>
          <a:p>
            <a:pPr marL="342900" lvl="0" indent="-342900" defTabSz="914400" fontAlgn="base">
              <a:buClr>
                <a:srgbClr val="333333"/>
              </a:buClr>
              <a:buFont typeface="WingDings"/>
              <a:buChar char=""/>
            </a:pPr>
            <a:r>
              <a:rPr lang="de-DE" altLang="fi-FI" sz="2400" dirty="0">
                <a:solidFill>
                  <a:srgbClr val="333333"/>
                </a:solidFill>
              </a:rPr>
              <a:t>Viha</a:t>
            </a:r>
          </a:p>
          <a:p>
            <a:pPr marL="342900" lvl="0" indent="-342900" defTabSz="914400" fontAlgn="base">
              <a:buClr>
                <a:srgbClr val="333333"/>
              </a:buClr>
              <a:buFont typeface="WingDings"/>
              <a:buChar char=""/>
            </a:pPr>
            <a:r>
              <a:rPr lang="de-DE" altLang="fi-FI" sz="2400" dirty="0">
                <a:solidFill>
                  <a:srgbClr val="333333"/>
                </a:solidFill>
              </a:rPr>
              <a:t>Inho</a:t>
            </a:r>
          </a:p>
          <a:p>
            <a:pPr marL="342900" lvl="0" indent="-342900" defTabSz="914400" fontAlgn="base">
              <a:buClr>
                <a:srgbClr val="333333"/>
              </a:buClr>
              <a:buFont typeface="WingDings"/>
              <a:buChar char=""/>
            </a:pPr>
            <a:r>
              <a:rPr lang="de-DE" altLang="fi-FI" sz="2400" dirty="0">
                <a:solidFill>
                  <a:srgbClr val="333333"/>
                </a:solidFill>
              </a:rPr>
              <a:t>Kipu</a:t>
            </a:r>
            <a:endParaRPr lang="en-US" sz="2400" dirty="0"/>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15</a:t>
            </a:fld>
            <a:endParaRPr lang="de-DE" altLang="de-DE">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Tuntemukset/ tunteet</a:t>
            </a:r>
            <a:br>
              <a:rPr lang="fi-FI" sz="3600">
                <a:solidFill>
                  <a:srgbClr val="004992"/>
                </a:solidFill>
                <a:latin typeface="+mn-lt"/>
                <a:ea typeface="+mn-ea"/>
                <a:cs typeface="+mn-cs"/>
              </a:rPr>
            </a:br>
            <a:r>
              <a:rPr lang="fi-FI">
                <a:solidFill>
                  <a:srgbClr val="004992"/>
                </a:solidFill>
                <a:latin typeface="+mn-lt"/>
                <a:ea typeface="+mn-ea"/>
                <a:cs typeface="+mn-cs"/>
              </a:rPr>
              <a:t>Joskus on helppoa ymmärtää, mitä toinen ihminen tuntee … erityisesti silloin, kun tiedät mihin yhteyteen asia liittyy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16</a:t>
            </a:fld>
            <a:endParaRPr lang="de-DE" altLang="de-DE">
              <a:latin typeface="+mn-lt"/>
              <a:cs typeface="+mn-cs"/>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Tuntemukset/ tunteet</a:t>
            </a:r>
            <a:br>
              <a:rPr lang="fi-FI" sz="3600">
                <a:solidFill>
                  <a:srgbClr val="004992"/>
                </a:solidFill>
                <a:latin typeface="+mn-lt"/>
                <a:ea typeface="+mn-ea"/>
                <a:cs typeface="+mn-cs"/>
              </a:rPr>
            </a:br>
            <a:r>
              <a:rPr lang="fi-FI">
                <a:solidFill>
                  <a:srgbClr val="004992"/>
                </a:solidFill>
                <a:latin typeface="+mn-lt"/>
                <a:ea typeface="+mn-ea"/>
                <a:cs typeface="+mn-cs"/>
              </a:rPr>
              <a:t>Joskus on helppoa ymmärtää, mitä toinen ihminen tuntee … erityisesti silloin, kun tiedät mihin yhteyteen asia liittyy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17</a:t>
            </a:fld>
            <a:endParaRPr lang="de-DE" altLang="de-DE">
              <a:latin typeface="+mn-lt"/>
              <a:cs typeface="+mn-cs"/>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Suru</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Viha</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Onnellisuus</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Inho</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Hämmästys</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Kipu</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7" name="Text Box 8"/>
          <p:cNvSpPr txBox="1">
            <a:spLocks noChangeArrowheads="1"/>
          </p:cNvSpPr>
          <p:nvPr/>
        </p:nvSpPr>
        <p:spPr bwMode="auto">
          <a:xfrm>
            <a:off x="408955" y="4652963"/>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mn-lt"/>
                <a:cs typeface="+mn-cs"/>
              </a:rPr>
              <a:t>On paljon vaikeampaa, jos et tunne henkilöä tai olosuhteita!</a:t>
            </a:r>
          </a:p>
          <a:p>
            <a:pPr eaLnBrk="1" hangingPunct="1">
              <a:spcBef>
                <a:spcPct val="50000"/>
              </a:spcBef>
              <a:buClrTx/>
              <a:buFontTx/>
              <a:buNone/>
            </a:pPr>
            <a:r>
              <a:rPr lang="en-GB" altLang="de-DE" sz="2400" dirty="0">
                <a:solidFill>
                  <a:srgbClr val="004992"/>
                </a:solidFill>
                <a:latin typeface="+mn-lt"/>
                <a:cs typeface="+mn-cs"/>
              </a:rPr>
              <a:t>Ole </a:t>
            </a:r>
            <a:r>
              <a:rPr lang="en-GB" altLang="de-DE" sz="2400" dirty="0" err="1">
                <a:solidFill>
                  <a:srgbClr val="004992"/>
                </a:solidFill>
                <a:latin typeface="+mn-lt"/>
                <a:cs typeface="+mn-cs"/>
              </a:rPr>
              <a:t>hyvä</a:t>
            </a:r>
            <a:r>
              <a:rPr lang="en-GB" altLang="de-DE" sz="2400" dirty="0">
                <a:solidFill>
                  <a:srgbClr val="004992"/>
                </a:solidFill>
                <a:latin typeface="+mn-lt"/>
                <a:cs typeface="+mn-cs"/>
              </a:rPr>
              <a:t> </a:t>
            </a:r>
            <a:r>
              <a:rPr lang="en-GB" altLang="de-DE" sz="2400" dirty="0" err="1">
                <a:solidFill>
                  <a:srgbClr val="004992"/>
                </a:solidFill>
                <a:latin typeface="+mn-lt"/>
                <a:cs typeface="+mn-cs"/>
              </a:rPr>
              <a:t>ja</a:t>
            </a:r>
            <a:r>
              <a:rPr lang="en-GB" altLang="de-DE" sz="2400" dirty="0">
                <a:solidFill>
                  <a:srgbClr val="004992"/>
                </a:solidFill>
                <a:latin typeface="+mn-lt"/>
                <a:cs typeface="+mn-cs"/>
              </a:rPr>
              <a:t> </a:t>
            </a:r>
            <a:r>
              <a:rPr lang="en-GB" altLang="de-DE" sz="2400" dirty="0" err="1">
                <a:solidFill>
                  <a:srgbClr val="004992"/>
                </a:solidFill>
                <a:latin typeface="+mn-lt"/>
                <a:cs typeface="+mn-cs"/>
              </a:rPr>
              <a:t>yritä</a:t>
            </a:r>
            <a:r>
              <a:rPr lang="en-GB" altLang="de-DE" sz="2400" dirty="0">
                <a:solidFill>
                  <a:srgbClr val="004992"/>
                </a:solidFill>
                <a:latin typeface="+mn-lt"/>
                <a:cs typeface="+mn-cs"/>
              </a:rPr>
              <a:t> </a:t>
            </a:r>
            <a:r>
              <a:rPr lang="en-GB" altLang="de-DE" sz="2400" dirty="0" err="1">
                <a:solidFill>
                  <a:srgbClr val="004992"/>
                </a:solidFill>
                <a:latin typeface="+mn-lt"/>
                <a:cs typeface="+mn-cs"/>
              </a:rPr>
              <a:t>tunnistaa</a:t>
            </a:r>
            <a:r>
              <a:rPr lang="en-GB" altLang="de-DE" sz="2400" dirty="0">
                <a:solidFill>
                  <a:srgbClr val="004992"/>
                </a:solidFill>
                <a:latin typeface="+mn-lt"/>
                <a:cs typeface="+mn-cs"/>
              </a:rPr>
              <a:t> </a:t>
            </a:r>
            <a:r>
              <a:rPr lang="en-GB" altLang="de-DE" sz="2400" dirty="0" err="1">
                <a:solidFill>
                  <a:srgbClr val="004992"/>
                </a:solidFill>
                <a:latin typeface="+mn-lt"/>
                <a:cs typeface="+mn-cs"/>
              </a:rPr>
              <a:t>kuvan</a:t>
            </a:r>
            <a:r>
              <a:rPr lang="en-GB" altLang="de-DE" sz="2400" dirty="0">
                <a:solidFill>
                  <a:srgbClr val="004992"/>
                </a:solidFill>
                <a:latin typeface="+mn-lt"/>
                <a:cs typeface="+mn-cs"/>
              </a:rPr>
              <a:t> </a:t>
            </a:r>
            <a:r>
              <a:rPr lang="en-GB" altLang="de-DE" sz="2400" dirty="0" err="1">
                <a:solidFill>
                  <a:srgbClr val="004992"/>
                </a:solidFill>
                <a:latin typeface="+mn-lt"/>
                <a:cs typeface="+mn-cs"/>
              </a:rPr>
              <a:t>tunneilmaisut</a:t>
            </a:r>
            <a:r>
              <a:rPr lang="en-GB" altLang="de-DE" sz="2400" dirty="0">
                <a:solidFill>
                  <a:srgbClr val="004992"/>
                </a:solidFill>
                <a:latin typeface="+mn-lt"/>
                <a:cs typeface="+mn-cs"/>
              </a:rPr>
              <a:t> 1 - 5.</a:t>
            </a:r>
          </a:p>
          <a:p>
            <a:pPr eaLnBrk="1" hangingPunct="1">
              <a:spcBef>
                <a:spcPct val="50000"/>
              </a:spcBef>
              <a:buClrTx/>
              <a:buFontTx/>
              <a:buNone/>
            </a:pPr>
            <a:r>
              <a:rPr lang="en-GB" altLang="de-DE" sz="2400" dirty="0" err="1">
                <a:solidFill>
                  <a:srgbClr val="004992"/>
                </a:solidFill>
                <a:latin typeface="+mn-lt"/>
                <a:cs typeface="+mn-cs"/>
              </a:rPr>
              <a:t>Kuinka</a:t>
            </a:r>
            <a:r>
              <a:rPr lang="en-GB" altLang="de-DE" sz="2400" dirty="0">
                <a:solidFill>
                  <a:srgbClr val="004992"/>
                </a:solidFill>
                <a:latin typeface="+mn-lt"/>
                <a:cs typeface="+mn-cs"/>
              </a:rPr>
              <a:t> </a:t>
            </a:r>
            <a:r>
              <a:rPr lang="en-GB" altLang="de-DE" sz="2400" dirty="0" err="1">
                <a:solidFill>
                  <a:srgbClr val="004992"/>
                </a:solidFill>
                <a:latin typeface="+mn-lt"/>
                <a:cs typeface="+mn-cs"/>
              </a:rPr>
              <a:t>varma</a:t>
            </a:r>
            <a:r>
              <a:rPr lang="en-GB" altLang="de-DE" sz="2400" dirty="0">
                <a:solidFill>
                  <a:srgbClr val="004992"/>
                </a:solidFill>
                <a:latin typeface="+mn-lt"/>
                <a:cs typeface="+mn-cs"/>
              </a:rPr>
              <a:t> </a:t>
            </a:r>
            <a:r>
              <a:rPr lang="en-GB" altLang="de-DE" sz="2400" dirty="0" err="1">
                <a:solidFill>
                  <a:srgbClr val="004992"/>
                </a:solidFill>
                <a:latin typeface="+mn-lt"/>
                <a:cs typeface="+mn-cs"/>
              </a:rPr>
              <a:t>olet</a:t>
            </a:r>
            <a:r>
              <a:rPr lang="en-GB" altLang="de-DE" sz="2400" dirty="0">
                <a:solidFill>
                  <a:srgbClr val="004992"/>
                </a:solidFill>
                <a:latin typeface="+mn-lt"/>
                <a:cs typeface="+mn-cs"/>
              </a:rPr>
              <a:t> </a:t>
            </a:r>
            <a:r>
              <a:rPr lang="en-GB" altLang="de-DE" sz="2400" dirty="0" err="1">
                <a:solidFill>
                  <a:srgbClr val="004992"/>
                </a:solidFill>
                <a:latin typeface="+mn-lt"/>
                <a:cs typeface="+mn-cs"/>
              </a:rPr>
              <a:t>vastauksestasi</a:t>
            </a:r>
            <a:r>
              <a:rPr lang="en-GB" altLang="de-DE" sz="2400" dirty="0">
                <a:solidFill>
                  <a:srgbClr val="004992"/>
                </a:solidFill>
                <a:latin typeface="+mn-lt"/>
                <a:cs typeface="+mn-cs"/>
              </a:rPr>
              <a:t>?</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18</a:t>
            </a:fld>
            <a:endParaRPr lang="de-DE" altLang="de-DE">
              <a:latin typeface="+mn-lt"/>
              <a:cs typeface="+mn-cs"/>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1032"/>
          <p:cNvSpPr txBox="1">
            <a:spLocks noChangeArrowheads="1"/>
          </p:cNvSpPr>
          <p:nvPr/>
        </p:nvSpPr>
        <p:spPr bwMode="auto">
          <a:xfrm>
            <a:off x="408955" y="4652963"/>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mn-lt"/>
                <a:cs typeface="+mn-cs"/>
              </a:rPr>
              <a:t>On paljon vaikeampaa, jos et tunne henkilöä tai olosuhteita!</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19</a:t>
            </a:fld>
            <a:endParaRPr lang="de-DE" altLang="de-DE">
              <a:latin typeface="+mn-lt"/>
              <a:cs typeface="+mn-cs"/>
            </a:endParaRPr>
          </a:p>
        </p:txBody>
      </p:sp>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Onnellisuus</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Pelko</a:t>
            </a:r>
            <a:endParaRPr lang="de-DE" altLang="de-DE" sz="2000" dirty="0">
              <a:latin typeface="+mj-lt"/>
              <a:ea typeface="+mn-ea"/>
              <a:cs typeface="+mn-cs"/>
            </a:endParaRPr>
          </a:p>
        </p:txBody>
      </p:sp>
      <p:sp>
        <p:nvSpPr>
          <p:cNvPr id="16"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Hämmästys</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Viha</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Suru</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rPr>
              <a:t>Kuka </a:t>
            </a:r>
            <a:r>
              <a:rPr lang="de-DE" altLang="de-DE" sz="2400" dirty="0" err="1">
                <a:solidFill>
                  <a:srgbClr val="333333"/>
                </a:solidFill>
              </a:rPr>
              <a:t>näistä</a:t>
            </a:r>
            <a:r>
              <a:rPr lang="de-DE" altLang="de-DE" sz="2400" dirty="0">
                <a:solidFill>
                  <a:srgbClr val="333333"/>
                </a:solidFill>
              </a:rPr>
              <a:t> 4 </a:t>
            </a:r>
            <a:r>
              <a:rPr lang="de-DE" altLang="de-DE" sz="2400" dirty="0" err="1">
                <a:solidFill>
                  <a:srgbClr val="333333"/>
                </a:solidFill>
              </a:rPr>
              <a:t>herrasmiehestä</a:t>
            </a:r>
            <a:r>
              <a:rPr lang="de-DE" altLang="de-DE" sz="2400" dirty="0">
                <a:solidFill>
                  <a:srgbClr val="333333"/>
                </a:solidFill>
              </a:rPr>
              <a:t> on </a:t>
            </a:r>
            <a:r>
              <a:rPr lang="de-DE" altLang="de-DE" sz="2400" dirty="0" err="1">
                <a:solidFill>
                  <a:srgbClr val="333333"/>
                </a:solidFill>
              </a:rPr>
              <a:t>näyttelijä</a:t>
            </a:r>
            <a:r>
              <a:rPr lang="de-DE" altLang="de-DE" sz="2400" dirty="0">
                <a:solidFill>
                  <a:srgbClr val="333333"/>
                </a:solidFill>
              </a:rPr>
              <a:t>, </a:t>
            </a:r>
            <a:r>
              <a:rPr lang="de-DE" altLang="de-DE" sz="2400" dirty="0" err="1">
                <a:solidFill>
                  <a:srgbClr val="333333"/>
                </a:solidFill>
              </a:rPr>
              <a:t>urheilija</a:t>
            </a:r>
            <a:r>
              <a:rPr lang="de-DE" altLang="de-DE" sz="2400" dirty="0">
                <a:solidFill>
                  <a:srgbClr val="333333"/>
                </a:solidFill>
              </a:rPr>
              <a:t>, </a:t>
            </a:r>
            <a:r>
              <a:rPr lang="de-DE" altLang="de-DE" sz="2400" dirty="0" err="1">
                <a:solidFill>
                  <a:srgbClr val="333333"/>
                </a:solidFill>
              </a:rPr>
              <a:t>psykoterapeutti</a:t>
            </a:r>
            <a:r>
              <a:rPr lang="de-DE" altLang="de-DE" sz="2400" dirty="0">
                <a:solidFill>
                  <a:srgbClr val="333333"/>
                </a:solidFill>
              </a:rPr>
              <a:t> </a:t>
            </a:r>
            <a:r>
              <a:rPr lang="de-DE" altLang="de-DE" sz="2400" dirty="0" err="1">
                <a:solidFill>
                  <a:srgbClr val="333333"/>
                </a:solidFill>
              </a:rPr>
              <a:t>tai</a:t>
            </a:r>
            <a:r>
              <a:rPr lang="de-DE" altLang="de-DE" sz="2400" dirty="0">
                <a:solidFill>
                  <a:srgbClr val="333333"/>
                </a:solidFill>
              </a:rPr>
              <a:t> </a:t>
            </a:r>
            <a:r>
              <a:rPr lang="de-DE" altLang="de-DE" sz="2400" dirty="0" err="1">
                <a:solidFill>
                  <a:srgbClr val="333333"/>
                </a:solidFill>
              </a:rPr>
              <a:t>sarjamurhaaja</a:t>
            </a:r>
            <a:r>
              <a:rPr lang="de-DE" altLang="de-DE" sz="2400" dirty="0">
                <a:solidFill>
                  <a:srgbClr val="333333"/>
                </a:solidFill>
              </a:rPr>
              <a:t>? Kuinka varma olet?</a:t>
            </a:r>
            <a:endParaRPr lang="en-US" sz="2400" dirty="0"/>
          </a:p>
        </p:txBody>
      </p:sp>
      <p:sp>
        <p:nvSpPr>
          <p:cNvPr id="2" name="Title 1"/>
          <p:cNvSpPr>
            <a:spLocks noGrp="1"/>
          </p:cNvSpPr>
          <p:nvPr>
            <p:ph type="title"/>
          </p:nvPr>
        </p:nvSpPr>
        <p:spPr/>
        <p:txBody>
          <a:bodyPr/>
          <a:lstStyle/>
          <a:p>
            <a:r>
              <a:rPr lang="fi-FI" sz="3600">
                <a:solidFill>
                  <a:srgbClr val="004992"/>
                </a:solidFill>
                <a:latin typeface="+mn-lt"/>
                <a:ea typeface="+mn-ea"/>
                <a:cs typeface="+mn-cs"/>
              </a:rPr>
              <a:t>Voimmeko tehdä päätelmiä henkilöiden luonteesta tai ammatista vain ulkonäön perusteella?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20</a:t>
            </a:fld>
            <a:endParaRPr lang="de-DE" altLang="de-DE">
              <a:latin typeface="+mn-lt"/>
              <a:cs typeface="+mn-cs"/>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rPr>
              <a:t>Usein kaavamaiset oletuksemme hallitsevat ensivaikutelmiamme. Esimerkiksi kaikki näyttelijät eivät näytä viehättäviltä, eivätkä kaikki murhaajat raakalaisilta!</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Olisitko osannut arvata!?</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21</a:t>
            </a:fld>
            <a:endParaRPr lang="de-DE" altLang="de-DE">
              <a:latin typeface="+mn-lt"/>
              <a:cs typeface="+mn-cs"/>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dirty="0">
                <a:latin typeface="Calibri Light"/>
              </a:rPr>
              <a:t>Babe Ruth:</a:t>
            </a:r>
          </a:p>
          <a:p>
            <a:pPr algn="ctr" eaLnBrk="1" hangingPunct="1">
              <a:spcBef>
                <a:spcPts val="0"/>
              </a:spcBef>
              <a:spcAft>
                <a:spcPts val="0"/>
              </a:spcAft>
              <a:buClrTx/>
              <a:buNone/>
            </a:pPr>
            <a:r>
              <a:rPr lang="en-US" altLang="de-DE" sz="1800" dirty="0" err="1">
                <a:latin typeface="Calibri Light"/>
              </a:rPr>
              <a:t>Legendaarinen</a:t>
            </a:r>
            <a:r>
              <a:rPr lang="en-US" altLang="de-DE" sz="1800" dirty="0">
                <a:latin typeface="Calibri Light"/>
              </a:rPr>
              <a:t> baseball - </a:t>
            </a:r>
            <a:r>
              <a:rPr lang="en-US" altLang="de-DE" sz="1800" dirty="0" err="1">
                <a:latin typeface="Calibri Light"/>
              </a:rPr>
              <a:t>tähti</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Näyttelijä</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Sarjamurhaaja</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Psykoterapeutti</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Maassa maan tavalla!</a:t>
            </a:r>
            <a:br>
              <a:rPr lang="fi-FI" sz="3600">
                <a:solidFill>
                  <a:srgbClr val="004992"/>
                </a:solidFill>
                <a:latin typeface="+mn-lt"/>
                <a:ea typeface="+mn-ea"/>
                <a:cs typeface="+mn-cs"/>
              </a:rPr>
            </a:br>
            <a:r>
              <a:rPr lang="fi-FI">
                <a:solidFill>
                  <a:srgbClr val="004992"/>
                </a:solidFill>
                <a:latin typeface="+mn-lt"/>
                <a:ea typeface="+mn-ea"/>
                <a:cs typeface="+mn-cs"/>
              </a:rPr>
              <a:t>Yleisiä eleiden väärintulkintoja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22</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383956148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ele/ilme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0" i="0" u="none" strike="noStrike" cap="none" normalizeH="0" baseline="0">
                          <a:ln>
                            <a:noFill/>
                          </a:ln>
                          <a:solidFill>
                            <a:srgbClr val="333333"/>
                          </a:solidFill>
                          <a:effectLst/>
                          <a:latin typeface="Calibri Light"/>
                          <a:cs typeface="Times New Roman" pitchFamily="18" charset="0"/>
                        </a:rPr>
                        <a:t>Kuinka ele tulkitaan meillä ja muualla?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kieli</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Maassa maan tavalla!</a:t>
            </a:r>
            <a:br>
              <a:rPr lang="fi-FI" sz="3600">
                <a:solidFill>
                  <a:srgbClr val="004992"/>
                </a:solidFill>
                <a:latin typeface="+mn-lt"/>
                <a:ea typeface="+mn-ea"/>
                <a:cs typeface="+mn-cs"/>
              </a:rPr>
            </a:br>
            <a:r>
              <a:rPr lang="fi-FI">
                <a:solidFill>
                  <a:srgbClr val="004992"/>
                </a:solidFill>
                <a:latin typeface="+mn-lt"/>
                <a:ea typeface="+mn-ea"/>
                <a:cs typeface="+mn-cs"/>
              </a:rPr>
              <a:t>Yleisiä eleiden väärintulkintoja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23</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428360576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ele/ilme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0" i="0" u="none" strike="noStrike" cap="none" normalizeH="0" baseline="0">
                          <a:ln>
                            <a:noFill/>
                          </a:ln>
                          <a:solidFill>
                            <a:srgbClr val="333333"/>
                          </a:solidFill>
                          <a:effectLst/>
                          <a:latin typeface="Calibri Light"/>
                          <a:cs typeface="Times New Roman" pitchFamily="18" charset="0"/>
                        </a:rPr>
                        <a:t>Kuinka ele tulkitaan meillä ja muualla?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1" i="0" u="none" strike="noStrike" cap="none" normalizeH="0" baseline="0" dirty="0">
                          <a:ln>
                            <a:noFill/>
                          </a:ln>
                          <a:solidFill>
                            <a:srgbClr val="333333"/>
                          </a:solidFill>
                          <a:effectLst/>
                          <a:latin typeface="Calibri Light"/>
                          <a:cs typeface="Times New Roman" pitchFamily="18" charset="0"/>
                        </a:rPr>
                        <a:t>Eurooppa/Pohjois-Amerikka:</a:t>
                      </a:r>
                      <a:r>
                        <a:rPr kumimoji="0" lang="fi-FI" sz="1800" b="0" i="0" u="none" strike="noStrike" cap="none" normalizeH="0" baseline="0" dirty="0">
                          <a:ln>
                            <a:noFill/>
                          </a:ln>
                          <a:solidFill>
                            <a:srgbClr val="333333"/>
                          </a:solidFill>
                          <a:effectLst/>
                          <a:latin typeface="Calibri Light"/>
                          <a:cs typeface="Times New Roman" pitchFamily="18" charset="0"/>
                        </a:rPr>
                        <a:t> antaa vaikutelman rentoudesta; ehkä vähän huolimattomuudesta</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0" i="0" u="none" strike="noStrike" cap="none" normalizeH="0" baseline="0" dirty="0">
                          <a:ln>
                            <a:noFill/>
                          </a:ln>
                          <a:solidFill>
                            <a:srgbClr val="333333"/>
                          </a:solidFill>
                          <a:effectLst/>
                          <a:latin typeface="Calibri Light"/>
                          <a:cs typeface="Times New Roman" pitchFamily="18" charset="0"/>
                        </a:rPr>
                        <a:t>Joissain arabimaissa jalkapohjaa pidetään ruumiin likaisimpana osana. Sen vuoksi on loukkaus näyttää kengänpohjia toiselle.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kieli</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948530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Maassa maan tavalla!</a:t>
            </a:r>
            <a:br>
              <a:rPr lang="fi-FI" sz="3600">
                <a:solidFill>
                  <a:srgbClr val="004992"/>
                </a:solidFill>
                <a:latin typeface="+mn-lt"/>
                <a:ea typeface="+mn-ea"/>
                <a:cs typeface="+mn-cs"/>
              </a:rPr>
            </a:br>
            <a:r>
              <a:rPr lang="fi-FI">
                <a:solidFill>
                  <a:srgbClr val="004992"/>
                </a:solidFill>
                <a:latin typeface="+mn-lt"/>
                <a:ea typeface="+mn-ea"/>
                <a:cs typeface="+mn-cs"/>
              </a:rPr>
              <a:t>Yleisiä eleiden väärintulkintoja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24</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60142252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ele/ilme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0" i="0" u="none" strike="noStrike" cap="none" normalizeH="0" baseline="0">
                          <a:ln>
                            <a:noFill/>
                          </a:ln>
                          <a:solidFill>
                            <a:srgbClr val="333333"/>
                          </a:solidFill>
                          <a:effectLst/>
                          <a:latin typeface="Calibri Light"/>
                          <a:cs typeface="Times New Roman" pitchFamily="18" charset="0"/>
                        </a:rPr>
                        <a:t>Kuinka ele tulkitaan meillä ja muualla?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1" i="0" u="none" strike="noStrike" cap="none" normalizeH="0" baseline="0" dirty="0">
                          <a:ln>
                            <a:noFill/>
                          </a:ln>
                          <a:solidFill>
                            <a:srgbClr val="333333"/>
                          </a:solidFill>
                          <a:effectLst/>
                          <a:latin typeface="Calibri Light"/>
                          <a:cs typeface="Times New Roman" pitchFamily="18" charset="0"/>
                        </a:rPr>
                        <a:t>Eurooppa/Pohjois-Amerikka:</a:t>
                      </a:r>
                      <a:r>
                        <a:rPr kumimoji="0" lang="fi-FI" sz="1800" b="0" i="0" u="none" strike="noStrike" cap="none" normalizeH="0" baseline="0" dirty="0">
                          <a:ln>
                            <a:noFill/>
                          </a:ln>
                          <a:solidFill>
                            <a:srgbClr val="333333"/>
                          </a:solidFill>
                          <a:effectLst/>
                          <a:latin typeface="Calibri Light"/>
                          <a:cs typeface="Times New Roman" pitchFamily="18" charset="0"/>
                        </a:rPr>
                        <a:t> antaa vaikutelman rentoudesta; ehkä vähän huolimattomuudesta</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0" i="0" u="none" strike="noStrike" cap="none" normalizeH="0" baseline="0" dirty="0">
                          <a:ln>
                            <a:noFill/>
                          </a:ln>
                          <a:solidFill>
                            <a:srgbClr val="333333"/>
                          </a:solidFill>
                          <a:effectLst/>
                          <a:latin typeface="Calibri Light"/>
                          <a:cs typeface="Times New Roman" pitchFamily="18" charset="0"/>
                        </a:rPr>
                        <a:t>Joissain arabimaissa jalkapohjaa pidetään ruumiin likaisimpana osana. Sen vuoksi on loukkaus näyttää kengänpohjia toiselle.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1" i="0" u="none" strike="noStrike" cap="none" normalizeH="0" baseline="0" dirty="0">
                          <a:ln>
                            <a:noFill/>
                          </a:ln>
                          <a:solidFill>
                            <a:srgbClr val="333333"/>
                          </a:solidFill>
                          <a:effectLst/>
                          <a:latin typeface="Calibri Light"/>
                          <a:cs typeface="Times New Roman" pitchFamily="18" charset="0"/>
                        </a:rPr>
                        <a:t>USA ja monet muut maat</a:t>
                      </a:r>
                      <a:r>
                        <a:rPr kumimoji="0" lang="fi-FI" sz="1800" b="1" i="0" u="none" strike="noStrike" cap="none" normalizeH="0" baseline="0">
                          <a:ln>
                            <a:noFill/>
                          </a:ln>
                          <a:solidFill>
                            <a:srgbClr val="333333"/>
                          </a:solidFill>
                          <a:effectLst/>
                          <a:latin typeface="Calibri Light"/>
                          <a:cs typeface="Times New Roman" pitchFamily="18" charset="0"/>
                        </a:rPr>
                        <a:t>:</a:t>
                      </a:r>
                      <a:r>
                        <a:rPr kumimoji="0" lang="fi-FI" sz="1800" b="0" i="0" u="none" strike="noStrike" cap="none" normalizeH="0" baseline="0">
                          <a:ln>
                            <a:noFill/>
                          </a:ln>
                          <a:solidFill>
                            <a:srgbClr val="333333"/>
                          </a:solidFill>
                          <a:effectLst/>
                          <a:latin typeface="Calibri Light"/>
                          <a:cs typeface="Times New Roman" pitchFamily="18" charset="0"/>
                        </a:rPr>
                        <a:t> “Hyvin toimittu!”, “huippua” </a:t>
                      </a:r>
                      <a:endParaRPr kumimoji="0" lang="fi-FI"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1" i="0" u="none" strike="noStrike" cap="none" normalizeH="0" baseline="0" dirty="0">
                          <a:ln>
                            <a:noFill/>
                          </a:ln>
                          <a:solidFill>
                            <a:srgbClr val="333333"/>
                          </a:solidFill>
                          <a:effectLst/>
                          <a:latin typeface="Calibri Light"/>
                          <a:cs typeface="Times New Roman" pitchFamily="18" charset="0"/>
                        </a:rPr>
                        <a:t>Eräät Afrikan maat</a:t>
                      </a:r>
                      <a:r>
                        <a:rPr kumimoji="0" lang="fi-FI" sz="1800" b="1" i="0" u="none" strike="noStrike" cap="none" normalizeH="0" baseline="0">
                          <a:ln>
                            <a:noFill/>
                          </a:ln>
                          <a:solidFill>
                            <a:srgbClr val="333333"/>
                          </a:solidFill>
                          <a:effectLst/>
                          <a:latin typeface="Calibri Light"/>
                          <a:cs typeface="Times New Roman" pitchFamily="18" charset="0"/>
                        </a:rPr>
                        <a:t>:</a:t>
                      </a:r>
                      <a:r>
                        <a:rPr kumimoji="0" lang="fi-FI" sz="1800" b="0" i="0" u="none" strike="noStrike" cap="none" normalizeH="0" baseline="0">
                          <a:ln>
                            <a:noFill/>
                          </a:ln>
                          <a:solidFill>
                            <a:srgbClr val="333333"/>
                          </a:solidFill>
                          <a:effectLst/>
                          <a:latin typeface="Calibri Light"/>
                          <a:cs typeface="Times New Roman" pitchFamily="18" charset="0"/>
                        </a:rPr>
                        <a:t> “Mene pois!” </a:t>
                      </a:r>
                      <a:endParaRPr kumimoji="0" lang="fi-FI"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1" i="0" u="none" strike="noStrike" cap="none" normalizeH="0" baseline="0" dirty="0">
                          <a:ln>
                            <a:noFill/>
                          </a:ln>
                          <a:solidFill>
                            <a:srgbClr val="333333"/>
                          </a:solidFill>
                          <a:effectLst/>
                          <a:latin typeface="Calibri Light"/>
                          <a:cs typeface="Times New Roman" pitchFamily="18" charset="0"/>
                        </a:rPr>
                        <a:t>Monet maat:</a:t>
                      </a:r>
                      <a:r>
                        <a:rPr kumimoji="0" lang="fi-FI" sz="1800" b="0" i="0" u="none" strike="noStrike" cap="none" normalizeH="0" baseline="0" dirty="0">
                          <a:ln>
                            <a:noFill/>
                          </a:ln>
                          <a:solidFill>
                            <a:srgbClr val="333333"/>
                          </a:solidFill>
                          <a:effectLst/>
                          <a:latin typeface="Calibri Light"/>
                          <a:cs typeface="Times New Roman" pitchFamily="18" charset="0"/>
                        </a:rPr>
                        <a:t> elettä käytetään liftaamisessa, mutta ei kaikisssa maissa (katso edellä!).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kieli</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i-FI"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527934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Maassa maan tavalla!</a:t>
            </a:r>
            <a:br>
              <a:rPr lang="fi-FI" sz="3600">
                <a:solidFill>
                  <a:srgbClr val="004992"/>
                </a:solidFill>
                <a:latin typeface="+mn-lt"/>
                <a:ea typeface="+mn-ea"/>
                <a:cs typeface="+mn-cs"/>
              </a:rPr>
            </a:br>
            <a:r>
              <a:rPr lang="fi-FI">
                <a:solidFill>
                  <a:srgbClr val="004992"/>
                </a:solidFill>
                <a:latin typeface="+mn-lt"/>
                <a:ea typeface="+mn-ea"/>
                <a:cs typeface="+mn-cs"/>
              </a:rPr>
              <a:t>Yleisiä eleiden väärintulkintoja</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25</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98509899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ele/ilme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0" i="0" u="none" strike="noStrike" cap="none" normalizeH="0" baseline="0">
                          <a:ln>
                            <a:noFill/>
                          </a:ln>
                          <a:solidFill>
                            <a:srgbClr val="333333"/>
                          </a:solidFill>
                          <a:effectLst/>
                          <a:latin typeface="Calibri Light"/>
                          <a:cs typeface="Times New Roman" pitchFamily="18" charset="0"/>
                        </a:rPr>
                        <a:t>Kuinka ele tulkitaan meillä ja muualla?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1" i="0" u="none" strike="noStrike" cap="none" normalizeH="0" baseline="0" dirty="0">
                          <a:ln>
                            <a:noFill/>
                          </a:ln>
                          <a:solidFill>
                            <a:srgbClr val="333333"/>
                          </a:solidFill>
                          <a:effectLst/>
                          <a:latin typeface="Calibri Light"/>
                          <a:cs typeface="Times New Roman" pitchFamily="18" charset="0"/>
                        </a:rPr>
                        <a:t>Eurooppa/Pohjois-Amerikka:</a:t>
                      </a:r>
                      <a:r>
                        <a:rPr kumimoji="0" lang="fi-FI" sz="1800" b="0" i="0" u="none" strike="noStrike" cap="none" normalizeH="0" baseline="0" dirty="0">
                          <a:ln>
                            <a:noFill/>
                          </a:ln>
                          <a:solidFill>
                            <a:srgbClr val="333333"/>
                          </a:solidFill>
                          <a:effectLst/>
                          <a:latin typeface="Calibri Light"/>
                          <a:cs typeface="Times New Roman" pitchFamily="18" charset="0"/>
                        </a:rPr>
                        <a:t> antaa vaikutelman rentoudesta; ehkä vähän huolimattomuudesta</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0" i="0" u="none" strike="noStrike" cap="none" normalizeH="0" baseline="0" dirty="0">
                          <a:ln>
                            <a:noFill/>
                          </a:ln>
                          <a:solidFill>
                            <a:srgbClr val="333333"/>
                          </a:solidFill>
                          <a:effectLst/>
                          <a:latin typeface="Calibri Light"/>
                          <a:cs typeface="Times New Roman" pitchFamily="18" charset="0"/>
                        </a:rPr>
                        <a:t>Joissain arabimaissa jalkapohjaa pidetään ruumiin likaisimpana osana. Sen vuoksi on loukkaus näyttää kengänpohjia toiselle.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1" i="0" u="none" strike="noStrike" cap="none" normalizeH="0" baseline="0" dirty="0">
                          <a:ln>
                            <a:noFill/>
                          </a:ln>
                          <a:solidFill>
                            <a:srgbClr val="333333"/>
                          </a:solidFill>
                          <a:effectLst/>
                          <a:latin typeface="Calibri Light"/>
                          <a:cs typeface="Times New Roman" pitchFamily="18" charset="0"/>
                        </a:rPr>
                        <a:t>USA ja monet muut maat</a:t>
                      </a:r>
                      <a:r>
                        <a:rPr kumimoji="0" lang="fi-FI" sz="1800" b="1" i="0" u="none" strike="noStrike" cap="none" normalizeH="0" baseline="0">
                          <a:ln>
                            <a:noFill/>
                          </a:ln>
                          <a:solidFill>
                            <a:srgbClr val="333333"/>
                          </a:solidFill>
                          <a:effectLst/>
                          <a:latin typeface="Calibri Light"/>
                          <a:cs typeface="Times New Roman" pitchFamily="18" charset="0"/>
                        </a:rPr>
                        <a:t>:</a:t>
                      </a:r>
                      <a:r>
                        <a:rPr kumimoji="0" lang="fi-FI" sz="1800" b="0" i="0" u="none" strike="noStrike" cap="none" normalizeH="0" baseline="0">
                          <a:ln>
                            <a:noFill/>
                          </a:ln>
                          <a:solidFill>
                            <a:srgbClr val="333333"/>
                          </a:solidFill>
                          <a:effectLst/>
                          <a:latin typeface="Calibri Light"/>
                          <a:cs typeface="Times New Roman" pitchFamily="18" charset="0"/>
                        </a:rPr>
                        <a:t> “Hyvin toimittu!”, “huippua” </a:t>
                      </a:r>
                      <a:endParaRPr kumimoji="0" lang="fi-FI"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1" i="0" u="none" strike="noStrike" cap="none" normalizeH="0" baseline="0" dirty="0">
                          <a:ln>
                            <a:noFill/>
                          </a:ln>
                          <a:solidFill>
                            <a:srgbClr val="333333"/>
                          </a:solidFill>
                          <a:effectLst/>
                          <a:latin typeface="Calibri Light"/>
                          <a:cs typeface="Times New Roman" pitchFamily="18" charset="0"/>
                        </a:rPr>
                        <a:t>Eräät Afrikan maat</a:t>
                      </a:r>
                      <a:r>
                        <a:rPr kumimoji="0" lang="fi-FI" sz="1800" b="1" i="0" u="none" strike="noStrike" cap="none" normalizeH="0" baseline="0">
                          <a:ln>
                            <a:noFill/>
                          </a:ln>
                          <a:solidFill>
                            <a:srgbClr val="333333"/>
                          </a:solidFill>
                          <a:effectLst/>
                          <a:latin typeface="Calibri Light"/>
                          <a:cs typeface="Times New Roman" pitchFamily="18" charset="0"/>
                        </a:rPr>
                        <a:t>:</a:t>
                      </a:r>
                      <a:r>
                        <a:rPr kumimoji="0" lang="fi-FI" sz="1800" b="0" i="0" u="none" strike="noStrike" cap="none" normalizeH="0" baseline="0">
                          <a:ln>
                            <a:noFill/>
                          </a:ln>
                          <a:solidFill>
                            <a:srgbClr val="333333"/>
                          </a:solidFill>
                          <a:effectLst/>
                          <a:latin typeface="Calibri Light"/>
                          <a:cs typeface="Times New Roman" pitchFamily="18" charset="0"/>
                        </a:rPr>
                        <a:t> “Mene pois!” </a:t>
                      </a:r>
                      <a:endParaRPr kumimoji="0" lang="fi-FI"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1" i="0" u="none" strike="noStrike" cap="none" normalizeH="0" baseline="0" dirty="0">
                          <a:ln>
                            <a:noFill/>
                          </a:ln>
                          <a:solidFill>
                            <a:srgbClr val="333333"/>
                          </a:solidFill>
                          <a:effectLst/>
                          <a:latin typeface="Calibri Light"/>
                          <a:cs typeface="Times New Roman" pitchFamily="18" charset="0"/>
                        </a:rPr>
                        <a:t>Monet maat:</a:t>
                      </a:r>
                      <a:r>
                        <a:rPr kumimoji="0" lang="fi-FI" sz="1800" b="0" i="0" u="none" strike="noStrike" cap="none" normalizeH="0" baseline="0" dirty="0">
                          <a:ln>
                            <a:noFill/>
                          </a:ln>
                          <a:solidFill>
                            <a:srgbClr val="333333"/>
                          </a:solidFill>
                          <a:effectLst/>
                          <a:latin typeface="Calibri Light"/>
                          <a:cs typeface="Times New Roman" pitchFamily="18" charset="0"/>
                        </a:rPr>
                        <a:t> elettä käytetään liftaamisessa, mutta ei kaikisssa maissa (katso edellä!).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kieli</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i-FI" sz="1800" b="0" i="0" u="none" strike="noStrike" cap="none" normalizeH="0" baseline="0" dirty="0">
                          <a:ln>
                            <a:noFill/>
                          </a:ln>
                          <a:solidFill>
                            <a:srgbClr val="333333"/>
                          </a:solidFill>
                          <a:effectLst/>
                          <a:latin typeface="Calibri Light"/>
                          <a:cs typeface="Times New Roman" pitchFamily="18" charset="0"/>
                        </a:rPr>
                        <a:t>“Dicker” (Saksa, kirjaimellisesti: “läski”) tai “Malaka” (Kreikka) voivat olla ystävällisiä tervehdyksiä tietyissä vertaisryhmissä, mutta karkeita ja anteeksiantamattomia loukkauksia useimmissa muissa yhteyksissä.</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228624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Tehtävä 2</a:t>
            </a:r>
          </a:p>
        </p:txBody>
      </p:sp>
      <p:sp>
        <p:nvSpPr>
          <p:cNvPr id="5734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Seuraavaksi näet kuvan (tai osan kuvasta).</a:t>
            </a:r>
          </a:p>
          <a:p>
            <a:pPr marL="342900" indent="-342900" eaLnBrk="1" hangingPunct="1">
              <a:buClr>
                <a:srgbClr val="333333"/>
              </a:buClr>
              <a:buFont typeface="WingDings"/>
              <a:buChar char=""/>
            </a:pPr>
            <a:r>
              <a:rPr lang="de-DE" altLang="de-DE" sz="2400" dirty="0">
                <a:solidFill>
                  <a:srgbClr val="333333"/>
                </a:solidFill>
              </a:rPr>
              <a:t>Ole hyvä ja yritä selvittää mitä kuvassa oleva henkilö ajattelee tai tekee.</a:t>
            </a:r>
          </a:p>
          <a:p>
            <a:pPr marL="342900" indent="-342900" eaLnBrk="1" hangingPunct="1">
              <a:buClr>
                <a:srgbClr val="333333"/>
              </a:buClr>
              <a:buFont typeface="WingDings"/>
              <a:buChar char=""/>
            </a:pPr>
            <a:r>
              <a:rPr lang="fi-FI" altLang="de-DE" sz="2400" dirty="0">
                <a:solidFill>
                  <a:srgbClr val="333333"/>
                </a:solidFill>
              </a:rPr>
              <a:t>Ole hyvä ja keskustele ryhmän kanssa siitä kuinka varma olet arviostasi.</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26</a:t>
            </a:fld>
            <a:endParaRPr lang="de-DE" altLang="de-DE">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548639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Mies ylittää maratonjuoksun maalilinjan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Mies on vihainen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Mies huutaa apua, koska hänen paitansa on varastettu</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Mies ottaa aurinkoa</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henkilö tuntee tai tekee?</a:t>
            </a:r>
            <a:br>
              <a:rPr lang="fi-FI" sz="3600">
                <a:latin typeface="+mn-lt"/>
                <a:ea typeface="+mn-ea"/>
                <a:cs typeface="+mn-cs"/>
              </a:rPr>
            </a:br>
            <a:r>
              <a:rPr lang="fi-FI" sz="3600">
                <a:latin typeface="+mn-lt"/>
                <a:ea typeface="+mn-ea"/>
                <a:cs typeface="+mn-cs"/>
              </a:rPr>
              <a:t>Kuinka varma olet?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27</a:t>
            </a:fld>
            <a:endParaRPr lang="de-DE" altLang="de-DE">
              <a:latin typeface="+mn-lt"/>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Otos! </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548639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Mies ylittää maratonjuoksun maalilinjan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Mies on vihainen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Mies huutaa apua, koska hänen paitansa on varastettu</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Mies ottaa aurinkoa</a:t>
            </a:r>
            <a:endParaRPr lang="en-GB" altLang="de-DE" sz="2400" dirty="0">
              <a:solidFill>
                <a:srgbClr val="333333"/>
              </a:solidFill>
              <a:latin typeface="+mn-lt"/>
              <a:cs typeface="+mn-cs"/>
            </a:endParaRPr>
          </a:p>
        </p:txBody>
      </p:sp>
      <p:sp>
        <p:nvSpPr>
          <p:cNvPr id="61445" name="Text Box 6"/>
          <p:cNvSpPr txBox="1">
            <a:spLocks noChangeArrowheads="1"/>
          </p:cNvSpPr>
          <p:nvPr/>
        </p:nvSpPr>
        <p:spPr bwMode="auto">
          <a:xfrm>
            <a:off x="777239" y="5157772"/>
            <a:ext cx="38404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800" i="1" dirty="0">
                <a:solidFill>
                  <a:srgbClr val="333333"/>
                </a:solidFill>
                <a:latin typeface="+mn-lt"/>
                <a:cs typeface="+mn-cs"/>
              </a:rPr>
              <a:t>Ole </a:t>
            </a:r>
            <a:r>
              <a:rPr lang="de-DE" altLang="de-DE" sz="800" i="1" dirty="0" err="1">
                <a:solidFill>
                  <a:srgbClr val="333333"/>
                </a:solidFill>
                <a:latin typeface="+mn-lt"/>
                <a:cs typeface="+mn-cs"/>
              </a:rPr>
              <a:t>hyvä</a:t>
            </a:r>
            <a:r>
              <a:rPr lang="de-DE" altLang="de-DE" sz="800" i="1" dirty="0">
                <a:solidFill>
                  <a:srgbClr val="333333"/>
                </a:solidFill>
                <a:latin typeface="+mn-lt"/>
                <a:cs typeface="+mn-cs"/>
              </a:rPr>
              <a:t> ja </a:t>
            </a:r>
            <a:r>
              <a:rPr lang="de-DE" altLang="de-DE" sz="800" i="1" dirty="0" err="1">
                <a:solidFill>
                  <a:srgbClr val="333333"/>
                </a:solidFill>
                <a:latin typeface="+mn-lt"/>
                <a:cs typeface="+mn-cs"/>
              </a:rPr>
              <a:t>lue</a:t>
            </a:r>
            <a:r>
              <a:rPr lang="de-DE" altLang="de-DE" sz="800" i="1" dirty="0">
                <a:solidFill>
                  <a:srgbClr val="333333"/>
                </a:solidFill>
                <a:latin typeface="+mn-lt"/>
                <a:cs typeface="+mn-cs"/>
              </a:rPr>
              <a:t> </a:t>
            </a:r>
            <a:r>
              <a:rPr lang="de-DE" altLang="de-DE" sz="800" i="1" dirty="0" err="1">
                <a:solidFill>
                  <a:srgbClr val="333333"/>
                </a:solidFill>
                <a:latin typeface="+mn-lt"/>
                <a:cs typeface="+mn-cs"/>
              </a:rPr>
              <a:t>kuvien</a:t>
            </a:r>
            <a:r>
              <a:rPr lang="de-DE" altLang="de-DE" sz="800" i="1" dirty="0">
                <a:solidFill>
                  <a:srgbClr val="333333"/>
                </a:solidFill>
                <a:latin typeface="+mn-lt"/>
                <a:cs typeface="+mn-cs"/>
              </a:rPr>
              <a:t> </a:t>
            </a:r>
            <a:r>
              <a:rPr lang="de-DE" altLang="de-DE" sz="800" i="1" dirty="0" err="1">
                <a:solidFill>
                  <a:srgbClr val="333333"/>
                </a:solidFill>
                <a:latin typeface="+mn-lt"/>
                <a:cs typeface="+mn-cs"/>
              </a:rPr>
              <a:t>tekijänoikeustiedot</a:t>
            </a:r>
            <a:r>
              <a:rPr lang="de-DE" altLang="de-DE" sz="800" i="1" dirty="0">
                <a:solidFill>
                  <a:srgbClr val="333333"/>
                </a:solidFill>
                <a:latin typeface="+mn-lt"/>
                <a:cs typeface="+mn-cs"/>
              </a:rPr>
              <a:t> </a:t>
            </a:r>
            <a:r>
              <a:rPr lang="de-DE" altLang="de-DE" sz="800" i="1" dirty="0" err="1">
                <a:solidFill>
                  <a:srgbClr val="333333"/>
                </a:solidFill>
                <a:latin typeface="+mn-lt"/>
                <a:cs typeface="+mn-cs"/>
              </a:rPr>
              <a:t>esityksen</a:t>
            </a:r>
            <a:r>
              <a:rPr lang="de-DE" altLang="de-DE" sz="800" i="1" dirty="0">
                <a:solidFill>
                  <a:srgbClr val="333333"/>
                </a:solidFill>
                <a:latin typeface="+mn-lt"/>
                <a:cs typeface="+mn-cs"/>
              </a:rPr>
              <a:t> </a:t>
            </a:r>
            <a:r>
              <a:rPr lang="de-DE" altLang="de-DE" sz="800" i="1" dirty="0" err="1">
                <a:solidFill>
                  <a:srgbClr val="333333"/>
                </a:solidFill>
                <a:latin typeface="+mn-lt"/>
                <a:cs typeface="+mn-cs"/>
              </a:rPr>
              <a:t>lopusta</a:t>
            </a:r>
            <a:r>
              <a:rPr lang="de-DE" altLang="de-DE" sz="800" i="1" dirty="0">
                <a:solidFill>
                  <a:srgbClr val="333333"/>
                </a:solidFill>
                <a:latin typeface="+mn-lt"/>
                <a:cs typeface="+mn-cs"/>
              </a:rPr>
              <a:t>. </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28</a:t>
            </a:fld>
            <a:endParaRPr lang="de-DE" altLang="de-DE">
              <a:latin typeface="+mn-lt"/>
              <a:cs typeface="+mn-cs"/>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Viha!</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7"/>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Loppupuheenvuoro</a:t>
            </a:r>
            <a:r>
              <a:rPr lang="de-DE" altLang="de-DE" sz="2400" dirty="0">
                <a:solidFill>
                  <a:srgbClr val="333333"/>
                </a:solidFill>
                <a:latin typeface="+mn-lt"/>
                <a:cs typeface="+mn-cs"/>
              </a:rPr>
              <a:t> </a:t>
            </a:r>
            <a:r>
              <a:rPr lang="de-DE" altLang="de-DE" sz="2400" dirty="0" err="1">
                <a:solidFill>
                  <a:srgbClr val="333333"/>
                </a:solidFill>
                <a:latin typeface="+mn-lt"/>
                <a:cs typeface="+mn-cs"/>
              </a:rPr>
              <a:t>oikeussalissa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Työväenpuolueen johtaja puhuu tovereilleen (1920-luvulla)</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Riita</a:t>
            </a:r>
            <a:r>
              <a:rPr lang="de-DE" altLang="de-DE" sz="2400" dirty="0">
                <a:solidFill>
                  <a:srgbClr val="333333"/>
                </a:solidFill>
                <a:latin typeface="+mn-lt"/>
                <a:cs typeface="+mn-cs"/>
              </a:rPr>
              <a:t> </a:t>
            </a:r>
            <a:r>
              <a:rPr lang="de-DE" altLang="de-DE" sz="2400" dirty="0" err="1">
                <a:solidFill>
                  <a:srgbClr val="333333"/>
                </a:solidFill>
                <a:latin typeface="+mn-lt"/>
                <a:cs typeface="+mn-cs"/>
              </a:rPr>
              <a:t>torilla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Muusikko</a:t>
            </a:r>
            <a:r>
              <a:rPr lang="de-DE" altLang="de-DE" sz="2400" dirty="0">
                <a:solidFill>
                  <a:srgbClr val="333333"/>
                </a:solidFill>
                <a:latin typeface="+mn-lt"/>
                <a:cs typeface="+mn-cs"/>
              </a:rPr>
              <a:t> on </a:t>
            </a:r>
            <a:r>
              <a:rPr lang="de-DE" altLang="de-DE" sz="2400" dirty="0" err="1">
                <a:solidFill>
                  <a:srgbClr val="333333"/>
                </a:solidFill>
                <a:latin typeface="+mn-lt"/>
                <a:cs typeface="+mn-cs"/>
              </a:rPr>
              <a:t>laulamassa</a:t>
            </a:r>
            <a:r>
              <a:rPr lang="de-DE" altLang="de-DE" sz="2400" dirty="0">
                <a:solidFill>
                  <a:srgbClr val="333333"/>
                </a:solidFill>
                <a:latin typeface="+mn-lt"/>
                <a:cs typeface="+mn-cs"/>
              </a:rPr>
              <a:t> </a:t>
            </a:r>
            <a:r>
              <a:rPr lang="de-DE" altLang="de-DE" sz="2400" dirty="0" err="1">
                <a:solidFill>
                  <a:srgbClr val="333333"/>
                </a:solidFill>
                <a:latin typeface="+mn-lt"/>
                <a:cs typeface="+mn-cs"/>
              </a:rPr>
              <a:t>rakkauslaulua</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henkilö tuntee tai tekee?</a:t>
            </a:r>
            <a:br>
              <a:rPr lang="fi-FI" sz="3600">
                <a:latin typeface="+mn-lt"/>
                <a:ea typeface="+mn-ea"/>
                <a:cs typeface="+mn-cs"/>
              </a:rPr>
            </a:br>
            <a:r>
              <a:rPr lang="fi-FI" sz="3600">
                <a:latin typeface="+mn-lt"/>
                <a:ea typeface="+mn-ea"/>
                <a:cs typeface="+mn-cs"/>
              </a:rPr>
              <a:t>Kuinka varma olet?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29</a:t>
            </a:fld>
            <a:endParaRPr lang="de-DE" altLang="de-DE">
              <a:latin typeface="+mn-lt"/>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Otos! </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6"/>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Loppupuheenvuoro</a:t>
            </a:r>
            <a:r>
              <a:rPr lang="de-DE" altLang="de-DE" sz="2400" dirty="0">
                <a:solidFill>
                  <a:srgbClr val="333333"/>
                </a:solidFill>
                <a:latin typeface="+mn-lt"/>
                <a:cs typeface="+mn-cs"/>
              </a:rPr>
              <a:t> </a:t>
            </a:r>
            <a:r>
              <a:rPr lang="de-DE" altLang="de-DE" sz="2400" dirty="0" err="1">
                <a:solidFill>
                  <a:srgbClr val="333333"/>
                </a:solidFill>
                <a:latin typeface="+mn-lt"/>
                <a:cs typeface="+mn-cs"/>
              </a:rPr>
              <a:t>oikeussalissa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Työväenpuolueen johtaja puhuu tovereilleen (1920-luvulla)</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cs typeface="+mn-cs"/>
              </a:rPr>
              <a:t>Riita</a:t>
            </a:r>
            <a:r>
              <a:rPr lang="de-DE" altLang="de-DE" sz="2400" dirty="0">
                <a:solidFill>
                  <a:srgbClr val="333333"/>
                </a:solidFill>
                <a:latin typeface="+mn-lt"/>
                <a:cs typeface="+mn-cs"/>
              </a:rPr>
              <a:t> </a:t>
            </a:r>
            <a:r>
              <a:rPr lang="de-DE" altLang="de-DE" sz="2400" dirty="0" err="1">
                <a:solidFill>
                  <a:srgbClr val="333333"/>
                </a:solidFill>
                <a:latin typeface="+mn-lt"/>
                <a:cs typeface="+mn-cs"/>
              </a:rPr>
              <a:t>torilla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mn-lt"/>
                <a:cs typeface="+mn-cs"/>
              </a:rPr>
              <a:t>Muusikko</a:t>
            </a:r>
            <a:r>
              <a:rPr lang="de-DE" altLang="de-DE" sz="2400" dirty="0">
                <a:solidFill>
                  <a:srgbClr val="004992"/>
                </a:solidFill>
                <a:latin typeface="+mn-lt"/>
                <a:cs typeface="+mn-cs"/>
              </a:rPr>
              <a:t> on </a:t>
            </a:r>
            <a:r>
              <a:rPr lang="de-DE" altLang="de-DE" sz="2400" dirty="0" err="1">
                <a:solidFill>
                  <a:srgbClr val="004992"/>
                </a:solidFill>
                <a:latin typeface="+mn-lt"/>
                <a:cs typeface="+mn-cs"/>
              </a:rPr>
              <a:t>laulamassa</a:t>
            </a:r>
            <a:r>
              <a:rPr lang="de-DE" altLang="de-DE" sz="2400" dirty="0">
                <a:solidFill>
                  <a:srgbClr val="004992"/>
                </a:solidFill>
                <a:latin typeface="+mn-lt"/>
                <a:cs typeface="+mn-cs"/>
              </a:rPr>
              <a:t> </a:t>
            </a:r>
            <a:r>
              <a:rPr lang="de-DE" altLang="de-DE" sz="2400" dirty="0" err="1">
                <a:solidFill>
                  <a:srgbClr val="004992"/>
                </a:solidFill>
                <a:latin typeface="+mn-lt"/>
                <a:cs typeface="+mn-cs"/>
              </a:rPr>
              <a:t>rakkauslaulua</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30</a:t>
            </a:fld>
            <a:endParaRPr lang="de-DE" altLang="de-DE">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Intohimo!</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Valokuva etsintäkuulutetusta afrikkalaisesta sotarikollisesta (Kenraali Dbeki)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Mies juoksee maratonia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Epätoivoinen sokea mies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Yhdysvaltalainen poliitikko juoksulenkillä henkivartijoidensa kanssa</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henkilö tuntee tai tekee?</a:t>
            </a:r>
            <a:br>
              <a:rPr lang="fi-FI" sz="3600">
                <a:latin typeface="+mn-lt"/>
                <a:ea typeface="+mn-ea"/>
                <a:cs typeface="+mn-cs"/>
              </a:rPr>
            </a:br>
            <a:r>
              <a:rPr lang="fi-FI" sz="3600">
                <a:latin typeface="+mn-lt"/>
                <a:ea typeface="+mn-ea"/>
                <a:cs typeface="+mn-cs"/>
              </a:rPr>
              <a:t>Kuinka varma olet?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31</a:t>
            </a:fld>
            <a:endParaRPr lang="de-DE" altLang="de-DE">
              <a:latin typeface="+mn-lt"/>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Otos! </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Valokuva etsintäkuulutetusta afrikkalaisesta sotarikollisesta (Kenraali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Mies juoksee maratonia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Epätoivoinen sokea mies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Yhdysvaltalainen poliitikko juoksulenkillä henkivartijoidensa kanssa</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32</a:t>
            </a:fld>
            <a:endParaRPr lang="de-DE" altLang="de-DE">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Baarissa tilataan juomia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Valmentaja kannustaa joukkuettaan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Raivostunut pörssimeklari</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Mies</a:t>
            </a:r>
            <a:r>
              <a:rPr lang="en-GB" altLang="de-DE" sz="2400" dirty="0">
                <a:solidFill>
                  <a:srgbClr val="333333"/>
                </a:solidFill>
                <a:latin typeface="+mn-lt"/>
                <a:cs typeface="+mn-cs"/>
              </a:rPr>
              <a:t> </a:t>
            </a:r>
            <a:r>
              <a:rPr lang="en-GB" altLang="de-DE" sz="2400" dirty="0" err="1">
                <a:solidFill>
                  <a:srgbClr val="333333"/>
                </a:solidFill>
                <a:latin typeface="+mn-lt"/>
                <a:cs typeface="+mn-cs"/>
              </a:rPr>
              <a:t>haastaa</a:t>
            </a:r>
            <a:r>
              <a:rPr lang="en-GB" altLang="de-DE" sz="2400" dirty="0">
                <a:solidFill>
                  <a:srgbClr val="333333"/>
                </a:solidFill>
                <a:latin typeface="+mn-lt"/>
                <a:cs typeface="+mn-cs"/>
              </a:rPr>
              <a:t> </a:t>
            </a:r>
            <a:r>
              <a:rPr lang="en-GB" altLang="de-DE" sz="2400" dirty="0" err="1">
                <a:solidFill>
                  <a:srgbClr val="333333"/>
                </a:solidFill>
                <a:latin typeface="+mn-lt"/>
                <a:cs typeface="+mn-cs"/>
              </a:rPr>
              <a:t>riitaa</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henkilö tuntee tai tekee?</a:t>
            </a:r>
            <a:br>
              <a:rPr lang="fi-FI" sz="3600">
                <a:latin typeface="+mn-lt"/>
                <a:ea typeface="+mn-ea"/>
                <a:cs typeface="+mn-cs"/>
              </a:rPr>
            </a:br>
            <a:r>
              <a:rPr lang="fi-FI" sz="3600">
                <a:latin typeface="+mn-lt"/>
                <a:ea typeface="+mn-ea"/>
                <a:cs typeface="+mn-cs"/>
              </a:rPr>
              <a:t>Kuinka varma olet?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33</a:t>
            </a:fld>
            <a:endParaRPr lang="de-DE" altLang="de-DE">
              <a:latin typeface="+mn-lt"/>
              <a:cs typeface="+mn-cs"/>
            </a:endParaRPr>
          </a:p>
        </p:txBody>
      </p:sp>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Otos! </a:t>
            </a:r>
            <a:endParaRPr lang="en-GB" altLang="de-DE" sz="2400" i="1" dirty="0">
              <a:latin typeface="Calibri Light"/>
            </a:endParaRPr>
          </a:p>
        </p:txBody>
      </p:sp>
      <p:pic>
        <p:nvPicPr>
          <p:cNvPr id="11"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Baarissa tilataan juomia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Valmentaja kannustaa joukkuettaan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Raivostunut pörssimeklari</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Mies</a:t>
            </a:r>
            <a:r>
              <a:rPr lang="en-GB" altLang="de-DE" sz="2400" dirty="0">
                <a:solidFill>
                  <a:srgbClr val="333333"/>
                </a:solidFill>
                <a:latin typeface="+mn-lt"/>
                <a:cs typeface="+mn-cs"/>
              </a:rPr>
              <a:t> </a:t>
            </a:r>
            <a:r>
              <a:rPr lang="en-GB" altLang="de-DE" sz="2400" dirty="0" err="1">
                <a:solidFill>
                  <a:srgbClr val="333333"/>
                </a:solidFill>
                <a:latin typeface="+mn-lt"/>
                <a:cs typeface="+mn-cs"/>
              </a:rPr>
              <a:t>haastaa</a:t>
            </a:r>
            <a:r>
              <a:rPr lang="en-GB" altLang="de-DE" sz="2400" dirty="0">
                <a:solidFill>
                  <a:srgbClr val="333333"/>
                </a:solidFill>
                <a:latin typeface="+mn-lt"/>
                <a:cs typeface="+mn-cs"/>
              </a:rPr>
              <a:t> </a:t>
            </a:r>
            <a:r>
              <a:rPr lang="en-GB" altLang="de-DE" sz="2400" dirty="0" err="1">
                <a:solidFill>
                  <a:srgbClr val="333333"/>
                </a:solidFill>
                <a:latin typeface="+mn-lt"/>
                <a:cs typeface="+mn-cs"/>
              </a:rPr>
              <a:t>riitaa</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34</a:t>
            </a:fld>
            <a:endParaRPr lang="de-DE" altLang="de-DE">
              <a:latin typeface="+mn-lt"/>
              <a:cs typeface="+mn-cs"/>
            </a:endParaRPr>
          </a:p>
        </p:txBody>
      </p:sp>
      <p:pic>
        <p:nvPicPr>
          <p:cNvPr id="9" name="Picture 8"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Vapaavalintainen</a:t>
            </a:r>
            <a:r>
              <a:rPr lang="en-US" altLang="ko-KR" sz="3600" spc="-5" dirty="0">
                <a:latin typeface="+mn-lt"/>
                <a:ea typeface="+mn-ea"/>
                <a:cs typeface="+mn-cs"/>
              </a:rPr>
              <a:t>: </a:t>
            </a:r>
            <a:r>
              <a:rPr lang="en-US" altLang="ko-KR" sz="3600" spc="-5" dirty="0" err="1">
                <a:latin typeface="+mn-lt"/>
                <a:ea typeface="+mn-ea"/>
                <a:cs typeface="+mn-cs"/>
              </a:rPr>
              <a:t>videopätkä</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fi-FI" altLang="ko-KR" sz="2400" dirty="0">
                <a:solidFill>
                  <a:srgbClr val="004992"/>
                </a:solidFill>
              </a:rPr>
              <a:t>Vapaavalintainen: Osoitteessa </a:t>
            </a:r>
            <a:r>
              <a:rPr lang="fi-FI" altLang="ko-KR" sz="2400" u="sng" dirty="0">
                <a:solidFill>
                  <a:srgbClr val="004992"/>
                </a:solidFill>
              </a:rPr>
              <a:t>http://www.uke.de/mct_videos</a:t>
            </a:r>
            <a:r>
              <a:rPr lang="fi-FI" altLang="ko-KR" sz="2400" dirty="0">
                <a:solidFill>
                  <a:srgbClr val="004992"/>
                </a:solidFill>
              </a:rPr>
              <a:t> on saatavilla päivän aihetta käsitteleviä videopätkiä</a:t>
            </a:r>
            <a:endParaRPr lang="de-DE" dirty="0">
              <a:solidFill>
                <a:srgbClr val="004992"/>
              </a:solidFill>
            </a:endParaRPr>
          </a:p>
          <a:p>
            <a:pPr lvl="0" defTabSz="914400" eaLnBrk="0" fontAlgn="base" hangingPunct="0">
              <a:spcAft>
                <a:spcPct val="0"/>
              </a:spcAft>
            </a:pPr>
            <a:r>
              <a:rPr lang="fi-FI" altLang="ko-KR" sz="2400" dirty="0">
                <a:solidFill>
                  <a:srgbClr val="333333"/>
                </a:solidFill>
              </a:rPr>
              <a:t>Videon jälkeen voitte keskustella kuinka se liittyy päivän aiheeseen</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16400D4A-840F-4828-8232-AE6F67C045EE}" type="slidenum">
              <a:rPr lang="de-DE" altLang="de-DE" smtClean="0">
                <a:latin typeface="+mn-lt"/>
                <a:cs typeface="+mn-cs"/>
              </a:rPr>
              <a:pPr>
                <a:defRPr/>
              </a:pPr>
              <a:t>35</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err="1">
                <a:solidFill>
                  <a:srgbClr val="333333"/>
                </a:solidFill>
                <a:cs typeface="+mn-cs"/>
              </a:rPr>
              <a:t>ryhmänohjaajille</a:t>
            </a:r>
            <a:r>
              <a:rPr lang="en-US" altLang="ko-KR" sz="1800" i="1" spc="-5" dirty="0">
                <a:solidFill>
                  <a:srgbClr val="333333"/>
                </a:solidFill>
                <a:cs typeface="+mn-cs"/>
              </a:rPr>
              <a:t>:</a:t>
            </a:r>
            <a:endParaRPr sz="1800" dirty="0">
              <a:solidFill>
                <a:srgbClr val="333333"/>
              </a:solidFill>
              <a:cs typeface="+mn-cs"/>
            </a:endParaRPr>
          </a:p>
          <a:p>
            <a:pPr marL="12700" marR="5080" defTabSz="914400" eaLnBrk="0" fontAlgn="base" hangingPunct="0">
              <a:spcBef>
                <a:spcPts val="800"/>
              </a:spcBef>
              <a:spcAft>
                <a:spcPct val="0"/>
              </a:spcAft>
            </a:pPr>
            <a:r>
              <a:rPr lang="fi-FI" altLang="ko-KR" sz="1800" dirty="0">
                <a:solidFill>
                  <a:srgbClr val="333333"/>
                </a:solidFill>
                <a:cs typeface="+mn-cs"/>
              </a:rPr>
              <a:t>Joissakin elokuvapätkissä on käytetty kieltä, joka ei välttämättä sovellu kaikelle yleisölle ja kaikkiin kulttuureihin. Ole hyvä ja esikatsele videot huolellisesti ennen esittämistä</a:t>
            </a:r>
            <a:r>
              <a:rPr lang="de-DE" sz="1800" dirty="0">
                <a:solidFill>
                  <a:srgbClr val="333333"/>
                </a:solidFill>
                <a:cs typeface="+mn-cs"/>
              </a:rPr>
              <a:t>]</a:t>
            </a:r>
          </a:p>
        </p:txBody>
      </p:sp>
      <p:grpSp>
        <p:nvGrpSpPr>
          <p:cNvPr id="27" name="Group 26"/>
          <p:cNvGrpSpPr/>
          <p:nvPr/>
        </p:nvGrpSpPr>
        <p:grpSpPr>
          <a:xfrm>
            <a:off x="9875318" y="4383231"/>
            <a:ext cx="1838137" cy="1828164"/>
            <a:chOff x="9875318" y="4383231"/>
            <a:chExt cx="1838137" cy="1828164"/>
          </a:xfrm>
        </p:grpSpPr>
        <p:sp>
          <p:nvSpPr>
            <p:cNvPr id="2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5"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6"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41683909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Pelaaja näyttää merkkiä joukkueelleen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Sokea munkki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Epäilevä katse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Jousiampuja</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henkilö tuntee tai tekee?</a:t>
            </a:r>
            <a:br>
              <a:rPr lang="fi-FI" sz="3600">
                <a:latin typeface="+mn-lt"/>
                <a:ea typeface="+mn-ea"/>
                <a:cs typeface="+mn-cs"/>
              </a:rPr>
            </a:br>
            <a:r>
              <a:rPr lang="fi-FI" sz="3600">
                <a:latin typeface="+mn-lt"/>
                <a:ea typeface="+mn-ea"/>
                <a:cs typeface="+mn-cs"/>
              </a:rPr>
              <a:t>Kuinka varma olet?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36</a:t>
            </a:fld>
            <a:endParaRPr lang="de-DE" altLang="de-DE">
              <a:latin typeface="+mn-lt"/>
              <a:cs typeface="+mn-cs"/>
            </a:endParaRPr>
          </a:p>
        </p:txBody>
      </p:sp>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Otos! </a:t>
            </a:r>
            <a:endParaRPr lang="en-GB" altLang="de-DE" sz="2400" i="1" dirty="0">
              <a:latin typeface="Calibri Light"/>
            </a:endParaRPr>
          </a:p>
        </p:txBody>
      </p:sp>
      <p:pic>
        <p:nvPicPr>
          <p:cNvPr id="11"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1031"/>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Pelaaja näyttää merkkiä joukkueelleen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Sokea munkki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Epäilevä katse</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Jousiampuja</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37</a:t>
            </a:fld>
            <a:endParaRPr lang="de-DE" altLang="de-DE">
              <a:latin typeface="+mn-lt"/>
              <a:cs typeface="+mn-cs"/>
            </a:endParaRPr>
          </a:p>
        </p:txBody>
      </p:sp>
      <p:pic>
        <p:nvPicPr>
          <p:cNvPr id="9" name="Picture 8"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Keskittyneisyys!</a:t>
            </a:r>
            <a:endParaRPr lang="en-GB" altLang="de-DE" sz="24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7"/>
          <p:cNvSpPr txBox="1">
            <a:spLocks noChangeArrowheads="1"/>
          </p:cNvSpPr>
          <p:nvPr/>
        </p:nvSpPr>
        <p:spPr bwMode="auto">
          <a:xfrm>
            <a:off x="548639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Nainen syö toukkia ja häntä inhottaa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Nolostunut nainen painaa päätään alaspäin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Nainen rukoilee</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Nainen</a:t>
            </a:r>
            <a:r>
              <a:rPr lang="en-GB" altLang="de-DE" sz="2400" dirty="0">
                <a:solidFill>
                  <a:srgbClr val="333333"/>
                </a:solidFill>
                <a:latin typeface="+mn-lt"/>
                <a:cs typeface="+mn-cs"/>
              </a:rPr>
              <a:t> </a:t>
            </a:r>
            <a:r>
              <a:rPr lang="en-GB" altLang="de-DE" sz="2400" dirty="0" err="1">
                <a:solidFill>
                  <a:srgbClr val="333333"/>
                </a:solidFill>
                <a:latin typeface="+mn-lt"/>
                <a:cs typeface="+mn-cs"/>
              </a:rPr>
              <a:t>nauttii</a:t>
            </a:r>
            <a:r>
              <a:rPr lang="en-GB" altLang="de-DE" sz="2400" dirty="0">
                <a:solidFill>
                  <a:srgbClr val="333333"/>
                </a:solidFill>
                <a:latin typeface="+mn-lt"/>
                <a:cs typeface="+mn-cs"/>
              </a:rPr>
              <a:t> </a:t>
            </a:r>
            <a:r>
              <a:rPr lang="en-GB" altLang="de-DE" sz="2400" dirty="0" err="1">
                <a:solidFill>
                  <a:srgbClr val="333333"/>
                </a:solidFill>
                <a:latin typeface="+mn-lt"/>
                <a:cs typeface="+mn-cs"/>
              </a:rPr>
              <a:t>jonkun</a:t>
            </a:r>
            <a:r>
              <a:rPr lang="en-GB" altLang="de-DE" sz="2400" dirty="0">
                <a:solidFill>
                  <a:srgbClr val="333333"/>
                </a:solidFill>
                <a:latin typeface="+mn-lt"/>
                <a:cs typeface="+mn-cs"/>
              </a:rPr>
              <a:t> </a:t>
            </a:r>
            <a:r>
              <a:rPr lang="en-GB" altLang="de-DE" sz="2400" dirty="0" err="1">
                <a:solidFill>
                  <a:srgbClr val="333333"/>
                </a:solidFill>
                <a:latin typeface="+mn-lt"/>
                <a:cs typeface="+mn-cs"/>
              </a:rPr>
              <a:t>toisen</a:t>
            </a:r>
            <a:r>
              <a:rPr lang="en-GB" altLang="de-DE" sz="2400" dirty="0">
                <a:solidFill>
                  <a:srgbClr val="333333"/>
                </a:solidFill>
                <a:latin typeface="+mn-lt"/>
                <a:cs typeface="+mn-cs"/>
              </a:rPr>
              <a:t> </a:t>
            </a:r>
            <a:r>
              <a:rPr lang="en-GB" altLang="de-DE" sz="2400" dirty="0" err="1">
                <a:solidFill>
                  <a:srgbClr val="333333"/>
                </a:solidFill>
                <a:latin typeface="+mn-lt"/>
                <a:cs typeface="+mn-cs"/>
              </a:rPr>
              <a:t>epäonnesta</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henkilö tuntee tai tekee?</a:t>
            </a:r>
            <a:br>
              <a:rPr lang="fi-FI" sz="3600">
                <a:latin typeface="+mn-lt"/>
                <a:ea typeface="+mn-ea"/>
                <a:cs typeface="+mn-cs"/>
              </a:rPr>
            </a:br>
            <a:r>
              <a:rPr lang="fi-FI" sz="3600">
                <a:latin typeface="+mn-lt"/>
                <a:ea typeface="+mn-ea"/>
                <a:cs typeface="+mn-cs"/>
              </a:rPr>
              <a:t>Kuinka varma olet?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38</a:t>
            </a:fld>
            <a:endParaRPr lang="de-DE" altLang="de-DE">
              <a:latin typeface="+mn-lt"/>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Otos! </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ext Box 5"/>
          <p:cNvSpPr txBox="1">
            <a:spLocks noChangeArrowheads="1"/>
          </p:cNvSpPr>
          <p:nvPr/>
        </p:nvSpPr>
        <p:spPr bwMode="auto">
          <a:xfrm>
            <a:off x="548639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Nainen syö toukkia ja häntä inhottaa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Nolostunut nainen painaa päätään alaspäin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Nainen rukoilee</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Nainen</a:t>
            </a:r>
            <a:r>
              <a:rPr lang="en-GB" altLang="de-DE" sz="2400" dirty="0">
                <a:solidFill>
                  <a:srgbClr val="333333"/>
                </a:solidFill>
                <a:latin typeface="+mn-lt"/>
                <a:cs typeface="+mn-cs"/>
              </a:rPr>
              <a:t> </a:t>
            </a:r>
            <a:r>
              <a:rPr lang="en-GB" altLang="de-DE" sz="2400" dirty="0" err="1">
                <a:solidFill>
                  <a:srgbClr val="333333"/>
                </a:solidFill>
                <a:latin typeface="+mn-lt"/>
                <a:cs typeface="+mn-cs"/>
              </a:rPr>
              <a:t>nauttii</a:t>
            </a:r>
            <a:r>
              <a:rPr lang="en-GB" altLang="de-DE" sz="2400" dirty="0">
                <a:solidFill>
                  <a:srgbClr val="333333"/>
                </a:solidFill>
                <a:latin typeface="+mn-lt"/>
                <a:cs typeface="+mn-cs"/>
              </a:rPr>
              <a:t> </a:t>
            </a:r>
            <a:r>
              <a:rPr lang="en-GB" altLang="de-DE" sz="2400" dirty="0" err="1">
                <a:solidFill>
                  <a:srgbClr val="333333"/>
                </a:solidFill>
                <a:latin typeface="+mn-lt"/>
                <a:cs typeface="+mn-cs"/>
              </a:rPr>
              <a:t>jonkun</a:t>
            </a:r>
            <a:r>
              <a:rPr lang="en-GB" altLang="de-DE" sz="2400" dirty="0">
                <a:solidFill>
                  <a:srgbClr val="333333"/>
                </a:solidFill>
                <a:latin typeface="+mn-lt"/>
                <a:cs typeface="+mn-cs"/>
              </a:rPr>
              <a:t> </a:t>
            </a:r>
            <a:r>
              <a:rPr lang="en-GB" altLang="de-DE" sz="2400" dirty="0" err="1">
                <a:solidFill>
                  <a:srgbClr val="333333"/>
                </a:solidFill>
                <a:latin typeface="+mn-lt"/>
                <a:cs typeface="+mn-cs"/>
              </a:rPr>
              <a:t>toisen</a:t>
            </a:r>
            <a:r>
              <a:rPr lang="en-GB" altLang="de-DE" sz="2400" dirty="0">
                <a:solidFill>
                  <a:srgbClr val="333333"/>
                </a:solidFill>
                <a:latin typeface="+mn-lt"/>
                <a:cs typeface="+mn-cs"/>
              </a:rPr>
              <a:t> </a:t>
            </a:r>
            <a:r>
              <a:rPr lang="en-GB" altLang="de-DE" sz="2400" dirty="0" err="1">
                <a:solidFill>
                  <a:srgbClr val="333333"/>
                </a:solidFill>
                <a:latin typeface="+mn-lt"/>
                <a:cs typeface="+mn-cs"/>
              </a:rPr>
              <a:t>epäonnesta</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39</a:t>
            </a:fld>
            <a:endParaRPr lang="de-DE" altLang="de-DE">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Inho!</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Text Box 1030"/>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Hetki ennen nyrkiniskua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Runoa lausumassa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Flirttailemassa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Tekemässä loukkaavaa elettä</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henkilö tuntee tai tekee?</a:t>
            </a:r>
            <a:br>
              <a:rPr lang="fi-FI" sz="3600">
                <a:latin typeface="+mn-lt"/>
                <a:ea typeface="+mn-ea"/>
                <a:cs typeface="+mn-cs"/>
              </a:rPr>
            </a:br>
            <a:r>
              <a:rPr lang="fi-FI" sz="3600">
                <a:latin typeface="+mn-lt"/>
                <a:ea typeface="+mn-ea"/>
                <a:cs typeface="+mn-cs"/>
              </a:rPr>
              <a:t>Kuinka varma olet?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40</a:t>
            </a:fld>
            <a:endParaRPr lang="de-DE" altLang="de-DE">
              <a:latin typeface="+mn-lt"/>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Otos! </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Hetki ennen nyrkiniskua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Runoa lausumassa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Flirttailemassa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Tekemässä loukkaavaa elettä</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41</a:t>
            </a:fld>
            <a:endParaRPr lang="de-DE" altLang="de-DE">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6"/>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Morsian </a:t>
            </a:r>
            <a:r>
              <a:rPr lang="de-DE" altLang="de-DE" sz="2400">
                <a:solidFill>
                  <a:srgbClr val="333333"/>
                </a:solidFill>
                <a:latin typeface="+mn-lt"/>
                <a:cs typeface="+mn-cs"/>
              </a:rPr>
              <a:t>sanomassa </a:t>
            </a:r>
            <a:r>
              <a:rPr lang="en-US" altLang="de-DE" sz="2400">
                <a:solidFill>
                  <a:srgbClr val="333333"/>
                </a:solidFill>
                <a:latin typeface="+mn-lt"/>
                <a:cs typeface="+mn-cs"/>
              </a:rPr>
              <a:t>“kyllä”</a:t>
            </a:r>
            <a:r>
              <a:rPr lang="de-DE" altLang="de-DE" sz="2400">
                <a:solidFill>
                  <a:srgbClr val="333333"/>
                </a:solidFill>
                <a:latin typeface="+mn-lt"/>
                <a:cs typeface="+mn-cs"/>
              </a:rPr>
              <a:t> </a:t>
            </a:r>
            <a:r>
              <a:rPr lang="de-DE" altLang="de-DE" sz="2400" dirty="0">
                <a:solidFill>
                  <a:srgbClr val="333333"/>
                </a:solidFill>
                <a:latin typeface="+mn-lt"/>
                <a:cs typeface="+mn-cs"/>
              </a:rPr>
              <a:t>häissään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Nainen pubissa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Nainen esittelee ylpeänä vihkisormustaan ystävälle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Nainen valittaa pysäköintilipusta</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henkilö tuntee tai tekee?</a:t>
            </a:r>
            <a:br>
              <a:rPr lang="fi-FI" sz="3600">
                <a:latin typeface="+mn-lt"/>
                <a:ea typeface="+mn-ea"/>
                <a:cs typeface="+mn-cs"/>
              </a:rPr>
            </a:br>
            <a:r>
              <a:rPr lang="fi-FI" sz="3600">
                <a:latin typeface="+mn-lt"/>
                <a:ea typeface="+mn-ea"/>
                <a:cs typeface="+mn-cs"/>
              </a:rPr>
              <a:t>Kuinka varma olet?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42</a:t>
            </a:fld>
            <a:endParaRPr lang="de-DE" altLang="de-DE">
              <a:latin typeface="+mn-lt"/>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Otos! </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Morsian </a:t>
            </a:r>
            <a:r>
              <a:rPr lang="de-DE" altLang="de-DE" sz="2400">
                <a:solidFill>
                  <a:srgbClr val="333333"/>
                </a:solidFill>
                <a:latin typeface="+mn-lt"/>
                <a:cs typeface="+mn-cs"/>
              </a:rPr>
              <a:t>sanomassa </a:t>
            </a:r>
            <a:r>
              <a:rPr lang="en-US" altLang="de-DE" sz="2400">
                <a:solidFill>
                  <a:srgbClr val="333333"/>
                </a:solidFill>
                <a:latin typeface="+mn-lt"/>
                <a:cs typeface="+mn-cs"/>
              </a:rPr>
              <a:t>“kyllä”</a:t>
            </a:r>
            <a:r>
              <a:rPr lang="de-DE" altLang="de-DE" sz="2400">
                <a:solidFill>
                  <a:srgbClr val="333333"/>
                </a:solidFill>
                <a:latin typeface="+mn-lt"/>
                <a:cs typeface="+mn-cs"/>
              </a:rPr>
              <a:t> </a:t>
            </a:r>
            <a:r>
              <a:rPr lang="de-DE" altLang="de-DE" sz="2400" dirty="0">
                <a:solidFill>
                  <a:srgbClr val="333333"/>
                </a:solidFill>
                <a:latin typeface="+mn-lt"/>
                <a:cs typeface="+mn-cs"/>
              </a:rPr>
              <a:t>häissään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Nainen pubissa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Nainen esittelee ylpeänä vihkisormustaan ystävälle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Nainen valittaa pysäköintilipusta</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43</a:t>
            </a:fld>
            <a:endParaRPr lang="de-DE" altLang="de-DE">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Onnellisuus!</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Text Box 8"/>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Aggressiivinen fani (jalkapallohuligaani)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Hyväntuulinen baarimikko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Tappelu</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Pelaaja juhlii tekemäänsä maalia</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henkilö tuntee tai tekee?</a:t>
            </a:r>
            <a:br>
              <a:rPr lang="fi-FI" sz="3600">
                <a:latin typeface="+mn-lt"/>
                <a:ea typeface="+mn-ea"/>
                <a:cs typeface="+mn-cs"/>
              </a:rPr>
            </a:br>
            <a:r>
              <a:rPr lang="fi-FI" sz="3600">
                <a:latin typeface="+mn-lt"/>
                <a:ea typeface="+mn-ea"/>
                <a:cs typeface="+mn-cs"/>
              </a:rPr>
              <a:t>Kuinka varma olet?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44</a:t>
            </a:fld>
            <a:endParaRPr lang="de-DE" altLang="de-DE">
              <a:latin typeface="+mn-lt"/>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Otos! </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Aggressiivinen fani (jalkapallohuligaani)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Hyväntuulinen baarimikko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Tappelu</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Pelaaja juhlii tekemäänsä maalia</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45</a:t>
            </a:fld>
            <a:endParaRPr lang="de-DE" altLang="de-DE">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Onnellisuus!</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Kaivosonnettomuudesta selviytynyt mies</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Työmies tauolla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Epäonnistunut lakko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Naamiaiset (kaivosmies)</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henkilö tuntee tai tekee?</a:t>
            </a:r>
            <a:br>
              <a:rPr lang="fi-FI" sz="3600">
                <a:latin typeface="+mn-lt"/>
                <a:ea typeface="+mn-ea"/>
                <a:cs typeface="+mn-cs"/>
              </a:rPr>
            </a:br>
            <a:r>
              <a:rPr lang="fi-FI" sz="3600">
                <a:latin typeface="+mn-lt"/>
                <a:ea typeface="+mn-ea"/>
                <a:cs typeface="+mn-cs"/>
              </a:rPr>
              <a:t>Kuinka varma olet?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46</a:t>
            </a:fld>
            <a:endParaRPr lang="de-DE" altLang="de-DE">
              <a:latin typeface="+mn-lt"/>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Otos! </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Text Box 3"/>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Kaivosonnettomuudesta selviytynyt mies</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Työmies tauolla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Epäonnistunut lakko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Naamiaiset (kaivosmies)</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47</a:t>
            </a:fld>
            <a:endParaRPr lang="de-DE" altLang="de-DE">
              <a:latin typeface="+mn-lt"/>
              <a:cs typeface="+mn-cs"/>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1" name="Text Box 4"/>
          <p:cNvSpPr txBox="1">
            <a:spLocks noChangeArrowheads="1"/>
          </p:cNvSpPr>
          <p:nvPr/>
        </p:nvSpPr>
        <p:spPr bwMode="auto">
          <a:xfrm>
            <a:off x="431913" y="4724401"/>
            <a:ext cx="11331350"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ct val="0"/>
              </a:spcBef>
              <a:buClrTx/>
              <a:buFontTx/>
              <a:buNone/>
            </a:pPr>
            <a:r>
              <a:rPr lang="de-DE" altLang="de-DE" sz="2000" dirty="0">
                <a:solidFill>
                  <a:srgbClr val="333333"/>
                </a:solidFill>
                <a:latin typeface="+mn-lt"/>
                <a:cs typeface="+mn-cs"/>
              </a:rPr>
              <a:t>Mies lukee:</a:t>
            </a:r>
          </a:p>
          <a:p>
            <a:pPr eaLnBrk="1" hangingPunct="1">
              <a:lnSpc>
                <a:spcPct val="105000"/>
              </a:lnSpc>
              <a:spcBef>
                <a:spcPct val="0"/>
              </a:spcBef>
              <a:buClrTx/>
              <a:buFontTx/>
              <a:buChar char="•"/>
            </a:pPr>
            <a:r>
              <a:rPr lang="de-DE" altLang="de-DE" sz="2000" dirty="0">
                <a:solidFill>
                  <a:srgbClr val="333333"/>
                </a:solidFill>
                <a:latin typeface="+mn-lt"/>
                <a:cs typeface="+mn-cs"/>
              </a:rPr>
              <a:t>rakkauskirjettä (punastuu seuraavassa kuvassa)</a:t>
            </a:r>
          </a:p>
          <a:p>
            <a:pPr eaLnBrk="1" hangingPunct="1">
              <a:lnSpc>
                <a:spcPct val="105000"/>
              </a:lnSpc>
              <a:spcBef>
                <a:spcPct val="0"/>
              </a:spcBef>
              <a:buClrTx/>
              <a:buFontTx/>
              <a:buChar char="•"/>
            </a:pPr>
            <a:r>
              <a:rPr lang="de-DE" altLang="de-DE" sz="2000" dirty="0">
                <a:solidFill>
                  <a:srgbClr val="333333"/>
                </a:solidFill>
                <a:latin typeface="+mn-lt"/>
                <a:cs typeface="+mn-cs"/>
              </a:rPr>
              <a:t>mielenkiintoista artikkelia (tekee muistiinpanoja seuraavassa kuvassa)</a:t>
            </a:r>
          </a:p>
          <a:p>
            <a:pPr eaLnBrk="1" hangingPunct="1">
              <a:lnSpc>
                <a:spcPct val="105000"/>
              </a:lnSpc>
              <a:spcBef>
                <a:spcPct val="0"/>
              </a:spcBef>
              <a:buClrTx/>
              <a:buFontTx/>
              <a:buChar char="•"/>
            </a:pPr>
            <a:r>
              <a:rPr lang="de-DE" altLang="de-DE" sz="2000" dirty="0">
                <a:solidFill>
                  <a:srgbClr val="333333"/>
                </a:solidFill>
                <a:latin typeface="+mn-lt"/>
                <a:cs typeface="+mn-cs"/>
              </a:rPr>
              <a:t>hylkäämiskirjettä (raivostuu seuraavassa kuvassa)</a:t>
            </a:r>
          </a:p>
          <a:p>
            <a:pPr eaLnBrk="1" hangingPunct="1">
              <a:lnSpc>
                <a:spcPct val="105000"/>
              </a:lnSpc>
              <a:spcBef>
                <a:spcPct val="0"/>
              </a:spcBef>
              <a:buClrTx/>
              <a:buFontTx/>
              <a:buChar char="•"/>
            </a:pPr>
            <a:r>
              <a:rPr lang="de-DE" altLang="de-DE" sz="2000" dirty="0">
                <a:solidFill>
                  <a:srgbClr val="333333"/>
                </a:solidFill>
                <a:latin typeface="+mn-lt"/>
                <a:cs typeface="+mn-cs"/>
              </a:rPr>
              <a:t>vitsejä (nauraa seuraavassa kuvassa)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Mitä tämä henkilö tuntee tai tekee?</a:t>
            </a:r>
            <a:br>
              <a:rPr lang="fi-FI" sz="3600">
                <a:latin typeface="+mn-lt"/>
                <a:ea typeface="+mn-ea"/>
                <a:cs typeface="+mn-cs"/>
              </a:rPr>
            </a:br>
            <a:r>
              <a:rPr lang="fi-FI" sz="3600">
                <a:latin typeface="+mn-lt"/>
                <a:ea typeface="+mn-ea"/>
                <a:cs typeface="+mn-cs"/>
              </a:rPr>
              <a:t>Kuinka varma olet?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48</a:t>
            </a:fld>
            <a:endParaRPr lang="de-DE" altLang="de-DE">
              <a:latin typeface="+mn-lt"/>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Text Box 4"/>
          <p:cNvSpPr txBox="1">
            <a:spLocks noChangeArrowheads="1"/>
          </p:cNvSpPr>
          <p:nvPr/>
        </p:nvSpPr>
        <p:spPr bwMode="auto">
          <a:xfrm>
            <a:off x="431913" y="4724401"/>
            <a:ext cx="11331350"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ct val="0"/>
              </a:spcBef>
              <a:buClrTx/>
              <a:buFontTx/>
              <a:buNone/>
            </a:pPr>
            <a:r>
              <a:rPr lang="de-DE" altLang="de-DE" sz="2000">
                <a:solidFill>
                  <a:srgbClr val="333333"/>
                </a:solidFill>
                <a:latin typeface="+mn-lt"/>
                <a:cs typeface="+mn-cs"/>
              </a:rPr>
              <a:t>Mies lukee:</a:t>
            </a:r>
          </a:p>
          <a:p>
            <a:pPr eaLnBrk="1" hangingPunct="1">
              <a:lnSpc>
                <a:spcPct val="105000"/>
              </a:lnSpc>
              <a:spcBef>
                <a:spcPct val="0"/>
              </a:spcBef>
              <a:buClrTx/>
              <a:buFontTx/>
              <a:buChar char="•"/>
            </a:pPr>
            <a:r>
              <a:rPr lang="de-DE" altLang="de-DE" sz="2000">
                <a:solidFill>
                  <a:srgbClr val="333333"/>
                </a:solidFill>
                <a:latin typeface="+mn-lt"/>
                <a:cs typeface="+mn-cs"/>
              </a:rPr>
              <a:t>rakkauskirjettä (punastuu seuraavassa kuvassa)</a:t>
            </a:r>
          </a:p>
          <a:p>
            <a:pPr eaLnBrk="1" hangingPunct="1">
              <a:lnSpc>
                <a:spcPct val="105000"/>
              </a:lnSpc>
              <a:spcBef>
                <a:spcPct val="0"/>
              </a:spcBef>
              <a:buClrTx/>
              <a:buFontTx/>
              <a:buChar char="•"/>
            </a:pPr>
            <a:r>
              <a:rPr lang="de-DE" altLang="de-DE" sz="2000">
                <a:solidFill>
                  <a:srgbClr val="333333"/>
                </a:solidFill>
                <a:latin typeface="+mn-lt"/>
                <a:cs typeface="+mn-cs"/>
              </a:rPr>
              <a:t>mielenkiintoista artikkelia (tekee muistiinpanoja seuraavassa kuvassa)</a:t>
            </a:r>
          </a:p>
          <a:p>
            <a:pPr eaLnBrk="1" hangingPunct="1">
              <a:lnSpc>
                <a:spcPct val="105000"/>
              </a:lnSpc>
              <a:spcBef>
                <a:spcPct val="0"/>
              </a:spcBef>
              <a:buClrTx/>
              <a:buFontTx/>
              <a:buChar char="•"/>
            </a:pPr>
            <a:r>
              <a:rPr lang="de-DE" altLang="de-DE" sz="2000">
                <a:solidFill>
                  <a:srgbClr val="004992"/>
                </a:solidFill>
                <a:latin typeface="+mn-lt"/>
                <a:cs typeface="+mn-cs"/>
              </a:rPr>
              <a:t>hylkäämiskirjettä (raivostuu seuraavassa kuvassa)</a:t>
            </a:r>
          </a:p>
          <a:p>
            <a:pPr eaLnBrk="1" hangingPunct="1">
              <a:lnSpc>
                <a:spcPct val="105000"/>
              </a:lnSpc>
              <a:spcBef>
                <a:spcPct val="0"/>
              </a:spcBef>
              <a:buClrTx/>
              <a:buFontTx/>
              <a:buChar char="•"/>
            </a:pPr>
            <a:r>
              <a:rPr lang="de-DE" altLang="de-DE" sz="2000">
                <a:solidFill>
                  <a:srgbClr val="333333"/>
                </a:solidFill>
                <a:latin typeface="+mn-lt"/>
                <a:cs typeface="+mn-cs"/>
              </a:rPr>
              <a:t>vitsejä (nauraa seuraavassa kuvassa)</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49</a:t>
            </a:fld>
            <a:endParaRPr lang="de-DE" altLang="de-DE">
              <a:latin typeface="+mn-lt"/>
              <a:cs typeface="+mn-cs"/>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Ensimmäinen johtopäätös!</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50</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333333"/>
                </a:solidFill>
              </a:rPr>
              <a:t>Kasvojen</a:t>
            </a:r>
            <a:r>
              <a:rPr lang="en-US" altLang="de-DE" sz="2400" dirty="0">
                <a:solidFill>
                  <a:srgbClr val="333333"/>
                </a:solidFill>
              </a:rPr>
              <a:t> </a:t>
            </a:r>
            <a:r>
              <a:rPr lang="en-US" altLang="de-DE" sz="2400" dirty="0" err="1">
                <a:solidFill>
                  <a:srgbClr val="333333"/>
                </a:solidFill>
              </a:rPr>
              <a:t>ilmeet</a:t>
            </a:r>
            <a:r>
              <a:rPr lang="en-US" altLang="de-DE" sz="2400" dirty="0">
                <a:solidFill>
                  <a:srgbClr val="333333"/>
                </a:solidFill>
              </a:rPr>
              <a:t> ja </a:t>
            </a:r>
            <a:r>
              <a:rPr lang="en-US" altLang="de-DE" sz="2400" dirty="0" err="1">
                <a:solidFill>
                  <a:srgbClr val="333333"/>
                </a:solidFill>
              </a:rPr>
              <a:t>eleet</a:t>
            </a:r>
            <a:r>
              <a:rPr lang="en-US" altLang="de-DE" sz="2400" dirty="0">
                <a:solidFill>
                  <a:srgbClr val="333333"/>
                </a:solidFill>
              </a:rPr>
              <a:t> </a:t>
            </a:r>
            <a:r>
              <a:rPr lang="en-US" altLang="de-DE" sz="2400" dirty="0" err="1">
                <a:solidFill>
                  <a:srgbClr val="333333"/>
                </a:solidFill>
              </a:rPr>
              <a:t>eivät</a:t>
            </a:r>
            <a:r>
              <a:rPr lang="en-US" altLang="de-DE" sz="2400" dirty="0">
                <a:solidFill>
                  <a:srgbClr val="333333"/>
                </a:solidFill>
              </a:rPr>
              <a:t> </a:t>
            </a:r>
            <a:r>
              <a:rPr lang="en-US" altLang="de-DE" sz="2400" dirty="0" err="1">
                <a:solidFill>
                  <a:srgbClr val="333333"/>
                </a:solidFill>
              </a:rPr>
              <a:t>aina</a:t>
            </a:r>
            <a:r>
              <a:rPr lang="en-US" altLang="de-DE" sz="2400" dirty="0">
                <a:solidFill>
                  <a:srgbClr val="333333"/>
                </a:solidFill>
              </a:rPr>
              <a:t> ole </a:t>
            </a:r>
            <a:r>
              <a:rPr lang="en-US" altLang="de-DE" sz="2400" dirty="0" err="1">
                <a:solidFill>
                  <a:srgbClr val="333333"/>
                </a:solidFill>
              </a:rPr>
              <a:t>selviä</a:t>
            </a:r>
            <a:r>
              <a:rPr lang="en-US"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Ensimmäinen johtopäätös!</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51</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333333"/>
                </a:solidFill>
              </a:rPr>
              <a:t>Kasvojen</a:t>
            </a:r>
            <a:r>
              <a:rPr lang="en-US" altLang="de-DE" sz="2400" dirty="0">
                <a:solidFill>
                  <a:srgbClr val="333333"/>
                </a:solidFill>
              </a:rPr>
              <a:t> </a:t>
            </a:r>
            <a:r>
              <a:rPr lang="en-US" altLang="de-DE" sz="2400" dirty="0" err="1">
                <a:solidFill>
                  <a:srgbClr val="333333"/>
                </a:solidFill>
              </a:rPr>
              <a:t>ilmeet</a:t>
            </a:r>
            <a:r>
              <a:rPr lang="en-US" altLang="de-DE" sz="2400" dirty="0">
                <a:solidFill>
                  <a:srgbClr val="333333"/>
                </a:solidFill>
              </a:rPr>
              <a:t> ja </a:t>
            </a:r>
            <a:r>
              <a:rPr lang="en-US" altLang="de-DE" sz="2400" dirty="0" err="1">
                <a:solidFill>
                  <a:srgbClr val="333333"/>
                </a:solidFill>
              </a:rPr>
              <a:t>eleet</a:t>
            </a:r>
            <a:r>
              <a:rPr lang="en-US" altLang="de-DE" sz="2400" dirty="0">
                <a:solidFill>
                  <a:srgbClr val="333333"/>
                </a:solidFill>
              </a:rPr>
              <a:t> </a:t>
            </a:r>
            <a:r>
              <a:rPr lang="en-US" altLang="de-DE" sz="2400" dirty="0" err="1">
                <a:solidFill>
                  <a:srgbClr val="333333"/>
                </a:solidFill>
              </a:rPr>
              <a:t>eivät</a:t>
            </a:r>
            <a:r>
              <a:rPr lang="en-US" altLang="de-DE" sz="2400" dirty="0">
                <a:solidFill>
                  <a:srgbClr val="333333"/>
                </a:solidFill>
              </a:rPr>
              <a:t> </a:t>
            </a:r>
            <a:r>
              <a:rPr lang="en-US" altLang="de-DE" sz="2400" dirty="0" err="1">
                <a:solidFill>
                  <a:srgbClr val="333333"/>
                </a:solidFill>
              </a:rPr>
              <a:t>aina</a:t>
            </a:r>
            <a:r>
              <a:rPr lang="en-US" altLang="de-DE" sz="2400" dirty="0">
                <a:solidFill>
                  <a:srgbClr val="333333"/>
                </a:solidFill>
              </a:rPr>
              <a:t> ole </a:t>
            </a:r>
            <a:r>
              <a:rPr lang="en-US" altLang="de-DE" sz="2400" dirty="0" err="1">
                <a:solidFill>
                  <a:srgbClr val="333333"/>
                </a:solidFill>
              </a:rPr>
              <a:t>selviä</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a:solidFill>
                  <a:srgbClr val="333333"/>
                </a:solidFill>
              </a:rPr>
              <a:t>Monet </a:t>
            </a:r>
            <a:r>
              <a:rPr lang="en-US" altLang="de-DE" sz="2400" dirty="0" err="1">
                <a:solidFill>
                  <a:srgbClr val="333333"/>
                </a:solidFill>
              </a:rPr>
              <a:t>ihmiset</a:t>
            </a:r>
            <a:r>
              <a:rPr lang="en-US" altLang="de-DE" sz="2400" dirty="0">
                <a:solidFill>
                  <a:srgbClr val="333333"/>
                </a:solidFill>
              </a:rPr>
              <a:t> </a:t>
            </a:r>
            <a:r>
              <a:rPr lang="en-US" altLang="de-DE" sz="2400" dirty="0" err="1">
                <a:solidFill>
                  <a:srgbClr val="333333"/>
                </a:solidFill>
              </a:rPr>
              <a:t>eivät</a:t>
            </a:r>
            <a:r>
              <a:rPr lang="en-US" altLang="de-DE" sz="2400" dirty="0">
                <a:solidFill>
                  <a:srgbClr val="333333"/>
                </a:solidFill>
              </a:rPr>
              <a:t> </a:t>
            </a:r>
            <a:r>
              <a:rPr lang="en-US" altLang="de-DE" sz="2400" dirty="0" err="1">
                <a:solidFill>
                  <a:srgbClr val="333333"/>
                </a:solidFill>
              </a:rPr>
              <a:t>ilmaise</a:t>
            </a:r>
            <a:r>
              <a:rPr lang="en-US" altLang="de-DE" sz="2400" dirty="0">
                <a:solidFill>
                  <a:srgbClr val="333333"/>
                </a:solidFill>
              </a:rPr>
              <a:t> </a:t>
            </a:r>
            <a:r>
              <a:rPr lang="en-US" altLang="de-DE" sz="2400" dirty="0" err="1">
                <a:solidFill>
                  <a:srgbClr val="333333"/>
                </a:solidFill>
              </a:rPr>
              <a:t>tunteita</a:t>
            </a:r>
            <a:r>
              <a:rPr lang="en-US" altLang="de-DE" sz="2400" dirty="0">
                <a:solidFill>
                  <a:srgbClr val="333333"/>
                </a:solidFill>
              </a:rPr>
              <a:t> </a:t>
            </a:r>
            <a:r>
              <a:rPr lang="en-US" altLang="de-DE" sz="2400" dirty="0" err="1">
                <a:solidFill>
                  <a:srgbClr val="333333"/>
                </a:solidFill>
              </a:rPr>
              <a:t>kasvonilmeillä</a:t>
            </a:r>
            <a:r>
              <a:rPr lang="en-US" altLang="de-DE" sz="2400" dirty="0">
                <a:solidFill>
                  <a:srgbClr val="333333"/>
                </a:solidFill>
              </a:rPr>
              <a:t> </a:t>
            </a:r>
            <a:r>
              <a:rPr lang="en-US" altLang="de-DE" sz="2400" dirty="0" err="1">
                <a:solidFill>
                  <a:srgbClr val="333333"/>
                </a:solidFill>
              </a:rPr>
              <a:t>luonnostaan</a:t>
            </a:r>
            <a:r>
              <a:rPr lang="en-US" altLang="de-DE" sz="2400" dirty="0">
                <a:solidFill>
                  <a:srgbClr val="333333"/>
                </a:solidFill>
              </a:rPr>
              <a:t> tai </a:t>
            </a:r>
            <a:r>
              <a:rPr lang="en-US" altLang="de-DE" sz="2400" dirty="0" err="1">
                <a:solidFill>
                  <a:srgbClr val="333333"/>
                </a:solidFill>
              </a:rPr>
              <a:t>johtuen</a:t>
            </a:r>
            <a:r>
              <a:rPr lang="en-US" altLang="de-DE" sz="2400" dirty="0">
                <a:solidFill>
                  <a:srgbClr val="333333"/>
                </a:solidFill>
              </a:rPr>
              <a:t> </a:t>
            </a:r>
            <a:r>
              <a:rPr lang="en-US" altLang="de-DE" sz="2400" dirty="0" err="1">
                <a:solidFill>
                  <a:srgbClr val="333333"/>
                </a:solidFill>
              </a:rPr>
              <a:t>sairaudesta</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Parkinsonin</a:t>
            </a:r>
            <a:r>
              <a:rPr lang="en-US" altLang="de-DE" sz="2400" dirty="0">
                <a:solidFill>
                  <a:srgbClr val="333333"/>
                </a:solidFill>
              </a:rPr>
              <a:t> </a:t>
            </a:r>
            <a:r>
              <a:rPr lang="en-US" altLang="de-DE" sz="2400" dirty="0" err="1">
                <a:solidFill>
                  <a:srgbClr val="333333"/>
                </a:solidFill>
              </a:rPr>
              <a:t>tauti</a:t>
            </a:r>
            <a:r>
              <a:rPr lang="en-US" altLang="de-DE" sz="2400" dirty="0">
                <a:solidFill>
                  <a:srgbClr val="333333"/>
                </a:solidFill>
              </a:rPr>
              <a:t>), </a:t>
            </a:r>
            <a:r>
              <a:rPr lang="en-US" altLang="de-DE" sz="2400" dirty="0" err="1">
                <a:solidFill>
                  <a:srgbClr val="333333"/>
                </a:solidFill>
              </a:rPr>
              <a:t>mikä</a:t>
            </a:r>
            <a:r>
              <a:rPr lang="en-US" altLang="de-DE" sz="2400" dirty="0">
                <a:solidFill>
                  <a:srgbClr val="333333"/>
                </a:solidFill>
              </a:rPr>
              <a:t> </a:t>
            </a:r>
            <a:r>
              <a:rPr lang="en-US" altLang="de-DE" sz="2400" dirty="0" err="1">
                <a:solidFill>
                  <a:srgbClr val="333333"/>
                </a:solidFill>
              </a:rPr>
              <a:t>tekee</a:t>
            </a:r>
            <a:r>
              <a:rPr lang="en-US" altLang="de-DE" sz="2400" dirty="0">
                <a:solidFill>
                  <a:srgbClr val="333333"/>
                </a:solidFill>
              </a:rPr>
              <a:t> </a:t>
            </a:r>
            <a:r>
              <a:rPr lang="en-US" altLang="de-DE" sz="2400" dirty="0" err="1">
                <a:solidFill>
                  <a:srgbClr val="333333"/>
                </a:solidFill>
              </a:rPr>
              <a:t>vaikeaksi</a:t>
            </a:r>
            <a:r>
              <a:rPr lang="en-US" altLang="de-DE" sz="2400" dirty="0">
                <a:solidFill>
                  <a:srgbClr val="333333"/>
                </a:solidFill>
              </a:rPr>
              <a:t> </a:t>
            </a:r>
            <a:r>
              <a:rPr lang="en-US" altLang="de-DE" sz="2400" dirty="0" err="1">
                <a:solidFill>
                  <a:srgbClr val="333333"/>
                </a:solidFill>
              </a:rPr>
              <a:t>päätellä</a:t>
            </a:r>
            <a:r>
              <a:rPr lang="en-US" altLang="de-DE" sz="2400" dirty="0">
                <a:solidFill>
                  <a:srgbClr val="333333"/>
                </a:solidFill>
              </a:rPr>
              <a:t>, </a:t>
            </a:r>
            <a:r>
              <a:rPr lang="en-US" altLang="de-DE" sz="2400" dirty="0" err="1">
                <a:solidFill>
                  <a:srgbClr val="333333"/>
                </a:solidFill>
              </a:rPr>
              <a:t>mitkä</a:t>
            </a:r>
            <a:r>
              <a:rPr lang="en-US" altLang="de-DE" sz="2400" dirty="0">
                <a:solidFill>
                  <a:srgbClr val="333333"/>
                </a:solidFill>
              </a:rPr>
              <a:t> </a:t>
            </a:r>
            <a:r>
              <a:rPr lang="en-US" altLang="de-DE" sz="2400" dirty="0" err="1">
                <a:solidFill>
                  <a:srgbClr val="333333"/>
                </a:solidFill>
              </a:rPr>
              <a:t>ovat</a:t>
            </a:r>
            <a:r>
              <a:rPr lang="en-US" altLang="de-DE" sz="2400" dirty="0">
                <a:solidFill>
                  <a:srgbClr val="333333"/>
                </a:solidFill>
              </a:rPr>
              <a:t> </a:t>
            </a:r>
            <a:r>
              <a:rPr lang="en-US" altLang="de-DE" sz="2400" dirty="0" err="1">
                <a:solidFill>
                  <a:srgbClr val="333333"/>
                </a:solidFill>
              </a:rPr>
              <a:t>heidän</a:t>
            </a:r>
            <a:r>
              <a:rPr lang="en-US" altLang="de-DE" sz="2400" dirty="0">
                <a:solidFill>
                  <a:srgbClr val="333333"/>
                </a:solidFill>
              </a:rPr>
              <a:t> </a:t>
            </a:r>
            <a:r>
              <a:rPr lang="en-US" altLang="de-DE" sz="2400" dirty="0" err="1">
                <a:solidFill>
                  <a:srgbClr val="333333"/>
                </a:solidFill>
              </a:rPr>
              <a:t>sisäiset</a:t>
            </a:r>
            <a:r>
              <a:rPr lang="en-US" altLang="de-DE" sz="2400" dirty="0">
                <a:solidFill>
                  <a:srgbClr val="333333"/>
                </a:solidFill>
              </a:rPr>
              <a:t> </a:t>
            </a:r>
            <a:r>
              <a:rPr lang="en-US" altLang="de-DE" sz="2400" err="1">
                <a:solidFill>
                  <a:srgbClr val="333333"/>
                </a:solidFill>
              </a:rPr>
              <a:t>tunteensa</a:t>
            </a:r>
            <a:r>
              <a:rPr lang="en-US" altLang="de-DE" sz="2400">
                <a:solidFill>
                  <a:srgbClr val="333333"/>
                </a:solidFill>
              </a:rPr>
              <a:t>.</a:t>
            </a:r>
            <a:endParaRPr lang="en-US" sz="2400" dirty="0"/>
          </a:p>
        </p:txBody>
      </p:sp>
    </p:spTree>
    <p:extLst>
      <p:ext uri="{BB962C8B-B14F-4D97-AF65-F5344CB8AC3E}">
        <p14:creationId xmlns:p14="http://schemas.microsoft.com/office/powerpoint/2010/main" val="36591313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Ensimmäinen johtopäätös!</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52</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333333"/>
                </a:solidFill>
              </a:rPr>
              <a:t>Kasvojen</a:t>
            </a:r>
            <a:r>
              <a:rPr lang="en-US" altLang="de-DE" sz="2400" dirty="0">
                <a:solidFill>
                  <a:srgbClr val="333333"/>
                </a:solidFill>
              </a:rPr>
              <a:t> </a:t>
            </a:r>
            <a:r>
              <a:rPr lang="en-US" altLang="de-DE" sz="2400" dirty="0" err="1">
                <a:solidFill>
                  <a:srgbClr val="333333"/>
                </a:solidFill>
              </a:rPr>
              <a:t>ilmeet</a:t>
            </a:r>
            <a:r>
              <a:rPr lang="en-US" altLang="de-DE" sz="2400" dirty="0">
                <a:solidFill>
                  <a:srgbClr val="333333"/>
                </a:solidFill>
              </a:rPr>
              <a:t> ja </a:t>
            </a:r>
            <a:r>
              <a:rPr lang="en-US" altLang="de-DE" sz="2400" dirty="0" err="1">
                <a:solidFill>
                  <a:srgbClr val="333333"/>
                </a:solidFill>
              </a:rPr>
              <a:t>eleet</a:t>
            </a:r>
            <a:r>
              <a:rPr lang="en-US" altLang="de-DE" sz="2400" dirty="0">
                <a:solidFill>
                  <a:srgbClr val="333333"/>
                </a:solidFill>
              </a:rPr>
              <a:t> </a:t>
            </a:r>
            <a:r>
              <a:rPr lang="en-US" altLang="de-DE" sz="2400" dirty="0" err="1">
                <a:solidFill>
                  <a:srgbClr val="333333"/>
                </a:solidFill>
              </a:rPr>
              <a:t>eivät</a:t>
            </a:r>
            <a:r>
              <a:rPr lang="en-US" altLang="de-DE" sz="2400" dirty="0">
                <a:solidFill>
                  <a:srgbClr val="333333"/>
                </a:solidFill>
              </a:rPr>
              <a:t> </a:t>
            </a:r>
            <a:r>
              <a:rPr lang="en-US" altLang="de-DE" sz="2400" dirty="0" err="1">
                <a:solidFill>
                  <a:srgbClr val="333333"/>
                </a:solidFill>
              </a:rPr>
              <a:t>aina</a:t>
            </a:r>
            <a:r>
              <a:rPr lang="en-US" altLang="de-DE" sz="2400" dirty="0">
                <a:solidFill>
                  <a:srgbClr val="333333"/>
                </a:solidFill>
              </a:rPr>
              <a:t> ole </a:t>
            </a:r>
            <a:r>
              <a:rPr lang="en-US" altLang="de-DE" sz="2400" dirty="0" err="1">
                <a:solidFill>
                  <a:srgbClr val="333333"/>
                </a:solidFill>
              </a:rPr>
              <a:t>selviä</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a:solidFill>
                  <a:srgbClr val="333333"/>
                </a:solidFill>
              </a:rPr>
              <a:t>Monet </a:t>
            </a:r>
            <a:r>
              <a:rPr lang="en-US" altLang="de-DE" sz="2400" dirty="0" err="1">
                <a:solidFill>
                  <a:srgbClr val="333333"/>
                </a:solidFill>
              </a:rPr>
              <a:t>ihmiset</a:t>
            </a:r>
            <a:r>
              <a:rPr lang="en-US" altLang="de-DE" sz="2400" dirty="0">
                <a:solidFill>
                  <a:srgbClr val="333333"/>
                </a:solidFill>
              </a:rPr>
              <a:t> </a:t>
            </a:r>
            <a:r>
              <a:rPr lang="en-US" altLang="de-DE" sz="2400" dirty="0" err="1">
                <a:solidFill>
                  <a:srgbClr val="333333"/>
                </a:solidFill>
              </a:rPr>
              <a:t>eivät</a:t>
            </a:r>
            <a:r>
              <a:rPr lang="en-US" altLang="de-DE" sz="2400" dirty="0">
                <a:solidFill>
                  <a:srgbClr val="333333"/>
                </a:solidFill>
              </a:rPr>
              <a:t> </a:t>
            </a:r>
            <a:r>
              <a:rPr lang="en-US" altLang="de-DE" sz="2400" dirty="0" err="1">
                <a:solidFill>
                  <a:srgbClr val="333333"/>
                </a:solidFill>
              </a:rPr>
              <a:t>ilmaise</a:t>
            </a:r>
            <a:r>
              <a:rPr lang="en-US" altLang="de-DE" sz="2400" dirty="0">
                <a:solidFill>
                  <a:srgbClr val="333333"/>
                </a:solidFill>
              </a:rPr>
              <a:t> </a:t>
            </a:r>
            <a:r>
              <a:rPr lang="en-US" altLang="de-DE" sz="2400" dirty="0" err="1">
                <a:solidFill>
                  <a:srgbClr val="333333"/>
                </a:solidFill>
              </a:rPr>
              <a:t>tunteita</a:t>
            </a:r>
            <a:r>
              <a:rPr lang="en-US" altLang="de-DE" sz="2400" dirty="0">
                <a:solidFill>
                  <a:srgbClr val="333333"/>
                </a:solidFill>
              </a:rPr>
              <a:t> </a:t>
            </a:r>
            <a:r>
              <a:rPr lang="en-US" altLang="de-DE" sz="2400" dirty="0" err="1">
                <a:solidFill>
                  <a:srgbClr val="333333"/>
                </a:solidFill>
              </a:rPr>
              <a:t>kasvonilmeillä</a:t>
            </a:r>
            <a:r>
              <a:rPr lang="en-US" altLang="de-DE" sz="2400" dirty="0">
                <a:solidFill>
                  <a:srgbClr val="333333"/>
                </a:solidFill>
              </a:rPr>
              <a:t> </a:t>
            </a:r>
            <a:r>
              <a:rPr lang="en-US" altLang="de-DE" sz="2400" dirty="0" err="1">
                <a:solidFill>
                  <a:srgbClr val="333333"/>
                </a:solidFill>
              </a:rPr>
              <a:t>luonnostaan</a:t>
            </a:r>
            <a:r>
              <a:rPr lang="en-US" altLang="de-DE" sz="2400" dirty="0">
                <a:solidFill>
                  <a:srgbClr val="333333"/>
                </a:solidFill>
              </a:rPr>
              <a:t> tai </a:t>
            </a:r>
            <a:r>
              <a:rPr lang="en-US" altLang="de-DE" sz="2400" dirty="0" err="1">
                <a:solidFill>
                  <a:srgbClr val="333333"/>
                </a:solidFill>
              </a:rPr>
              <a:t>johtuen</a:t>
            </a:r>
            <a:r>
              <a:rPr lang="en-US" altLang="de-DE" sz="2400" dirty="0">
                <a:solidFill>
                  <a:srgbClr val="333333"/>
                </a:solidFill>
              </a:rPr>
              <a:t> </a:t>
            </a:r>
            <a:r>
              <a:rPr lang="en-US" altLang="de-DE" sz="2400" dirty="0" err="1">
                <a:solidFill>
                  <a:srgbClr val="333333"/>
                </a:solidFill>
              </a:rPr>
              <a:t>sairaudesta</a:t>
            </a:r>
            <a:r>
              <a:rPr lang="en-US" altLang="de-DE" sz="2400" dirty="0">
                <a:solidFill>
                  <a:srgbClr val="333333"/>
                </a:solidFill>
              </a:rPr>
              <a:t> (</a:t>
            </a:r>
            <a:r>
              <a:rPr lang="en-US" altLang="de-DE" sz="2400" dirty="0" err="1">
                <a:solidFill>
                  <a:srgbClr val="333333"/>
                </a:solidFill>
              </a:rPr>
              <a:t>esim</a:t>
            </a:r>
            <a:r>
              <a:rPr lang="en-US" altLang="de-DE" sz="2400" dirty="0">
                <a:solidFill>
                  <a:srgbClr val="333333"/>
                </a:solidFill>
              </a:rPr>
              <a:t>. </a:t>
            </a:r>
            <a:r>
              <a:rPr lang="en-US" altLang="de-DE" sz="2400" dirty="0" err="1">
                <a:solidFill>
                  <a:srgbClr val="333333"/>
                </a:solidFill>
              </a:rPr>
              <a:t>Parkinsonin</a:t>
            </a:r>
            <a:r>
              <a:rPr lang="en-US" altLang="de-DE" sz="2400" dirty="0">
                <a:solidFill>
                  <a:srgbClr val="333333"/>
                </a:solidFill>
              </a:rPr>
              <a:t> </a:t>
            </a:r>
            <a:r>
              <a:rPr lang="en-US" altLang="de-DE" sz="2400" dirty="0" err="1">
                <a:solidFill>
                  <a:srgbClr val="333333"/>
                </a:solidFill>
              </a:rPr>
              <a:t>tauti</a:t>
            </a:r>
            <a:r>
              <a:rPr lang="en-US" altLang="de-DE" sz="2400" dirty="0">
                <a:solidFill>
                  <a:srgbClr val="333333"/>
                </a:solidFill>
              </a:rPr>
              <a:t>), </a:t>
            </a:r>
            <a:r>
              <a:rPr lang="en-US" altLang="de-DE" sz="2400" dirty="0" err="1">
                <a:solidFill>
                  <a:srgbClr val="333333"/>
                </a:solidFill>
              </a:rPr>
              <a:t>mikä</a:t>
            </a:r>
            <a:r>
              <a:rPr lang="en-US" altLang="de-DE" sz="2400" dirty="0">
                <a:solidFill>
                  <a:srgbClr val="333333"/>
                </a:solidFill>
              </a:rPr>
              <a:t> </a:t>
            </a:r>
            <a:r>
              <a:rPr lang="en-US" altLang="de-DE" sz="2400" dirty="0" err="1">
                <a:solidFill>
                  <a:srgbClr val="333333"/>
                </a:solidFill>
              </a:rPr>
              <a:t>tekee</a:t>
            </a:r>
            <a:r>
              <a:rPr lang="en-US" altLang="de-DE" sz="2400" dirty="0">
                <a:solidFill>
                  <a:srgbClr val="333333"/>
                </a:solidFill>
              </a:rPr>
              <a:t> </a:t>
            </a:r>
            <a:r>
              <a:rPr lang="en-US" altLang="de-DE" sz="2400" dirty="0" err="1">
                <a:solidFill>
                  <a:srgbClr val="333333"/>
                </a:solidFill>
              </a:rPr>
              <a:t>vaikeaksi</a:t>
            </a:r>
            <a:r>
              <a:rPr lang="en-US" altLang="de-DE" sz="2400" dirty="0">
                <a:solidFill>
                  <a:srgbClr val="333333"/>
                </a:solidFill>
              </a:rPr>
              <a:t> </a:t>
            </a:r>
            <a:r>
              <a:rPr lang="en-US" altLang="de-DE" sz="2400" dirty="0" err="1">
                <a:solidFill>
                  <a:srgbClr val="333333"/>
                </a:solidFill>
              </a:rPr>
              <a:t>päätellä</a:t>
            </a:r>
            <a:r>
              <a:rPr lang="en-US" altLang="de-DE" sz="2400" dirty="0">
                <a:solidFill>
                  <a:srgbClr val="333333"/>
                </a:solidFill>
              </a:rPr>
              <a:t>, </a:t>
            </a:r>
            <a:r>
              <a:rPr lang="en-US" altLang="de-DE" sz="2400" dirty="0" err="1">
                <a:solidFill>
                  <a:srgbClr val="333333"/>
                </a:solidFill>
              </a:rPr>
              <a:t>mitkä</a:t>
            </a:r>
            <a:r>
              <a:rPr lang="en-US" altLang="de-DE" sz="2400" dirty="0">
                <a:solidFill>
                  <a:srgbClr val="333333"/>
                </a:solidFill>
              </a:rPr>
              <a:t> </a:t>
            </a:r>
            <a:r>
              <a:rPr lang="en-US" altLang="de-DE" sz="2400" dirty="0" err="1">
                <a:solidFill>
                  <a:srgbClr val="333333"/>
                </a:solidFill>
              </a:rPr>
              <a:t>ovat</a:t>
            </a:r>
            <a:r>
              <a:rPr lang="en-US" altLang="de-DE" sz="2400" dirty="0">
                <a:solidFill>
                  <a:srgbClr val="333333"/>
                </a:solidFill>
              </a:rPr>
              <a:t> </a:t>
            </a:r>
            <a:r>
              <a:rPr lang="en-US" altLang="de-DE" sz="2400" dirty="0" err="1">
                <a:solidFill>
                  <a:srgbClr val="333333"/>
                </a:solidFill>
              </a:rPr>
              <a:t>heidän</a:t>
            </a:r>
            <a:r>
              <a:rPr lang="en-US" altLang="de-DE" sz="2400" dirty="0">
                <a:solidFill>
                  <a:srgbClr val="333333"/>
                </a:solidFill>
              </a:rPr>
              <a:t> </a:t>
            </a:r>
            <a:r>
              <a:rPr lang="en-US" altLang="de-DE" sz="2400" dirty="0" err="1">
                <a:solidFill>
                  <a:srgbClr val="333333"/>
                </a:solidFill>
              </a:rPr>
              <a:t>sisäiset</a:t>
            </a:r>
            <a:r>
              <a:rPr lang="en-US" altLang="de-DE" sz="2400" dirty="0">
                <a:solidFill>
                  <a:srgbClr val="333333"/>
                </a:solidFill>
              </a:rPr>
              <a:t> </a:t>
            </a:r>
            <a:r>
              <a:rPr lang="en-US" altLang="de-DE" sz="2400" dirty="0" err="1">
                <a:solidFill>
                  <a:srgbClr val="333333"/>
                </a:solidFill>
              </a:rPr>
              <a:t>tunteensa</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Lisätieto</a:t>
            </a:r>
            <a:r>
              <a:rPr lang="en-US" altLang="de-DE" sz="2400" dirty="0">
                <a:solidFill>
                  <a:srgbClr val="333333"/>
                </a:solidFill>
              </a:rPr>
              <a:t> (</a:t>
            </a:r>
            <a:r>
              <a:rPr lang="en-US" altLang="de-DE" sz="2400" dirty="0" err="1">
                <a:solidFill>
                  <a:srgbClr val="333333"/>
                </a:solidFill>
              </a:rPr>
              <a:t>tilanne</a:t>
            </a:r>
            <a:r>
              <a:rPr lang="en-US" altLang="de-DE" sz="2400" dirty="0">
                <a:solidFill>
                  <a:srgbClr val="333333"/>
                </a:solidFill>
              </a:rPr>
              <a:t>, </a:t>
            </a:r>
            <a:r>
              <a:rPr lang="en-US" altLang="de-DE" sz="2400" dirty="0" err="1">
                <a:solidFill>
                  <a:srgbClr val="333333"/>
                </a:solidFill>
              </a:rPr>
              <a:t>aiempi</a:t>
            </a:r>
            <a:r>
              <a:rPr lang="en-US" altLang="de-DE" sz="2400" dirty="0">
                <a:solidFill>
                  <a:srgbClr val="333333"/>
                </a:solidFill>
              </a:rPr>
              <a:t> </a:t>
            </a:r>
            <a:r>
              <a:rPr lang="en-US" altLang="de-DE" sz="2400" dirty="0" err="1">
                <a:solidFill>
                  <a:srgbClr val="333333"/>
                </a:solidFill>
              </a:rPr>
              <a:t>tieto</a:t>
            </a:r>
            <a:r>
              <a:rPr lang="en-US" altLang="de-DE" sz="2400" dirty="0">
                <a:solidFill>
                  <a:srgbClr val="333333"/>
                </a:solidFill>
              </a:rPr>
              <a:t> </a:t>
            </a:r>
            <a:r>
              <a:rPr lang="en-US" altLang="de-DE" sz="2400" dirty="0" err="1">
                <a:solidFill>
                  <a:srgbClr val="333333"/>
                </a:solidFill>
              </a:rPr>
              <a:t>henkilöstä</a:t>
            </a:r>
            <a:r>
              <a:rPr lang="en-US" altLang="de-DE" sz="2400" dirty="0">
                <a:solidFill>
                  <a:srgbClr val="333333"/>
                </a:solidFill>
              </a:rPr>
              <a:t>, </a:t>
            </a:r>
            <a:r>
              <a:rPr lang="en-US" altLang="de-DE" sz="2400" dirty="0" err="1">
                <a:solidFill>
                  <a:srgbClr val="333333"/>
                </a:solidFill>
              </a:rPr>
              <a:t>kysyminen</a:t>
            </a:r>
            <a:r>
              <a:rPr lang="en-US" altLang="de-DE" sz="2400" dirty="0">
                <a:solidFill>
                  <a:srgbClr val="333333"/>
                </a:solidFill>
              </a:rPr>
              <a:t> </a:t>
            </a:r>
            <a:r>
              <a:rPr lang="en-US" altLang="de-DE" sz="2400" dirty="0" err="1">
                <a:solidFill>
                  <a:srgbClr val="333333"/>
                </a:solidFill>
              </a:rPr>
              <a:t>henkilöltä</a:t>
            </a:r>
            <a:r>
              <a:rPr lang="en-US" altLang="de-DE" sz="2400" dirty="0">
                <a:solidFill>
                  <a:srgbClr val="333333"/>
                </a:solidFill>
              </a:rPr>
              <a:t> </a:t>
            </a:r>
            <a:r>
              <a:rPr lang="en-US" altLang="de-DE" sz="2400" dirty="0" err="1">
                <a:solidFill>
                  <a:srgbClr val="333333"/>
                </a:solidFill>
              </a:rPr>
              <a:t>suoraan</a:t>
            </a:r>
            <a:r>
              <a:rPr lang="en-US" altLang="de-DE" sz="2400" dirty="0">
                <a:solidFill>
                  <a:srgbClr val="333333"/>
                </a:solidFill>
              </a:rPr>
              <a:t>, </a:t>
            </a:r>
            <a:r>
              <a:rPr lang="en-US" altLang="de-DE" sz="2400" dirty="0" err="1">
                <a:solidFill>
                  <a:srgbClr val="333333"/>
                </a:solidFill>
              </a:rPr>
              <a:t>jos</a:t>
            </a:r>
            <a:r>
              <a:rPr lang="en-US" altLang="de-DE" sz="2400" dirty="0">
                <a:solidFill>
                  <a:srgbClr val="333333"/>
                </a:solidFill>
              </a:rPr>
              <a:t> </a:t>
            </a:r>
            <a:r>
              <a:rPr lang="en-US" altLang="de-DE" sz="2400" dirty="0" err="1">
                <a:solidFill>
                  <a:srgbClr val="333333"/>
                </a:solidFill>
              </a:rPr>
              <a:t>mahdollista</a:t>
            </a:r>
            <a:r>
              <a:rPr lang="en-US" altLang="de-DE" sz="2400" dirty="0">
                <a:solidFill>
                  <a:srgbClr val="333333"/>
                </a:solidFill>
              </a:rPr>
              <a:t>) </a:t>
            </a:r>
            <a:r>
              <a:rPr lang="en-US" altLang="de-DE" sz="2400" dirty="0" err="1">
                <a:solidFill>
                  <a:srgbClr val="333333"/>
                </a:solidFill>
              </a:rPr>
              <a:t>pitäisi</a:t>
            </a:r>
            <a:r>
              <a:rPr lang="en-US" altLang="de-DE" sz="2400" dirty="0">
                <a:solidFill>
                  <a:srgbClr val="333333"/>
                </a:solidFill>
              </a:rPr>
              <a:t> </a:t>
            </a:r>
            <a:r>
              <a:rPr lang="en-US" altLang="de-DE" sz="2400" dirty="0" err="1">
                <a:solidFill>
                  <a:srgbClr val="333333"/>
                </a:solidFill>
              </a:rPr>
              <a:t>huomioida</a:t>
            </a:r>
            <a:r>
              <a:rPr lang="en-US" altLang="de-DE" sz="2400" dirty="0">
                <a:solidFill>
                  <a:srgbClr val="333333"/>
                </a:solidFill>
              </a:rPr>
              <a:t> </a:t>
            </a:r>
            <a:r>
              <a:rPr lang="en-US" altLang="de-DE" sz="2400" dirty="0" err="1">
                <a:solidFill>
                  <a:srgbClr val="333333"/>
                </a:solidFill>
              </a:rPr>
              <a:t>ennen</a:t>
            </a:r>
            <a:r>
              <a:rPr lang="en-US" altLang="de-DE" sz="2400" dirty="0">
                <a:solidFill>
                  <a:srgbClr val="333333"/>
                </a:solidFill>
              </a:rPr>
              <a:t> </a:t>
            </a:r>
            <a:r>
              <a:rPr lang="en-US" altLang="de-DE" sz="2400" dirty="0" err="1">
                <a:solidFill>
                  <a:srgbClr val="333333"/>
                </a:solidFill>
              </a:rPr>
              <a:t>kasvojen</a:t>
            </a:r>
            <a:r>
              <a:rPr lang="en-US" altLang="de-DE" sz="2400" dirty="0">
                <a:solidFill>
                  <a:srgbClr val="333333"/>
                </a:solidFill>
              </a:rPr>
              <a:t> </a:t>
            </a:r>
            <a:r>
              <a:rPr lang="en-US" altLang="de-DE" sz="2400" dirty="0" err="1">
                <a:solidFill>
                  <a:srgbClr val="333333"/>
                </a:solidFill>
              </a:rPr>
              <a:t>ilmeiden</a:t>
            </a:r>
            <a:r>
              <a:rPr lang="en-US" altLang="de-DE" sz="2400" dirty="0">
                <a:solidFill>
                  <a:srgbClr val="333333"/>
                </a:solidFill>
              </a:rPr>
              <a:t> ja </a:t>
            </a:r>
            <a:r>
              <a:rPr lang="en-US" altLang="de-DE" sz="2400" dirty="0" err="1">
                <a:solidFill>
                  <a:srgbClr val="333333"/>
                </a:solidFill>
              </a:rPr>
              <a:t>eleiden</a:t>
            </a:r>
            <a:r>
              <a:rPr lang="en-US" altLang="de-DE" sz="2400" dirty="0">
                <a:solidFill>
                  <a:srgbClr val="333333"/>
                </a:solidFill>
              </a:rPr>
              <a:t> </a:t>
            </a:r>
            <a:r>
              <a:rPr lang="en-US" altLang="de-DE" sz="2400" dirty="0" err="1">
                <a:solidFill>
                  <a:srgbClr val="333333"/>
                </a:solidFill>
              </a:rPr>
              <a:t>tulkintaa</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31540239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Tehtävä 3</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53</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de-DE" altLang="de-DE" sz="2400" dirty="0">
                <a:solidFill>
                  <a:srgbClr val="333333"/>
                </a:solidFill>
              </a:rPr>
              <a:t>Seuraavaksi sinulle näytetään kuvasarjoja.</a:t>
            </a:r>
          </a:p>
          <a:p>
            <a:pPr marL="342900" indent="-342900" defTabSz="914400" fontAlgn="base">
              <a:buClr>
                <a:srgbClr val="333333"/>
              </a:buClr>
              <a:buFont typeface="WingDings"/>
              <a:buChar char=""/>
            </a:pPr>
            <a:r>
              <a:rPr lang="de-DE" altLang="de-DE" sz="2400" dirty="0">
                <a:solidFill>
                  <a:srgbClr val="333333"/>
                </a:solidFill>
              </a:rPr>
              <a:t>Kuvat 1-3 näytetään käänteisessä järjestyksessä, eli kuva 3 näytetään ensin.</a:t>
            </a:r>
            <a:endParaRPr lang="en-US" altLang="de-DE" sz="2400" dirty="0">
              <a:solidFill>
                <a:srgbClr val="333333"/>
              </a:solidFill>
            </a:endParaRPr>
          </a:p>
          <a:p>
            <a:pPr marL="342900" indent="-342900" defTabSz="914400" fontAlgn="base">
              <a:buClr>
                <a:srgbClr val="333333"/>
              </a:buClr>
              <a:buFont typeface="WingDings"/>
              <a:buChar char=""/>
            </a:pPr>
            <a:r>
              <a:rPr lang="de-DE" altLang="de-DE" sz="2400" dirty="0">
                <a:solidFill>
                  <a:srgbClr val="333333"/>
                </a:solidFill>
              </a:rPr>
              <a:t>Jokaisen kuvan jälkeen sinulta kysytään, mikä kolmesta vaihtoehdosta mielestäsi loogisesti täydentää kuvasarjan.</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mies suunnittelee tekevänsä?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54</a:t>
            </a:fld>
            <a:endParaRPr lang="de-DE" altLang="de-DE">
              <a:latin typeface="+mn-lt"/>
              <a:cs typeface="+mn-cs"/>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0"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mies suunnittelee tekevänsä?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55</a:t>
            </a:fld>
            <a:endParaRPr lang="de-DE" altLang="de-DE">
              <a:latin typeface="+mn-lt"/>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mies suunnittelee tekevänsä?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56</a:t>
            </a:fld>
            <a:endParaRPr lang="de-DE" altLang="de-DE">
              <a:latin typeface="+mn-lt"/>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Oikea vastaus on 4c!</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57</a:t>
            </a:fld>
            <a:endParaRPr lang="de-DE" altLang="de-DE">
              <a:latin typeface="+mn-lt"/>
              <a:cs typeface="+mn-cs"/>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nainen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58</a:t>
            </a:fld>
            <a:endParaRPr lang="de-DE" altLang="de-DE">
              <a:latin typeface="+mn-lt"/>
              <a:cs typeface="+mn-cs"/>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nainen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59</a:t>
            </a:fld>
            <a:endParaRPr lang="de-DE" altLang="de-DE">
              <a:latin typeface="+mn-lt"/>
              <a:cs typeface="+mn-cs"/>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nainen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60</a:t>
            </a:fld>
            <a:endParaRPr lang="de-DE" altLang="de-DE">
              <a:latin typeface="+mn-lt"/>
              <a:cs typeface="+mn-cs"/>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a:latin typeface="+mn-lt"/>
                <a:ea typeface="+mn-ea"/>
                <a:cs typeface="+mn-cs"/>
              </a:rPr>
              <a:t>Oikea vastaus on 4a!</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61</a:t>
            </a:fld>
            <a:endParaRPr lang="de-DE" altLang="de-DE">
              <a:latin typeface="+mn-lt"/>
              <a:cs typeface="+mn-cs"/>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mies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62</a:t>
            </a:fld>
            <a:endParaRPr lang="de-DE" altLang="de-DE">
              <a:latin typeface="+mn-lt"/>
              <a:cs typeface="+mn-cs"/>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mies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63</a:t>
            </a:fld>
            <a:endParaRPr lang="de-DE" altLang="de-DE">
              <a:latin typeface="+mn-lt"/>
              <a:cs typeface="+mn-cs"/>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mies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64</a:t>
            </a:fld>
            <a:endParaRPr lang="de-DE" altLang="de-DE">
              <a:latin typeface="+mn-lt"/>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Oikea vastaus on 4c!</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65</a:t>
            </a:fld>
            <a:endParaRPr lang="de-DE" altLang="de-DE">
              <a:latin typeface="+mn-lt"/>
              <a:cs typeface="+mn-cs"/>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nainen suunnittelee tekevänsä?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66</a:t>
            </a:fld>
            <a:endParaRPr lang="de-DE" altLang="de-DE">
              <a:latin typeface="+mn-lt"/>
              <a:cs typeface="+mn-cs"/>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nainen suunnittelee tekevänsä?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67</a:t>
            </a:fld>
            <a:endParaRPr lang="de-DE" altLang="de-DE">
              <a:latin typeface="+mn-lt"/>
              <a:cs typeface="+mn-cs"/>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nainen suunnittelee tekevänsä?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68</a:t>
            </a:fld>
            <a:endParaRPr lang="de-DE" altLang="de-DE">
              <a:latin typeface="+mn-lt"/>
              <a:cs typeface="+mn-cs"/>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Oikea vastaus on 4a!</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69</a:t>
            </a:fld>
            <a:endParaRPr lang="de-DE" altLang="de-DE">
              <a:latin typeface="+mn-lt"/>
              <a:cs typeface="+mn-cs"/>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nainen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70</a:t>
            </a:fld>
            <a:endParaRPr lang="de-DE" altLang="de-DE">
              <a:latin typeface="+mn-lt"/>
              <a:cs typeface="+mn-cs"/>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Keskustele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nainen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71</a:t>
            </a:fld>
            <a:endParaRPr lang="de-DE" altLang="de-DE">
              <a:latin typeface="+mn-lt"/>
              <a:cs typeface="+mn-cs"/>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Keskustele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nainen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72</a:t>
            </a:fld>
            <a:endParaRPr lang="de-DE" altLang="de-DE">
              <a:latin typeface="+mn-lt"/>
              <a:cs typeface="+mn-cs"/>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Keskustele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Oikea vastaus on 4b!</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73</a:t>
            </a:fld>
            <a:endParaRPr lang="de-DE" altLang="de-DE">
              <a:latin typeface="+mn-lt"/>
              <a:cs typeface="+mn-cs"/>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nainen suunnittelee tekevänsä?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74</a:t>
            </a:fld>
            <a:endParaRPr lang="de-DE" altLang="de-DE">
              <a:latin typeface="+mn-lt"/>
              <a:cs typeface="+mn-cs"/>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nainen suunnittelee tekevänsä?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75</a:t>
            </a:fld>
            <a:endParaRPr lang="de-DE" altLang="de-DE">
              <a:latin typeface="+mn-lt"/>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nainen suunnittelee tekevänsä?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76</a:t>
            </a:fld>
            <a:endParaRPr lang="de-DE" altLang="de-DE">
              <a:latin typeface="+mn-lt"/>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Oikea vastaus on 4b!</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77</a:t>
            </a:fld>
            <a:endParaRPr lang="de-DE" altLang="de-DE">
              <a:latin typeface="+mn-lt"/>
              <a:cs typeface="+mn-cs"/>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poika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78</a:t>
            </a:fld>
            <a:endParaRPr lang="de-DE" altLang="de-DE">
              <a:latin typeface="+mn-lt"/>
              <a:cs typeface="+mn-cs"/>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poika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79</a:t>
            </a:fld>
            <a:endParaRPr lang="de-DE" altLang="de-DE">
              <a:latin typeface="+mn-lt"/>
              <a:cs typeface="+mn-cs"/>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poika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80</a:t>
            </a:fld>
            <a:endParaRPr lang="de-DE" altLang="de-DE">
              <a:latin typeface="+mn-lt"/>
              <a:cs typeface="+mn-cs"/>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Oikea vastaus on 4a!</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81</a:t>
            </a:fld>
            <a:endParaRPr lang="de-DE" altLang="de-DE">
              <a:latin typeface="+mn-lt"/>
              <a:cs typeface="+mn-cs"/>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mies suunnittelee tekevänsä?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82</a:t>
            </a:fld>
            <a:endParaRPr lang="de-DE" altLang="de-DE">
              <a:latin typeface="+mn-lt"/>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mies suunnittelee tekevänsä?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83</a:t>
            </a:fld>
            <a:endParaRPr lang="de-DE" altLang="de-DE">
              <a:latin typeface="+mn-lt"/>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mies suunnittelee tekevänsä?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84</a:t>
            </a:fld>
            <a:endParaRPr lang="de-DE" altLang="de-DE">
              <a:latin typeface="+mn-lt"/>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Oikea vastaus on 4b!</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85</a:t>
            </a:fld>
            <a:endParaRPr lang="de-DE" altLang="de-DE">
              <a:latin typeface="+mn-lt"/>
              <a:cs typeface="+mn-cs"/>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nainen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86</a:t>
            </a:fld>
            <a:endParaRPr lang="de-DE" altLang="de-DE">
              <a:latin typeface="+mn-lt"/>
              <a:cs typeface="+mn-cs"/>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nainen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87</a:t>
            </a:fld>
            <a:endParaRPr lang="de-DE" altLang="de-DE">
              <a:latin typeface="+mn-lt"/>
              <a:cs typeface="+mn-cs"/>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nainen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88</a:t>
            </a:fld>
            <a:endParaRPr lang="de-DE" altLang="de-DE">
              <a:latin typeface="+mn-lt"/>
              <a:cs typeface="+mn-cs"/>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Oikea vastaus on 4a!</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89</a:t>
            </a:fld>
            <a:endParaRPr lang="de-DE" altLang="de-DE">
              <a:latin typeface="+mn-lt"/>
              <a:cs typeface="+mn-cs"/>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mies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90</a:t>
            </a:fld>
            <a:endParaRPr lang="de-DE" altLang="de-DE">
              <a:latin typeface="+mn-lt"/>
              <a:cs typeface="+mn-cs"/>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mies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91</a:t>
            </a:fld>
            <a:endParaRPr lang="de-DE" altLang="de-DE">
              <a:latin typeface="+mn-lt"/>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mies aikoo tehdä?</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92</a:t>
            </a:fld>
            <a:endParaRPr lang="de-DE" altLang="de-DE">
              <a:latin typeface="+mn-lt"/>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i-FI" altLang="de-DE" sz="2000">
                <a:solidFill>
                  <a:srgbClr val="333333"/>
                </a:solidFill>
                <a:latin typeface="Calibri Light"/>
              </a:rPr>
              <a:t>Kuinka yllä oleva tarina jatkuu?</a:t>
            </a:r>
          </a:p>
          <a:p>
            <a:pPr algn="ctr" eaLnBrk="1" hangingPunct="1">
              <a:spcBef>
                <a:spcPts val="1200"/>
              </a:spcBef>
              <a:spcAft>
                <a:spcPts val="0"/>
              </a:spcAft>
              <a:buClrTx/>
              <a:buNone/>
            </a:pPr>
            <a:r>
              <a:rPr lang="fi-FI" altLang="de-DE" sz="2000">
                <a:solidFill>
                  <a:srgbClr val="333333"/>
                </a:solidFill>
                <a:latin typeface="Calibri Light"/>
              </a:rPr>
              <a:t>Keskustelkaa seuraavien vaihtoehtojen todennäköisyydestä:</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Oikea vastaus on 4b!</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93</a:t>
            </a:fld>
            <a:endParaRPr lang="de-DE" altLang="de-DE">
              <a:latin typeface="+mn-lt"/>
              <a:cs typeface="+mn-cs"/>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Yhteenveto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GB" altLang="fi-FI" sz="2400" dirty="0" err="1">
                <a:solidFill>
                  <a:srgbClr val="333333"/>
                </a:solidFill>
              </a:rPr>
              <a:t>Vahvoja</a:t>
            </a:r>
            <a:r>
              <a:rPr lang="en-GB" altLang="fi-FI" sz="2400" dirty="0">
                <a:solidFill>
                  <a:srgbClr val="333333"/>
                </a:solidFill>
              </a:rPr>
              <a:t> </a:t>
            </a:r>
            <a:r>
              <a:rPr lang="en-GB" altLang="fi-FI" sz="2400" dirty="0" err="1">
                <a:solidFill>
                  <a:srgbClr val="333333"/>
                </a:solidFill>
              </a:rPr>
              <a:t>johtopäätöksiä</a:t>
            </a:r>
            <a:r>
              <a:rPr lang="en-GB" altLang="fi-FI" sz="2400" dirty="0">
                <a:solidFill>
                  <a:srgbClr val="333333"/>
                </a:solidFill>
              </a:rPr>
              <a:t> </a:t>
            </a:r>
            <a:r>
              <a:rPr lang="en-GB" altLang="fi-FI" sz="2400" dirty="0" err="1">
                <a:solidFill>
                  <a:srgbClr val="333333"/>
                </a:solidFill>
              </a:rPr>
              <a:t>toisesta</a:t>
            </a:r>
            <a:r>
              <a:rPr lang="en-GB" altLang="fi-FI" sz="2400" dirty="0">
                <a:solidFill>
                  <a:srgbClr val="333333"/>
                </a:solidFill>
              </a:rPr>
              <a:t> </a:t>
            </a:r>
            <a:r>
              <a:rPr lang="en-GB" altLang="fi-FI" sz="2400" dirty="0" err="1">
                <a:solidFill>
                  <a:srgbClr val="333333"/>
                </a:solidFill>
              </a:rPr>
              <a:t>henkilöstä</a:t>
            </a:r>
            <a:r>
              <a:rPr lang="en-GB" altLang="fi-FI" sz="2400" dirty="0">
                <a:solidFill>
                  <a:srgbClr val="333333"/>
                </a:solidFill>
              </a:rPr>
              <a:t> </a:t>
            </a:r>
            <a:r>
              <a:rPr lang="en-GB" altLang="fi-FI" sz="2400" dirty="0" err="1">
                <a:solidFill>
                  <a:srgbClr val="333333"/>
                </a:solidFill>
              </a:rPr>
              <a:t>tulisi</a:t>
            </a:r>
            <a:r>
              <a:rPr lang="en-GB" altLang="fi-FI" sz="2400" dirty="0">
                <a:solidFill>
                  <a:srgbClr val="333333"/>
                </a:solidFill>
              </a:rPr>
              <a:t> </a:t>
            </a:r>
            <a:r>
              <a:rPr lang="en-GB" altLang="fi-FI" sz="2400" dirty="0" err="1">
                <a:solidFill>
                  <a:srgbClr val="333333"/>
                </a:solidFill>
              </a:rPr>
              <a:t>tehdä</a:t>
            </a:r>
            <a:r>
              <a:rPr lang="en-GB" altLang="fi-FI" sz="2400" dirty="0">
                <a:solidFill>
                  <a:srgbClr val="333333"/>
                </a:solidFill>
              </a:rPr>
              <a:t> </a:t>
            </a:r>
            <a:r>
              <a:rPr lang="en-GB" altLang="fi-FI" sz="2400" dirty="0" err="1">
                <a:solidFill>
                  <a:srgbClr val="333333"/>
                </a:solidFill>
              </a:rPr>
              <a:t>ainoastaan</a:t>
            </a:r>
            <a:r>
              <a:rPr lang="en-GB" altLang="fi-FI" sz="2400" dirty="0">
                <a:solidFill>
                  <a:srgbClr val="333333"/>
                </a:solidFill>
              </a:rPr>
              <a:t> </a:t>
            </a:r>
            <a:r>
              <a:rPr lang="en-GB" altLang="fi-FI" sz="2400" dirty="0" err="1">
                <a:solidFill>
                  <a:srgbClr val="333333"/>
                </a:solidFill>
              </a:rPr>
              <a:t>silloin</a:t>
            </a:r>
            <a:r>
              <a:rPr lang="en-GB" altLang="fi-FI" sz="2400" dirty="0">
                <a:solidFill>
                  <a:srgbClr val="333333"/>
                </a:solidFill>
              </a:rPr>
              <a:t>, </a:t>
            </a:r>
            <a:r>
              <a:rPr lang="en-GB" altLang="fi-FI" sz="2400" dirty="0" err="1">
                <a:solidFill>
                  <a:srgbClr val="333333"/>
                </a:solidFill>
              </a:rPr>
              <a:t>jos</a:t>
            </a:r>
            <a:r>
              <a:rPr lang="en-GB" altLang="fi-FI" sz="2400" dirty="0">
                <a:solidFill>
                  <a:srgbClr val="333333"/>
                </a:solidFill>
              </a:rPr>
              <a:t> </a:t>
            </a:r>
            <a:r>
              <a:rPr lang="en-GB" altLang="fi-FI" sz="2400" dirty="0" err="1">
                <a:solidFill>
                  <a:srgbClr val="333333"/>
                </a:solidFill>
              </a:rPr>
              <a:t>tunnet</a:t>
            </a:r>
            <a:r>
              <a:rPr lang="en-GB" altLang="fi-FI" sz="2400" dirty="0">
                <a:solidFill>
                  <a:srgbClr val="333333"/>
                </a:solidFill>
              </a:rPr>
              <a:t> </a:t>
            </a:r>
            <a:r>
              <a:rPr lang="en-GB" altLang="fi-FI" sz="2400" dirty="0" err="1">
                <a:solidFill>
                  <a:srgbClr val="333333"/>
                </a:solidFill>
              </a:rPr>
              <a:t>hänet</a:t>
            </a:r>
            <a:r>
              <a:rPr lang="en-GB" altLang="fi-FI" sz="2400" dirty="0">
                <a:solidFill>
                  <a:srgbClr val="333333"/>
                </a:solidFill>
              </a:rPr>
              <a:t> </a:t>
            </a:r>
            <a:r>
              <a:rPr lang="en-GB" altLang="fi-FI" sz="2400" dirty="0" err="1">
                <a:solidFill>
                  <a:srgbClr val="333333"/>
                </a:solidFill>
              </a:rPr>
              <a:t>hyvin</a:t>
            </a:r>
            <a:r>
              <a:rPr lang="en-GB" altLang="fi-FI" sz="2400" dirty="0">
                <a:solidFill>
                  <a:srgbClr val="333333"/>
                </a:solidFill>
              </a:rPr>
              <a:t> tai </a:t>
            </a:r>
            <a:r>
              <a:rPr lang="en-GB" altLang="fi-FI" sz="2400" dirty="0" err="1">
                <a:solidFill>
                  <a:srgbClr val="333333"/>
                </a:solidFill>
              </a:rPr>
              <a:t>jos</a:t>
            </a:r>
            <a:r>
              <a:rPr lang="en-GB" altLang="fi-FI" sz="2400" dirty="0">
                <a:solidFill>
                  <a:srgbClr val="333333"/>
                </a:solidFill>
              </a:rPr>
              <a:t> </a:t>
            </a:r>
            <a:r>
              <a:rPr lang="en-GB" altLang="fi-FI" sz="2400" dirty="0" err="1">
                <a:solidFill>
                  <a:srgbClr val="333333"/>
                </a:solidFill>
              </a:rPr>
              <a:t>olet</a:t>
            </a:r>
            <a:r>
              <a:rPr lang="en-GB" altLang="fi-FI" sz="2400" dirty="0">
                <a:solidFill>
                  <a:srgbClr val="333333"/>
                </a:solidFill>
              </a:rPr>
              <a:t> </a:t>
            </a:r>
            <a:r>
              <a:rPr lang="en-GB" altLang="fi-FI" sz="2400" dirty="0" err="1">
                <a:solidFill>
                  <a:srgbClr val="333333"/>
                </a:solidFill>
              </a:rPr>
              <a:t>havainnoinut</a:t>
            </a:r>
            <a:r>
              <a:rPr lang="en-GB" altLang="fi-FI" sz="2400" dirty="0">
                <a:solidFill>
                  <a:srgbClr val="333333"/>
                </a:solidFill>
              </a:rPr>
              <a:t> </a:t>
            </a:r>
            <a:r>
              <a:rPr lang="en-GB" altLang="fi-FI" sz="2400" dirty="0" err="1">
                <a:solidFill>
                  <a:srgbClr val="333333"/>
                </a:solidFill>
              </a:rPr>
              <a:t>häntä</a:t>
            </a:r>
            <a:r>
              <a:rPr lang="en-GB" altLang="fi-FI" sz="2400" dirty="0">
                <a:solidFill>
                  <a:srgbClr val="333333"/>
                </a:solidFill>
              </a:rPr>
              <a:t> </a:t>
            </a:r>
            <a:r>
              <a:rPr lang="en-GB" altLang="fi-FI" sz="2400" dirty="0" err="1">
                <a:solidFill>
                  <a:srgbClr val="333333"/>
                </a:solidFill>
              </a:rPr>
              <a:t>riittävästi</a:t>
            </a:r>
            <a:r>
              <a:rPr lang="en-GB" altLang="fi-FI" sz="2400" dirty="0">
                <a:solidFill>
                  <a:srgbClr val="333333"/>
                </a:solidFill>
              </a:rPr>
              <a:t> </a:t>
            </a:r>
            <a:r>
              <a:rPr lang="en-GB" altLang="fi-FI" sz="2400" dirty="0" err="1">
                <a:solidFill>
                  <a:srgbClr val="333333"/>
                </a:solidFill>
              </a:rPr>
              <a:t>erilaisissa</a:t>
            </a:r>
            <a:r>
              <a:rPr lang="en-GB" altLang="fi-FI" sz="2400" dirty="0">
                <a:solidFill>
                  <a:srgbClr val="333333"/>
                </a:solidFill>
              </a:rPr>
              <a:t> </a:t>
            </a:r>
            <a:r>
              <a:rPr lang="en-GB" altLang="fi-FI" sz="2400" dirty="0" err="1">
                <a:solidFill>
                  <a:srgbClr val="333333"/>
                </a:solidFill>
              </a:rPr>
              <a:t>tilanteissa</a:t>
            </a:r>
            <a:r>
              <a:rPr lang="en-GB" altLang="fi-FI"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94</a:t>
            </a:fld>
            <a:endParaRPr lang="de-DE" altLang="de-DE">
              <a:latin typeface="+mn-lt"/>
              <a:cs typeface="+mn-cs"/>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Yhteenveto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GB" altLang="fi-FI" sz="2400" dirty="0" err="1">
                <a:solidFill>
                  <a:srgbClr val="333333"/>
                </a:solidFill>
              </a:rPr>
              <a:t>Vahvoja</a:t>
            </a:r>
            <a:r>
              <a:rPr lang="en-GB" altLang="fi-FI" sz="2400" dirty="0">
                <a:solidFill>
                  <a:srgbClr val="333333"/>
                </a:solidFill>
              </a:rPr>
              <a:t> </a:t>
            </a:r>
            <a:r>
              <a:rPr lang="en-GB" altLang="fi-FI" sz="2400" dirty="0" err="1">
                <a:solidFill>
                  <a:srgbClr val="333333"/>
                </a:solidFill>
              </a:rPr>
              <a:t>johtopäätöksiä</a:t>
            </a:r>
            <a:r>
              <a:rPr lang="en-GB" altLang="fi-FI" sz="2400" dirty="0">
                <a:solidFill>
                  <a:srgbClr val="333333"/>
                </a:solidFill>
              </a:rPr>
              <a:t> </a:t>
            </a:r>
            <a:r>
              <a:rPr lang="en-GB" altLang="fi-FI" sz="2400" dirty="0" err="1">
                <a:solidFill>
                  <a:srgbClr val="333333"/>
                </a:solidFill>
              </a:rPr>
              <a:t>toisesta</a:t>
            </a:r>
            <a:r>
              <a:rPr lang="en-GB" altLang="fi-FI" sz="2400" dirty="0">
                <a:solidFill>
                  <a:srgbClr val="333333"/>
                </a:solidFill>
              </a:rPr>
              <a:t> </a:t>
            </a:r>
            <a:r>
              <a:rPr lang="en-GB" altLang="fi-FI" sz="2400" dirty="0" err="1">
                <a:solidFill>
                  <a:srgbClr val="333333"/>
                </a:solidFill>
              </a:rPr>
              <a:t>henkilöstä</a:t>
            </a:r>
            <a:r>
              <a:rPr lang="en-GB" altLang="fi-FI" sz="2400" dirty="0">
                <a:solidFill>
                  <a:srgbClr val="333333"/>
                </a:solidFill>
              </a:rPr>
              <a:t> </a:t>
            </a:r>
            <a:r>
              <a:rPr lang="en-GB" altLang="fi-FI" sz="2400" dirty="0" err="1">
                <a:solidFill>
                  <a:srgbClr val="333333"/>
                </a:solidFill>
              </a:rPr>
              <a:t>tulisi</a:t>
            </a:r>
            <a:r>
              <a:rPr lang="en-GB" altLang="fi-FI" sz="2400" dirty="0">
                <a:solidFill>
                  <a:srgbClr val="333333"/>
                </a:solidFill>
              </a:rPr>
              <a:t> </a:t>
            </a:r>
            <a:r>
              <a:rPr lang="en-GB" altLang="fi-FI" sz="2400" dirty="0" err="1">
                <a:solidFill>
                  <a:srgbClr val="333333"/>
                </a:solidFill>
              </a:rPr>
              <a:t>tehdä</a:t>
            </a:r>
            <a:r>
              <a:rPr lang="en-GB" altLang="fi-FI" sz="2400" dirty="0">
                <a:solidFill>
                  <a:srgbClr val="333333"/>
                </a:solidFill>
              </a:rPr>
              <a:t> </a:t>
            </a:r>
            <a:r>
              <a:rPr lang="en-GB" altLang="fi-FI" sz="2400" dirty="0" err="1">
                <a:solidFill>
                  <a:srgbClr val="333333"/>
                </a:solidFill>
              </a:rPr>
              <a:t>ainoastaan</a:t>
            </a:r>
            <a:r>
              <a:rPr lang="en-GB" altLang="fi-FI" sz="2400" dirty="0">
                <a:solidFill>
                  <a:srgbClr val="333333"/>
                </a:solidFill>
              </a:rPr>
              <a:t> </a:t>
            </a:r>
            <a:r>
              <a:rPr lang="en-GB" altLang="fi-FI" sz="2400" dirty="0" err="1">
                <a:solidFill>
                  <a:srgbClr val="333333"/>
                </a:solidFill>
              </a:rPr>
              <a:t>silloin</a:t>
            </a:r>
            <a:r>
              <a:rPr lang="en-GB" altLang="fi-FI" sz="2400" dirty="0">
                <a:solidFill>
                  <a:srgbClr val="333333"/>
                </a:solidFill>
              </a:rPr>
              <a:t>, </a:t>
            </a:r>
            <a:r>
              <a:rPr lang="en-GB" altLang="fi-FI" sz="2400" dirty="0" err="1">
                <a:solidFill>
                  <a:srgbClr val="333333"/>
                </a:solidFill>
              </a:rPr>
              <a:t>jos</a:t>
            </a:r>
            <a:r>
              <a:rPr lang="en-GB" altLang="fi-FI" sz="2400" dirty="0">
                <a:solidFill>
                  <a:srgbClr val="333333"/>
                </a:solidFill>
              </a:rPr>
              <a:t> </a:t>
            </a:r>
            <a:r>
              <a:rPr lang="en-GB" altLang="fi-FI" sz="2400" dirty="0" err="1">
                <a:solidFill>
                  <a:srgbClr val="333333"/>
                </a:solidFill>
              </a:rPr>
              <a:t>tunnet</a:t>
            </a:r>
            <a:r>
              <a:rPr lang="en-GB" altLang="fi-FI" sz="2400" dirty="0">
                <a:solidFill>
                  <a:srgbClr val="333333"/>
                </a:solidFill>
              </a:rPr>
              <a:t> </a:t>
            </a:r>
            <a:r>
              <a:rPr lang="en-GB" altLang="fi-FI" sz="2400" dirty="0" err="1">
                <a:solidFill>
                  <a:srgbClr val="333333"/>
                </a:solidFill>
              </a:rPr>
              <a:t>hänet</a:t>
            </a:r>
            <a:r>
              <a:rPr lang="en-GB" altLang="fi-FI" sz="2400" dirty="0">
                <a:solidFill>
                  <a:srgbClr val="333333"/>
                </a:solidFill>
              </a:rPr>
              <a:t> </a:t>
            </a:r>
            <a:r>
              <a:rPr lang="en-GB" altLang="fi-FI" sz="2400" dirty="0" err="1">
                <a:solidFill>
                  <a:srgbClr val="333333"/>
                </a:solidFill>
              </a:rPr>
              <a:t>hyvin</a:t>
            </a:r>
            <a:r>
              <a:rPr lang="en-GB" altLang="fi-FI" sz="2400" dirty="0">
                <a:solidFill>
                  <a:srgbClr val="333333"/>
                </a:solidFill>
              </a:rPr>
              <a:t> tai </a:t>
            </a:r>
            <a:r>
              <a:rPr lang="en-GB" altLang="fi-FI" sz="2400" dirty="0" err="1">
                <a:solidFill>
                  <a:srgbClr val="333333"/>
                </a:solidFill>
              </a:rPr>
              <a:t>jos</a:t>
            </a:r>
            <a:r>
              <a:rPr lang="en-GB" altLang="fi-FI" sz="2400" dirty="0">
                <a:solidFill>
                  <a:srgbClr val="333333"/>
                </a:solidFill>
              </a:rPr>
              <a:t> </a:t>
            </a:r>
            <a:r>
              <a:rPr lang="en-GB" altLang="fi-FI" sz="2400" dirty="0" err="1">
                <a:solidFill>
                  <a:srgbClr val="333333"/>
                </a:solidFill>
              </a:rPr>
              <a:t>olet</a:t>
            </a:r>
            <a:r>
              <a:rPr lang="en-GB" altLang="fi-FI" sz="2400" dirty="0">
                <a:solidFill>
                  <a:srgbClr val="333333"/>
                </a:solidFill>
              </a:rPr>
              <a:t> </a:t>
            </a:r>
            <a:r>
              <a:rPr lang="en-GB" altLang="fi-FI" sz="2400" dirty="0" err="1">
                <a:solidFill>
                  <a:srgbClr val="333333"/>
                </a:solidFill>
              </a:rPr>
              <a:t>havainnoinut</a:t>
            </a:r>
            <a:r>
              <a:rPr lang="en-GB" altLang="fi-FI" sz="2400" dirty="0">
                <a:solidFill>
                  <a:srgbClr val="333333"/>
                </a:solidFill>
              </a:rPr>
              <a:t> </a:t>
            </a:r>
            <a:r>
              <a:rPr lang="en-GB" altLang="fi-FI" sz="2400" dirty="0" err="1">
                <a:solidFill>
                  <a:srgbClr val="333333"/>
                </a:solidFill>
              </a:rPr>
              <a:t>häntä</a:t>
            </a:r>
            <a:r>
              <a:rPr lang="en-GB" altLang="fi-FI" sz="2400" dirty="0">
                <a:solidFill>
                  <a:srgbClr val="333333"/>
                </a:solidFill>
              </a:rPr>
              <a:t> </a:t>
            </a:r>
            <a:r>
              <a:rPr lang="en-GB" altLang="fi-FI" sz="2400" dirty="0" err="1">
                <a:solidFill>
                  <a:srgbClr val="333333"/>
                </a:solidFill>
              </a:rPr>
              <a:t>riittävästi</a:t>
            </a:r>
            <a:r>
              <a:rPr lang="en-GB" altLang="fi-FI" sz="2400" dirty="0">
                <a:solidFill>
                  <a:srgbClr val="333333"/>
                </a:solidFill>
              </a:rPr>
              <a:t> </a:t>
            </a:r>
            <a:r>
              <a:rPr lang="en-GB" altLang="fi-FI" sz="2400" dirty="0" err="1">
                <a:solidFill>
                  <a:srgbClr val="333333"/>
                </a:solidFill>
              </a:rPr>
              <a:t>erilaisissa</a:t>
            </a:r>
            <a:r>
              <a:rPr lang="en-GB" altLang="fi-FI" sz="2400" dirty="0">
                <a:solidFill>
                  <a:srgbClr val="333333"/>
                </a:solidFill>
              </a:rPr>
              <a:t> </a:t>
            </a:r>
            <a:r>
              <a:rPr lang="en-GB" altLang="fi-FI" sz="2400" dirty="0" err="1">
                <a:solidFill>
                  <a:srgbClr val="333333"/>
                </a:solidFill>
              </a:rPr>
              <a:t>tilanteissa</a:t>
            </a:r>
            <a:r>
              <a:rPr lang="en-GB" altLang="fi-FI" sz="2400" dirty="0">
                <a:solidFill>
                  <a:srgbClr val="333333"/>
                </a:solidFill>
              </a:rPr>
              <a:t>.</a:t>
            </a:r>
          </a:p>
          <a:p>
            <a:pPr marL="342900" indent="-342900" defTabSz="914400" fontAlgn="base">
              <a:buClr>
                <a:srgbClr val="333333"/>
              </a:buClr>
              <a:buFont typeface="WingDings"/>
              <a:buChar char=""/>
            </a:pPr>
            <a:r>
              <a:rPr lang="en-US" altLang="fi-FI" sz="2400" dirty="0" err="1">
                <a:solidFill>
                  <a:srgbClr val="333333"/>
                </a:solidFill>
              </a:rPr>
              <a:t>Arvioitaessa</a:t>
            </a:r>
            <a:r>
              <a:rPr lang="en-US" altLang="fi-FI" sz="2400" dirty="0">
                <a:solidFill>
                  <a:srgbClr val="333333"/>
                </a:solidFill>
              </a:rPr>
              <a:t> </a:t>
            </a:r>
            <a:r>
              <a:rPr lang="en-US" altLang="fi-FI" sz="2400" dirty="0" err="1">
                <a:solidFill>
                  <a:srgbClr val="333333"/>
                </a:solidFill>
              </a:rPr>
              <a:t>monimutkaisia</a:t>
            </a:r>
            <a:r>
              <a:rPr lang="en-US" altLang="fi-FI" sz="2400" dirty="0">
                <a:solidFill>
                  <a:srgbClr val="333333"/>
                </a:solidFill>
              </a:rPr>
              <a:t> </a:t>
            </a:r>
            <a:r>
              <a:rPr lang="en-US" altLang="fi-FI" sz="2400" dirty="0" err="1">
                <a:solidFill>
                  <a:srgbClr val="333333"/>
                </a:solidFill>
              </a:rPr>
              <a:t>tilanteita</a:t>
            </a:r>
            <a:r>
              <a:rPr lang="en-US" altLang="fi-FI" sz="2400" dirty="0">
                <a:solidFill>
                  <a:srgbClr val="333333"/>
                </a:solidFill>
              </a:rPr>
              <a:t> (</a:t>
            </a:r>
            <a:r>
              <a:rPr lang="en-US" altLang="fi-FI" sz="2400" dirty="0" err="1">
                <a:solidFill>
                  <a:srgbClr val="333333"/>
                </a:solidFill>
              </a:rPr>
              <a:t>kuten</a:t>
            </a:r>
            <a:r>
              <a:rPr lang="en-US" altLang="fi-FI" sz="2400" dirty="0">
                <a:solidFill>
                  <a:srgbClr val="333333"/>
                </a:solidFill>
              </a:rPr>
              <a:t> </a:t>
            </a:r>
            <a:r>
              <a:rPr lang="en-US" altLang="fi-FI" sz="2400" dirty="0" err="1">
                <a:solidFill>
                  <a:srgbClr val="333333"/>
                </a:solidFill>
              </a:rPr>
              <a:t>edellä</a:t>
            </a:r>
            <a:r>
              <a:rPr lang="en-US" altLang="fi-FI" sz="2400" dirty="0">
                <a:solidFill>
                  <a:srgbClr val="333333"/>
                </a:solidFill>
              </a:rPr>
              <a:t> </a:t>
            </a:r>
            <a:r>
              <a:rPr lang="en-US" altLang="fi-FI" sz="2400" dirty="0" err="1">
                <a:solidFill>
                  <a:srgbClr val="333333"/>
                </a:solidFill>
              </a:rPr>
              <a:t>esitettyjä</a:t>
            </a:r>
            <a:r>
              <a:rPr lang="en-US" altLang="fi-FI" sz="2400" dirty="0">
                <a:solidFill>
                  <a:srgbClr val="333333"/>
                </a:solidFill>
              </a:rPr>
              <a:t> </a:t>
            </a:r>
            <a:r>
              <a:rPr lang="en-US" altLang="fi-FI" sz="2400" dirty="0" err="1">
                <a:solidFill>
                  <a:srgbClr val="333333"/>
                </a:solidFill>
              </a:rPr>
              <a:t>tilanteita</a:t>
            </a:r>
            <a:r>
              <a:rPr lang="en-US" altLang="fi-FI" sz="2400" dirty="0">
                <a:solidFill>
                  <a:srgbClr val="333333"/>
                </a:solidFill>
              </a:rPr>
              <a:t>), on </a:t>
            </a:r>
            <a:r>
              <a:rPr lang="en-US" altLang="fi-FI" sz="2400" dirty="0" err="1">
                <a:solidFill>
                  <a:srgbClr val="333333"/>
                </a:solidFill>
              </a:rPr>
              <a:t>tärkeää</a:t>
            </a:r>
            <a:r>
              <a:rPr lang="en-US" altLang="fi-FI" sz="2400" dirty="0">
                <a:solidFill>
                  <a:srgbClr val="333333"/>
                </a:solidFill>
              </a:rPr>
              <a:t> </a:t>
            </a:r>
            <a:r>
              <a:rPr lang="en-US" altLang="fi-FI" sz="2400" dirty="0" err="1">
                <a:solidFill>
                  <a:srgbClr val="333333"/>
                </a:solidFill>
              </a:rPr>
              <a:t>ottaa</a:t>
            </a:r>
            <a:r>
              <a:rPr lang="en-US" altLang="fi-FI" sz="2400" dirty="0">
                <a:solidFill>
                  <a:srgbClr val="333333"/>
                </a:solidFill>
              </a:rPr>
              <a:t> </a:t>
            </a:r>
            <a:r>
              <a:rPr lang="en-US" altLang="fi-FI" sz="2400" dirty="0" err="1">
                <a:solidFill>
                  <a:srgbClr val="333333"/>
                </a:solidFill>
              </a:rPr>
              <a:t>huomioon</a:t>
            </a:r>
            <a:r>
              <a:rPr lang="en-US" altLang="fi-FI" sz="2400" dirty="0">
                <a:solidFill>
                  <a:srgbClr val="333333"/>
                </a:solidFill>
              </a:rPr>
              <a:t> </a:t>
            </a:r>
            <a:r>
              <a:rPr lang="en-US" altLang="fi-FI" sz="2400" dirty="0" err="1">
                <a:solidFill>
                  <a:srgbClr val="333333"/>
                </a:solidFill>
              </a:rPr>
              <a:t>kaikki</a:t>
            </a:r>
            <a:r>
              <a:rPr lang="en-US" altLang="fi-FI" sz="2400" dirty="0">
                <a:solidFill>
                  <a:srgbClr val="333333"/>
                </a:solidFill>
              </a:rPr>
              <a:t> </a:t>
            </a:r>
            <a:r>
              <a:rPr lang="en-US" altLang="fi-FI" sz="2400" dirty="0" err="1">
                <a:solidFill>
                  <a:srgbClr val="333333"/>
                </a:solidFill>
              </a:rPr>
              <a:t>saatavissa</a:t>
            </a:r>
            <a:r>
              <a:rPr lang="en-US" altLang="fi-FI" sz="2400" dirty="0">
                <a:solidFill>
                  <a:srgbClr val="333333"/>
                </a:solidFill>
              </a:rPr>
              <a:t> </a:t>
            </a:r>
            <a:r>
              <a:rPr lang="en-US" altLang="fi-FI" sz="2400" dirty="0" err="1">
                <a:solidFill>
                  <a:srgbClr val="333333"/>
                </a:solidFill>
              </a:rPr>
              <a:t>oleva</a:t>
            </a:r>
            <a:r>
              <a:rPr lang="en-US" altLang="fi-FI" sz="2400" dirty="0">
                <a:solidFill>
                  <a:srgbClr val="333333"/>
                </a:solidFill>
              </a:rPr>
              <a:t> </a:t>
            </a:r>
            <a:r>
              <a:rPr lang="en-US" altLang="fi-FI" sz="2400" err="1">
                <a:solidFill>
                  <a:srgbClr val="333333"/>
                </a:solidFill>
              </a:rPr>
              <a:t>tieto</a:t>
            </a:r>
            <a:r>
              <a:rPr lang="en-US" altLang="fi-FI"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95</a:t>
            </a:fld>
            <a:endParaRPr lang="de-DE" altLang="de-DE">
              <a:latin typeface="+mn-lt"/>
              <a:cs typeface="+mn-cs"/>
            </a:endParaRPr>
          </a:p>
        </p:txBody>
      </p:sp>
    </p:spTree>
    <p:extLst>
      <p:ext uri="{BB962C8B-B14F-4D97-AF65-F5344CB8AC3E}">
        <p14:creationId xmlns:p14="http://schemas.microsoft.com/office/powerpoint/2010/main" val="36513887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Yhteenveto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GB" altLang="fi-FI" sz="2400" dirty="0" err="1">
                <a:solidFill>
                  <a:srgbClr val="333333"/>
                </a:solidFill>
              </a:rPr>
              <a:t>Vahvoja</a:t>
            </a:r>
            <a:r>
              <a:rPr lang="en-GB" altLang="fi-FI" sz="2400" dirty="0">
                <a:solidFill>
                  <a:srgbClr val="333333"/>
                </a:solidFill>
              </a:rPr>
              <a:t> </a:t>
            </a:r>
            <a:r>
              <a:rPr lang="en-GB" altLang="fi-FI" sz="2400" dirty="0" err="1">
                <a:solidFill>
                  <a:srgbClr val="333333"/>
                </a:solidFill>
              </a:rPr>
              <a:t>johtopäätöksiä</a:t>
            </a:r>
            <a:r>
              <a:rPr lang="en-GB" altLang="fi-FI" sz="2400" dirty="0">
                <a:solidFill>
                  <a:srgbClr val="333333"/>
                </a:solidFill>
              </a:rPr>
              <a:t> </a:t>
            </a:r>
            <a:r>
              <a:rPr lang="en-GB" altLang="fi-FI" sz="2400" dirty="0" err="1">
                <a:solidFill>
                  <a:srgbClr val="333333"/>
                </a:solidFill>
              </a:rPr>
              <a:t>toisesta</a:t>
            </a:r>
            <a:r>
              <a:rPr lang="en-GB" altLang="fi-FI" sz="2400" dirty="0">
                <a:solidFill>
                  <a:srgbClr val="333333"/>
                </a:solidFill>
              </a:rPr>
              <a:t> </a:t>
            </a:r>
            <a:r>
              <a:rPr lang="en-GB" altLang="fi-FI" sz="2400" dirty="0" err="1">
                <a:solidFill>
                  <a:srgbClr val="333333"/>
                </a:solidFill>
              </a:rPr>
              <a:t>henkilöstä</a:t>
            </a:r>
            <a:r>
              <a:rPr lang="en-GB" altLang="fi-FI" sz="2400" dirty="0">
                <a:solidFill>
                  <a:srgbClr val="333333"/>
                </a:solidFill>
              </a:rPr>
              <a:t> </a:t>
            </a:r>
            <a:r>
              <a:rPr lang="en-GB" altLang="fi-FI" sz="2400" dirty="0" err="1">
                <a:solidFill>
                  <a:srgbClr val="333333"/>
                </a:solidFill>
              </a:rPr>
              <a:t>tulisi</a:t>
            </a:r>
            <a:r>
              <a:rPr lang="en-GB" altLang="fi-FI" sz="2400" dirty="0">
                <a:solidFill>
                  <a:srgbClr val="333333"/>
                </a:solidFill>
              </a:rPr>
              <a:t> </a:t>
            </a:r>
            <a:r>
              <a:rPr lang="en-GB" altLang="fi-FI" sz="2400" dirty="0" err="1">
                <a:solidFill>
                  <a:srgbClr val="333333"/>
                </a:solidFill>
              </a:rPr>
              <a:t>tehdä</a:t>
            </a:r>
            <a:r>
              <a:rPr lang="en-GB" altLang="fi-FI" sz="2400" dirty="0">
                <a:solidFill>
                  <a:srgbClr val="333333"/>
                </a:solidFill>
              </a:rPr>
              <a:t> </a:t>
            </a:r>
            <a:r>
              <a:rPr lang="en-GB" altLang="fi-FI" sz="2400" dirty="0" err="1">
                <a:solidFill>
                  <a:srgbClr val="333333"/>
                </a:solidFill>
              </a:rPr>
              <a:t>ainoastaan</a:t>
            </a:r>
            <a:r>
              <a:rPr lang="en-GB" altLang="fi-FI" sz="2400" dirty="0">
                <a:solidFill>
                  <a:srgbClr val="333333"/>
                </a:solidFill>
              </a:rPr>
              <a:t> </a:t>
            </a:r>
            <a:r>
              <a:rPr lang="en-GB" altLang="fi-FI" sz="2400" dirty="0" err="1">
                <a:solidFill>
                  <a:srgbClr val="333333"/>
                </a:solidFill>
              </a:rPr>
              <a:t>silloin</a:t>
            </a:r>
            <a:r>
              <a:rPr lang="en-GB" altLang="fi-FI" sz="2400" dirty="0">
                <a:solidFill>
                  <a:srgbClr val="333333"/>
                </a:solidFill>
              </a:rPr>
              <a:t>, </a:t>
            </a:r>
            <a:r>
              <a:rPr lang="en-GB" altLang="fi-FI" sz="2400" dirty="0" err="1">
                <a:solidFill>
                  <a:srgbClr val="333333"/>
                </a:solidFill>
              </a:rPr>
              <a:t>jos</a:t>
            </a:r>
            <a:r>
              <a:rPr lang="en-GB" altLang="fi-FI" sz="2400" dirty="0">
                <a:solidFill>
                  <a:srgbClr val="333333"/>
                </a:solidFill>
              </a:rPr>
              <a:t> </a:t>
            </a:r>
            <a:r>
              <a:rPr lang="en-GB" altLang="fi-FI" sz="2400" dirty="0" err="1">
                <a:solidFill>
                  <a:srgbClr val="333333"/>
                </a:solidFill>
              </a:rPr>
              <a:t>tunnet</a:t>
            </a:r>
            <a:r>
              <a:rPr lang="en-GB" altLang="fi-FI" sz="2400" dirty="0">
                <a:solidFill>
                  <a:srgbClr val="333333"/>
                </a:solidFill>
              </a:rPr>
              <a:t> </a:t>
            </a:r>
            <a:r>
              <a:rPr lang="en-GB" altLang="fi-FI" sz="2400" dirty="0" err="1">
                <a:solidFill>
                  <a:srgbClr val="333333"/>
                </a:solidFill>
              </a:rPr>
              <a:t>hänet</a:t>
            </a:r>
            <a:r>
              <a:rPr lang="en-GB" altLang="fi-FI" sz="2400" dirty="0">
                <a:solidFill>
                  <a:srgbClr val="333333"/>
                </a:solidFill>
              </a:rPr>
              <a:t> </a:t>
            </a:r>
            <a:r>
              <a:rPr lang="en-GB" altLang="fi-FI" sz="2400" dirty="0" err="1">
                <a:solidFill>
                  <a:srgbClr val="333333"/>
                </a:solidFill>
              </a:rPr>
              <a:t>hyvin</a:t>
            </a:r>
            <a:r>
              <a:rPr lang="en-GB" altLang="fi-FI" sz="2400" dirty="0">
                <a:solidFill>
                  <a:srgbClr val="333333"/>
                </a:solidFill>
              </a:rPr>
              <a:t> tai </a:t>
            </a:r>
            <a:r>
              <a:rPr lang="en-GB" altLang="fi-FI" sz="2400" dirty="0" err="1">
                <a:solidFill>
                  <a:srgbClr val="333333"/>
                </a:solidFill>
              </a:rPr>
              <a:t>jos</a:t>
            </a:r>
            <a:r>
              <a:rPr lang="en-GB" altLang="fi-FI" sz="2400" dirty="0">
                <a:solidFill>
                  <a:srgbClr val="333333"/>
                </a:solidFill>
              </a:rPr>
              <a:t> </a:t>
            </a:r>
            <a:r>
              <a:rPr lang="en-GB" altLang="fi-FI" sz="2400" dirty="0" err="1">
                <a:solidFill>
                  <a:srgbClr val="333333"/>
                </a:solidFill>
              </a:rPr>
              <a:t>olet</a:t>
            </a:r>
            <a:r>
              <a:rPr lang="en-GB" altLang="fi-FI" sz="2400" dirty="0">
                <a:solidFill>
                  <a:srgbClr val="333333"/>
                </a:solidFill>
              </a:rPr>
              <a:t> </a:t>
            </a:r>
            <a:r>
              <a:rPr lang="en-GB" altLang="fi-FI" sz="2400" dirty="0" err="1">
                <a:solidFill>
                  <a:srgbClr val="333333"/>
                </a:solidFill>
              </a:rPr>
              <a:t>havainnoinut</a:t>
            </a:r>
            <a:r>
              <a:rPr lang="en-GB" altLang="fi-FI" sz="2400" dirty="0">
                <a:solidFill>
                  <a:srgbClr val="333333"/>
                </a:solidFill>
              </a:rPr>
              <a:t> </a:t>
            </a:r>
            <a:r>
              <a:rPr lang="en-GB" altLang="fi-FI" sz="2400" dirty="0" err="1">
                <a:solidFill>
                  <a:srgbClr val="333333"/>
                </a:solidFill>
              </a:rPr>
              <a:t>häntä</a:t>
            </a:r>
            <a:r>
              <a:rPr lang="en-GB" altLang="fi-FI" sz="2400" dirty="0">
                <a:solidFill>
                  <a:srgbClr val="333333"/>
                </a:solidFill>
              </a:rPr>
              <a:t> </a:t>
            </a:r>
            <a:r>
              <a:rPr lang="en-GB" altLang="fi-FI" sz="2400" dirty="0" err="1">
                <a:solidFill>
                  <a:srgbClr val="333333"/>
                </a:solidFill>
              </a:rPr>
              <a:t>riittävästi</a:t>
            </a:r>
            <a:r>
              <a:rPr lang="en-GB" altLang="fi-FI" sz="2400" dirty="0">
                <a:solidFill>
                  <a:srgbClr val="333333"/>
                </a:solidFill>
              </a:rPr>
              <a:t> </a:t>
            </a:r>
            <a:r>
              <a:rPr lang="en-GB" altLang="fi-FI" sz="2400" dirty="0" err="1">
                <a:solidFill>
                  <a:srgbClr val="333333"/>
                </a:solidFill>
              </a:rPr>
              <a:t>erilaisissa</a:t>
            </a:r>
            <a:r>
              <a:rPr lang="en-GB" altLang="fi-FI" sz="2400" dirty="0">
                <a:solidFill>
                  <a:srgbClr val="333333"/>
                </a:solidFill>
              </a:rPr>
              <a:t> </a:t>
            </a:r>
            <a:r>
              <a:rPr lang="en-GB" altLang="fi-FI" sz="2400" dirty="0" err="1">
                <a:solidFill>
                  <a:srgbClr val="333333"/>
                </a:solidFill>
              </a:rPr>
              <a:t>tilanteissa</a:t>
            </a:r>
            <a:r>
              <a:rPr lang="en-GB" altLang="fi-FI" sz="2400" dirty="0">
                <a:solidFill>
                  <a:srgbClr val="333333"/>
                </a:solidFill>
              </a:rPr>
              <a:t>.</a:t>
            </a:r>
          </a:p>
          <a:p>
            <a:pPr marL="342900" indent="-342900" defTabSz="914400" fontAlgn="base">
              <a:buClr>
                <a:srgbClr val="333333"/>
              </a:buClr>
              <a:buFont typeface="WingDings"/>
              <a:buChar char=""/>
            </a:pPr>
            <a:r>
              <a:rPr lang="en-US" altLang="fi-FI" sz="2400" dirty="0" err="1">
                <a:solidFill>
                  <a:srgbClr val="333333"/>
                </a:solidFill>
              </a:rPr>
              <a:t>Arvioitaessa</a:t>
            </a:r>
            <a:r>
              <a:rPr lang="en-US" altLang="fi-FI" sz="2400" dirty="0">
                <a:solidFill>
                  <a:srgbClr val="333333"/>
                </a:solidFill>
              </a:rPr>
              <a:t> </a:t>
            </a:r>
            <a:r>
              <a:rPr lang="en-US" altLang="fi-FI" sz="2400" dirty="0" err="1">
                <a:solidFill>
                  <a:srgbClr val="333333"/>
                </a:solidFill>
              </a:rPr>
              <a:t>monimutkaisia</a:t>
            </a:r>
            <a:r>
              <a:rPr lang="en-US" altLang="fi-FI" sz="2400" dirty="0">
                <a:solidFill>
                  <a:srgbClr val="333333"/>
                </a:solidFill>
              </a:rPr>
              <a:t> </a:t>
            </a:r>
            <a:r>
              <a:rPr lang="en-US" altLang="fi-FI" sz="2400" dirty="0" err="1">
                <a:solidFill>
                  <a:srgbClr val="333333"/>
                </a:solidFill>
              </a:rPr>
              <a:t>tilanteita</a:t>
            </a:r>
            <a:r>
              <a:rPr lang="en-US" altLang="fi-FI" sz="2400" dirty="0">
                <a:solidFill>
                  <a:srgbClr val="333333"/>
                </a:solidFill>
              </a:rPr>
              <a:t> (</a:t>
            </a:r>
            <a:r>
              <a:rPr lang="en-US" altLang="fi-FI" sz="2400" dirty="0" err="1">
                <a:solidFill>
                  <a:srgbClr val="333333"/>
                </a:solidFill>
              </a:rPr>
              <a:t>kuten</a:t>
            </a:r>
            <a:r>
              <a:rPr lang="en-US" altLang="fi-FI" sz="2400" dirty="0">
                <a:solidFill>
                  <a:srgbClr val="333333"/>
                </a:solidFill>
              </a:rPr>
              <a:t> </a:t>
            </a:r>
            <a:r>
              <a:rPr lang="en-US" altLang="fi-FI" sz="2400" dirty="0" err="1">
                <a:solidFill>
                  <a:srgbClr val="333333"/>
                </a:solidFill>
              </a:rPr>
              <a:t>edellä</a:t>
            </a:r>
            <a:r>
              <a:rPr lang="en-US" altLang="fi-FI" sz="2400" dirty="0">
                <a:solidFill>
                  <a:srgbClr val="333333"/>
                </a:solidFill>
              </a:rPr>
              <a:t> </a:t>
            </a:r>
            <a:r>
              <a:rPr lang="en-US" altLang="fi-FI" sz="2400" dirty="0" err="1">
                <a:solidFill>
                  <a:srgbClr val="333333"/>
                </a:solidFill>
              </a:rPr>
              <a:t>esitettyjä</a:t>
            </a:r>
            <a:r>
              <a:rPr lang="en-US" altLang="fi-FI" sz="2400" dirty="0">
                <a:solidFill>
                  <a:srgbClr val="333333"/>
                </a:solidFill>
              </a:rPr>
              <a:t> </a:t>
            </a:r>
            <a:r>
              <a:rPr lang="en-US" altLang="fi-FI" sz="2400" dirty="0" err="1">
                <a:solidFill>
                  <a:srgbClr val="333333"/>
                </a:solidFill>
              </a:rPr>
              <a:t>tilanteita</a:t>
            </a:r>
            <a:r>
              <a:rPr lang="en-US" altLang="fi-FI" sz="2400" dirty="0">
                <a:solidFill>
                  <a:srgbClr val="333333"/>
                </a:solidFill>
              </a:rPr>
              <a:t>), on </a:t>
            </a:r>
            <a:r>
              <a:rPr lang="en-US" altLang="fi-FI" sz="2400" dirty="0" err="1">
                <a:solidFill>
                  <a:srgbClr val="333333"/>
                </a:solidFill>
              </a:rPr>
              <a:t>tärkeää</a:t>
            </a:r>
            <a:r>
              <a:rPr lang="en-US" altLang="fi-FI" sz="2400" dirty="0">
                <a:solidFill>
                  <a:srgbClr val="333333"/>
                </a:solidFill>
              </a:rPr>
              <a:t> </a:t>
            </a:r>
            <a:r>
              <a:rPr lang="en-US" altLang="fi-FI" sz="2400" dirty="0" err="1">
                <a:solidFill>
                  <a:srgbClr val="333333"/>
                </a:solidFill>
              </a:rPr>
              <a:t>ottaa</a:t>
            </a:r>
            <a:r>
              <a:rPr lang="en-US" altLang="fi-FI" sz="2400" dirty="0">
                <a:solidFill>
                  <a:srgbClr val="333333"/>
                </a:solidFill>
              </a:rPr>
              <a:t> </a:t>
            </a:r>
            <a:r>
              <a:rPr lang="en-US" altLang="fi-FI" sz="2400" dirty="0" err="1">
                <a:solidFill>
                  <a:srgbClr val="333333"/>
                </a:solidFill>
              </a:rPr>
              <a:t>huomioon</a:t>
            </a:r>
            <a:r>
              <a:rPr lang="en-US" altLang="fi-FI" sz="2400" dirty="0">
                <a:solidFill>
                  <a:srgbClr val="333333"/>
                </a:solidFill>
              </a:rPr>
              <a:t> </a:t>
            </a:r>
            <a:r>
              <a:rPr lang="en-US" altLang="fi-FI" sz="2400" dirty="0" err="1">
                <a:solidFill>
                  <a:srgbClr val="333333"/>
                </a:solidFill>
              </a:rPr>
              <a:t>kaikki</a:t>
            </a:r>
            <a:r>
              <a:rPr lang="en-US" altLang="fi-FI" sz="2400" dirty="0">
                <a:solidFill>
                  <a:srgbClr val="333333"/>
                </a:solidFill>
              </a:rPr>
              <a:t> </a:t>
            </a:r>
            <a:r>
              <a:rPr lang="en-US" altLang="fi-FI" sz="2400" dirty="0" err="1">
                <a:solidFill>
                  <a:srgbClr val="333333"/>
                </a:solidFill>
              </a:rPr>
              <a:t>saatavissa</a:t>
            </a:r>
            <a:r>
              <a:rPr lang="en-US" altLang="fi-FI" sz="2400" dirty="0">
                <a:solidFill>
                  <a:srgbClr val="333333"/>
                </a:solidFill>
              </a:rPr>
              <a:t> </a:t>
            </a:r>
            <a:r>
              <a:rPr lang="en-US" altLang="fi-FI" sz="2400" dirty="0" err="1">
                <a:solidFill>
                  <a:srgbClr val="333333"/>
                </a:solidFill>
              </a:rPr>
              <a:t>oleva</a:t>
            </a:r>
            <a:r>
              <a:rPr lang="en-US" altLang="fi-FI" sz="2400" dirty="0">
                <a:solidFill>
                  <a:srgbClr val="333333"/>
                </a:solidFill>
              </a:rPr>
              <a:t> </a:t>
            </a:r>
            <a:r>
              <a:rPr lang="en-US" altLang="fi-FI" sz="2400" dirty="0" err="1">
                <a:solidFill>
                  <a:srgbClr val="333333"/>
                </a:solidFill>
              </a:rPr>
              <a:t>tieto</a:t>
            </a:r>
            <a:r>
              <a:rPr lang="en-US" altLang="fi-FI" sz="2400" dirty="0">
                <a:solidFill>
                  <a:srgbClr val="333333"/>
                </a:solidFill>
              </a:rPr>
              <a:t>.</a:t>
            </a:r>
          </a:p>
          <a:p>
            <a:pPr marL="342900" indent="-342900" defTabSz="914400" fontAlgn="base">
              <a:buClr>
                <a:srgbClr val="333333"/>
              </a:buClr>
              <a:buFont typeface="WingDings"/>
              <a:buChar char=""/>
            </a:pPr>
            <a:r>
              <a:rPr lang="en-US" altLang="fi-FI" sz="2400" dirty="0" err="1">
                <a:solidFill>
                  <a:srgbClr val="333333"/>
                </a:solidFill>
              </a:rPr>
              <a:t>Mitä</a:t>
            </a:r>
            <a:r>
              <a:rPr lang="en-US" altLang="fi-FI" sz="2400" dirty="0">
                <a:solidFill>
                  <a:srgbClr val="333333"/>
                </a:solidFill>
              </a:rPr>
              <a:t> </a:t>
            </a:r>
            <a:r>
              <a:rPr lang="en-US" altLang="fi-FI" sz="2400" dirty="0" err="1">
                <a:solidFill>
                  <a:srgbClr val="333333"/>
                </a:solidFill>
              </a:rPr>
              <a:t>enemmän</a:t>
            </a:r>
            <a:r>
              <a:rPr lang="en-US" altLang="fi-FI" sz="2400" dirty="0">
                <a:solidFill>
                  <a:srgbClr val="333333"/>
                </a:solidFill>
              </a:rPr>
              <a:t> </a:t>
            </a:r>
            <a:r>
              <a:rPr lang="en-US" altLang="fi-FI" sz="2400" dirty="0" err="1">
                <a:solidFill>
                  <a:srgbClr val="333333"/>
                </a:solidFill>
              </a:rPr>
              <a:t>tietoa</a:t>
            </a:r>
            <a:r>
              <a:rPr lang="en-US" altLang="fi-FI" sz="2400" dirty="0">
                <a:solidFill>
                  <a:srgbClr val="333333"/>
                </a:solidFill>
              </a:rPr>
              <a:t> on </a:t>
            </a:r>
            <a:r>
              <a:rPr lang="en-US" altLang="fi-FI" sz="2400" dirty="0" err="1">
                <a:solidFill>
                  <a:srgbClr val="333333"/>
                </a:solidFill>
              </a:rPr>
              <a:t>saatavissa</a:t>
            </a:r>
            <a:r>
              <a:rPr lang="en-US" altLang="fi-FI" sz="2400" dirty="0">
                <a:solidFill>
                  <a:srgbClr val="333333"/>
                </a:solidFill>
              </a:rPr>
              <a:t>, </a:t>
            </a:r>
            <a:r>
              <a:rPr lang="en-US" altLang="fi-FI" sz="2400" dirty="0" err="1">
                <a:solidFill>
                  <a:srgbClr val="333333"/>
                </a:solidFill>
              </a:rPr>
              <a:t>sitä</a:t>
            </a:r>
            <a:r>
              <a:rPr lang="en-US" altLang="fi-FI" sz="2400" dirty="0">
                <a:solidFill>
                  <a:srgbClr val="333333"/>
                </a:solidFill>
              </a:rPr>
              <a:t> </a:t>
            </a:r>
            <a:r>
              <a:rPr lang="en-US" altLang="fi-FI" sz="2400" dirty="0" err="1">
                <a:solidFill>
                  <a:srgbClr val="333333"/>
                </a:solidFill>
              </a:rPr>
              <a:t>todennäköisemmin</a:t>
            </a:r>
            <a:r>
              <a:rPr lang="en-US" altLang="fi-FI" sz="2400" dirty="0">
                <a:solidFill>
                  <a:srgbClr val="333333"/>
                </a:solidFill>
              </a:rPr>
              <a:t> </a:t>
            </a:r>
            <a:r>
              <a:rPr lang="en-US" altLang="fi-FI" sz="2400" dirty="0" err="1">
                <a:solidFill>
                  <a:srgbClr val="333333"/>
                </a:solidFill>
              </a:rPr>
              <a:t>teet</a:t>
            </a:r>
            <a:r>
              <a:rPr lang="en-US" altLang="fi-FI" sz="2400" dirty="0">
                <a:solidFill>
                  <a:srgbClr val="333333"/>
                </a:solidFill>
              </a:rPr>
              <a:t> </a:t>
            </a:r>
            <a:r>
              <a:rPr lang="en-US" altLang="fi-FI" sz="2400" dirty="0" err="1">
                <a:solidFill>
                  <a:srgbClr val="333333"/>
                </a:solidFill>
              </a:rPr>
              <a:t>oikean</a:t>
            </a:r>
            <a:r>
              <a:rPr lang="en-US" altLang="fi-FI" sz="2400" dirty="0">
                <a:solidFill>
                  <a:srgbClr val="333333"/>
                </a:solidFill>
              </a:rPr>
              <a:t> </a:t>
            </a:r>
            <a:r>
              <a:rPr lang="en-US" altLang="fi-FI" sz="2400" dirty="0" err="1">
                <a:solidFill>
                  <a:srgbClr val="333333"/>
                </a:solidFill>
              </a:rPr>
              <a:t>johtopäätöksen</a:t>
            </a:r>
            <a:r>
              <a:rPr lang="en-US" altLang="fi-FI"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96</a:t>
            </a:fld>
            <a:endParaRPr lang="de-DE" altLang="de-DE">
              <a:latin typeface="+mn-lt"/>
              <a:cs typeface="+mn-cs"/>
            </a:endParaRPr>
          </a:p>
        </p:txBody>
      </p:sp>
    </p:spTree>
    <p:extLst>
      <p:ext uri="{BB962C8B-B14F-4D97-AF65-F5344CB8AC3E}">
        <p14:creationId xmlns:p14="http://schemas.microsoft.com/office/powerpoint/2010/main" val="85579116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Tehtävä 4</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Seuraavaksi sinulle näytetään kuvasarjoja, jotka muodostavat kertomuksen.</a:t>
            </a:r>
          </a:p>
          <a:p>
            <a:pPr marL="342900" lvl="0" indent="-342900" defTabSz="914400" fontAlgn="base">
              <a:buClr>
                <a:srgbClr val="333333"/>
              </a:buClr>
              <a:buFont typeface="WingDings"/>
              <a:buChar char=""/>
            </a:pPr>
            <a:r>
              <a:rPr lang="en-US" altLang="de-DE" sz="2400" dirty="0" err="1">
                <a:solidFill>
                  <a:srgbClr val="333333"/>
                </a:solidFill>
              </a:rPr>
              <a:t>Kertomus</a:t>
            </a:r>
            <a:r>
              <a:rPr lang="en-US" altLang="de-DE" sz="2400" dirty="0">
                <a:solidFill>
                  <a:srgbClr val="333333"/>
                </a:solidFill>
              </a:rPr>
              <a:t> </a:t>
            </a:r>
            <a:r>
              <a:rPr lang="en-US" altLang="de-DE" sz="2400" dirty="0" err="1">
                <a:solidFill>
                  <a:srgbClr val="333333"/>
                </a:solidFill>
              </a:rPr>
              <a:t>voi</a:t>
            </a:r>
            <a:r>
              <a:rPr lang="en-US" altLang="de-DE" sz="2400" dirty="0">
                <a:solidFill>
                  <a:srgbClr val="333333"/>
                </a:solidFill>
              </a:rPr>
              <a:t> </a:t>
            </a:r>
            <a:r>
              <a:rPr lang="en-US" altLang="de-DE" sz="2400" dirty="0" err="1">
                <a:solidFill>
                  <a:srgbClr val="333333"/>
                </a:solidFill>
              </a:rPr>
              <a:t>päättyä</a:t>
            </a:r>
            <a:r>
              <a:rPr lang="en-US" altLang="de-DE" sz="2400" dirty="0">
                <a:solidFill>
                  <a:srgbClr val="333333"/>
                </a:solidFill>
              </a:rPr>
              <a:t> </a:t>
            </a:r>
            <a:r>
              <a:rPr lang="en-US" altLang="de-DE" sz="2400" dirty="0" err="1">
                <a:solidFill>
                  <a:srgbClr val="333333"/>
                </a:solidFill>
              </a:rPr>
              <a:t>kolmella</a:t>
            </a:r>
            <a:r>
              <a:rPr lang="en-US" altLang="de-DE" sz="2400" dirty="0">
                <a:solidFill>
                  <a:srgbClr val="333333"/>
                </a:solidFill>
              </a:rPr>
              <a:t> </a:t>
            </a:r>
            <a:r>
              <a:rPr lang="en-US" altLang="de-DE" sz="2400" dirty="0" err="1">
                <a:solidFill>
                  <a:srgbClr val="333333"/>
                </a:solidFill>
              </a:rPr>
              <a:t>eri</a:t>
            </a:r>
            <a:r>
              <a:rPr lang="en-US" altLang="de-DE" sz="2400" dirty="0">
                <a:solidFill>
                  <a:srgbClr val="333333"/>
                </a:solidFill>
              </a:rPr>
              <a:t> </a:t>
            </a:r>
            <a:r>
              <a:rPr lang="en-US" altLang="de-DE" sz="2400" dirty="0" err="1">
                <a:solidFill>
                  <a:srgbClr val="333333"/>
                </a:solidFill>
              </a:rPr>
              <a:t>tavalla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Sinun</a:t>
            </a:r>
            <a:r>
              <a:rPr lang="en-US" altLang="de-DE" sz="2400" dirty="0">
                <a:solidFill>
                  <a:srgbClr val="333333"/>
                </a:solidFill>
              </a:rPr>
              <a:t> </a:t>
            </a:r>
            <a:r>
              <a:rPr lang="en-US" altLang="de-DE" sz="2400" dirty="0" err="1">
                <a:solidFill>
                  <a:srgbClr val="333333"/>
                </a:solidFill>
              </a:rPr>
              <a:t>tehtäväsi</a:t>
            </a:r>
            <a:r>
              <a:rPr lang="en-US" altLang="de-DE" sz="2400" dirty="0">
                <a:solidFill>
                  <a:srgbClr val="333333"/>
                </a:solidFill>
              </a:rPr>
              <a:t> on </a:t>
            </a:r>
            <a:r>
              <a:rPr lang="en-US" altLang="de-DE" sz="2400" dirty="0" err="1">
                <a:solidFill>
                  <a:srgbClr val="333333"/>
                </a:solidFill>
              </a:rPr>
              <a:t>päätellä</a:t>
            </a:r>
            <a:r>
              <a:rPr lang="en-US" altLang="de-DE" sz="2400" dirty="0">
                <a:solidFill>
                  <a:srgbClr val="333333"/>
                </a:solidFill>
              </a:rPr>
              <a:t>, </a:t>
            </a:r>
            <a:r>
              <a:rPr lang="en-US" altLang="de-DE" sz="2400" dirty="0" err="1">
                <a:solidFill>
                  <a:srgbClr val="333333"/>
                </a:solidFill>
              </a:rPr>
              <a:t>mikä</a:t>
            </a:r>
            <a:r>
              <a:rPr lang="en-US" altLang="de-DE" sz="2400" dirty="0">
                <a:solidFill>
                  <a:srgbClr val="333333"/>
                </a:solidFill>
              </a:rPr>
              <a:t> on </a:t>
            </a:r>
            <a:r>
              <a:rPr lang="en-US" altLang="de-DE" sz="2400" dirty="0" err="1">
                <a:solidFill>
                  <a:srgbClr val="333333"/>
                </a:solidFill>
              </a:rPr>
              <a:t>kaikkein</a:t>
            </a:r>
            <a:r>
              <a:rPr lang="en-US" altLang="de-DE" sz="2400" dirty="0">
                <a:solidFill>
                  <a:srgbClr val="333333"/>
                </a:solidFill>
              </a:rPr>
              <a:t> </a:t>
            </a:r>
            <a:r>
              <a:rPr lang="en-US" altLang="de-DE" sz="2400" dirty="0" err="1">
                <a:solidFill>
                  <a:srgbClr val="333333"/>
                </a:solidFill>
              </a:rPr>
              <a:t>todennäköisin</a:t>
            </a:r>
            <a:r>
              <a:rPr lang="en-US" altLang="de-DE" sz="2400" dirty="0">
                <a:solidFill>
                  <a:srgbClr val="333333"/>
                </a:solidFill>
              </a:rPr>
              <a:t> </a:t>
            </a:r>
            <a:r>
              <a:rPr lang="en-US" altLang="de-DE" sz="2400" dirty="0" err="1">
                <a:solidFill>
                  <a:srgbClr val="333333"/>
                </a:solidFill>
              </a:rPr>
              <a:t>päätös</a:t>
            </a:r>
            <a:r>
              <a:rPr lang="en-US" altLang="de-DE" sz="2400" dirty="0">
                <a:solidFill>
                  <a:srgbClr val="333333"/>
                </a:solidFill>
              </a:rPr>
              <a:t> </a:t>
            </a:r>
            <a:r>
              <a:rPr lang="en-US" altLang="de-DE" sz="2400" dirty="0" err="1">
                <a:solidFill>
                  <a:srgbClr val="333333"/>
                </a:solidFill>
              </a:rPr>
              <a:t>kertomukselle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97</a:t>
            </a:fld>
            <a:endParaRPr lang="de-DE" altLang="de-DE">
              <a:latin typeface="+mn-lt"/>
              <a:cs typeface="+mn-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pojat suunnittelevat?</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98</a:t>
            </a:fld>
            <a:endParaRPr lang="de-DE" altLang="de-DE">
              <a:latin typeface="+mn-lt"/>
              <a:cs typeface="+mn-cs"/>
            </a:endParaRPr>
          </a:p>
        </p:txBody>
      </p:sp>
      <p:sp>
        <p:nvSpPr>
          <p:cNvPr id="203779"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Kutsua</a:t>
            </a:r>
            <a:r>
              <a:rPr lang="en-CA" altLang="de-DE" sz="2400" dirty="0">
                <a:solidFill>
                  <a:srgbClr val="333333"/>
                </a:solidFill>
                <a:latin typeface="+mn-lt"/>
                <a:cs typeface="+mn-cs"/>
              </a:rPr>
              <a:t> </a:t>
            </a:r>
            <a:r>
              <a:rPr lang="en-CA" altLang="de-DE" sz="2400" dirty="0" err="1">
                <a:solidFill>
                  <a:srgbClr val="333333"/>
                </a:solidFill>
                <a:latin typeface="+mn-lt"/>
                <a:cs typeface="+mn-cs"/>
              </a:rPr>
              <a:t>toisen</a:t>
            </a:r>
            <a:r>
              <a:rPr lang="en-CA" altLang="de-DE" sz="2400" dirty="0">
                <a:solidFill>
                  <a:srgbClr val="333333"/>
                </a:solidFill>
                <a:latin typeface="+mn-lt"/>
                <a:cs typeface="+mn-cs"/>
              </a:rPr>
              <a:t> </a:t>
            </a:r>
            <a:r>
              <a:rPr lang="en-CA" altLang="de-DE" sz="2400" dirty="0" err="1">
                <a:solidFill>
                  <a:srgbClr val="333333"/>
                </a:solidFill>
                <a:latin typeface="+mn-lt"/>
                <a:cs typeface="+mn-cs"/>
              </a:rPr>
              <a:t>pojan</a:t>
            </a:r>
            <a:r>
              <a:rPr lang="en-CA" altLang="de-DE" sz="2400" dirty="0">
                <a:solidFill>
                  <a:srgbClr val="333333"/>
                </a:solidFill>
                <a:latin typeface="+mn-lt"/>
                <a:cs typeface="+mn-cs"/>
              </a:rPr>
              <a:t> </a:t>
            </a:r>
            <a:r>
              <a:rPr lang="en-CA" altLang="de-DE" sz="2400" dirty="0" err="1">
                <a:solidFill>
                  <a:srgbClr val="333333"/>
                </a:solidFill>
                <a:latin typeface="+mn-lt"/>
                <a:cs typeface="+mn-cs"/>
              </a:rPr>
              <a:t>pelaamaan</a:t>
            </a:r>
            <a:r>
              <a:rPr lang="en-CA" altLang="de-DE" sz="2400" dirty="0">
                <a:solidFill>
                  <a:srgbClr val="333333"/>
                </a:solidFill>
                <a:latin typeface="+mn-lt"/>
                <a:cs typeface="+mn-cs"/>
              </a:rPr>
              <a:t> </a:t>
            </a:r>
            <a:r>
              <a:rPr lang="en-CA" altLang="de-DE" sz="2400" dirty="0" err="1">
                <a:solidFill>
                  <a:srgbClr val="333333"/>
                </a:solidFill>
                <a:latin typeface="+mn-lt"/>
                <a:cs typeface="+mn-cs"/>
              </a:rPr>
              <a:t>jalkapalloa</a:t>
            </a:r>
            <a:r>
              <a:rPr lang="en-CA" altLang="de-DE" sz="2400" dirty="0">
                <a:solidFill>
                  <a:srgbClr val="333333"/>
                </a:solidFill>
                <a:latin typeface="+mn-lt"/>
                <a:cs typeface="+mn-cs"/>
              </a:rPr>
              <a:t> </a:t>
            </a:r>
            <a:r>
              <a:rPr lang="en-CA" altLang="de-DE" sz="2400" dirty="0" err="1">
                <a:solidFill>
                  <a:srgbClr val="333333"/>
                </a:solidFill>
                <a:latin typeface="+mn-lt"/>
                <a:cs typeface="+mn-cs"/>
              </a:rPr>
              <a:t>kanssaan</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Tehdä</a:t>
            </a:r>
            <a:r>
              <a:rPr lang="en-CA" altLang="de-DE" sz="2400" dirty="0">
                <a:solidFill>
                  <a:srgbClr val="333333"/>
                </a:solidFill>
                <a:latin typeface="+mn-lt"/>
                <a:cs typeface="+mn-cs"/>
              </a:rPr>
              <a:t> </a:t>
            </a:r>
            <a:r>
              <a:rPr lang="en-CA" altLang="de-DE" sz="2400" dirty="0" err="1">
                <a:solidFill>
                  <a:srgbClr val="333333"/>
                </a:solidFill>
                <a:latin typeface="+mn-lt"/>
                <a:cs typeface="+mn-cs"/>
              </a:rPr>
              <a:t>kujeen</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Hankkia</a:t>
            </a:r>
            <a:r>
              <a:rPr lang="en-CA" altLang="de-DE" sz="2400" dirty="0">
                <a:solidFill>
                  <a:srgbClr val="333333"/>
                </a:solidFill>
                <a:latin typeface="+mn-lt"/>
                <a:cs typeface="+mn-cs"/>
              </a:rPr>
              <a:t> </a:t>
            </a:r>
            <a:r>
              <a:rPr lang="en-CA" altLang="de-DE" sz="2400" dirty="0" err="1">
                <a:solidFill>
                  <a:srgbClr val="333333"/>
                </a:solidFill>
                <a:latin typeface="+mn-lt"/>
                <a:cs typeface="+mn-cs"/>
              </a:rPr>
              <a:t>nimikirjoituksen</a:t>
            </a:r>
            <a:r>
              <a:rPr lang="en-CA" altLang="de-DE" sz="2400" dirty="0">
                <a:solidFill>
                  <a:srgbClr val="333333"/>
                </a:solidFill>
                <a:latin typeface="+mn-lt"/>
                <a:cs typeface="+mn-cs"/>
              </a:rPr>
              <a:t> </a:t>
            </a:r>
            <a:r>
              <a:rPr lang="en-CA" altLang="de-DE" sz="2400" dirty="0" err="1">
                <a:solidFill>
                  <a:srgbClr val="333333"/>
                </a:solidFill>
                <a:latin typeface="+mn-lt"/>
                <a:cs typeface="+mn-cs"/>
              </a:rPr>
              <a:t>jalkapallosankarilta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Kutsua</a:t>
            </a:r>
            <a:r>
              <a:rPr lang="en-CA" altLang="de-DE" sz="2400" dirty="0">
                <a:solidFill>
                  <a:srgbClr val="333333"/>
                </a:solidFill>
                <a:latin typeface="+mn-lt"/>
                <a:cs typeface="+mn-cs"/>
              </a:rPr>
              <a:t> </a:t>
            </a:r>
            <a:r>
              <a:rPr lang="en-CA" altLang="de-DE" sz="2400" dirty="0" err="1">
                <a:solidFill>
                  <a:srgbClr val="333333"/>
                </a:solidFill>
                <a:latin typeface="+mn-lt"/>
                <a:cs typeface="+mn-cs"/>
              </a:rPr>
              <a:t>toisen</a:t>
            </a:r>
            <a:r>
              <a:rPr lang="en-CA" altLang="de-DE" sz="2400" dirty="0">
                <a:solidFill>
                  <a:srgbClr val="333333"/>
                </a:solidFill>
                <a:latin typeface="+mn-lt"/>
                <a:cs typeface="+mn-cs"/>
              </a:rPr>
              <a:t> </a:t>
            </a:r>
            <a:r>
              <a:rPr lang="en-CA" altLang="de-DE" sz="2400" dirty="0" err="1">
                <a:solidFill>
                  <a:srgbClr val="333333"/>
                </a:solidFill>
                <a:latin typeface="+mn-lt"/>
                <a:cs typeface="+mn-cs"/>
              </a:rPr>
              <a:t>pojan</a:t>
            </a:r>
            <a:r>
              <a:rPr lang="en-CA" altLang="de-DE" sz="2400" dirty="0">
                <a:solidFill>
                  <a:srgbClr val="333333"/>
                </a:solidFill>
                <a:latin typeface="+mn-lt"/>
                <a:cs typeface="+mn-cs"/>
              </a:rPr>
              <a:t> </a:t>
            </a:r>
            <a:r>
              <a:rPr lang="en-CA" altLang="de-DE" sz="2400" dirty="0" err="1">
                <a:solidFill>
                  <a:srgbClr val="333333"/>
                </a:solidFill>
                <a:latin typeface="+mn-lt"/>
                <a:cs typeface="+mn-cs"/>
              </a:rPr>
              <a:t>pelaamaan</a:t>
            </a:r>
            <a:r>
              <a:rPr lang="en-CA" altLang="de-DE" sz="2400" dirty="0">
                <a:solidFill>
                  <a:srgbClr val="333333"/>
                </a:solidFill>
                <a:latin typeface="+mn-lt"/>
                <a:cs typeface="+mn-cs"/>
              </a:rPr>
              <a:t> </a:t>
            </a:r>
            <a:r>
              <a:rPr lang="en-CA" altLang="de-DE" sz="2400" dirty="0" err="1">
                <a:solidFill>
                  <a:srgbClr val="333333"/>
                </a:solidFill>
                <a:latin typeface="+mn-lt"/>
                <a:cs typeface="+mn-cs"/>
              </a:rPr>
              <a:t>jalkapalloa</a:t>
            </a:r>
            <a:r>
              <a:rPr lang="en-CA" altLang="de-DE" sz="2400" dirty="0">
                <a:solidFill>
                  <a:srgbClr val="333333"/>
                </a:solidFill>
                <a:latin typeface="+mn-lt"/>
                <a:cs typeface="+mn-cs"/>
              </a:rPr>
              <a:t> </a:t>
            </a:r>
            <a:r>
              <a:rPr lang="en-CA" altLang="de-DE" sz="2400" dirty="0" err="1">
                <a:solidFill>
                  <a:srgbClr val="333333"/>
                </a:solidFill>
                <a:latin typeface="+mn-lt"/>
                <a:cs typeface="+mn-cs"/>
              </a:rPr>
              <a:t>kanssaan</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Tehdä</a:t>
            </a:r>
            <a:r>
              <a:rPr lang="en-CA" altLang="de-DE" sz="2400" dirty="0">
                <a:solidFill>
                  <a:srgbClr val="333333"/>
                </a:solidFill>
                <a:latin typeface="+mn-lt"/>
                <a:cs typeface="+mn-cs"/>
              </a:rPr>
              <a:t> </a:t>
            </a:r>
            <a:r>
              <a:rPr lang="en-CA" altLang="de-DE" sz="2400" dirty="0" err="1">
                <a:solidFill>
                  <a:srgbClr val="333333"/>
                </a:solidFill>
                <a:latin typeface="+mn-lt"/>
                <a:cs typeface="+mn-cs"/>
              </a:rPr>
              <a:t>kujeen</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Hankkia</a:t>
            </a:r>
            <a:r>
              <a:rPr lang="en-CA" altLang="de-DE" sz="2400" dirty="0">
                <a:solidFill>
                  <a:srgbClr val="333333"/>
                </a:solidFill>
                <a:latin typeface="+mn-lt"/>
                <a:cs typeface="+mn-cs"/>
              </a:rPr>
              <a:t> </a:t>
            </a:r>
            <a:r>
              <a:rPr lang="en-CA" altLang="de-DE" sz="2400" dirty="0" err="1">
                <a:solidFill>
                  <a:srgbClr val="333333"/>
                </a:solidFill>
                <a:latin typeface="+mn-lt"/>
                <a:cs typeface="+mn-cs"/>
              </a:rPr>
              <a:t>nimikirjoituksen</a:t>
            </a:r>
            <a:r>
              <a:rPr lang="en-CA" altLang="de-DE" sz="2400" dirty="0">
                <a:solidFill>
                  <a:srgbClr val="333333"/>
                </a:solidFill>
                <a:latin typeface="+mn-lt"/>
                <a:cs typeface="+mn-cs"/>
              </a:rPr>
              <a:t> </a:t>
            </a:r>
            <a:r>
              <a:rPr lang="en-CA" altLang="de-DE" sz="2400" dirty="0" err="1">
                <a:solidFill>
                  <a:srgbClr val="333333"/>
                </a:solidFill>
                <a:latin typeface="+mn-lt"/>
                <a:cs typeface="+mn-cs"/>
              </a:rPr>
              <a:t>jalkapallosankarilta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pojat suunnittelevat?</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99</a:t>
            </a:fld>
            <a:endParaRPr lang="de-DE" altLang="de-DE">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pojat suunnittelevat?</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100</a:t>
            </a:fld>
            <a:endParaRPr lang="de-DE" altLang="de-DE">
              <a:latin typeface="+mn-lt"/>
              <a:cs typeface="+mn-cs"/>
            </a:endParaRPr>
          </a:p>
        </p:txBody>
      </p:sp>
      <p:sp>
        <p:nvSpPr>
          <p:cNvPr id="207877"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Kutsua</a:t>
            </a:r>
            <a:r>
              <a:rPr lang="en-CA" altLang="de-DE" sz="2400" dirty="0">
                <a:solidFill>
                  <a:srgbClr val="333333"/>
                </a:solidFill>
                <a:latin typeface="+mn-lt"/>
                <a:cs typeface="+mn-cs"/>
              </a:rPr>
              <a:t> </a:t>
            </a:r>
            <a:r>
              <a:rPr lang="en-CA" altLang="de-DE" sz="2400" dirty="0" err="1">
                <a:solidFill>
                  <a:srgbClr val="333333"/>
                </a:solidFill>
                <a:latin typeface="+mn-lt"/>
                <a:cs typeface="+mn-cs"/>
              </a:rPr>
              <a:t>toisen</a:t>
            </a:r>
            <a:r>
              <a:rPr lang="en-CA" altLang="de-DE" sz="2400" dirty="0">
                <a:solidFill>
                  <a:srgbClr val="333333"/>
                </a:solidFill>
                <a:latin typeface="+mn-lt"/>
                <a:cs typeface="+mn-cs"/>
              </a:rPr>
              <a:t> </a:t>
            </a:r>
            <a:r>
              <a:rPr lang="en-CA" altLang="de-DE" sz="2400" dirty="0" err="1">
                <a:solidFill>
                  <a:srgbClr val="333333"/>
                </a:solidFill>
                <a:latin typeface="+mn-lt"/>
                <a:cs typeface="+mn-cs"/>
              </a:rPr>
              <a:t>pojan</a:t>
            </a:r>
            <a:r>
              <a:rPr lang="en-CA" altLang="de-DE" sz="2400" dirty="0">
                <a:solidFill>
                  <a:srgbClr val="333333"/>
                </a:solidFill>
                <a:latin typeface="+mn-lt"/>
                <a:cs typeface="+mn-cs"/>
              </a:rPr>
              <a:t> </a:t>
            </a:r>
            <a:r>
              <a:rPr lang="en-CA" altLang="de-DE" sz="2400" dirty="0" err="1">
                <a:solidFill>
                  <a:srgbClr val="333333"/>
                </a:solidFill>
                <a:latin typeface="+mn-lt"/>
                <a:cs typeface="+mn-cs"/>
              </a:rPr>
              <a:t>pelaamaan</a:t>
            </a:r>
            <a:r>
              <a:rPr lang="en-CA" altLang="de-DE" sz="2400" dirty="0">
                <a:solidFill>
                  <a:srgbClr val="333333"/>
                </a:solidFill>
                <a:latin typeface="+mn-lt"/>
                <a:cs typeface="+mn-cs"/>
              </a:rPr>
              <a:t> </a:t>
            </a:r>
            <a:r>
              <a:rPr lang="en-CA" altLang="de-DE" sz="2400" dirty="0" err="1">
                <a:solidFill>
                  <a:srgbClr val="333333"/>
                </a:solidFill>
                <a:latin typeface="+mn-lt"/>
                <a:cs typeface="+mn-cs"/>
              </a:rPr>
              <a:t>jalkapalloa</a:t>
            </a:r>
            <a:r>
              <a:rPr lang="en-CA" altLang="de-DE" sz="2400" dirty="0">
                <a:solidFill>
                  <a:srgbClr val="333333"/>
                </a:solidFill>
                <a:latin typeface="+mn-lt"/>
                <a:cs typeface="+mn-cs"/>
              </a:rPr>
              <a:t> </a:t>
            </a:r>
            <a:r>
              <a:rPr lang="en-CA" altLang="de-DE" sz="2400" dirty="0" err="1">
                <a:solidFill>
                  <a:srgbClr val="333333"/>
                </a:solidFill>
                <a:latin typeface="+mn-lt"/>
                <a:cs typeface="+mn-cs"/>
              </a:rPr>
              <a:t>kanssaan</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Tehdä</a:t>
            </a:r>
            <a:r>
              <a:rPr lang="en-CA" altLang="de-DE" sz="2400" dirty="0">
                <a:solidFill>
                  <a:srgbClr val="333333"/>
                </a:solidFill>
                <a:latin typeface="+mn-lt"/>
                <a:cs typeface="+mn-cs"/>
              </a:rPr>
              <a:t> </a:t>
            </a:r>
            <a:r>
              <a:rPr lang="en-CA" altLang="de-DE" sz="2400" dirty="0" err="1">
                <a:solidFill>
                  <a:srgbClr val="333333"/>
                </a:solidFill>
                <a:latin typeface="+mn-lt"/>
                <a:cs typeface="+mn-cs"/>
              </a:rPr>
              <a:t>kujeen</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Hankkia</a:t>
            </a:r>
            <a:r>
              <a:rPr lang="en-CA" altLang="de-DE" sz="2400" dirty="0">
                <a:solidFill>
                  <a:srgbClr val="333333"/>
                </a:solidFill>
                <a:latin typeface="+mn-lt"/>
                <a:cs typeface="+mn-cs"/>
              </a:rPr>
              <a:t> </a:t>
            </a:r>
            <a:r>
              <a:rPr lang="en-CA" altLang="de-DE" sz="2400" dirty="0" err="1">
                <a:solidFill>
                  <a:srgbClr val="333333"/>
                </a:solidFill>
                <a:latin typeface="+mn-lt"/>
                <a:cs typeface="+mn-cs"/>
              </a:rPr>
              <a:t>nimikirjoituksen</a:t>
            </a:r>
            <a:r>
              <a:rPr lang="en-CA" altLang="de-DE" sz="2400" dirty="0">
                <a:solidFill>
                  <a:srgbClr val="333333"/>
                </a:solidFill>
                <a:latin typeface="+mn-lt"/>
                <a:cs typeface="+mn-cs"/>
              </a:rPr>
              <a:t> </a:t>
            </a:r>
            <a:r>
              <a:rPr lang="en-CA" altLang="de-DE" sz="2400" dirty="0" err="1">
                <a:solidFill>
                  <a:srgbClr val="333333"/>
                </a:solidFill>
                <a:latin typeface="+mn-lt"/>
                <a:cs typeface="+mn-cs"/>
              </a:rPr>
              <a:t>jalkapallosankarilta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pojat suunnittelevat?</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101</a:t>
            </a:fld>
            <a:endParaRPr lang="de-DE" altLang="de-DE">
              <a:latin typeface="+mn-lt"/>
              <a:cs typeface="+mn-cs"/>
            </a:endParaRPr>
          </a:p>
        </p:txBody>
      </p:sp>
      <p:sp>
        <p:nvSpPr>
          <p:cNvPr id="209926"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Kutsua</a:t>
            </a:r>
            <a:r>
              <a:rPr lang="en-CA" altLang="de-DE" sz="2400" dirty="0">
                <a:solidFill>
                  <a:srgbClr val="333333"/>
                </a:solidFill>
                <a:latin typeface="+mn-lt"/>
                <a:cs typeface="+mn-cs"/>
              </a:rPr>
              <a:t> </a:t>
            </a:r>
            <a:r>
              <a:rPr lang="en-CA" altLang="de-DE" sz="2400" dirty="0" err="1">
                <a:solidFill>
                  <a:srgbClr val="333333"/>
                </a:solidFill>
                <a:latin typeface="+mn-lt"/>
                <a:cs typeface="+mn-cs"/>
              </a:rPr>
              <a:t>toisen</a:t>
            </a:r>
            <a:r>
              <a:rPr lang="en-CA" altLang="de-DE" sz="2400" dirty="0">
                <a:solidFill>
                  <a:srgbClr val="333333"/>
                </a:solidFill>
                <a:latin typeface="+mn-lt"/>
                <a:cs typeface="+mn-cs"/>
              </a:rPr>
              <a:t> </a:t>
            </a:r>
            <a:r>
              <a:rPr lang="en-CA" altLang="de-DE" sz="2400" dirty="0" err="1">
                <a:solidFill>
                  <a:srgbClr val="333333"/>
                </a:solidFill>
                <a:latin typeface="+mn-lt"/>
                <a:cs typeface="+mn-cs"/>
              </a:rPr>
              <a:t>pojan</a:t>
            </a:r>
            <a:r>
              <a:rPr lang="en-CA" altLang="de-DE" sz="2400" dirty="0">
                <a:solidFill>
                  <a:srgbClr val="333333"/>
                </a:solidFill>
                <a:latin typeface="+mn-lt"/>
                <a:cs typeface="+mn-cs"/>
              </a:rPr>
              <a:t> </a:t>
            </a:r>
            <a:r>
              <a:rPr lang="en-CA" altLang="de-DE" sz="2400" dirty="0" err="1">
                <a:solidFill>
                  <a:srgbClr val="333333"/>
                </a:solidFill>
                <a:latin typeface="+mn-lt"/>
                <a:cs typeface="+mn-cs"/>
              </a:rPr>
              <a:t>pelaamaan</a:t>
            </a:r>
            <a:r>
              <a:rPr lang="en-CA" altLang="de-DE" sz="2400" dirty="0">
                <a:solidFill>
                  <a:srgbClr val="333333"/>
                </a:solidFill>
                <a:latin typeface="+mn-lt"/>
                <a:cs typeface="+mn-cs"/>
              </a:rPr>
              <a:t> </a:t>
            </a:r>
            <a:r>
              <a:rPr lang="en-CA" altLang="de-DE" sz="2400" dirty="0" err="1">
                <a:solidFill>
                  <a:srgbClr val="333333"/>
                </a:solidFill>
                <a:latin typeface="+mn-lt"/>
                <a:cs typeface="+mn-cs"/>
              </a:rPr>
              <a:t>jalkapalloa</a:t>
            </a:r>
            <a:r>
              <a:rPr lang="en-CA" altLang="de-DE" sz="2400" dirty="0">
                <a:solidFill>
                  <a:srgbClr val="333333"/>
                </a:solidFill>
                <a:latin typeface="+mn-lt"/>
                <a:cs typeface="+mn-cs"/>
              </a:rPr>
              <a:t> </a:t>
            </a:r>
            <a:r>
              <a:rPr lang="en-CA" altLang="de-DE" sz="2400" dirty="0" err="1">
                <a:solidFill>
                  <a:srgbClr val="333333"/>
                </a:solidFill>
                <a:latin typeface="+mn-lt"/>
                <a:cs typeface="+mn-cs"/>
              </a:rPr>
              <a:t>kanssaan</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Tehdä</a:t>
            </a:r>
            <a:r>
              <a:rPr lang="en-CA" altLang="de-DE" sz="2400" dirty="0">
                <a:solidFill>
                  <a:srgbClr val="333333"/>
                </a:solidFill>
                <a:latin typeface="+mn-lt"/>
                <a:cs typeface="+mn-cs"/>
              </a:rPr>
              <a:t> </a:t>
            </a:r>
            <a:r>
              <a:rPr lang="en-CA" altLang="de-DE" sz="2400" dirty="0" err="1">
                <a:solidFill>
                  <a:srgbClr val="333333"/>
                </a:solidFill>
                <a:latin typeface="+mn-lt"/>
                <a:cs typeface="+mn-cs"/>
              </a:rPr>
              <a:t>kujeen</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Hankkia</a:t>
            </a:r>
            <a:r>
              <a:rPr lang="en-CA" altLang="de-DE" sz="2400" dirty="0">
                <a:solidFill>
                  <a:srgbClr val="333333"/>
                </a:solidFill>
                <a:latin typeface="+mn-lt"/>
                <a:cs typeface="+mn-cs"/>
              </a:rPr>
              <a:t> </a:t>
            </a:r>
            <a:r>
              <a:rPr lang="en-CA" altLang="de-DE" sz="2400" dirty="0" err="1">
                <a:solidFill>
                  <a:srgbClr val="333333"/>
                </a:solidFill>
                <a:latin typeface="+mn-lt"/>
                <a:cs typeface="+mn-cs"/>
              </a:rPr>
              <a:t>nimikirjoituksen</a:t>
            </a:r>
            <a:r>
              <a:rPr lang="en-CA" altLang="de-DE" sz="2400" dirty="0">
                <a:solidFill>
                  <a:srgbClr val="333333"/>
                </a:solidFill>
                <a:latin typeface="+mn-lt"/>
                <a:cs typeface="+mn-cs"/>
              </a:rPr>
              <a:t> </a:t>
            </a:r>
            <a:r>
              <a:rPr lang="en-CA" altLang="de-DE" sz="2400" dirty="0" err="1">
                <a:solidFill>
                  <a:srgbClr val="333333"/>
                </a:solidFill>
                <a:latin typeface="+mn-lt"/>
                <a:cs typeface="+mn-cs"/>
              </a:rPr>
              <a:t>jalkapallosankarilta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pojat suunnittelevat?</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102</a:t>
            </a:fld>
            <a:endParaRPr lang="de-DE" altLang="de-DE">
              <a:latin typeface="+mn-lt"/>
              <a:cs typeface="+mn-cs"/>
            </a:endParaRPr>
          </a:p>
        </p:txBody>
      </p:sp>
      <p:sp>
        <p:nvSpPr>
          <p:cNvPr id="211974" name="Rectangle 11"/>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Kutsua</a:t>
            </a:r>
            <a:r>
              <a:rPr lang="en-CA" altLang="de-DE" sz="2400" dirty="0">
                <a:solidFill>
                  <a:srgbClr val="333333"/>
                </a:solidFill>
                <a:latin typeface="+mn-lt"/>
                <a:cs typeface="+mn-cs"/>
              </a:rPr>
              <a:t> </a:t>
            </a:r>
            <a:r>
              <a:rPr lang="en-CA" altLang="de-DE" sz="2400" dirty="0" err="1">
                <a:solidFill>
                  <a:srgbClr val="333333"/>
                </a:solidFill>
                <a:latin typeface="+mn-lt"/>
                <a:cs typeface="+mn-cs"/>
              </a:rPr>
              <a:t>toisen</a:t>
            </a:r>
            <a:r>
              <a:rPr lang="en-CA" altLang="de-DE" sz="2400" dirty="0">
                <a:solidFill>
                  <a:srgbClr val="333333"/>
                </a:solidFill>
                <a:latin typeface="+mn-lt"/>
                <a:cs typeface="+mn-cs"/>
              </a:rPr>
              <a:t> </a:t>
            </a:r>
            <a:r>
              <a:rPr lang="en-CA" altLang="de-DE" sz="2400" dirty="0" err="1">
                <a:solidFill>
                  <a:srgbClr val="333333"/>
                </a:solidFill>
                <a:latin typeface="+mn-lt"/>
                <a:cs typeface="+mn-cs"/>
              </a:rPr>
              <a:t>pojan</a:t>
            </a:r>
            <a:r>
              <a:rPr lang="en-CA" altLang="de-DE" sz="2400" dirty="0">
                <a:solidFill>
                  <a:srgbClr val="333333"/>
                </a:solidFill>
                <a:latin typeface="+mn-lt"/>
                <a:cs typeface="+mn-cs"/>
              </a:rPr>
              <a:t> </a:t>
            </a:r>
            <a:r>
              <a:rPr lang="en-CA" altLang="de-DE" sz="2400" dirty="0" err="1">
                <a:solidFill>
                  <a:srgbClr val="333333"/>
                </a:solidFill>
                <a:latin typeface="+mn-lt"/>
                <a:cs typeface="+mn-cs"/>
              </a:rPr>
              <a:t>pelaamaan</a:t>
            </a:r>
            <a:r>
              <a:rPr lang="en-CA" altLang="de-DE" sz="2400" dirty="0">
                <a:solidFill>
                  <a:srgbClr val="333333"/>
                </a:solidFill>
                <a:latin typeface="+mn-lt"/>
                <a:cs typeface="+mn-cs"/>
              </a:rPr>
              <a:t> </a:t>
            </a:r>
            <a:r>
              <a:rPr lang="en-CA" altLang="de-DE" sz="2400" dirty="0" err="1">
                <a:solidFill>
                  <a:srgbClr val="333333"/>
                </a:solidFill>
                <a:latin typeface="+mn-lt"/>
                <a:cs typeface="+mn-cs"/>
              </a:rPr>
              <a:t>jalkapalloa</a:t>
            </a:r>
            <a:r>
              <a:rPr lang="en-CA" altLang="de-DE" sz="2400" dirty="0">
                <a:solidFill>
                  <a:srgbClr val="333333"/>
                </a:solidFill>
                <a:latin typeface="+mn-lt"/>
                <a:cs typeface="+mn-cs"/>
              </a:rPr>
              <a:t> </a:t>
            </a:r>
            <a:r>
              <a:rPr lang="en-CA" altLang="de-DE" sz="2400" dirty="0" err="1">
                <a:solidFill>
                  <a:srgbClr val="333333"/>
                </a:solidFill>
                <a:latin typeface="+mn-lt"/>
                <a:cs typeface="+mn-cs"/>
              </a:rPr>
              <a:t>kanssaan</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mn-lt"/>
                <a:cs typeface="+mn-cs"/>
              </a:rPr>
              <a:t>Tehdä</a:t>
            </a:r>
            <a:r>
              <a:rPr lang="en-CA" altLang="de-DE" sz="2400" dirty="0">
                <a:solidFill>
                  <a:srgbClr val="004992"/>
                </a:solidFill>
                <a:latin typeface="+mn-lt"/>
                <a:cs typeface="+mn-cs"/>
              </a:rPr>
              <a:t> </a:t>
            </a:r>
            <a:r>
              <a:rPr lang="en-CA" altLang="de-DE" sz="2400" dirty="0" err="1">
                <a:solidFill>
                  <a:srgbClr val="004992"/>
                </a:solidFill>
                <a:latin typeface="+mn-lt"/>
                <a:cs typeface="+mn-cs"/>
              </a:rPr>
              <a:t>kujeen</a:t>
            </a:r>
            <a:r>
              <a:rPr lang="en-CA"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cs typeface="+mn-cs"/>
              </a:rPr>
              <a:t>Hankkia</a:t>
            </a:r>
            <a:r>
              <a:rPr lang="en-CA" altLang="de-DE" sz="2400" dirty="0">
                <a:solidFill>
                  <a:srgbClr val="333333"/>
                </a:solidFill>
                <a:latin typeface="+mn-lt"/>
                <a:cs typeface="+mn-cs"/>
              </a:rPr>
              <a:t> </a:t>
            </a:r>
            <a:r>
              <a:rPr lang="en-CA" altLang="de-DE" sz="2400" dirty="0" err="1">
                <a:solidFill>
                  <a:srgbClr val="333333"/>
                </a:solidFill>
                <a:latin typeface="+mn-lt"/>
                <a:cs typeface="+mn-cs"/>
              </a:rPr>
              <a:t>nimikirjoituksen</a:t>
            </a:r>
            <a:r>
              <a:rPr lang="en-CA" altLang="de-DE" sz="2400" dirty="0">
                <a:solidFill>
                  <a:srgbClr val="333333"/>
                </a:solidFill>
                <a:latin typeface="+mn-lt"/>
                <a:cs typeface="+mn-cs"/>
              </a:rPr>
              <a:t> </a:t>
            </a:r>
            <a:r>
              <a:rPr lang="en-CA" altLang="de-DE" sz="2400" dirty="0" err="1">
                <a:solidFill>
                  <a:srgbClr val="333333"/>
                </a:solidFill>
                <a:latin typeface="+mn-lt"/>
                <a:cs typeface="+mn-cs"/>
              </a:rPr>
              <a:t>jalkapallosankarilta</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0"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Miehet</a:t>
            </a:r>
            <a:r>
              <a:rPr lang="en-US" altLang="de-DE" sz="2400" dirty="0">
                <a:solidFill>
                  <a:srgbClr val="333333"/>
                </a:solidFill>
                <a:latin typeface="+mn-lt"/>
                <a:cs typeface="+mn-cs"/>
              </a:rPr>
              <a:t> </a:t>
            </a:r>
            <a:r>
              <a:rPr lang="en-US" altLang="de-DE" sz="2400" dirty="0" err="1">
                <a:solidFill>
                  <a:srgbClr val="333333"/>
                </a:solidFill>
                <a:latin typeface="+mn-lt"/>
                <a:cs typeface="+mn-cs"/>
              </a:rPr>
              <a:t>tanssivat</a:t>
            </a:r>
            <a:r>
              <a:rPr lang="en-US" altLang="de-DE" sz="2400" dirty="0">
                <a:solidFill>
                  <a:srgbClr val="333333"/>
                </a:solidFill>
                <a:latin typeface="+mn-lt"/>
                <a:cs typeface="+mn-cs"/>
              </a:rPr>
              <a:t> </a:t>
            </a:r>
            <a:r>
              <a:rPr lang="en-US" altLang="de-DE" sz="2400" dirty="0" err="1">
                <a:solidFill>
                  <a:srgbClr val="333333"/>
                </a:solidFill>
                <a:latin typeface="+mn-lt"/>
                <a:cs typeface="+mn-cs"/>
              </a:rPr>
              <a:t>kuutanssia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Miehet</a:t>
            </a:r>
            <a:r>
              <a:rPr lang="en-US" altLang="de-DE" sz="2400" dirty="0">
                <a:solidFill>
                  <a:srgbClr val="333333"/>
                </a:solidFill>
                <a:latin typeface="+mn-lt"/>
                <a:cs typeface="+mn-cs"/>
              </a:rPr>
              <a:t> </a:t>
            </a:r>
            <a:r>
              <a:rPr lang="en-US" altLang="de-DE" sz="2400" dirty="0" err="1">
                <a:solidFill>
                  <a:srgbClr val="333333"/>
                </a:solidFill>
                <a:latin typeface="+mn-lt"/>
                <a:cs typeface="+mn-cs"/>
              </a:rPr>
              <a:t>yrittävät</a:t>
            </a:r>
            <a:r>
              <a:rPr lang="en-US" altLang="de-DE" sz="2400" dirty="0">
                <a:solidFill>
                  <a:srgbClr val="333333"/>
                </a:solidFill>
                <a:latin typeface="+mn-lt"/>
                <a:cs typeface="+mn-cs"/>
              </a:rPr>
              <a:t> </a:t>
            </a:r>
            <a:r>
              <a:rPr lang="en-US" altLang="de-DE" sz="2400" dirty="0" err="1">
                <a:solidFill>
                  <a:srgbClr val="333333"/>
                </a:solidFill>
                <a:latin typeface="+mn-lt"/>
                <a:cs typeface="+mn-cs"/>
              </a:rPr>
              <a:t>paeta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Miehet</a:t>
            </a:r>
            <a:r>
              <a:rPr lang="en-US" altLang="de-DE" sz="2400" dirty="0">
                <a:solidFill>
                  <a:srgbClr val="333333"/>
                </a:solidFill>
                <a:latin typeface="+mn-lt"/>
                <a:cs typeface="+mn-cs"/>
              </a:rPr>
              <a:t> </a:t>
            </a:r>
            <a:r>
              <a:rPr lang="en-US" altLang="de-DE" sz="2400" dirty="0" err="1">
                <a:solidFill>
                  <a:srgbClr val="333333"/>
                </a:solidFill>
                <a:latin typeface="+mn-lt"/>
                <a:cs typeface="+mn-cs"/>
              </a:rPr>
              <a:t>kuntoilevat</a:t>
            </a:r>
            <a:r>
              <a:rPr lang="en-US" altLang="de-DE" sz="240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miehet tekevät?</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103</a:t>
            </a:fld>
            <a:endParaRPr lang="de-DE" altLang="de-DE">
              <a:latin typeface="+mn-lt"/>
              <a:cs typeface="+mn-cs"/>
            </a:endParaRP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9"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Miehet</a:t>
            </a:r>
            <a:r>
              <a:rPr lang="en-US" altLang="de-DE" sz="2400" dirty="0">
                <a:solidFill>
                  <a:srgbClr val="333333"/>
                </a:solidFill>
                <a:latin typeface="+mn-lt"/>
                <a:cs typeface="+mn-cs"/>
              </a:rPr>
              <a:t> </a:t>
            </a:r>
            <a:r>
              <a:rPr lang="en-US" altLang="de-DE" sz="2400" dirty="0" err="1">
                <a:solidFill>
                  <a:srgbClr val="333333"/>
                </a:solidFill>
                <a:latin typeface="+mn-lt"/>
                <a:cs typeface="+mn-cs"/>
              </a:rPr>
              <a:t>tanssivat</a:t>
            </a:r>
            <a:r>
              <a:rPr lang="en-US" altLang="de-DE" sz="2400" dirty="0">
                <a:solidFill>
                  <a:srgbClr val="333333"/>
                </a:solidFill>
                <a:latin typeface="+mn-lt"/>
                <a:cs typeface="+mn-cs"/>
              </a:rPr>
              <a:t> </a:t>
            </a:r>
            <a:r>
              <a:rPr lang="en-US" altLang="de-DE" sz="2400" dirty="0" err="1">
                <a:solidFill>
                  <a:srgbClr val="333333"/>
                </a:solidFill>
                <a:latin typeface="+mn-lt"/>
                <a:cs typeface="+mn-cs"/>
              </a:rPr>
              <a:t>kuutanssia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Miehet</a:t>
            </a:r>
            <a:r>
              <a:rPr lang="en-US" altLang="de-DE" sz="2400" dirty="0">
                <a:solidFill>
                  <a:srgbClr val="333333"/>
                </a:solidFill>
                <a:latin typeface="+mn-lt"/>
                <a:cs typeface="+mn-cs"/>
              </a:rPr>
              <a:t> </a:t>
            </a:r>
            <a:r>
              <a:rPr lang="en-US" altLang="de-DE" sz="2400" dirty="0" err="1">
                <a:solidFill>
                  <a:srgbClr val="333333"/>
                </a:solidFill>
                <a:latin typeface="+mn-lt"/>
                <a:cs typeface="+mn-cs"/>
              </a:rPr>
              <a:t>yrittävät</a:t>
            </a:r>
            <a:r>
              <a:rPr lang="en-US" altLang="de-DE" sz="2400" dirty="0">
                <a:solidFill>
                  <a:srgbClr val="333333"/>
                </a:solidFill>
                <a:latin typeface="+mn-lt"/>
                <a:cs typeface="+mn-cs"/>
              </a:rPr>
              <a:t> </a:t>
            </a:r>
            <a:r>
              <a:rPr lang="en-US" altLang="de-DE" sz="2400" dirty="0" err="1">
                <a:solidFill>
                  <a:srgbClr val="333333"/>
                </a:solidFill>
                <a:latin typeface="+mn-lt"/>
                <a:cs typeface="+mn-cs"/>
              </a:rPr>
              <a:t>paeta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Miehet</a:t>
            </a:r>
            <a:r>
              <a:rPr lang="en-US" altLang="de-DE" sz="2400" dirty="0">
                <a:solidFill>
                  <a:srgbClr val="333333"/>
                </a:solidFill>
                <a:latin typeface="+mn-lt"/>
                <a:cs typeface="+mn-cs"/>
              </a:rPr>
              <a:t> </a:t>
            </a:r>
            <a:r>
              <a:rPr lang="en-US" altLang="de-DE" sz="2400" dirty="0" err="1">
                <a:solidFill>
                  <a:srgbClr val="333333"/>
                </a:solidFill>
                <a:latin typeface="+mn-lt"/>
                <a:cs typeface="+mn-cs"/>
              </a:rPr>
              <a:t>kuntoilevat</a:t>
            </a:r>
            <a:r>
              <a:rPr lang="en-US" altLang="de-DE" sz="240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miehet tekevät?</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104</a:t>
            </a:fld>
            <a:endParaRPr lang="de-DE" altLang="de-DE">
              <a:latin typeface="+mn-lt"/>
              <a:cs typeface="+mn-cs"/>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7"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Miehet</a:t>
            </a:r>
            <a:r>
              <a:rPr lang="en-US" altLang="de-DE" sz="2400" dirty="0">
                <a:solidFill>
                  <a:srgbClr val="333333"/>
                </a:solidFill>
                <a:latin typeface="+mn-lt"/>
                <a:cs typeface="+mn-cs"/>
              </a:rPr>
              <a:t> </a:t>
            </a:r>
            <a:r>
              <a:rPr lang="en-US" altLang="de-DE" sz="2400" dirty="0" err="1">
                <a:solidFill>
                  <a:srgbClr val="333333"/>
                </a:solidFill>
                <a:latin typeface="+mn-lt"/>
                <a:cs typeface="+mn-cs"/>
              </a:rPr>
              <a:t>tanssivat</a:t>
            </a:r>
            <a:r>
              <a:rPr lang="en-US" altLang="de-DE" sz="2400" dirty="0">
                <a:solidFill>
                  <a:srgbClr val="333333"/>
                </a:solidFill>
                <a:latin typeface="+mn-lt"/>
                <a:cs typeface="+mn-cs"/>
              </a:rPr>
              <a:t> </a:t>
            </a:r>
            <a:r>
              <a:rPr lang="en-US" altLang="de-DE" sz="2400" dirty="0" err="1">
                <a:solidFill>
                  <a:srgbClr val="333333"/>
                </a:solidFill>
                <a:latin typeface="+mn-lt"/>
                <a:cs typeface="+mn-cs"/>
              </a:rPr>
              <a:t>kuutanssia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Miehet</a:t>
            </a:r>
            <a:r>
              <a:rPr lang="en-US" altLang="de-DE" sz="2400" dirty="0">
                <a:solidFill>
                  <a:srgbClr val="333333"/>
                </a:solidFill>
                <a:latin typeface="+mn-lt"/>
                <a:cs typeface="+mn-cs"/>
              </a:rPr>
              <a:t> </a:t>
            </a:r>
            <a:r>
              <a:rPr lang="en-US" altLang="de-DE" sz="2400" dirty="0" err="1">
                <a:solidFill>
                  <a:srgbClr val="333333"/>
                </a:solidFill>
                <a:latin typeface="+mn-lt"/>
                <a:cs typeface="+mn-cs"/>
              </a:rPr>
              <a:t>yrittävät</a:t>
            </a:r>
            <a:r>
              <a:rPr lang="en-US" altLang="de-DE" sz="2400" dirty="0">
                <a:solidFill>
                  <a:srgbClr val="333333"/>
                </a:solidFill>
                <a:latin typeface="+mn-lt"/>
                <a:cs typeface="+mn-cs"/>
              </a:rPr>
              <a:t> </a:t>
            </a:r>
            <a:r>
              <a:rPr lang="en-US" altLang="de-DE" sz="2400" dirty="0" err="1">
                <a:solidFill>
                  <a:srgbClr val="333333"/>
                </a:solidFill>
                <a:latin typeface="+mn-lt"/>
                <a:cs typeface="+mn-cs"/>
              </a:rPr>
              <a:t>paeta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Miehet</a:t>
            </a:r>
            <a:r>
              <a:rPr lang="en-US" altLang="de-DE" sz="2400" dirty="0">
                <a:solidFill>
                  <a:srgbClr val="333333"/>
                </a:solidFill>
                <a:latin typeface="+mn-lt"/>
                <a:cs typeface="+mn-cs"/>
              </a:rPr>
              <a:t> </a:t>
            </a:r>
            <a:r>
              <a:rPr lang="en-US" altLang="de-DE" sz="2400" dirty="0" err="1">
                <a:solidFill>
                  <a:srgbClr val="333333"/>
                </a:solidFill>
                <a:latin typeface="+mn-lt"/>
                <a:cs typeface="+mn-cs"/>
              </a:rPr>
              <a:t>kuntoilevat</a:t>
            </a:r>
            <a:r>
              <a:rPr lang="en-US" altLang="de-DE" sz="240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miehet tekevät?</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105</a:t>
            </a:fld>
            <a:endParaRPr lang="de-DE" altLang="de-DE">
              <a:latin typeface="+mn-lt"/>
              <a:cs typeface="+mn-cs"/>
            </a:endParaRP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7"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Miehet</a:t>
            </a:r>
            <a:r>
              <a:rPr lang="en-US" altLang="de-DE" sz="2400" dirty="0">
                <a:solidFill>
                  <a:srgbClr val="333333"/>
                </a:solidFill>
                <a:latin typeface="+mn-lt"/>
                <a:cs typeface="+mn-cs"/>
              </a:rPr>
              <a:t> </a:t>
            </a:r>
            <a:r>
              <a:rPr lang="en-US" altLang="de-DE" sz="2400" dirty="0" err="1">
                <a:solidFill>
                  <a:srgbClr val="333333"/>
                </a:solidFill>
                <a:latin typeface="+mn-lt"/>
                <a:cs typeface="+mn-cs"/>
              </a:rPr>
              <a:t>tanssivat</a:t>
            </a:r>
            <a:r>
              <a:rPr lang="en-US" altLang="de-DE" sz="2400" dirty="0">
                <a:solidFill>
                  <a:srgbClr val="333333"/>
                </a:solidFill>
                <a:latin typeface="+mn-lt"/>
                <a:cs typeface="+mn-cs"/>
              </a:rPr>
              <a:t> </a:t>
            </a:r>
            <a:r>
              <a:rPr lang="en-US" altLang="de-DE" sz="2400" dirty="0" err="1">
                <a:solidFill>
                  <a:srgbClr val="333333"/>
                </a:solidFill>
                <a:latin typeface="+mn-lt"/>
                <a:cs typeface="+mn-cs"/>
              </a:rPr>
              <a:t>kuutanssia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Miehet</a:t>
            </a:r>
            <a:r>
              <a:rPr lang="en-US" altLang="de-DE" sz="2400" dirty="0">
                <a:solidFill>
                  <a:srgbClr val="333333"/>
                </a:solidFill>
                <a:latin typeface="+mn-lt"/>
                <a:cs typeface="+mn-cs"/>
              </a:rPr>
              <a:t> </a:t>
            </a:r>
            <a:r>
              <a:rPr lang="en-US" altLang="de-DE" sz="2400" dirty="0" err="1">
                <a:solidFill>
                  <a:srgbClr val="333333"/>
                </a:solidFill>
                <a:latin typeface="+mn-lt"/>
                <a:cs typeface="+mn-cs"/>
              </a:rPr>
              <a:t>yrittävät</a:t>
            </a:r>
            <a:r>
              <a:rPr lang="en-US" altLang="de-DE" sz="2400" dirty="0">
                <a:solidFill>
                  <a:srgbClr val="333333"/>
                </a:solidFill>
                <a:latin typeface="+mn-lt"/>
                <a:cs typeface="+mn-cs"/>
              </a:rPr>
              <a:t> </a:t>
            </a:r>
            <a:r>
              <a:rPr lang="en-US" altLang="de-DE" sz="2400" dirty="0" err="1">
                <a:solidFill>
                  <a:srgbClr val="333333"/>
                </a:solidFill>
                <a:latin typeface="+mn-lt"/>
                <a:cs typeface="+mn-cs"/>
              </a:rPr>
              <a:t>paeta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Miehet</a:t>
            </a:r>
            <a:r>
              <a:rPr lang="en-US" altLang="de-DE" sz="2400" dirty="0">
                <a:solidFill>
                  <a:srgbClr val="333333"/>
                </a:solidFill>
                <a:latin typeface="+mn-lt"/>
                <a:cs typeface="+mn-cs"/>
              </a:rPr>
              <a:t> </a:t>
            </a:r>
            <a:r>
              <a:rPr lang="en-US" altLang="de-DE" sz="2400" dirty="0" err="1">
                <a:solidFill>
                  <a:srgbClr val="333333"/>
                </a:solidFill>
                <a:latin typeface="+mn-lt"/>
                <a:cs typeface="+mn-cs"/>
              </a:rPr>
              <a:t>kuntoilevat</a:t>
            </a:r>
            <a:r>
              <a:rPr lang="en-US" altLang="de-DE" sz="240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miehet tekevät?</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106</a:t>
            </a:fld>
            <a:endParaRPr lang="de-DE" altLang="de-DE">
              <a:latin typeface="+mn-lt"/>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5" name="Rectangle 10"/>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Miehet</a:t>
            </a:r>
            <a:r>
              <a:rPr lang="en-US" altLang="de-DE" sz="2400" dirty="0">
                <a:solidFill>
                  <a:srgbClr val="333333"/>
                </a:solidFill>
                <a:latin typeface="+mn-lt"/>
                <a:cs typeface="+mn-cs"/>
              </a:rPr>
              <a:t> </a:t>
            </a:r>
            <a:r>
              <a:rPr lang="en-US" altLang="de-DE" sz="2400" dirty="0" err="1">
                <a:solidFill>
                  <a:srgbClr val="333333"/>
                </a:solidFill>
                <a:latin typeface="+mn-lt"/>
                <a:cs typeface="+mn-cs"/>
              </a:rPr>
              <a:t>tanssivat</a:t>
            </a:r>
            <a:r>
              <a:rPr lang="en-US" altLang="de-DE" sz="2400" dirty="0">
                <a:solidFill>
                  <a:srgbClr val="333333"/>
                </a:solidFill>
                <a:latin typeface="+mn-lt"/>
                <a:cs typeface="+mn-cs"/>
              </a:rPr>
              <a:t> </a:t>
            </a:r>
            <a:r>
              <a:rPr lang="en-US" altLang="de-DE" sz="2400" dirty="0" err="1">
                <a:solidFill>
                  <a:srgbClr val="333333"/>
                </a:solidFill>
                <a:latin typeface="+mn-lt"/>
                <a:cs typeface="+mn-cs"/>
              </a:rPr>
              <a:t>kuutanssia</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cs typeface="+mn-cs"/>
              </a:rPr>
              <a:t>Miehet</a:t>
            </a:r>
            <a:r>
              <a:rPr lang="en-US" altLang="de-DE" sz="2400" dirty="0">
                <a:solidFill>
                  <a:srgbClr val="004992"/>
                </a:solidFill>
                <a:latin typeface="+mn-lt"/>
                <a:cs typeface="+mn-cs"/>
              </a:rPr>
              <a:t> </a:t>
            </a:r>
            <a:r>
              <a:rPr lang="en-US" altLang="de-DE" sz="2400" dirty="0" err="1">
                <a:solidFill>
                  <a:srgbClr val="004992"/>
                </a:solidFill>
                <a:latin typeface="+mn-lt"/>
                <a:cs typeface="+mn-cs"/>
              </a:rPr>
              <a:t>yrittävät</a:t>
            </a:r>
            <a:r>
              <a:rPr lang="en-US" altLang="de-DE" sz="2400" dirty="0">
                <a:solidFill>
                  <a:srgbClr val="004992"/>
                </a:solidFill>
                <a:latin typeface="+mn-lt"/>
                <a:cs typeface="+mn-cs"/>
              </a:rPr>
              <a:t> </a:t>
            </a:r>
            <a:r>
              <a:rPr lang="en-US" altLang="de-DE" sz="2400" dirty="0" err="1">
                <a:solidFill>
                  <a:srgbClr val="004992"/>
                </a:solidFill>
                <a:latin typeface="+mn-lt"/>
                <a:cs typeface="+mn-cs"/>
              </a:rPr>
              <a:t>paeta</a:t>
            </a:r>
            <a:r>
              <a:rPr lang="en-US"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Miehet</a:t>
            </a:r>
            <a:r>
              <a:rPr lang="en-US" altLang="de-DE" sz="2400" dirty="0">
                <a:solidFill>
                  <a:srgbClr val="333333"/>
                </a:solidFill>
                <a:latin typeface="+mn-lt"/>
                <a:cs typeface="+mn-cs"/>
              </a:rPr>
              <a:t> </a:t>
            </a:r>
            <a:r>
              <a:rPr lang="en-US" altLang="de-DE" sz="2400" dirty="0" err="1">
                <a:solidFill>
                  <a:srgbClr val="333333"/>
                </a:solidFill>
                <a:latin typeface="+mn-lt"/>
                <a:cs typeface="+mn-cs"/>
              </a:rPr>
              <a:t>kuntoilevat</a:t>
            </a:r>
            <a:r>
              <a:rPr lang="en-US" altLang="de-DE" sz="240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miehet tekevät?</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107</a:t>
            </a:fld>
            <a:endParaRPr lang="de-DE" altLang="de-DE">
              <a:latin typeface="+mn-lt"/>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9"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Nauttii</a:t>
            </a:r>
            <a:r>
              <a:rPr lang="en-US" altLang="de-DE" sz="2400" dirty="0">
                <a:solidFill>
                  <a:srgbClr val="333333"/>
                </a:solidFill>
                <a:latin typeface="+mn-lt"/>
                <a:cs typeface="+mn-cs"/>
              </a:rPr>
              <a:t> </a:t>
            </a:r>
            <a:r>
              <a:rPr lang="en-US" altLang="de-DE" sz="2400" dirty="0" err="1">
                <a:solidFill>
                  <a:srgbClr val="333333"/>
                </a:solidFill>
                <a:latin typeface="+mn-lt"/>
                <a:cs typeface="+mn-cs"/>
              </a:rPr>
              <a:t>syntymäpäivälahjastaan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Paketoi</a:t>
            </a:r>
            <a:r>
              <a:rPr lang="en-US" altLang="de-DE" sz="2400" dirty="0">
                <a:solidFill>
                  <a:srgbClr val="333333"/>
                </a:solidFill>
                <a:latin typeface="+mn-lt"/>
                <a:cs typeface="+mn-cs"/>
              </a:rPr>
              <a:t> </a:t>
            </a:r>
            <a:r>
              <a:rPr lang="en-US" altLang="de-DE" sz="2400" dirty="0" err="1">
                <a:solidFill>
                  <a:srgbClr val="333333"/>
                </a:solidFill>
                <a:latin typeface="+mn-lt"/>
                <a:cs typeface="+mn-cs"/>
              </a:rPr>
              <a:t>lahjan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Yrittää</a:t>
            </a:r>
            <a:r>
              <a:rPr lang="en-US" altLang="de-DE" sz="2400" dirty="0">
                <a:solidFill>
                  <a:srgbClr val="333333"/>
                </a:solidFill>
                <a:latin typeface="+mn-lt"/>
                <a:cs typeface="+mn-cs"/>
              </a:rPr>
              <a:t> </a:t>
            </a:r>
            <a:r>
              <a:rPr lang="en-US" altLang="de-DE" sz="2400" dirty="0" err="1">
                <a:solidFill>
                  <a:srgbClr val="333333"/>
                </a:solidFill>
                <a:latin typeface="+mn-lt"/>
                <a:cs typeface="+mn-cs"/>
              </a:rPr>
              <a:t>pelotella</a:t>
            </a:r>
            <a:r>
              <a:rPr lang="en-US" altLang="de-DE" sz="2400" dirty="0">
                <a:solidFill>
                  <a:srgbClr val="333333"/>
                </a:solidFill>
                <a:latin typeface="+mn-lt"/>
                <a:cs typeface="+mn-cs"/>
              </a:rPr>
              <a:t> </a:t>
            </a:r>
            <a:r>
              <a:rPr lang="en-US" altLang="de-DE" sz="2400" dirty="0" err="1">
                <a:solidFill>
                  <a:srgbClr val="333333"/>
                </a:solidFill>
                <a:latin typeface="+mn-lt"/>
                <a:cs typeface="+mn-cs"/>
              </a:rPr>
              <a:t>sisartaan</a:t>
            </a:r>
            <a:r>
              <a:rPr lang="en-US" altLang="de-DE" sz="2400" dirty="0">
                <a:solidFill>
                  <a:srgbClr val="333333"/>
                </a:solidFill>
                <a:latin typeface="+mn-lt"/>
                <a:cs typeface="+mn-cs"/>
              </a:rPr>
              <a:t>.</a:t>
            </a:r>
            <a:endParaRPr lang="en-US" altLang="de-DE" sz="2400" dirty="0">
              <a:solidFill>
                <a:srgbClr val="004992"/>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poika tekee?</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108</a:t>
            </a:fld>
            <a:endParaRPr lang="de-DE" altLang="de-DE">
              <a:latin typeface="+mn-lt"/>
              <a:cs typeface="+mn-cs"/>
            </a:endParaRP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7"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Nauttii</a:t>
            </a:r>
            <a:r>
              <a:rPr lang="en-US" altLang="de-DE" sz="2400" dirty="0">
                <a:solidFill>
                  <a:srgbClr val="333333"/>
                </a:solidFill>
                <a:latin typeface="+mn-lt"/>
                <a:cs typeface="+mn-cs"/>
              </a:rPr>
              <a:t> </a:t>
            </a:r>
            <a:r>
              <a:rPr lang="en-US" altLang="de-DE" sz="2400" dirty="0" err="1">
                <a:solidFill>
                  <a:srgbClr val="333333"/>
                </a:solidFill>
                <a:latin typeface="+mn-lt"/>
                <a:cs typeface="+mn-cs"/>
              </a:rPr>
              <a:t>syntymäpäivälahjastaan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Paketoi</a:t>
            </a:r>
            <a:r>
              <a:rPr lang="en-US" altLang="de-DE" sz="2400" dirty="0">
                <a:solidFill>
                  <a:srgbClr val="333333"/>
                </a:solidFill>
                <a:latin typeface="+mn-lt"/>
                <a:cs typeface="+mn-cs"/>
              </a:rPr>
              <a:t> </a:t>
            </a:r>
            <a:r>
              <a:rPr lang="en-US" altLang="de-DE" sz="2400" dirty="0" err="1">
                <a:solidFill>
                  <a:srgbClr val="333333"/>
                </a:solidFill>
                <a:latin typeface="+mn-lt"/>
                <a:cs typeface="+mn-cs"/>
              </a:rPr>
              <a:t>lahjan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Yrittää</a:t>
            </a:r>
            <a:r>
              <a:rPr lang="en-US" altLang="de-DE" sz="2400" dirty="0">
                <a:solidFill>
                  <a:srgbClr val="333333"/>
                </a:solidFill>
                <a:latin typeface="+mn-lt"/>
                <a:cs typeface="+mn-cs"/>
              </a:rPr>
              <a:t> </a:t>
            </a:r>
            <a:r>
              <a:rPr lang="en-US" altLang="de-DE" sz="2400" dirty="0" err="1">
                <a:solidFill>
                  <a:srgbClr val="333333"/>
                </a:solidFill>
                <a:latin typeface="+mn-lt"/>
                <a:cs typeface="+mn-cs"/>
              </a:rPr>
              <a:t>pelotella</a:t>
            </a:r>
            <a:r>
              <a:rPr lang="en-US" altLang="de-DE" sz="2400" dirty="0">
                <a:solidFill>
                  <a:srgbClr val="333333"/>
                </a:solidFill>
                <a:latin typeface="+mn-lt"/>
                <a:cs typeface="+mn-cs"/>
              </a:rPr>
              <a:t> </a:t>
            </a:r>
            <a:r>
              <a:rPr lang="en-US" altLang="de-DE" sz="2400" dirty="0" err="1">
                <a:solidFill>
                  <a:srgbClr val="333333"/>
                </a:solidFill>
                <a:latin typeface="+mn-lt"/>
                <a:cs typeface="+mn-cs"/>
              </a:rPr>
              <a:t>sisartaan</a:t>
            </a:r>
            <a:r>
              <a:rPr lang="en-US" altLang="de-DE" sz="2400" dirty="0">
                <a:solidFill>
                  <a:srgbClr val="333333"/>
                </a:solidFill>
                <a:latin typeface="+mn-lt"/>
                <a:cs typeface="+mn-cs"/>
              </a:rPr>
              <a:t>.</a:t>
            </a:r>
            <a:endParaRPr lang="en-US" altLang="de-DE" sz="2400" dirty="0">
              <a:solidFill>
                <a:srgbClr val="004992"/>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poika tekee?</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109</a:t>
            </a:fld>
            <a:endParaRPr lang="de-DE" altLang="de-DE">
              <a:latin typeface="+mn-lt"/>
              <a:cs typeface="+mn-cs"/>
            </a:endParaRP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7"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Nauttii</a:t>
            </a:r>
            <a:r>
              <a:rPr lang="en-US" altLang="de-DE" sz="2400" dirty="0">
                <a:solidFill>
                  <a:srgbClr val="333333"/>
                </a:solidFill>
                <a:latin typeface="+mn-lt"/>
                <a:cs typeface="+mn-cs"/>
              </a:rPr>
              <a:t> </a:t>
            </a:r>
            <a:r>
              <a:rPr lang="en-US" altLang="de-DE" sz="2400" dirty="0" err="1">
                <a:solidFill>
                  <a:srgbClr val="333333"/>
                </a:solidFill>
                <a:latin typeface="+mn-lt"/>
                <a:cs typeface="+mn-cs"/>
              </a:rPr>
              <a:t>syntymäpäivälahjastaan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Paketoi</a:t>
            </a:r>
            <a:r>
              <a:rPr lang="en-US" altLang="de-DE" sz="2400" dirty="0">
                <a:solidFill>
                  <a:srgbClr val="333333"/>
                </a:solidFill>
                <a:latin typeface="+mn-lt"/>
                <a:cs typeface="+mn-cs"/>
              </a:rPr>
              <a:t> </a:t>
            </a:r>
            <a:r>
              <a:rPr lang="en-US" altLang="de-DE" sz="2400" dirty="0" err="1">
                <a:solidFill>
                  <a:srgbClr val="333333"/>
                </a:solidFill>
                <a:latin typeface="+mn-lt"/>
                <a:cs typeface="+mn-cs"/>
              </a:rPr>
              <a:t>lahjan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Yrittää</a:t>
            </a:r>
            <a:r>
              <a:rPr lang="en-US" altLang="de-DE" sz="2400" dirty="0">
                <a:solidFill>
                  <a:srgbClr val="333333"/>
                </a:solidFill>
                <a:latin typeface="+mn-lt"/>
                <a:cs typeface="+mn-cs"/>
              </a:rPr>
              <a:t> </a:t>
            </a:r>
            <a:r>
              <a:rPr lang="en-US" altLang="de-DE" sz="2400" dirty="0" err="1">
                <a:solidFill>
                  <a:srgbClr val="333333"/>
                </a:solidFill>
                <a:latin typeface="+mn-lt"/>
                <a:cs typeface="+mn-cs"/>
              </a:rPr>
              <a:t>pelotella</a:t>
            </a:r>
            <a:r>
              <a:rPr lang="en-US" altLang="de-DE" sz="2400" dirty="0">
                <a:solidFill>
                  <a:srgbClr val="333333"/>
                </a:solidFill>
                <a:latin typeface="+mn-lt"/>
                <a:cs typeface="+mn-cs"/>
              </a:rPr>
              <a:t> </a:t>
            </a:r>
            <a:r>
              <a:rPr lang="en-US" altLang="de-DE" sz="2400" dirty="0" err="1">
                <a:solidFill>
                  <a:srgbClr val="333333"/>
                </a:solidFill>
                <a:latin typeface="+mn-lt"/>
                <a:cs typeface="+mn-cs"/>
              </a:rPr>
              <a:t>sisartaan</a:t>
            </a:r>
            <a:r>
              <a:rPr lang="en-US" altLang="de-DE" sz="2400" dirty="0">
                <a:solidFill>
                  <a:srgbClr val="333333"/>
                </a:solidFill>
                <a:latin typeface="+mn-lt"/>
                <a:cs typeface="+mn-cs"/>
              </a:rPr>
              <a:t>.</a:t>
            </a:r>
            <a:endParaRPr lang="en-US" altLang="de-DE" sz="2400" dirty="0">
              <a:solidFill>
                <a:srgbClr val="004992"/>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poika tekee?</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110</a:t>
            </a:fld>
            <a:endParaRPr lang="de-DE" altLang="de-DE">
              <a:latin typeface="+mn-lt"/>
              <a:cs typeface="+mn-cs"/>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7" name="Rectangle 12"/>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Nauttii</a:t>
            </a:r>
            <a:r>
              <a:rPr lang="en-US" altLang="de-DE" sz="2400" dirty="0">
                <a:solidFill>
                  <a:srgbClr val="333333"/>
                </a:solidFill>
                <a:latin typeface="+mn-lt"/>
                <a:cs typeface="+mn-cs"/>
              </a:rPr>
              <a:t> </a:t>
            </a:r>
            <a:r>
              <a:rPr lang="en-US" altLang="de-DE" sz="2400" dirty="0" err="1">
                <a:solidFill>
                  <a:srgbClr val="333333"/>
                </a:solidFill>
                <a:latin typeface="+mn-lt"/>
                <a:cs typeface="+mn-cs"/>
              </a:rPr>
              <a:t>syntymäpäivälahjastaan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Paketoi</a:t>
            </a:r>
            <a:r>
              <a:rPr lang="en-US" altLang="de-DE" sz="2400" dirty="0">
                <a:solidFill>
                  <a:srgbClr val="333333"/>
                </a:solidFill>
                <a:latin typeface="+mn-lt"/>
                <a:cs typeface="+mn-cs"/>
              </a:rPr>
              <a:t> </a:t>
            </a:r>
            <a:r>
              <a:rPr lang="en-US" altLang="de-DE" sz="2400" dirty="0" err="1">
                <a:solidFill>
                  <a:srgbClr val="333333"/>
                </a:solidFill>
                <a:latin typeface="+mn-lt"/>
                <a:cs typeface="+mn-cs"/>
              </a:rPr>
              <a:t>lahjan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Yrittää</a:t>
            </a:r>
            <a:r>
              <a:rPr lang="en-US" altLang="de-DE" sz="2400" dirty="0">
                <a:solidFill>
                  <a:srgbClr val="333333"/>
                </a:solidFill>
                <a:latin typeface="+mn-lt"/>
                <a:cs typeface="+mn-cs"/>
              </a:rPr>
              <a:t> </a:t>
            </a:r>
            <a:r>
              <a:rPr lang="en-US" altLang="de-DE" sz="2400" dirty="0" err="1">
                <a:solidFill>
                  <a:srgbClr val="333333"/>
                </a:solidFill>
                <a:latin typeface="+mn-lt"/>
                <a:cs typeface="+mn-cs"/>
              </a:rPr>
              <a:t>pelotella</a:t>
            </a:r>
            <a:r>
              <a:rPr lang="en-US" altLang="de-DE" sz="2400" dirty="0">
                <a:solidFill>
                  <a:srgbClr val="333333"/>
                </a:solidFill>
                <a:latin typeface="+mn-lt"/>
                <a:cs typeface="+mn-cs"/>
              </a:rPr>
              <a:t> </a:t>
            </a:r>
            <a:r>
              <a:rPr lang="en-US" altLang="de-DE" sz="2400" dirty="0" err="1">
                <a:solidFill>
                  <a:srgbClr val="333333"/>
                </a:solidFill>
                <a:latin typeface="+mn-lt"/>
                <a:cs typeface="+mn-cs"/>
              </a:rPr>
              <a:t>sisartaan</a:t>
            </a:r>
            <a:r>
              <a:rPr lang="en-US" altLang="de-DE" sz="2400" dirty="0">
                <a:solidFill>
                  <a:srgbClr val="333333"/>
                </a:solidFill>
                <a:latin typeface="+mn-lt"/>
                <a:cs typeface="+mn-cs"/>
              </a:rPr>
              <a:t>.</a:t>
            </a:r>
            <a:endParaRPr lang="en-US" altLang="de-DE" sz="2400" dirty="0">
              <a:solidFill>
                <a:srgbClr val="004992"/>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poika tekee?</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111</a:t>
            </a:fld>
            <a:endParaRPr lang="de-DE" altLang="de-DE">
              <a:latin typeface="+mn-lt"/>
              <a:cs typeface="+mn-cs"/>
            </a:endParaRP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5"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Nauttii</a:t>
            </a:r>
            <a:r>
              <a:rPr lang="en-US" altLang="de-DE" sz="2400" dirty="0">
                <a:solidFill>
                  <a:srgbClr val="333333"/>
                </a:solidFill>
                <a:latin typeface="+mn-lt"/>
                <a:cs typeface="+mn-cs"/>
              </a:rPr>
              <a:t> </a:t>
            </a:r>
            <a:r>
              <a:rPr lang="en-US" altLang="de-DE" sz="2400" dirty="0" err="1">
                <a:solidFill>
                  <a:srgbClr val="333333"/>
                </a:solidFill>
                <a:latin typeface="+mn-lt"/>
                <a:cs typeface="+mn-cs"/>
              </a:rPr>
              <a:t>syntymäpäivälahjastaan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Paketoi</a:t>
            </a:r>
            <a:r>
              <a:rPr lang="en-US" altLang="de-DE" sz="2400" dirty="0">
                <a:solidFill>
                  <a:srgbClr val="333333"/>
                </a:solidFill>
                <a:latin typeface="+mn-lt"/>
                <a:cs typeface="+mn-cs"/>
              </a:rPr>
              <a:t> </a:t>
            </a:r>
            <a:r>
              <a:rPr lang="en-US" altLang="de-DE" sz="2400" dirty="0" err="1">
                <a:solidFill>
                  <a:srgbClr val="333333"/>
                </a:solidFill>
                <a:latin typeface="+mn-lt"/>
                <a:cs typeface="+mn-cs"/>
              </a:rPr>
              <a:t>lahjan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cs typeface="+mn-cs"/>
              </a:rPr>
              <a:t>Yrittää</a:t>
            </a:r>
            <a:r>
              <a:rPr lang="en-US" altLang="de-DE" sz="2400" dirty="0">
                <a:solidFill>
                  <a:srgbClr val="004992"/>
                </a:solidFill>
                <a:latin typeface="+mn-lt"/>
                <a:cs typeface="+mn-cs"/>
              </a:rPr>
              <a:t> </a:t>
            </a:r>
            <a:r>
              <a:rPr lang="en-US" altLang="de-DE" sz="2400" dirty="0" err="1">
                <a:solidFill>
                  <a:srgbClr val="004992"/>
                </a:solidFill>
                <a:latin typeface="+mn-lt"/>
                <a:cs typeface="+mn-cs"/>
              </a:rPr>
              <a:t>pelotella</a:t>
            </a:r>
            <a:r>
              <a:rPr lang="en-US" altLang="de-DE" sz="2400" dirty="0">
                <a:solidFill>
                  <a:srgbClr val="004992"/>
                </a:solidFill>
                <a:latin typeface="+mn-lt"/>
                <a:cs typeface="+mn-cs"/>
              </a:rPr>
              <a:t> </a:t>
            </a:r>
            <a:r>
              <a:rPr lang="en-US" altLang="de-DE" sz="2400" dirty="0" err="1">
                <a:solidFill>
                  <a:srgbClr val="004992"/>
                </a:solidFill>
                <a:latin typeface="+mn-lt"/>
                <a:cs typeface="+mn-cs"/>
              </a:rPr>
              <a:t>sisartaan</a:t>
            </a:r>
            <a:r>
              <a:rPr lang="en-US" altLang="de-DE" sz="2400" dirty="0">
                <a:solidFill>
                  <a:srgbClr val="004992"/>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Mitä poika tekee?</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112</a:t>
            </a:fld>
            <a:endParaRPr lang="de-DE" altLang="de-DE">
              <a:latin typeface="+mn-lt"/>
              <a:cs typeface="+mn-cs"/>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Oppimistavoitteet:</a:t>
            </a:r>
          </a:p>
          <a:p>
            <a:pPr marL="342900" lvl="0" indent="-342900" defTabSz="914400" fontAlgn="base">
              <a:buClr>
                <a:srgbClr val="333333"/>
              </a:buClr>
              <a:buFont typeface="WingDings"/>
              <a:buChar char=""/>
            </a:pPr>
            <a:r>
              <a:rPr lang="en-GB" altLang="de-DE" sz="2400" dirty="0" err="1">
                <a:solidFill>
                  <a:srgbClr val="333333"/>
                </a:solidFill>
              </a:rPr>
              <a:t>Vahvoja</a:t>
            </a:r>
            <a:r>
              <a:rPr lang="en-GB" altLang="de-DE" sz="2400" dirty="0">
                <a:solidFill>
                  <a:srgbClr val="333333"/>
                </a:solidFill>
              </a:rPr>
              <a:t> </a:t>
            </a:r>
            <a:r>
              <a:rPr lang="en-GB" altLang="de-DE" sz="2400" dirty="0" err="1">
                <a:solidFill>
                  <a:srgbClr val="333333"/>
                </a:solidFill>
              </a:rPr>
              <a:t>johtopäätöksiä</a:t>
            </a:r>
            <a:r>
              <a:rPr lang="en-GB" altLang="de-DE" sz="2400" dirty="0">
                <a:solidFill>
                  <a:srgbClr val="333333"/>
                </a:solidFill>
              </a:rPr>
              <a:t> </a:t>
            </a:r>
            <a:r>
              <a:rPr lang="en-GB" altLang="de-DE" sz="2400" dirty="0" err="1">
                <a:solidFill>
                  <a:srgbClr val="333333"/>
                </a:solidFill>
              </a:rPr>
              <a:t>toisesta</a:t>
            </a:r>
            <a:r>
              <a:rPr lang="en-GB" altLang="de-DE" sz="2400" dirty="0">
                <a:solidFill>
                  <a:srgbClr val="333333"/>
                </a:solidFill>
              </a:rPr>
              <a:t> </a:t>
            </a:r>
            <a:r>
              <a:rPr lang="en-GB" altLang="de-DE" sz="2400" dirty="0" err="1">
                <a:solidFill>
                  <a:srgbClr val="333333"/>
                </a:solidFill>
              </a:rPr>
              <a:t>henkilöstä</a:t>
            </a:r>
            <a:r>
              <a:rPr lang="en-GB" altLang="de-DE" sz="2400" dirty="0">
                <a:solidFill>
                  <a:srgbClr val="333333"/>
                </a:solidFill>
              </a:rPr>
              <a:t> </a:t>
            </a:r>
            <a:r>
              <a:rPr lang="en-GB" altLang="de-DE" sz="2400" dirty="0" err="1">
                <a:solidFill>
                  <a:srgbClr val="333333"/>
                </a:solidFill>
              </a:rPr>
              <a:t>tulisi</a:t>
            </a:r>
            <a:r>
              <a:rPr lang="en-GB" altLang="de-DE" sz="2400" dirty="0">
                <a:solidFill>
                  <a:srgbClr val="333333"/>
                </a:solidFill>
              </a:rPr>
              <a:t> </a:t>
            </a:r>
            <a:r>
              <a:rPr lang="en-GB" altLang="de-DE" sz="2400" dirty="0" err="1">
                <a:solidFill>
                  <a:srgbClr val="333333"/>
                </a:solidFill>
              </a:rPr>
              <a:t>tehdä</a:t>
            </a:r>
            <a:r>
              <a:rPr lang="en-GB" altLang="de-DE" sz="2400" dirty="0">
                <a:solidFill>
                  <a:srgbClr val="333333"/>
                </a:solidFill>
              </a:rPr>
              <a:t> </a:t>
            </a:r>
            <a:r>
              <a:rPr lang="en-GB" altLang="de-DE" sz="2400" dirty="0" err="1">
                <a:solidFill>
                  <a:srgbClr val="333333"/>
                </a:solidFill>
              </a:rPr>
              <a:t>ainoastaan</a:t>
            </a:r>
            <a:r>
              <a:rPr lang="en-GB" altLang="de-DE" sz="2400" dirty="0">
                <a:solidFill>
                  <a:srgbClr val="333333"/>
                </a:solidFill>
              </a:rPr>
              <a:t> </a:t>
            </a:r>
            <a:r>
              <a:rPr lang="en-GB" altLang="de-DE" sz="2400" dirty="0" err="1">
                <a:solidFill>
                  <a:srgbClr val="333333"/>
                </a:solidFill>
              </a:rPr>
              <a:t>silloin</a:t>
            </a:r>
            <a:r>
              <a:rPr lang="en-GB" altLang="de-DE" sz="2400" dirty="0">
                <a:solidFill>
                  <a:srgbClr val="333333"/>
                </a:solidFill>
              </a:rPr>
              <a:t>, </a:t>
            </a:r>
            <a:r>
              <a:rPr lang="en-GB" altLang="de-DE" sz="2400" dirty="0" err="1">
                <a:solidFill>
                  <a:srgbClr val="333333"/>
                </a:solidFill>
              </a:rPr>
              <a:t>jos</a:t>
            </a:r>
            <a:r>
              <a:rPr lang="en-GB" altLang="de-DE" sz="2400" dirty="0">
                <a:solidFill>
                  <a:srgbClr val="333333"/>
                </a:solidFill>
              </a:rPr>
              <a:t> </a:t>
            </a:r>
            <a:r>
              <a:rPr lang="en-GB" altLang="de-DE" sz="2400" dirty="0" err="1">
                <a:solidFill>
                  <a:srgbClr val="333333"/>
                </a:solidFill>
              </a:rPr>
              <a:t>tunnet</a:t>
            </a:r>
            <a:r>
              <a:rPr lang="en-GB" altLang="de-DE" sz="2400" dirty="0">
                <a:solidFill>
                  <a:srgbClr val="333333"/>
                </a:solidFill>
              </a:rPr>
              <a:t> </a:t>
            </a:r>
            <a:r>
              <a:rPr lang="en-GB" altLang="de-DE" sz="2400" dirty="0" err="1">
                <a:solidFill>
                  <a:srgbClr val="333333"/>
                </a:solidFill>
              </a:rPr>
              <a:t>hänet</a:t>
            </a:r>
            <a:r>
              <a:rPr lang="en-GB" altLang="de-DE" sz="2400" dirty="0">
                <a:solidFill>
                  <a:srgbClr val="333333"/>
                </a:solidFill>
              </a:rPr>
              <a:t> </a:t>
            </a:r>
            <a:r>
              <a:rPr lang="en-GB" altLang="de-DE" sz="2400" dirty="0" err="1">
                <a:solidFill>
                  <a:srgbClr val="333333"/>
                </a:solidFill>
              </a:rPr>
              <a:t>hyvin</a:t>
            </a:r>
            <a:r>
              <a:rPr lang="en-GB" altLang="de-DE" sz="2400" dirty="0">
                <a:solidFill>
                  <a:srgbClr val="333333"/>
                </a:solidFill>
              </a:rPr>
              <a:t> tai </a:t>
            </a:r>
            <a:r>
              <a:rPr lang="en-GB" altLang="de-DE" sz="2400" dirty="0" err="1">
                <a:solidFill>
                  <a:srgbClr val="333333"/>
                </a:solidFill>
              </a:rPr>
              <a:t>jos</a:t>
            </a:r>
            <a:r>
              <a:rPr lang="en-GB" altLang="de-DE" sz="2400" dirty="0">
                <a:solidFill>
                  <a:srgbClr val="333333"/>
                </a:solidFill>
              </a:rPr>
              <a:t> </a:t>
            </a:r>
            <a:r>
              <a:rPr lang="en-GB" altLang="de-DE" sz="2400" dirty="0" err="1">
                <a:solidFill>
                  <a:srgbClr val="333333"/>
                </a:solidFill>
              </a:rPr>
              <a:t>olet</a:t>
            </a:r>
            <a:r>
              <a:rPr lang="en-GB" altLang="de-DE" sz="2400" dirty="0">
                <a:solidFill>
                  <a:srgbClr val="333333"/>
                </a:solidFill>
              </a:rPr>
              <a:t> </a:t>
            </a:r>
            <a:r>
              <a:rPr lang="en-GB" altLang="de-DE" sz="2400" dirty="0" err="1">
                <a:solidFill>
                  <a:srgbClr val="333333"/>
                </a:solidFill>
              </a:rPr>
              <a:t>tarkkaillut</a:t>
            </a:r>
            <a:r>
              <a:rPr lang="en-GB" altLang="de-DE" sz="2400" dirty="0">
                <a:solidFill>
                  <a:srgbClr val="333333"/>
                </a:solidFill>
              </a:rPr>
              <a:t> </a:t>
            </a:r>
            <a:r>
              <a:rPr lang="en-GB" altLang="de-DE" sz="2400" dirty="0" err="1">
                <a:solidFill>
                  <a:srgbClr val="333333"/>
                </a:solidFill>
              </a:rPr>
              <a:t>häntä</a:t>
            </a:r>
            <a:r>
              <a:rPr lang="en-GB" altLang="de-DE" sz="2400" dirty="0">
                <a:solidFill>
                  <a:srgbClr val="333333"/>
                </a:solidFill>
              </a:rPr>
              <a:t> </a:t>
            </a:r>
            <a:r>
              <a:rPr lang="en-GB" altLang="de-DE" sz="2400" dirty="0" err="1">
                <a:solidFill>
                  <a:srgbClr val="333333"/>
                </a:solidFill>
              </a:rPr>
              <a:t>riittävästi</a:t>
            </a:r>
            <a:r>
              <a:rPr lang="en-GB" altLang="de-DE" sz="2400" dirty="0">
                <a:solidFill>
                  <a:srgbClr val="333333"/>
                </a:solidFill>
              </a:rPr>
              <a:t> </a:t>
            </a:r>
            <a:r>
              <a:rPr lang="en-GB" altLang="de-DE" sz="2400" dirty="0" err="1">
                <a:solidFill>
                  <a:srgbClr val="333333"/>
                </a:solidFill>
              </a:rPr>
              <a:t>erilaisissa</a:t>
            </a:r>
            <a:r>
              <a:rPr lang="en-GB" altLang="de-DE" sz="2400" dirty="0">
                <a:solidFill>
                  <a:srgbClr val="333333"/>
                </a:solidFill>
              </a:rPr>
              <a:t> </a:t>
            </a:r>
            <a:r>
              <a:rPr lang="en-GB" altLang="de-DE" sz="2400" dirty="0" err="1">
                <a:solidFill>
                  <a:srgbClr val="333333"/>
                </a:solidFill>
              </a:rPr>
              <a:t>tilanteissa</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113</a:t>
            </a:fld>
            <a:endParaRPr lang="de-DE" altLang="de-DE">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Oppimistavoitteet:</a:t>
            </a:r>
          </a:p>
          <a:p>
            <a:pPr marL="342900" lvl="0" indent="-342900" defTabSz="914400" fontAlgn="base">
              <a:buClr>
                <a:srgbClr val="333333"/>
              </a:buClr>
              <a:buFont typeface="WingDings"/>
              <a:buChar char=""/>
            </a:pPr>
            <a:r>
              <a:rPr lang="en-GB" altLang="de-DE" sz="2400" dirty="0" err="1">
                <a:solidFill>
                  <a:srgbClr val="333333"/>
                </a:solidFill>
              </a:rPr>
              <a:t>Vahvoja</a:t>
            </a:r>
            <a:r>
              <a:rPr lang="en-GB" altLang="de-DE" sz="2400" dirty="0">
                <a:solidFill>
                  <a:srgbClr val="333333"/>
                </a:solidFill>
              </a:rPr>
              <a:t> </a:t>
            </a:r>
            <a:r>
              <a:rPr lang="en-GB" altLang="de-DE" sz="2400" dirty="0" err="1">
                <a:solidFill>
                  <a:srgbClr val="333333"/>
                </a:solidFill>
              </a:rPr>
              <a:t>johtopäätöksiä</a:t>
            </a:r>
            <a:r>
              <a:rPr lang="en-GB" altLang="de-DE" sz="2400" dirty="0">
                <a:solidFill>
                  <a:srgbClr val="333333"/>
                </a:solidFill>
              </a:rPr>
              <a:t> </a:t>
            </a:r>
            <a:r>
              <a:rPr lang="en-GB" altLang="de-DE" sz="2400" dirty="0" err="1">
                <a:solidFill>
                  <a:srgbClr val="333333"/>
                </a:solidFill>
              </a:rPr>
              <a:t>toisesta</a:t>
            </a:r>
            <a:r>
              <a:rPr lang="en-GB" altLang="de-DE" sz="2400" dirty="0">
                <a:solidFill>
                  <a:srgbClr val="333333"/>
                </a:solidFill>
              </a:rPr>
              <a:t> </a:t>
            </a:r>
            <a:r>
              <a:rPr lang="en-GB" altLang="de-DE" sz="2400" dirty="0" err="1">
                <a:solidFill>
                  <a:srgbClr val="333333"/>
                </a:solidFill>
              </a:rPr>
              <a:t>henkilöstä</a:t>
            </a:r>
            <a:r>
              <a:rPr lang="en-GB" altLang="de-DE" sz="2400" dirty="0">
                <a:solidFill>
                  <a:srgbClr val="333333"/>
                </a:solidFill>
              </a:rPr>
              <a:t> </a:t>
            </a:r>
            <a:r>
              <a:rPr lang="en-GB" altLang="de-DE" sz="2400" dirty="0" err="1">
                <a:solidFill>
                  <a:srgbClr val="333333"/>
                </a:solidFill>
              </a:rPr>
              <a:t>tulisi</a:t>
            </a:r>
            <a:r>
              <a:rPr lang="en-GB" altLang="de-DE" sz="2400" dirty="0">
                <a:solidFill>
                  <a:srgbClr val="333333"/>
                </a:solidFill>
              </a:rPr>
              <a:t> </a:t>
            </a:r>
            <a:r>
              <a:rPr lang="en-GB" altLang="de-DE" sz="2400" dirty="0" err="1">
                <a:solidFill>
                  <a:srgbClr val="333333"/>
                </a:solidFill>
              </a:rPr>
              <a:t>tehdä</a:t>
            </a:r>
            <a:r>
              <a:rPr lang="en-GB" altLang="de-DE" sz="2400" dirty="0">
                <a:solidFill>
                  <a:srgbClr val="333333"/>
                </a:solidFill>
              </a:rPr>
              <a:t> </a:t>
            </a:r>
            <a:r>
              <a:rPr lang="en-GB" altLang="de-DE" sz="2400" dirty="0" err="1">
                <a:solidFill>
                  <a:srgbClr val="333333"/>
                </a:solidFill>
              </a:rPr>
              <a:t>ainoastaan</a:t>
            </a:r>
            <a:r>
              <a:rPr lang="en-GB" altLang="de-DE" sz="2400" dirty="0">
                <a:solidFill>
                  <a:srgbClr val="333333"/>
                </a:solidFill>
              </a:rPr>
              <a:t> </a:t>
            </a:r>
            <a:r>
              <a:rPr lang="en-GB" altLang="de-DE" sz="2400" dirty="0" err="1">
                <a:solidFill>
                  <a:srgbClr val="333333"/>
                </a:solidFill>
              </a:rPr>
              <a:t>silloin</a:t>
            </a:r>
            <a:r>
              <a:rPr lang="en-GB" altLang="de-DE" sz="2400" dirty="0">
                <a:solidFill>
                  <a:srgbClr val="333333"/>
                </a:solidFill>
              </a:rPr>
              <a:t>, </a:t>
            </a:r>
            <a:r>
              <a:rPr lang="en-GB" altLang="de-DE" sz="2400" dirty="0" err="1">
                <a:solidFill>
                  <a:srgbClr val="333333"/>
                </a:solidFill>
              </a:rPr>
              <a:t>jos</a:t>
            </a:r>
            <a:r>
              <a:rPr lang="en-GB" altLang="de-DE" sz="2400" dirty="0">
                <a:solidFill>
                  <a:srgbClr val="333333"/>
                </a:solidFill>
              </a:rPr>
              <a:t> </a:t>
            </a:r>
            <a:r>
              <a:rPr lang="en-GB" altLang="de-DE" sz="2400" dirty="0" err="1">
                <a:solidFill>
                  <a:srgbClr val="333333"/>
                </a:solidFill>
              </a:rPr>
              <a:t>tunnet</a:t>
            </a:r>
            <a:r>
              <a:rPr lang="en-GB" altLang="de-DE" sz="2400" dirty="0">
                <a:solidFill>
                  <a:srgbClr val="333333"/>
                </a:solidFill>
              </a:rPr>
              <a:t> </a:t>
            </a:r>
            <a:r>
              <a:rPr lang="en-GB" altLang="de-DE" sz="2400" dirty="0" err="1">
                <a:solidFill>
                  <a:srgbClr val="333333"/>
                </a:solidFill>
              </a:rPr>
              <a:t>hänet</a:t>
            </a:r>
            <a:r>
              <a:rPr lang="en-GB" altLang="de-DE" sz="2400" dirty="0">
                <a:solidFill>
                  <a:srgbClr val="333333"/>
                </a:solidFill>
              </a:rPr>
              <a:t> </a:t>
            </a:r>
            <a:r>
              <a:rPr lang="en-GB" altLang="de-DE" sz="2400" dirty="0" err="1">
                <a:solidFill>
                  <a:srgbClr val="333333"/>
                </a:solidFill>
              </a:rPr>
              <a:t>hyvin</a:t>
            </a:r>
            <a:r>
              <a:rPr lang="en-GB" altLang="de-DE" sz="2400" dirty="0">
                <a:solidFill>
                  <a:srgbClr val="333333"/>
                </a:solidFill>
              </a:rPr>
              <a:t> tai </a:t>
            </a:r>
            <a:r>
              <a:rPr lang="en-GB" altLang="de-DE" sz="2400" dirty="0" err="1">
                <a:solidFill>
                  <a:srgbClr val="333333"/>
                </a:solidFill>
              </a:rPr>
              <a:t>jos</a:t>
            </a:r>
            <a:r>
              <a:rPr lang="en-GB" altLang="de-DE" sz="2400" dirty="0">
                <a:solidFill>
                  <a:srgbClr val="333333"/>
                </a:solidFill>
              </a:rPr>
              <a:t> </a:t>
            </a:r>
            <a:r>
              <a:rPr lang="en-GB" altLang="de-DE" sz="2400" dirty="0" err="1">
                <a:solidFill>
                  <a:srgbClr val="333333"/>
                </a:solidFill>
              </a:rPr>
              <a:t>olet</a:t>
            </a:r>
            <a:r>
              <a:rPr lang="en-GB" altLang="de-DE" sz="2400" dirty="0">
                <a:solidFill>
                  <a:srgbClr val="333333"/>
                </a:solidFill>
              </a:rPr>
              <a:t> </a:t>
            </a:r>
            <a:r>
              <a:rPr lang="en-GB" altLang="de-DE" sz="2400" dirty="0" err="1">
                <a:solidFill>
                  <a:srgbClr val="333333"/>
                </a:solidFill>
              </a:rPr>
              <a:t>tarkkaillut</a:t>
            </a:r>
            <a:r>
              <a:rPr lang="en-GB" altLang="de-DE" sz="2400" dirty="0">
                <a:solidFill>
                  <a:srgbClr val="333333"/>
                </a:solidFill>
              </a:rPr>
              <a:t> </a:t>
            </a:r>
            <a:r>
              <a:rPr lang="en-GB" altLang="de-DE" sz="2400" dirty="0" err="1">
                <a:solidFill>
                  <a:srgbClr val="333333"/>
                </a:solidFill>
              </a:rPr>
              <a:t>häntä</a:t>
            </a:r>
            <a:r>
              <a:rPr lang="en-GB" altLang="de-DE" sz="2400" dirty="0">
                <a:solidFill>
                  <a:srgbClr val="333333"/>
                </a:solidFill>
              </a:rPr>
              <a:t> </a:t>
            </a:r>
            <a:r>
              <a:rPr lang="en-GB" altLang="de-DE" sz="2400" dirty="0" err="1">
                <a:solidFill>
                  <a:srgbClr val="333333"/>
                </a:solidFill>
              </a:rPr>
              <a:t>riittävästi</a:t>
            </a:r>
            <a:r>
              <a:rPr lang="en-GB" altLang="de-DE" sz="2400" dirty="0">
                <a:solidFill>
                  <a:srgbClr val="333333"/>
                </a:solidFill>
              </a:rPr>
              <a:t> </a:t>
            </a:r>
            <a:r>
              <a:rPr lang="en-GB" altLang="de-DE" sz="2400" dirty="0" err="1">
                <a:solidFill>
                  <a:srgbClr val="333333"/>
                </a:solidFill>
              </a:rPr>
              <a:t>erilaisissa</a:t>
            </a:r>
            <a:r>
              <a:rPr lang="en-GB" altLang="de-DE" sz="2400" dirty="0">
                <a:solidFill>
                  <a:srgbClr val="333333"/>
                </a:solidFill>
              </a:rPr>
              <a:t> </a:t>
            </a:r>
            <a:r>
              <a:rPr lang="en-GB" altLang="de-DE" sz="2400" dirty="0" err="1">
                <a:solidFill>
                  <a:srgbClr val="333333"/>
                </a:solidFill>
              </a:rPr>
              <a:t>tilanteissa</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n-GB" altLang="de-DE" sz="2400" dirty="0" err="1">
                <a:solidFill>
                  <a:srgbClr val="333333"/>
                </a:solidFill>
              </a:rPr>
              <a:t>Kasvojen</a:t>
            </a:r>
            <a:r>
              <a:rPr lang="en-GB" altLang="de-DE" sz="2400" dirty="0">
                <a:solidFill>
                  <a:srgbClr val="333333"/>
                </a:solidFill>
              </a:rPr>
              <a:t> </a:t>
            </a:r>
            <a:r>
              <a:rPr lang="en-GB" altLang="de-DE" sz="2400" dirty="0" err="1">
                <a:solidFill>
                  <a:srgbClr val="333333"/>
                </a:solidFill>
              </a:rPr>
              <a:t>ilmeet</a:t>
            </a:r>
            <a:r>
              <a:rPr lang="en-GB" altLang="de-DE" sz="2400" dirty="0">
                <a:solidFill>
                  <a:srgbClr val="333333"/>
                </a:solidFill>
              </a:rPr>
              <a:t> </a:t>
            </a:r>
            <a:r>
              <a:rPr lang="en-GB" altLang="de-DE" sz="2400" dirty="0" err="1">
                <a:solidFill>
                  <a:srgbClr val="333333"/>
                </a:solidFill>
              </a:rPr>
              <a:t>ja</a:t>
            </a:r>
            <a:r>
              <a:rPr lang="en-GB" altLang="de-DE" sz="2400" dirty="0">
                <a:solidFill>
                  <a:srgbClr val="333333"/>
                </a:solidFill>
              </a:rPr>
              <a:t> </a:t>
            </a:r>
            <a:r>
              <a:rPr lang="en-GB" altLang="de-DE" sz="2400" dirty="0" err="1">
                <a:solidFill>
                  <a:srgbClr val="333333"/>
                </a:solidFill>
              </a:rPr>
              <a:t>eleet</a:t>
            </a:r>
            <a:r>
              <a:rPr lang="en-GB" altLang="de-DE" sz="2400" dirty="0">
                <a:solidFill>
                  <a:srgbClr val="333333"/>
                </a:solidFill>
              </a:rPr>
              <a:t> </a:t>
            </a:r>
            <a:r>
              <a:rPr lang="en-GB" altLang="de-DE" sz="2400" dirty="0" err="1">
                <a:solidFill>
                  <a:srgbClr val="333333"/>
                </a:solidFill>
              </a:rPr>
              <a:t>ovat</a:t>
            </a:r>
            <a:r>
              <a:rPr lang="en-GB" altLang="de-DE" sz="2400" dirty="0">
                <a:solidFill>
                  <a:srgbClr val="333333"/>
                </a:solidFill>
              </a:rPr>
              <a:t> </a:t>
            </a:r>
            <a:r>
              <a:rPr lang="en-GB" altLang="de-DE" sz="2400" dirty="0" err="1">
                <a:solidFill>
                  <a:srgbClr val="333333"/>
                </a:solidFill>
              </a:rPr>
              <a:t>tärkeitä</a:t>
            </a:r>
            <a:r>
              <a:rPr lang="en-GB" altLang="de-DE" sz="2400" dirty="0">
                <a:solidFill>
                  <a:srgbClr val="333333"/>
                </a:solidFill>
              </a:rPr>
              <a:t> </a:t>
            </a:r>
            <a:r>
              <a:rPr lang="en-GB" altLang="de-DE" sz="2400" dirty="0" err="1">
                <a:solidFill>
                  <a:srgbClr val="333333"/>
                </a:solidFill>
              </a:rPr>
              <a:t>vihjeitä</a:t>
            </a:r>
            <a:r>
              <a:rPr lang="en-GB" altLang="de-DE" sz="2400" dirty="0">
                <a:solidFill>
                  <a:srgbClr val="333333"/>
                </a:solidFill>
              </a:rPr>
              <a:t> </a:t>
            </a:r>
            <a:r>
              <a:rPr lang="en-GB" altLang="de-DE" sz="2400" dirty="0" err="1">
                <a:solidFill>
                  <a:srgbClr val="333333"/>
                </a:solidFill>
              </a:rPr>
              <a:t>siitä</a:t>
            </a:r>
            <a:r>
              <a:rPr lang="en-GB" altLang="de-DE" sz="2400" dirty="0">
                <a:solidFill>
                  <a:srgbClr val="333333"/>
                </a:solidFill>
              </a:rPr>
              <a:t>, </a:t>
            </a:r>
            <a:r>
              <a:rPr lang="en-GB" altLang="de-DE" sz="2400" dirty="0" err="1">
                <a:solidFill>
                  <a:srgbClr val="333333"/>
                </a:solidFill>
              </a:rPr>
              <a:t>mitä</a:t>
            </a:r>
            <a:r>
              <a:rPr lang="en-GB" altLang="de-DE" sz="2400" dirty="0">
                <a:solidFill>
                  <a:srgbClr val="333333"/>
                </a:solidFill>
              </a:rPr>
              <a:t> </a:t>
            </a:r>
            <a:r>
              <a:rPr lang="en-GB" altLang="de-DE" sz="2400" dirty="0" err="1">
                <a:solidFill>
                  <a:srgbClr val="333333"/>
                </a:solidFill>
              </a:rPr>
              <a:t>henkilöt</a:t>
            </a:r>
            <a:r>
              <a:rPr lang="en-GB" altLang="de-DE" sz="2400" dirty="0">
                <a:solidFill>
                  <a:srgbClr val="333333"/>
                </a:solidFill>
              </a:rPr>
              <a:t> </a:t>
            </a:r>
            <a:r>
              <a:rPr lang="en-GB" altLang="de-DE" sz="2400" dirty="0" err="1">
                <a:solidFill>
                  <a:srgbClr val="333333"/>
                </a:solidFill>
              </a:rPr>
              <a:t>tuntevat</a:t>
            </a:r>
            <a:r>
              <a:rPr lang="en-GB" altLang="de-DE" sz="2400" dirty="0">
                <a:solidFill>
                  <a:srgbClr val="333333"/>
                </a:solidFill>
              </a:rPr>
              <a:t>, </a:t>
            </a:r>
            <a:r>
              <a:rPr lang="en-GB" altLang="de-DE" sz="2400" dirty="0" err="1">
                <a:solidFill>
                  <a:srgbClr val="333333"/>
                </a:solidFill>
              </a:rPr>
              <a:t>mutta</a:t>
            </a:r>
            <a:r>
              <a:rPr lang="en-GB" altLang="de-DE" sz="2400" dirty="0">
                <a:solidFill>
                  <a:srgbClr val="333333"/>
                </a:solidFill>
              </a:rPr>
              <a:t> </a:t>
            </a:r>
            <a:r>
              <a:rPr lang="en-GB" altLang="de-DE" sz="2400" dirty="0" err="1">
                <a:solidFill>
                  <a:srgbClr val="333333"/>
                </a:solidFill>
              </a:rPr>
              <a:t>voivat</a:t>
            </a:r>
            <a:r>
              <a:rPr lang="en-GB" altLang="de-DE" sz="2400" dirty="0">
                <a:solidFill>
                  <a:srgbClr val="333333"/>
                </a:solidFill>
              </a:rPr>
              <a:t> </a:t>
            </a:r>
            <a:r>
              <a:rPr lang="en-GB" altLang="de-DE" sz="2400" dirty="0" err="1">
                <a:solidFill>
                  <a:srgbClr val="333333"/>
                </a:solidFill>
              </a:rPr>
              <a:t>toisinaan</a:t>
            </a:r>
            <a:r>
              <a:rPr lang="en-GB" altLang="de-DE" sz="2400" dirty="0">
                <a:solidFill>
                  <a:srgbClr val="333333"/>
                </a:solidFill>
              </a:rPr>
              <a:t> olla </a:t>
            </a:r>
            <a:r>
              <a:rPr lang="en-GB" altLang="de-DE" sz="2400" err="1">
                <a:solidFill>
                  <a:srgbClr val="333333"/>
                </a:solidFill>
              </a:rPr>
              <a:t>harhaanjohtavia</a:t>
            </a:r>
            <a:r>
              <a:rPr lang="en-GB"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114</a:t>
            </a:fld>
            <a:endParaRPr lang="de-DE" altLang="de-DE">
              <a:latin typeface="+mn-lt"/>
              <a:cs typeface="+mn-cs"/>
            </a:endParaRPr>
          </a:p>
        </p:txBody>
      </p:sp>
    </p:spTree>
    <p:extLst>
      <p:ext uri="{BB962C8B-B14F-4D97-AF65-F5344CB8AC3E}">
        <p14:creationId xmlns:p14="http://schemas.microsoft.com/office/powerpoint/2010/main" val="265164778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Oppimistavoitteet:</a:t>
            </a:r>
          </a:p>
          <a:p>
            <a:pPr marL="342900" lvl="0" indent="-342900" defTabSz="914400" fontAlgn="base">
              <a:buClr>
                <a:srgbClr val="333333"/>
              </a:buClr>
              <a:buFont typeface="WingDings"/>
              <a:buChar char=""/>
            </a:pPr>
            <a:r>
              <a:rPr lang="en-GB" altLang="de-DE" sz="2400" dirty="0" err="1">
                <a:solidFill>
                  <a:srgbClr val="333333"/>
                </a:solidFill>
              </a:rPr>
              <a:t>Vahvoja</a:t>
            </a:r>
            <a:r>
              <a:rPr lang="en-GB" altLang="de-DE" sz="2400" dirty="0">
                <a:solidFill>
                  <a:srgbClr val="333333"/>
                </a:solidFill>
              </a:rPr>
              <a:t> </a:t>
            </a:r>
            <a:r>
              <a:rPr lang="en-GB" altLang="de-DE" sz="2400" dirty="0" err="1">
                <a:solidFill>
                  <a:srgbClr val="333333"/>
                </a:solidFill>
              </a:rPr>
              <a:t>johtopäätöksiä</a:t>
            </a:r>
            <a:r>
              <a:rPr lang="en-GB" altLang="de-DE" sz="2400" dirty="0">
                <a:solidFill>
                  <a:srgbClr val="333333"/>
                </a:solidFill>
              </a:rPr>
              <a:t> </a:t>
            </a:r>
            <a:r>
              <a:rPr lang="en-GB" altLang="de-DE" sz="2400" dirty="0" err="1">
                <a:solidFill>
                  <a:srgbClr val="333333"/>
                </a:solidFill>
              </a:rPr>
              <a:t>toisesta</a:t>
            </a:r>
            <a:r>
              <a:rPr lang="en-GB" altLang="de-DE" sz="2400" dirty="0">
                <a:solidFill>
                  <a:srgbClr val="333333"/>
                </a:solidFill>
              </a:rPr>
              <a:t> </a:t>
            </a:r>
            <a:r>
              <a:rPr lang="en-GB" altLang="de-DE" sz="2400" dirty="0" err="1">
                <a:solidFill>
                  <a:srgbClr val="333333"/>
                </a:solidFill>
              </a:rPr>
              <a:t>henkilöstä</a:t>
            </a:r>
            <a:r>
              <a:rPr lang="en-GB" altLang="de-DE" sz="2400" dirty="0">
                <a:solidFill>
                  <a:srgbClr val="333333"/>
                </a:solidFill>
              </a:rPr>
              <a:t> </a:t>
            </a:r>
            <a:r>
              <a:rPr lang="en-GB" altLang="de-DE" sz="2400" dirty="0" err="1">
                <a:solidFill>
                  <a:srgbClr val="333333"/>
                </a:solidFill>
              </a:rPr>
              <a:t>tulisi</a:t>
            </a:r>
            <a:r>
              <a:rPr lang="en-GB" altLang="de-DE" sz="2400" dirty="0">
                <a:solidFill>
                  <a:srgbClr val="333333"/>
                </a:solidFill>
              </a:rPr>
              <a:t> </a:t>
            </a:r>
            <a:r>
              <a:rPr lang="en-GB" altLang="de-DE" sz="2400" dirty="0" err="1">
                <a:solidFill>
                  <a:srgbClr val="333333"/>
                </a:solidFill>
              </a:rPr>
              <a:t>tehdä</a:t>
            </a:r>
            <a:r>
              <a:rPr lang="en-GB" altLang="de-DE" sz="2400" dirty="0">
                <a:solidFill>
                  <a:srgbClr val="333333"/>
                </a:solidFill>
              </a:rPr>
              <a:t> </a:t>
            </a:r>
            <a:r>
              <a:rPr lang="en-GB" altLang="de-DE" sz="2400" dirty="0" err="1">
                <a:solidFill>
                  <a:srgbClr val="333333"/>
                </a:solidFill>
              </a:rPr>
              <a:t>ainoastaan</a:t>
            </a:r>
            <a:r>
              <a:rPr lang="en-GB" altLang="de-DE" sz="2400" dirty="0">
                <a:solidFill>
                  <a:srgbClr val="333333"/>
                </a:solidFill>
              </a:rPr>
              <a:t> </a:t>
            </a:r>
            <a:r>
              <a:rPr lang="en-GB" altLang="de-DE" sz="2400" dirty="0" err="1">
                <a:solidFill>
                  <a:srgbClr val="333333"/>
                </a:solidFill>
              </a:rPr>
              <a:t>silloin</a:t>
            </a:r>
            <a:r>
              <a:rPr lang="en-GB" altLang="de-DE" sz="2400" dirty="0">
                <a:solidFill>
                  <a:srgbClr val="333333"/>
                </a:solidFill>
              </a:rPr>
              <a:t>, </a:t>
            </a:r>
            <a:r>
              <a:rPr lang="en-GB" altLang="de-DE" sz="2400" dirty="0" err="1">
                <a:solidFill>
                  <a:srgbClr val="333333"/>
                </a:solidFill>
              </a:rPr>
              <a:t>jos</a:t>
            </a:r>
            <a:r>
              <a:rPr lang="en-GB" altLang="de-DE" sz="2400" dirty="0">
                <a:solidFill>
                  <a:srgbClr val="333333"/>
                </a:solidFill>
              </a:rPr>
              <a:t> </a:t>
            </a:r>
            <a:r>
              <a:rPr lang="en-GB" altLang="de-DE" sz="2400" dirty="0" err="1">
                <a:solidFill>
                  <a:srgbClr val="333333"/>
                </a:solidFill>
              </a:rPr>
              <a:t>tunnet</a:t>
            </a:r>
            <a:r>
              <a:rPr lang="en-GB" altLang="de-DE" sz="2400" dirty="0">
                <a:solidFill>
                  <a:srgbClr val="333333"/>
                </a:solidFill>
              </a:rPr>
              <a:t> </a:t>
            </a:r>
            <a:r>
              <a:rPr lang="en-GB" altLang="de-DE" sz="2400" dirty="0" err="1">
                <a:solidFill>
                  <a:srgbClr val="333333"/>
                </a:solidFill>
              </a:rPr>
              <a:t>hänet</a:t>
            </a:r>
            <a:r>
              <a:rPr lang="en-GB" altLang="de-DE" sz="2400" dirty="0">
                <a:solidFill>
                  <a:srgbClr val="333333"/>
                </a:solidFill>
              </a:rPr>
              <a:t> </a:t>
            </a:r>
            <a:r>
              <a:rPr lang="en-GB" altLang="de-DE" sz="2400" dirty="0" err="1">
                <a:solidFill>
                  <a:srgbClr val="333333"/>
                </a:solidFill>
              </a:rPr>
              <a:t>hyvin</a:t>
            </a:r>
            <a:r>
              <a:rPr lang="en-GB" altLang="de-DE" sz="2400" dirty="0">
                <a:solidFill>
                  <a:srgbClr val="333333"/>
                </a:solidFill>
              </a:rPr>
              <a:t> tai </a:t>
            </a:r>
            <a:r>
              <a:rPr lang="en-GB" altLang="de-DE" sz="2400" dirty="0" err="1">
                <a:solidFill>
                  <a:srgbClr val="333333"/>
                </a:solidFill>
              </a:rPr>
              <a:t>jos</a:t>
            </a:r>
            <a:r>
              <a:rPr lang="en-GB" altLang="de-DE" sz="2400" dirty="0">
                <a:solidFill>
                  <a:srgbClr val="333333"/>
                </a:solidFill>
              </a:rPr>
              <a:t> </a:t>
            </a:r>
            <a:r>
              <a:rPr lang="en-GB" altLang="de-DE" sz="2400" dirty="0" err="1">
                <a:solidFill>
                  <a:srgbClr val="333333"/>
                </a:solidFill>
              </a:rPr>
              <a:t>olet</a:t>
            </a:r>
            <a:r>
              <a:rPr lang="en-GB" altLang="de-DE" sz="2400" dirty="0">
                <a:solidFill>
                  <a:srgbClr val="333333"/>
                </a:solidFill>
              </a:rPr>
              <a:t> </a:t>
            </a:r>
            <a:r>
              <a:rPr lang="en-GB" altLang="de-DE" sz="2400" dirty="0" err="1">
                <a:solidFill>
                  <a:srgbClr val="333333"/>
                </a:solidFill>
              </a:rPr>
              <a:t>tarkkaillut</a:t>
            </a:r>
            <a:r>
              <a:rPr lang="en-GB" altLang="de-DE" sz="2400" dirty="0">
                <a:solidFill>
                  <a:srgbClr val="333333"/>
                </a:solidFill>
              </a:rPr>
              <a:t> </a:t>
            </a:r>
            <a:r>
              <a:rPr lang="en-GB" altLang="de-DE" sz="2400" dirty="0" err="1">
                <a:solidFill>
                  <a:srgbClr val="333333"/>
                </a:solidFill>
              </a:rPr>
              <a:t>häntä</a:t>
            </a:r>
            <a:r>
              <a:rPr lang="en-GB" altLang="de-DE" sz="2400" dirty="0">
                <a:solidFill>
                  <a:srgbClr val="333333"/>
                </a:solidFill>
              </a:rPr>
              <a:t> </a:t>
            </a:r>
            <a:r>
              <a:rPr lang="en-GB" altLang="de-DE" sz="2400" dirty="0" err="1">
                <a:solidFill>
                  <a:srgbClr val="333333"/>
                </a:solidFill>
              </a:rPr>
              <a:t>riittävästi</a:t>
            </a:r>
            <a:r>
              <a:rPr lang="en-GB" altLang="de-DE" sz="2400" dirty="0">
                <a:solidFill>
                  <a:srgbClr val="333333"/>
                </a:solidFill>
              </a:rPr>
              <a:t> </a:t>
            </a:r>
            <a:r>
              <a:rPr lang="en-GB" altLang="de-DE" sz="2400" dirty="0" err="1">
                <a:solidFill>
                  <a:srgbClr val="333333"/>
                </a:solidFill>
              </a:rPr>
              <a:t>erilaisissa</a:t>
            </a:r>
            <a:r>
              <a:rPr lang="en-GB" altLang="de-DE" sz="2400" dirty="0">
                <a:solidFill>
                  <a:srgbClr val="333333"/>
                </a:solidFill>
              </a:rPr>
              <a:t> </a:t>
            </a:r>
            <a:r>
              <a:rPr lang="en-GB" altLang="de-DE" sz="2400" dirty="0" err="1">
                <a:solidFill>
                  <a:srgbClr val="333333"/>
                </a:solidFill>
              </a:rPr>
              <a:t>tilanteissa</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n-GB" altLang="de-DE" sz="2400" dirty="0" err="1">
                <a:solidFill>
                  <a:srgbClr val="333333"/>
                </a:solidFill>
              </a:rPr>
              <a:t>Kasvojen</a:t>
            </a:r>
            <a:r>
              <a:rPr lang="en-GB" altLang="de-DE" sz="2400" dirty="0">
                <a:solidFill>
                  <a:srgbClr val="333333"/>
                </a:solidFill>
              </a:rPr>
              <a:t> </a:t>
            </a:r>
            <a:r>
              <a:rPr lang="en-GB" altLang="de-DE" sz="2400" dirty="0" err="1">
                <a:solidFill>
                  <a:srgbClr val="333333"/>
                </a:solidFill>
              </a:rPr>
              <a:t>ilmeet</a:t>
            </a:r>
            <a:r>
              <a:rPr lang="en-GB" altLang="de-DE" sz="2400" dirty="0">
                <a:solidFill>
                  <a:srgbClr val="333333"/>
                </a:solidFill>
              </a:rPr>
              <a:t> </a:t>
            </a:r>
            <a:r>
              <a:rPr lang="en-GB" altLang="de-DE" sz="2400" dirty="0" err="1">
                <a:solidFill>
                  <a:srgbClr val="333333"/>
                </a:solidFill>
              </a:rPr>
              <a:t>ja</a:t>
            </a:r>
            <a:r>
              <a:rPr lang="en-GB" altLang="de-DE" sz="2400" dirty="0">
                <a:solidFill>
                  <a:srgbClr val="333333"/>
                </a:solidFill>
              </a:rPr>
              <a:t> </a:t>
            </a:r>
            <a:r>
              <a:rPr lang="en-GB" altLang="de-DE" sz="2400" dirty="0" err="1">
                <a:solidFill>
                  <a:srgbClr val="333333"/>
                </a:solidFill>
              </a:rPr>
              <a:t>eleet</a:t>
            </a:r>
            <a:r>
              <a:rPr lang="en-GB" altLang="de-DE" sz="2400" dirty="0">
                <a:solidFill>
                  <a:srgbClr val="333333"/>
                </a:solidFill>
              </a:rPr>
              <a:t> </a:t>
            </a:r>
            <a:r>
              <a:rPr lang="en-GB" altLang="de-DE" sz="2400" dirty="0" err="1">
                <a:solidFill>
                  <a:srgbClr val="333333"/>
                </a:solidFill>
              </a:rPr>
              <a:t>ovat</a:t>
            </a:r>
            <a:r>
              <a:rPr lang="en-GB" altLang="de-DE" sz="2400" dirty="0">
                <a:solidFill>
                  <a:srgbClr val="333333"/>
                </a:solidFill>
              </a:rPr>
              <a:t> </a:t>
            </a:r>
            <a:r>
              <a:rPr lang="en-GB" altLang="de-DE" sz="2400" dirty="0" err="1">
                <a:solidFill>
                  <a:srgbClr val="333333"/>
                </a:solidFill>
              </a:rPr>
              <a:t>tärkeitä</a:t>
            </a:r>
            <a:r>
              <a:rPr lang="en-GB" altLang="de-DE" sz="2400" dirty="0">
                <a:solidFill>
                  <a:srgbClr val="333333"/>
                </a:solidFill>
              </a:rPr>
              <a:t> </a:t>
            </a:r>
            <a:r>
              <a:rPr lang="en-GB" altLang="de-DE" sz="2400" dirty="0" err="1">
                <a:solidFill>
                  <a:srgbClr val="333333"/>
                </a:solidFill>
              </a:rPr>
              <a:t>vihjeitä</a:t>
            </a:r>
            <a:r>
              <a:rPr lang="en-GB" altLang="de-DE" sz="2400" dirty="0">
                <a:solidFill>
                  <a:srgbClr val="333333"/>
                </a:solidFill>
              </a:rPr>
              <a:t> </a:t>
            </a:r>
            <a:r>
              <a:rPr lang="en-GB" altLang="de-DE" sz="2400" dirty="0" err="1">
                <a:solidFill>
                  <a:srgbClr val="333333"/>
                </a:solidFill>
              </a:rPr>
              <a:t>siitä</a:t>
            </a:r>
            <a:r>
              <a:rPr lang="en-GB" altLang="de-DE" sz="2400" dirty="0">
                <a:solidFill>
                  <a:srgbClr val="333333"/>
                </a:solidFill>
              </a:rPr>
              <a:t>, </a:t>
            </a:r>
            <a:r>
              <a:rPr lang="en-GB" altLang="de-DE" sz="2400" dirty="0" err="1">
                <a:solidFill>
                  <a:srgbClr val="333333"/>
                </a:solidFill>
              </a:rPr>
              <a:t>mitä</a:t>
            </a:r>
            <a:r>
              <a:rPr lang="en-GB" altLang="de-DE" sz="2400" dirty="0">
                <a:solidFill>
                  <a:srgbClr val="333333"/>
                </a:solidFill>
              </a:rPr>
              <a:t> </a:t>
            </a:r>
            <a:r>
              <a:rPr lang="en-GB" altLang="de-DE" sz="2400" dirty="0" err="1">
                <a:solidFill>
                  <a:srgbClr val="333333"/>
                </a:solidFill>
              </a:rPr>
              <a:t>henkilöt</a:t>
            </a:r>
            <a:r>
              <a:rPr lang="en-GB" altLang="de-DE" sz="2400" dirty="0">
                <a:solidFill>
                  <a:srgbClr val="333333"/>
                </a:solidFill>
              </a:rPr>
              <a:t> </a:t>
            </a:r>
            <a:r>
              <a:rPr lang="en-GB" altLang="de-DE" sz="2400" dirty="0" err="1">
                <a:solidFill>
                  <a:srgbClr val="333333"/>
                </a:solidFill>
              </a:rPr>
              <a:t>tuntevat</a:t>
            </a:r>
            <a:r>
              <a:rPr lang="en-GB" altLang="de-DE" sz="2400" dirty="0">
                <a:solidFill>
                  <a:srgbClr val="333333"/>
                </a:solidFill>
              </a:rPr>
              <a:t>, </a:t>
            </a:r>
            <a:r>
              <a:rPr lang="en-GB" altLang="de-DE" sz="2400" dirty="0" err="1">
                <a:solidFill>
                  <a:srgbClr val="333333"/>
                </a:solidFill>
              </a:rPr>
              <a:t>mutta</a:t>
            </a:r>
            <a:r>
              <a:rPr lang="en-GB" altLang="de-DE" sz="2400" dirty="0">
                <a:solidFill>
                  <a:srgbClr val="333333"/>
                </a:solidFill>
              </a:rPr>
              <a:t> </a:t>
            </a:r>
            <a:r>
              <a:rPr lang="en-GB" altLang="de-DE" sz="2400" dirty="0" err="1">
                <a:solidFill>
                  <a:srgbClr val="333333"/>
                </a:solidFill>
              </a:rPr>
              <a:t>voivat</a:t>
            </a:r>
            <a:r>
              <a:rPr lang="en-GB" altLang="de-DE" sz="2400" dirty="0">
                <a:solidFill>
                  <a:srgbClr val="333333"/>
                </a:solidFill>
              </a:rPr>
              <a:t> </a:t>
            </a:r>
            <a:r>
              <a:rPr lang="en-GB" altLang="de-DE" sz="2400" dirty="0" err="1">
                <a:solidFill>
                  <a:srgbClr val="333333"/>
                </a:solidFill>
              </a:rPr>
              <a:t>toisinaan</a:t>
            </a:r>
            <a:r>
              <a:rPr lang="en-GB" altLang="de-DE" sz="2400" dirty="0">
                <a:solidFill>
                  <a:srgbClr val="333333"/>
                </a:solidFill>
              </a:rPr>
              <a:t> olla </a:t>
            </a:r>
            <a:r>
              <a:rPr lang="en-GB" altLang="de-DE" sz="2400" dirty="0" err="1">
                <a:solidFill>
                  <a:srgbClr val="333333"/>
                </a:solidFill>
              </a:rPr>
              <a:t>harhaanjohtavia</a:t>
            </a:r>
            <a:r>
              <a:rPr lang="en-GB"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Arvioitaessa</a:t>
            </a:r>
            <a:r>
              <a:rPr lang="en-US" altLang="de-DE" sz="2400" dirty="0">
                <a:solidFill>
                  <a:srgbClr val="333333"/>
                </a:solidFill>
              </a:rPr>
              <a:t> </a:t>
            </a:r>
            <a:r>
              <a:rPr lang="en-US" altLang="de-DE" sz="2400" dirty="0" err="1">
                <a:solidFill>
                  <a:srgbClr val="333333"/>
                </a:solidFill>
              </a:rPr>
              <a:t>monimutkaisia</a:t>
            </a:r>
            <a:r>
              <a:rPr lang="en-US" altLang="de-DE" sz="2400" dirty="0">
                <a:solidFill>
                  <a:srgbClr val="333333"/>
                </a:solidFill>
              </a:rPr>
              <a:t> </a:t>
            </a:r>
            <a:r>
              <a:rPr lang="en-US" altLang="de-DE" sz="2400" dirty="0" err="1">
                <a:solidFill>
                  <a:srgbClr val="333333"/>
                </a:solidFill>
              </a:rPr>
              <a:t>tilanteita</a:t>
            </a:r>
            <a:r>
              <a:rPr lang="en-US" altLang="de-DE" sz="2400" dirty="0">
                <a:solidFill>
                  <a:srgbClr val="333333"/>
                </a:solidFill>
              </a:rPr>
              <a:t>, on </a:t>
            </a:r>
            <a:r>
              <a:rPr lang="en-US" altLang="de-DE" sz="2400" dirty="0" err="1">
                <a:solidFill>
                  <a:srgbClr val="333333"/>
                </a:solidFill>
              </a:rPr>
              <a:t>tärkeää</a:t>
            </a:r>
            <a:r>
              <a:rPr lang="en-US" altLang="de-DE" sz="2400" dirty="0">
                <a:solidFill>
                  <a:srgbClr val="333333"/>
                </a:solidFill>
              </a:rPr>
              <a:t> </a:t>
            </a:r>
            <a:r>
              <a:rPr lang="en-US" altLang="de-DE" sz="2400" dirty="0" err="1">
                <a:solidFill>
                  <a:srgbClr val="333333"/>
                </a:solidFill>
              </a:rPr>
              <a:t>ottaa</a:t>
            </a:r>
            <a:r>
              <a:rPr lang="en-US" altLang="de-DE" sz="2400" dirty="0">
                <a:solidFill>
                  <a:srgbClr val="333333"/>
                </a:solidFill>
              </a:rPr>
              <a:t> </a:t>
            </a:r>
            <a:r>
              <a:rPr lang="en-US" altLang="de-DE" sz="2400" dirty="0" err="1">
                <a:solidFill>
                  <a:srgbClr val="333333"/>
                </a:solidFill>
              </a:rPr>
              <a:t>huomioon</a:t>
            </a:r>
            <a:r>
              <a:rPr lang="en-US" altLang="de-DE" sz="2400" dirty="0">
                <a:solidFill>
                  <a:srgbClr val="333333"/>
                </a:solidFill>
              </a:rPr>
              <a:t> </a:t>
            </a:r>
            <a:r>
              <a:rPr lang="en-US" altLang="de-DE" sz="2400" dirty="0" err="1">
                <a:solidFill>
                  <a:srgbClr val="333333"/>
                </a:solidFill>
              </a:rPr>
              <a:t>kaikki</a:t>
            </a:r>
            <a:r>
              <a:rPr lang="en-US" altLang="de-DE" sz="2400" dirty="0">
                <a:solidFill>
                  <a:srgbClr val="333333"/>
                </a:solidFill>
              </a:rPr>
              <a:t> </a:t>
            </a:r>
            <a:r>
              <a:rPr lang="en-US" altLang="de-DE" sz="2400" dirty="0" err="1">
                <a:solidFill>
                  <a:srgbClr val="333333"/>
                </a:solidFill>
              </a:rPr>
              <a:t>saatavissa</a:t>
            </a:r>
            <a:r>
              <a:rPr lang="en-US" altLang="de-DE" sz="2400" dirty="0">
                <a:solidFill>
                  <a:srgbClr val="333333"/>
                </a:solidFill>
              </a:rPr>
              <a:t> </a:t>
            </a:r>
            <a:r>
              <a:rPr lang="en-US" altLang="de-DE" sz="2400" dirty="0" err="1">
                <a:solidFill>
                  <a:srgbClr val="333333"/>
                </a:solidFill>
              </a:rPr>
              <a:t>oleva</a:t>
            </a:r>
            <a:r>
              <a:rPr lang="en-US" altLang="de-DE" sz="2400" dirty="0">
                <a:solidFill>
                  <a:srgbClr val="333333"/>
                </a:solidFill>
              </a:rPr>
              <a:t> </a:t>
            </a:r>
            <a:r>
              <a:rPr lang="en-US" altLang="de-DE" sz="2400" err="1">
                <a:solidFill>
                  <a:srgbClr val="333333"/>
                </a:solidFill>
              </a:rPr>
              <a:t>tieto</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115</a:t>
            </a:fld>
            <a:endParaRPr lang="de-DE" altLang="de-DE">
              <a:latin typeface="+mn-lt"/>
              <a:cs typeface="+mn-cs"/>
            </a:endParaRPr>
          </a:p>
        </p:txBody>
      </p:sp>
    </p:spTree>
    <p:extLst>
      <p:ext uri="{BB962C8B-B14F-4D97-AF65-F5344CB8AC3E}">
        <p14:creationId xmlns:p14="http://schemas.microsoft.com/office/powerpoint/2010/main" val="11029739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Oppimistavoitteet:</a:t>
            </a:r>
          </a:p>
          <a:p>
            <a:pPr marL="342900" lvl="0" indent="-342900" defTabSz="914400" fontAlgn="base">
              <a:buClr>
                <a:srgbClr val="333333"/>
              </a:buClr>
              <a:buFont typeface="WingDings"/>
              <a:buChar char=""/>
            </a:pPr>
            <a:r>
              <a:rPr lang="en-GB" altLang="de-DE" sz="2400" dirty="0" err="1">
                <a:solidFill>
                  <a:srgbClr val="333333"/>
                </a:solidFill>
              </a:rPr>
              <a:t>Vahvoja</a:t>
            </a:r>
            <a:r>
              <a:rPr lang="en-GB" altLang="de-DE" sz="2400" dirty="0">
                <a:solidFill>
                  <a:srgbClr val="333333"/>
                </a:solidFill>
              </a:rPr>
              <a:t> </a:t>
            </a:r>
            <a:r>
              <a:rPr lang="en-GB" altLang="de-DE" sz="2400" dirty="0" err="1">
                <a:solidFill>
                  <a:srgbClr val="333333"/>
                </a:solidFill>
              </a:rPr>
              <a:t>johtopäätöksiä</a:t>
            </a:r>
            <a:r>
              <a:rPr lang="en-GB" altLang="de-DE" sz="2400" dirty="0">
                <a:solidFill>
                  <a:srgbClr val="333333"/>
                </a:solidFill>
              </a:rPr>
              <a:t> </a:t>
            </a:r>
            <a:r>
              <a:rPr lang="en-GB" altLang="de-DE" sz="2400" dirty="0" err="1">
                <a:solidFill>
                  <a:srgbClr val="333333"/>
                </a:solidFill>
              </a:rPr>
              <a:t>toisesta</a:t>
            </a:r>
            <a:r>
              <a:rPr lang="en-GB" altLang="de-DE" sz="2400" dirty="0">
                <a:solidFill>
                  <a:srgbClr val="333333"/>
                </a:solidFill>
              </a:rPr>
              <a:t> </a:t>
            </a:r>
            <a:r>
              <a:rPr lang="en-GB" altLang="de-DE" sz="2400" dirty="0" err="1">
                <a:solidFill>
                  <a:srgbClr val="333333"/>
                </a:solidFill>
              </a:rPr>
              <a:t>henkilöstä</a:t>
            </a:r>
            <a:r>
              <a:rPr lang="en-GB" altLang="de-DE" sz="2400" dirty="0">
                <a:solidFill>
                  <a:srgbClr val="333333"/>
                </a:solidFill>
              </a:rPr>
              <a:t> </a:t>
            </a:r>
            <a:r>
              <a:rPr lang="en-GB" altLang="de-DE" sz="2400" dirty="0" err="1">
                <a:solidFill>
                  <a:srgbClr val="333333"/>
                </a:solidFill>
              </a:rPr>
              <a:t>tulisi</a:t>
            </a:r>
            <a:r>
              <a:rPr lang="en-GB" altLang="de-DE" sz="2400" dirty="0">
                <a:solidFill>
                  <a:srgbClr val="333333"/>
                </a:solidFill>
              </a:rPr>
              <a:t> </a:t>
            </a:r>
            <a:r>
              <a:rPr lang="en-GB" altLang="de-DE" sz="2400" dirty="0" err="1">
                <a:solidFill>
                  <a:srgbClr val="333333"/>
                </a:solidFill>
              </a:rPr>
              <a:t>tehdä</a:t>
            </a:r>
            <a:r>
              <a:rPr lang="en-GB" altLang="de-DE" sz="2400" dirty="0">
                <a:solidFill>
                  <a:srgbClr val="333333"/>
                </a:solidFill>
              </a:rPr>
              <a:t> </a:t>
            </a:r>
            <a:r>
              <a:rPr lang="en-GB" altLang="de-DE" sz="2400" dirty="0" err="1">
                <a:solidFill>
                  <a:srgbClr val="333333"/>
                </a:solidFill>
              </a:rPr>
              <a:t>ainoastaan</a:t>
            </a:r>
            <a:r>
              <a:rPr lang="en-GB" altLang="de-DE" sz="2400" dirty="0">
                <a:solidFill>
                  <a:srgbClr val="333333"/>
                </a:solidFill>
              </a:rPr>
              <a:t> </a:t>
            </a:r>
            <a:r>
              <a:rPr lang="en-GB" altLang="de-DE" sz="2400" dirty="0" err="1">
                <a:solidFill>
                  <a:srgbClr val="333333"/>
                </a:solidFill>
              </a:rPr>
              <a:t>silloin</a:t>
            </a:r>
            <a:r>
              <a:rPr lang="en-GB" altLang="de-DE" sz="2400" dirty="0">
                <a:solidFill>
                  <a:srgbClr val="333333"/>
                </a:solidFill>
              </a:rPr>
              <a:t>, </a:t>
            </a:r>
            <a:r>
              <a:rPr lang="en-GB" altLang="de-DE" sz="2400" dirty="0" err="1">
                <a:solidFill>
                  <a:srgbClr val="333333"/>
                </a:solidFill>
              </a:rPr>
              <a:t>jos</a:t>
            </a:r>
            <a:r>
              <a:rPr lang="en-GB" altLang="de-DE" sz="2400" dirty="0">
                <a:solidFill>
                  <a:srgbClr val="333333"/>
                </a:solidFill>
              </a:rPr>
              <a:t> </a:t>
            </a:r>
            <a:r>
              <a:rPr lang="en-GB" altLang="de-DE" sz="2400" dirty="0" err="1">
                <a:solidFill>
                  <a:srgbClr val="333333"/>
                </a:solidFill>
              </a:rPr>
              <a:t>tunnet</a:t>
            </a:r>
            <a:r>
              <a:rPr lang="en-GB" altLang="de-DE" sz="2400" dirty="0">
                <a:solidFill>
                  <a:srgbClr val="333333"/>
                </a:solidFill>
              </a:rPr>
              <a:t> </a:t>
            </a:r>
            <a:r>
              <a:rPr lang="en-GB" altLang="de-DE" sz="2400" dirty="0" err="1">
                <a:solidFill>
                  <a:srgbClr val="333333"/>
                </a:solidFill>
              </a:rPr>
              <a:t>hänet</a:t>
            </a:r>
            <a:r>
              <a:rPr lang="en-GB" altLang="de-DE" sz="2400" dirty="0">
                <a:solidFill>
                  <a:srgbClr val="333333"/>
                </a:solidFill>
              </a:rPr>
              <a:t> </a:t>
            </a:r>
            <a:r>
              <a:rPr lang="en-GB" altLang="de-DE" sz="2400" dirty="0" err="1">
                <a:solidFill>
                  <a:srgbClr val="333333"/>
                </a:solidFill>
              </a:rPr>
              <a:t>hyvin</a:t>
            </a:r>
            <a:r>
              <a:rPr lang="en-GB" altLang="de-DE" sz="2400" dirty="0">
                <a:solidFill>
                  <a:srgbClr val="333333"/>
                </a:solidFill>
              </a:rPr>
              <a:t> tai </a:t>
            </a:r>
            <a:r>
              <a:rPr lang="en-GB" altLang="de-DE" sz="2400" dirty="0" err="1">
                <a:solidFill>
                  <a:srgbClr val="333333"/>
                </a:solidFill>
              </a:rPr>
              <a:t>jos</a:t>
            </a:r>
            <a:r>
              <a:rPr lang="en-GB" altLang="de-DE" sz="2400" dirty="0">
                <a:solidFill>
                  <a:srgbClr val="333333"/>
                </a:solidFill>
              </a:rPr>
              <a:t> </a:t>
            </a:r>
            <a:r>
              <a:rPr lang="en-GB" altLang="de-DE" sz="2400" dirty="0" err="1">
                <a:solidFill>
                  <a:srgbClr val="333333"/>
                </a:solidFill>
              </a:rPr>
              <a:t>olet</a:t>
            </a:r>
            <a:r>
              <a:rPr lang="en-GB" altLang="de-DE" sz="2400" dirty="0">
                <a:solidFill>
                  <a:srgbClr val="333333"/>
                </a:solidFill>
              </a:rPr>
              <a:t> </a:t>
            </a:r>
            <a:r>
              <a:rPr lang="en-GB" altLang="de-DE" sz="2400" dirty="0" err="1">
                <a:solidFill>
                  <a:srgbClr val="333333"/>
                </a:solidFill>
              </a:rPr>
              <a:t>tarkkaillut</a:t>
            </a:r>
            <a:r>
              <a:rPr lang="en-GB" altLang="de-DE" sz="2400" dirty="0">
                <a:solidFill>
                  <a:srgbClr val="333333"/>
                </a:solidFill>
              </a:rPr>
              <a:t> </a:t>
            </a:r>
            <a:r>
              <a:rPr lang="en-GB" altLang="de-DE" sz="2400" dirty="0" err="1">
                <a:solidFill>
                  <a:srgbClr val="333333"/>
                </a:solidFill>
              </a:rPr>
              <a:t>häntä</a:t>
            </a:r>
            <a:r>
              <a:rPr lang="en-GB" altLang="de-DE" sz="2400" dirty="0">
                <a:solidFill>
                  <a:srgbClr val="333333"/>
                </a:solidFill>
              </a:rPr>
              <a:t> </a:t>
            </a:r>
            <a:r>
              <a:rPr lang="en-GB" altLang="de-DE" sz="2400" dirty="0" err="1">
                <a:solidFill>
                  <a:srgbClr val="333333"/>
                </a:solidFill>
              </a:rPr>
              <a:t>riittävästi</a:t>
            </a:r>
            <a:r>
              <a:rPr lang="en-GB" altLang="de-DE" sz="2400" dirty="0">
                <a:solidFill>
                  <a:srgbClr val="333333"/>
                </a:solidFill>
              </a:rPr>
              <a:t> </a:t>
            </a:r>
            <a:r>
              <a:rPr lang="en-GB" altLang="de-DE" sz="2400" dirty="0" err="1">
                <a:solidFill>
                  <a:srgbClr val="333333"/>
                </a:solidFill>
              </a:rPr>
              <a:t>erilaisissa</a:t>
            </a:r>
            <a:r>
              <a:rPr lang="en-GB" altLang="de-DE" sz="2400" dirty="0">
                <a:solidFill>
                  <a:srgbClr val="333333"/>
                </a:solidFill>
              </a:rPr>
              <a:t> </a:t>
            </a:r>
            <a:r>
              <a:rPr lang="en-GB" altLang="de-DE" sz="2400" dirty="0" err="1">
                <a:solidFill>
                  <a:srgbClr val="333333"/>
                </a:solidFill>
              </a:rPr>
              <a:t>tilanteissa</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n-GB" altLang="de-DE" sz="2400" dirty="0" err="1">
                <a:solidFill>
                  <a:srgbClr val="333333"/>
                </a:solidFill>
              </a:rPr>
              <a:t>Kasvojen</a:t>
            </a:r>
            <a:r>
              <a:rPr lang="en-GB" altLang="de-DE" sz="2400" dirty="0">
                <a:solidFill>
                  <a:srgbClr val="333333"/>
                </a:solidFill>
              </a:rPr>
              <a:t> </a:t>
            </a:r>
            <a:r>
              <a:rPr lang="en-GB" altLang="de-DE" sz="2400" dirty="0" err="1">
                <a:solidFill>
                  <a:srgbClr val="333333"/>
                </a:solidFill>
              </a:rPr>
              <a:t>ilmeet</a:t>
            </a:r>
            <a:r>
              <a:rPr lang="en-GB" altLang="de-DE" sz="2400" dirty="0">
                <a:solidFill>
                  <a:srgbClr val="333333"/>
                </a:solidFill>
              </a:rPr>
              <a:t> </a:t>
            </a:r>
            <a:r>
              <a:rPr lang="en-GB" altLang="de-DE" sz="2400" dirty="0" err="1">
                <a:solidFill>
                  <a:srgbClr val="333333"/>
                </a:solidFill>
              </a:rPr>
              <a:t>ja</a:t>
            </a:r>
            <a:r>
              <a:rPr lang="en-GB" altLang="de-DE" sz="2400" dirty="0">
                <a:solidFill>
                  <a:srgbClr val="333333"/>
                </a:solidFill>
              </a:rPr>
              <a:t> </a:t>
            </a:r>
            <a:r>
              <a:rPr lang="en-GB" altLang="de-DE" sz="2400" dirty="0" err="1">
                <a:solidFill>
                  <a:srgbClr val="333333"/>
                </a:solidFill>
              </a:rPr>
              <a:t>eleet</a:t>
            </a:r>
            <a:r>
              <a:rPr lang="en-GB" altLang="de-DE" sz="2400" dirty="0">
                <a:solidFill>
                  <a:srgbClr val="333333"/>
                </a:solidFill>
              </a:rPr>
              <a:t> </a:t>
            </a:r>
            <a:r>
              <a:rPr lang="en-GB" altLang="de-DE" sz="2400" dirty="0" err="1">
                <a:solidFill>
                  <a:srgbClr val="333333"/>
                </a:solidFill>
              </a:rPr>
              <a:t>ovat</a:t>
            </a:r>
            <a:r>
              <a:rPr lang="en-GB" altLang="de-DE" sz="2400" dirty="0">
                <a:solidFill>
                  <a:srgbClr val="333333"/>
                </a:solidFill>
              </a:rPr>
              <a:t> </a:t>
            </a:r>
            <a:r>
              <a:rPr lang="en-GB" altLang="de-DE" sz="2400" dirty="0" err="1">
                <a:solidFill>
                  <a:srgbClr val="333333"/>
                </a:solidFill>
              </a:rPr>
              <a:t>tärkeitä</a:t>
            </a:r>
            <a:r>
              <a:rPr lang="en-GB" altLang="de-DE" sz="2400" dirty="0">
                <a:solidFill>
                  <a:srgbClr val="333333"/>
                </a:solidFill>
              </a:rPr>
              <a:t> </a:t>
            </a:r>
            <a:r>
              <a:rPr lang="en-GB" altLang="de-DE" sz="2400" dirty="0" err="1">
                <a:solidFill>
                  <a:srgbClr val="333333"/>
                </a:solidFill>
              </a:rPr>
              <a:t>vihjeitä</a:t>
            </a:r>
            <a:r>
              <a:rPr lang="en-GB" altLang="de-DE" sz="2400" dirty="0">
                <a:solidFill>
                  <a:srgbClr val="333333"/>
                </a:solidFill>
              </a:rPr>
              <a:t> </a:t>
            </a:r>
            <a:r>
              <a:rPr lang="en-GB" altLang="de-DE" sz="2400" dirty="0" err="1">
                <a:solidFill>
                  <a:srgbClr val="333333"/>
                </a:solidFill>
              </a:rPr>
              <a:t>siitä</a:t>
            </a:r>
            <a:r>
              <a:rPr lang="en-GB" altLang="de-DE" sz="2400" dirty="0">
                <a:solidFill>
                  <a:srgbClr val="333333"/>
                </a:solidFill>
              </a:rPr>
              <a:t>, </a:t>
            </a:r>
            <a:r>
              <a:rPr lang="en-GB" altLang="de-DE" sz="2400" dirty="0" err="1">
                <a:solidFill>
                  <a:srgbClr val="333333"/>
                </a:solidFill>
              </a:rPr>
              <a:t>mitä</a:t>
            </a:r>
            <a:r>
              <a:rPr lang="en-GB" altLang="de-DE" sz="2400" dirty="0">
                <a:solidFill>
                  <a:srgbClr val="333333"/>
                </a:solidFill>
              </a:rPr>
              <a:t> </a:t>
            </a:r>
            <a:r>
              <a:rPr lang="en-GB" altLang="de-DE" sz="2400" dirty="0" err="1">
                <a:solidFill>
                  <a:srgbClr val="333333"/>
                </a:solidFill>
              </a:rPr>
              <a:t>henkilöt</a:t>
            </a:r>
            <a:r>
              <a:rPr lang="en-GB" altLang="de-DE" sz="2400" dirty="0">
                <a:solidFill>
                  <a:srgbClr val="333333"/>
                </a:solidFill>
              </a:rPr>
              <a:t> </a:t>
            </a:r>
            <a:r>
              <a:rPr lang="en-GB" altLang="de-DE" sz="2400" dirty="0" err="1">
                <a:solidFill>
                  <a:srgbClr val="333333"/>
                </a:solidFill>
              </a:rPr>
              <a:t>tuntevat</a:t>
            </a:r>
            <a:r>
              <a:rPr lang="en-GB" altLang="de-DE" sz="2400" dirty="0">
                <a:solidFill>
                  <a:srgbClr val="333333"/>
                </a:solidFill>
              </a:rPr>
              <a:t>, </a:t>
            </a:r>
            <a:r>
              <a:rPr lang="en-GB" altLang="de-DE" sz="2400" dirty="0" err="1">
                <a:solidFill>
                  <a:srgbClr val="333333"/>
                </a:solidFill>
              </a:rPr>
              <a:t>mutta</a:t>
            </a:r>
            <a:r>
              <a:rPr lang="en-GB" altLang="de-DE" sz="2400" dirty="0">
                <a:solidFill>
                  <a:srgbClr val="333333"/>
                </a:solidFill>
              </a:rPr>
              <a:t> </a:t>
            </a:r>
            <a:r>
              <a:rPr lang="en-GB" altLang="de-DE" sz="2400" dirty="0" err="1">
                <a:solidFill>
                  <a:srgbClr val="333333"/>
                </a:solidFill>
              </a:rPr>
              <a:t>voivat</a:t>
            </a:r>
            <a:r>
              <a:rPr lang="en-GB" altLang="de-DE" sz="2400" dirty="0">
                <a:solidFill>
                  <a:srgbClr val="333333"/>
                </a:solidFill>
              </a:rPr>
              <a:t> </a:t>
            </a:r>
            <a:r>
              <a:rPr lang="en-GB" altLang="de-DE" sz="2400" dirty="0" err="1">
                <a:solidFill>
                  <a:srgbClr val="333333"/>
                </a:solidFill>
              </a:rPr>
              <a:t>toisinaan</a:t>
            </a:r>
            <a:r>
              <a:rPr lang="en-GB" altLang="de-DE" sz="2400" dirty="0">
                <a:solidFill>
                  <a:srgbClr val="333333"/>
                </a:solidFill>
              </a:rPr>
              <a:t> olla </a:t>
            </a:r>
            <a:r>
              <a:rPr lang="en-GB" altLang="de-DE" sz="2400" dirty="0" err="1">
                <a:solidFill>
                  <a:srgbClr val="333333"/>
                </a:solidFill>
              </a:rPr>
              <a:t>harhaanjohtavia</a:t>
            </a:r>
            <a:r>
              <a:rPr lang="en-GB"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Arvioitaessa</a:t>
            </a:r>
            <a:r>
              <a:rPr lang="en-US" altLang="de-DE" sz="2400" dirty="0">
                <a:solidFill>
                  <a:srgbClr val="333333"/>
                </a:solidFill>
              </a:rPr>
              <a:t> </a:t>
            </a:r>
            <a:r>
              <a:rPr lang="en-US" altLang="de-DE" sz="2400" dirty="0" err="1">
                <a:solidFill>
                  <a:srgbClr val="333333"/>
                </a:solidFill>
              </a:rPr>
              <a:t>monimutkaisia</a:t>
            </a:r>
            <a:r>
              <a:rPr lang="en-US" altLang="de-DE" sz="2400" dirty="0">
                <a:solidFill>
                  <a:srgbClr val="333333"/>
                </a:solidFill>
              </a:rPr>
              <a:t> </a:t>
            </a:r>
            <a:r>
              <a:rPr lang="en-US" altLang="de-DE" sz="2400" dirty="0" err="1">
                <a:solidFill>
                  <a:srgbClr val="333333"/>
                </a:solidFill>
              </a:rPr>
              <a:t>tilanteita</a:t>
            </a:r>
            <a:r>
              <a:rPr lang="en-US" altLang="de-DE" sz="2400" dirty="0">
                <a:solidFill>
                  <a:srgbClr val="333333"/>
                </a:solidFill>
              </a:rPr>
              <a:t>, on </a:t>
            </a:r>
            <a:r>
              <a:rPr lang="en-US" altLang="de-DE" sz="2400" dirty="0" err="1">
                <a:solidFill>
                  <a:srgbClr val="333333"/>
                </a:solidFill>
              </a:rPr>
              <a:t>tärkeää</a:t>
            </a:r>
            <a:r>
              <a:rPr lang="en-US" altLang="de-DE" sz="2400" dirty="0">
                <a:solidFill>
                  <a:srgbClr val="333333"/>
                </a:solidFill>
              </a:rPr>
              <a:t> </a:t>
            </a:r>
            <a:r>
              <a:rPr lang="en-US" altLang="de-DE" sz="2400" dirty="0" err="1">
                <a:solidFill>
                  <a:srgbClr val="333333"/>
                </a:solidFill>
              </a:rPr>
              <a:t>ottaa</a:t>
            </a:r>
            <a:r>
              <a:rPr lang="en-US" altLang="de-DE" sz="2400" dirty="0">
                <a:solidFill>
                  <a:srgbClr val="333333"/>
                </a:solidFill>
              </a:rPr>
              <a:t> </a:t>
            </a:r>
            <a:r>
              <a:rPr lang="en-US" altLang="de-DE" sz="2400" dirty="0" err="1">
                <a:solidFill>
                  <a:srgbClr val="333333"/>
                </a:solidFill>
              </a:rPr>
              <a:t>huomioon</a:t>
            </a:r>
            <a:r>
              <a:rPr lang="en-US" altLang="de-DE" sz="2400" dirty="0">
                <a:solidFill>
                  <a:srgbClr val="333333"/>
                </a:solidFill>
              </a:rPr>
              <a:t> </a:t>
            </a:r>
            <a:r>
              <a:rPr lang="en-US" altLang="de-DE" sz="2400" dirty="0" err="1">
                <a:solidFill>
                  <a:srgbClr val="333333"/>
                </a:solidFill>
              </a:rPr>
              <a:t>kaikki</a:t>
            </a:r>
            <a:r>
              <a:rPr lang="en-US" altLang="de-DE" sz="2400" dirty="0">
                <a:solidFill>
                  <a:srgbClr val="333333"/>
                </a:solidFill>
              </a:rPr>
              <a:t> </a:t>
            </a:r>
            <a:r>
              <a:rPr lang="en-US" altLang="de-DE" sz="2400" dirty="0" err="1">
                <a:solidFill>
                  <a:srgbClr val="333333"/>
                </a:solidFill>
              </a:rPr>
              <a:t>saatavissa</a:t>
            </a:r>
            <a:r>
              <a:rPr lang="en-US" altLang="de-DE" sz="2400" dirty="0">
                <a:solidFill>
                  <a:srgbClr val="333333"/>
                </a:solidFill>
              </a:rPr>
              <a:t> </a:t>
            </a:r>
            <a:r>
              <a:rPr lang="en-US" altLang="de-DE" sz="2400" dirty="0" err="1">
                <a:solidFill>
                  <a:srgbClr val="333333"/>
                </a:solidFill>
              </a:rPr>
              <a:t>oleva</a:t>
            </a:r>
            <a:r>
              <a:rPr lang="en-US" altLang="de-DE" sz="2400" dirty="0">
                <a:solidFill>
                  <a:srgbClr val="333333"/>
                </a:solidFill>
              </a:rPr>
              <a:t> </a:t>
            </a:r>
            <a:r>
              <a:rPr lang="en-US" altLang="de-DE" sz="2400" dirty="0" err="1">
                <a:solidFill>
                  <a:srgbClr val="333333"/>
                </a:solidFill>
              </a:rPr>
              <a:t>tieto</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Mitä</a:t>
            </a:r>
            <a:r>
              <a:rPr lang="en-US" altLang="de-DE" sz="2400" dirty="0">
                <a:solidFill>
                  <a:srgbClr val="333333"/>
                </a:solidFill>
              </a:rPr>
              <a:t> </a:t>
            </a:r>
            <a:r>
              <a:rPr lang="en-US" altLang="de-DE" sz="2400" dirty="0" err="1">
                <a:solidFill>
                  <a:srgbClr val="333333"/>
                </a:solidFill>
              </a:rPr>
              <a:t>enemmän</a:t>
            </a:r>
            <a:r>
              <a:rPr lang="en-US" altLang="de-DE" sz="2400" dirty="0">
                <a:solidFill>
                  <a:srgbClr val="333333"/>
                </a:solidFill>
              </a:rPr>
              <a:t> </a:t>
            </a:r>
            <a:r>
              <a:rPr lang="en-US" altLang="de-DE" sz="2400" dirty="0" err="1">
                <a:solidFill>
                  <a:srgbClr val="333333"/>
                </a:solidFill>
              </a:rPr>
              <a:t>tietoa</a:t>
            </a:r>
            <a:r>
              <a:rPr lang="en-US" altLang="de-DE" sz="2400" dirty="0">
                <a:solidFill>
                  <a:srgbClr val="333333"/>
                </a:solidFill>
              </a:rPr>
              <a:t> on </a:t>
            </a:r>
            <a:r>
              <a:rPr lang="en-US" altLang="de-DE" sz="2400" dirty="0" err="1">
                <a:solidFill>
                  <a:srgbClr val="333333"/>
                </a:solidFill>
              </a:rPr>
              <a:t>saatavissa</a:t>
            </a:r>
            <a:r>
              <a:rPr lang="en-US" altLang="de-DE" sz="2400" dirty="0">
                <a:solidFill>
                  <a:srgbClr val="333333"/>
                </a:solidFill>
              </a:rPr>
              <a:t>, </a:t>
            </a:r>
            <a:r>
              <a:rPr lang="en-US" altLang="de-DE" sz="2400" dirty="0" err="1">
                <a:solidFill>
                  <a:srgbClr val="333333"/>
                </a:solidFill>
              </a:rPr>
              <a:t>sitä</a:t>
            </a:r>
            <a:r>
              <a:rPr lang="en-US" altLang="de-DE" sz="2400" dirty="0">
                <a:solidFill>
                  <a:srgbClr val="333333"/>
                </a:solidFill>
              </a:rPr>
              <a:t> </a:t>
            </a:r>
            <a:r>
              <a:rPr lang="en-US" altLang="de-DE" sz="2400" dirty="0" err="1">
                <a:solidFill>
                  <a:srgbClr val="333333"/>
                </a:solidFill>
              </a:rPr>
              <a:t>todennäköisemmin</a:t>
            </a:r>
            <a:r>
              <a:rPr lang="en-US" altLang="de-DE" sz="2400" dirty="0">
                <a:solidFill>
                  <a:srgbClr val="333333"/>
                </a:solidFill>
              </a:rPr>
              <a:t> </a:t>
            </a:r>
            <a:r>
              <a:rPr lang="en-US" altLang="de-DE" sz="2400" dirty="0" err="1">
                <a:solidFill>
                  <a:srgbClr val="333333"/>
                </a:solidFill>
              </a:rPr>
              <a:t>teet</a:t>
            </a:r>
            <a:r>
              <a:rPr lang="en-US" altLang="de-DE" sz="2400" dirty="0">
                <a:solidFill>
                  <a:srgbClr val="333333"/>
                </a:solidFill>
              </a:rPr>
              <a:t> </a:t>
            </a:r>
            <a:r>
              <a:rPr lang="en-US" altLang="de-DE" sz="2400" dirty="0" err="1">
                <a:solidFill>
                  <a:srgbClr val="333333"/>
                </a:solidFill>
              </a:rPr>
              <a:t>oikean</a:t>
            </a:r>
            <a:r>
              <a:rPr lang="en-US" altLang="de-DE" sz="2400" dirty="0">
                <a:solidFill>
                  <a:srgbClr val="333333"/>
                </a:solidFill>
              </a:rPr>
              <a:t> </a:t>
            </a:r>
            <a:r>
              <a:rPr lang="en-US" altLang="de-DE" sz="2400" dirty="0" err="1">
                <a:solidFill>
                  <a:srgbClr val="333333"/>
                </a:solidFill>
              </a:rPr>
              <a:t>johtopäätöksen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116</a:t>
            </a:fld>
            <a:endParaRPr lang="de-DE" altLang="de-DE">
              <a:latin typeface="+mn-lt"/>
              <a:cs typeface="+mn-cs"/>
            </a:endParaRPr>
          </a:p>
        </p:txBody>
      </p:sp>
    </p:spTree>
    <p:extLst>
      <p:ext uri="{BB962C8B-B14F-4D97-AF65-F5344CB8AC3E}">
        <p14:creationId xmlns:p14="http://schemas.microsoft.com/office/powerpoint/2010/main" val="21081711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Psykoosin</a:t>
            </a:r>
            <a:r>
              <a:rPr lang="en-AU" altLang="de-DE" sz="2400" dirty="0">
                <a:solidFill>
                  <a:srgbClr val="333333"/>
                </a:solidFill>
              </a:rPr>
              <a:t> </a:t>
            </a:r>
            <a:r>
              <a:rPr lang="en-AU" altLang="de-DE" sz="2400" dirty="0" err="1">
                <a:solidFill>
                  <a:srgbClr val="333333"/>
                </a:solidFill>
              </a:rPr>
              <a:t>aikana</a:t>
            </a:r>
            <a:r>
              <a:rPr lang="en-AU" altLang="de-DE" sz="2400" dirty="0">
                <a:solidFill>
                  <a:srgbClr val="333333"/>
                </a:solidFill>
              </a:rPr>
              <a:t> </a:t>
            </a:r>
            <a:r>
              <a:rPr lang="en-AU" altLang="de-DE" sz="2400" dirty="0" err="1">
                <a:solidFill>
                  <a:srgbClr val="333333"/>
                </a:solidFill>
              </a:rPr>
              <a:t>ihmiset</a:t>
            </a:r>
            <a:r>
              <a:rPr lang="en-AU" altLang="de-DE" sz="2400" dirty="0">
                <a:solidFill>
                  <a:srgbClr val="333333"/>
                </a:solidFill>
              </a:rPr>
              <a:t> </a:t>
            </a:r>
            <a:r>
              <a:rPr lang="en-AU" altLang="de-DE" sz="2400" dirty="0" err="1">
                <a:solidFill>
                  <a:srgbClr val="333333"/>
                </a:solidFill>
              </a:rPr>
              <a:t>ovat</a:t>
            </a:r>
            <a:r>
              <a:rPr lang="en-AU" altLang="de-DE" sz="2400" dirty="0">
                <a:solidFill>
                  <a:srgbClr val="333333"/>
                </a:solidFill>
              </a:rPr>
              <a:t> </a:t>
            </a:r>
            <a:r>
              <a:rPr lang="en-AU" altLang="de-DE" sz="2400" dirty="0" err="1">
                <a:solidFill>
                  <a:srgbClr val="333333"/>
                </a:solidFill>
              </a:rPr>
              <a:t>taipuvaisia</a:t>
            </a:r>
            <a:r>
              <a:rPr lang="en-AU" altLang="de-DE" sz="2400" dirty="0">
                <a:solidFill>
                  <a:srgbClr val="333333"/>
                </a:solidFill>
              </a:rPr>
              <a:t> </a:t>
            </a:r>
            <a:r>
              <a:rPr lang="en-AU" altLang="de-DE" sz="2400" dirty="0" err="1">
                <a:solidFill>
                  <a:srgbClr val="333333"/>
                </a:solidFill>
              </a:rPr>
              <a:t>väärintulkitsemaan</a:t>
            </a:r>
            <a:r>
              <a:rPr lang="en-AU" altLang="de-DE" sz="2400" dirty="0">
                <a:solidFill>
                  <a:srgbClr val="333333"/>
                </a:solidFill>
              </a:rPr>
              <a:t> tai </a:t>
            </a:r>
            <a:r>
              <a:rPr lang="en-AU" altLang="de-DE" sz="2400" dirty="0" err="1">
                <a:solidFill>
                  <a:srgbClr val="333333"/>
                </a:solidFill>
              </a:rPr>
              <a:t>ylitulkitsemaan</a:t>
            </a:r>
            <a:r>
              <a:rPr lang="en-AU" altLang="de-DE" sz="2400" dirty="0">
                <a:solidFill>
                  <a:srgbClr val="333333"/>
                </a:solidFill>
              </a:rPr>
              <a:t> </a:t>
            </a:r>
            <a:r>
              <a:rPr lang="en-AU" altLang="de-DE" sz="2400" dirty="0" err="1">
                <a:solidFill>
                  <a:srgbClr val="333333"/>
                </a:solidFill>
              </a:rPr>
              <a:t>kasvonilmeitä</a:t>
            </a:r>
            <a:r>
              <a:rPr lang="en-AU" altLang="de-DE" sz="2400" dirty="0">
                <a:solidFill>
                  <a:srgbClr val="333333"/>
                </a:solidFill>
              </a:rPr>
              <a:t> tai </a:t>
            </a:r>
            <a:r>
              <a:rPr lang="en-AU" altLang="de-DE" sz="2400" dirty="0" err="1">
                <a:solidFill>
                  <a:srgbClr val="333333"/>
                </a:solidFill>
              </a:rPr>
              <a:t>muuta</a:t>
            </a:r>
            <a:r>
              <a:rPr lang="en-AU" altLang="de-DE" sz="2400" dirty="0">
                <a:solidFill>
                  <a:srgbClr val="333333"/>
                </a:solidFill>
              </a:rPr>
              <a:t> </a:t>
            </a:r>
            <a:r>
              <a:rPr lang="en-AU" altLang="de-DE" sz="2400" dirty="0" err="1">
                <a:solidFill>
                  <a:srgbClr val="333333"/>
                </a:solidFill>
              </a:rPr>
              <a:t>toimintaa</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Esimerkki</a:t>
            </a:r>
            <a:r>
              <a:rPr lang="en-AU" altLang="de-DE" sz="2400" dirty="0">
                <a:solidFill>
                  <a:srgbClr val="004992"/>
                </a:solidFill>
              </a:rPr>
              <a:t>: </a:t>
            </a:r>
            <a:r>
              <a:rPr lang="en-AU" altLang="de-DE" sz="2400" dirty="0" err="1">
                <a:solidFill>
                  <a:srgbClr val="333333"/>
                </a:solidFill>
              </a:rPr>
              <a:t>Valtterilla</a:t>
            </a:r>
            <a:r>
              <a:rPr lang="en-AU" altLang="de-DE" sz="2400" dirty="0">
                <a:solidFill>
                  <a:srgbClr val="333333"/>
                </a:solidFill>
              </a:rPr>
              <a:t> </a:t>
            </a:r>
            <a:r>
              <a:rPr lang="en-AU" altLang="de-DE" sz="2400" dirty="0" err="1">
                <a:solidFill>
                  <a:srgbClr val="333333"/>
                </a:solidFill>
              </a:rPr>
              <a:t>oli</a:t>
            </a:r>
            <a:r>
              <a:rPr lang="en-AU" altLang="de-DE" sz="2400" dirty="0">
                <a:solidFill>
                  <a:srgbClr val="333333"/>
                </a:solidFill>
              </a:rPr>
              <a:t> </a:t>
            </a:r>
            <a:r>
              <a:rPr lang="en-AU" altLang="de-DE" sz="2400" dirty="0" err="1">
                <a:solidFill>
                  <a:srgbClr val="333333"/>
                </a:solidFill>
              </a:rPr>
              <a:t>pakkomielteinen</a:t>
            </a:r>
            <a:r>
              <a:rPr lang="en-AU" altLang="de-DE" sz="2400" dirty="0">
                <a:solidFill>
                  <a:srgbClr val="333333"/>
                </a:solidFill>
              </a:rPr>
              <a:t> </a:t>
            </a:r>
            <a:r>
              <a:rPr lang="en-AU" altLang="de-DE" sz="2400" dirty="0" err="1">
                <a:solidFill>
                  <a:srgbClr val="333333"/>
                </a:solidFill>
              </a:rPr>
              <a:t>ajatus</a:t>
            </a:r>
            <a:r>
              <a:rPr lang="en-AU" altLang="de-DE" sz="2400" dirty="0">
                <a:solidFill>
                  <a:srgbClr val="333333"/>
                </a:solidFill>
              </a:rPr>
              <a:t>, </a:t>
            </a:r>
            <a:r>
              <a:rPr lang="en-AU" altLang="de-DE" sz="2400" dirty="0" err="1">
                <a:solidFill>
                  <a:srgbClr val="333333"/>
                </a:solidFill>
              </a:rPr>
              <a:t>että</a:t>
            </a:r>
            <a:r>
              <a:rPr lang="en-AU" altLang="de-DE" sz="2400" dirty="0">
                <a:solidFill>
                  <a:srgbClr val="333333"/>
                </a:solidFill>
              </a:rPr>
              <a:t> </a:t>
            </a:r>
            <a:r>
              <a:rPr lang="en-AU" altLang="de-DE" sz="2400" dirty="0" err="1">
                <a:solidFill>
                  <a:srgbClr val="333333"/>
                </a:solidFill>
              </a:rPr>
              <a:t>hän</a:t>
            </a:r>
            <a:r>
              <a:rPr lang="en-AU" altLang="de-DE" sz="2400" dirty="0">
                <a:solidFill>
                  <a:srgbClr val="333333"/>
                </a:solidFill>
              </a:rPr>
              <a:t> </a:t>
            </a:r>
            <a:r>
              <a:rPr lang="en-AU" altLang="de-DE" sz="2400" dirty="0" err="1">
                <a:solidFill>
                  <a:srgbClr val="333333"/>
                </a:solidFill>
              </a:rPr>
              <a:t>oli</a:t>
            </a:r>
            <a:r>
              <a:rPr lang="en-AU" altLang="de-DE" sz="2400" dirty="0">
                <a:solidFill>
                  <a:srgbClr val="333333"/>
                </a:solidFill>
              </a:rPr>
              <a:t> Jodie </a:t>
            </a:r>
            <a:r>
              <a:rPr lang="en-AU" altLang="de-DE" sz="2400" dirty="0" err="1">
                <a:solidFill>
                  <a:srgbClr val="333333"/>
                </a:solidFill>
              </a:rPr>
              <a:t>Fosterin</a:t>
            </a:r>
            <a:r>
              <a:rPr lang="en-AU" altLang="de-DE" sz="2400" dirty="0">
                <a:solidFill>
                  <a:srgbClr val="333333"/>
                </a:solidFill>
              </a:rPr>
              <a:t> </a:t>
            </a:r>
            <a:r>
              <a:rPr lang="en-AU" altLang="de-DE" sz="2400" dirty="0" err="1">
                <a:solidFill>
                  <a:srgbClr val="333333"/>
                </a:solidFill>
              </a:rPr>
              <a:t>poikaystävä</a:t>
            </a:r>
            <a:r>
              <a:rPr lang="en-AU" altLang="de-DE" sz="2400" dirty="0">
                <a:solidFill>
                  <a:srgbClr val="333333"/>
                </a:solidFill>
              </a:rPr>
              <a:t>. </a:t>
            </a:r>
            <a:r>
              <a:rPr lang="en-AU" altLang="de-DE" sz="2400" dirty="0" err="1">
                <a:solidFill>
                  <a:srgbClr val="333333"/>
                </a:solidFill>
              </a:rPr>
              <a:t>Hän</a:t>
            </a:r>
            <a:r>
              <a:rPr lang="en-AU" altLang="de-DE" sz="2400" dirty="0">
                <a:solidFill>
                  <a:srgbClr val="333333"/>
                </a:solidFill>
              </a:rPr>
              <a:t> </a:t>
            </a:r>
            <a:r>
              <a:rPr lang="en-AU" altLang="de-DE" sz="2400" dirty="0" err="1">
                <a:solidFill>
                  <a:srgbClr val="333333"/>
                </a:solidFill>
              </a:rPr>
              <a:t>kirjoitti</a:t>
            </a:r>
            <a:r>
              <a:rPr lang="en-AU" altLang="de-DE" sz="2400" dirty="0">
                <a:solidFill>
                  <a:srgbClr val="333333"/>
                </a:solidFill>
              </a:rPr>
              <a:t> </a:t>
            </a:r>
            <a:r>
              <a:rPr lang="en-AU" altLang="de-DE" sz="2400" dirty="0" err="1">
                <a:solidFill>
                  <a:srgbClr val="333333"/>
                </a:solidFill>
              </a:rPr>
              <a:t>tälle</a:t>
            </a:r>
            <a:r>
              <a:rPr lang="en-AU" altLang="de-DE" sz="2400" dirty="0">
                <a:solidFill>
                  <a:srgbClr val="333333"/>
                </a:solidFill>
              </a:rPr>
              <a:t> </a:t>
            </a:r>
            <a:r>
              <a:rPr lang="en-AU" altLang="de-DE" sz="2400" dirty="0" err="1">
                <a:solidFill>
                  <a:srgbClr val="333333"/>
                </a:solidFill>
              </a:rPr>
              <a:t>rakkauskirjeitä</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teki</a:t>
            </a:r>
            <a:r>
              <a:rPr lang="en-AU" altLang="de-DE" sz="2400" dirty="0">
                <a:solidFill>
                  <a:srgbClr val="333333"/>
                </a:solidFill>
              </a:rPr>
              <a:t> </a:t>
            </a:r>
            <a:r>
              <a:rPr lang="en-AU" altLang="de-DE" sz="2400" dirty="0" err="1">
                <a:solidFill>
                  <a:srgbClr val="333333"/>
                </a:solidFill>
              </a:rPr>
              <a:t>suunnitelmia</a:t>
            </a:r>
            <a:r>
              <a:rPr lang="en-AU" altLang="de-DE" sz="2400" dirty="0">
                <a:solidFill>
                  <a:srgbClr val="333333"/>
                </a:solidFill>
              </a:rPr>
              <a:t> </a:t>
            </a:r>
            <a:r>
              <a:rPr lang="en-AU" altLang="de-DE" sz="2400" dirty="0" err="1">
                <a:solidFill>
                  <a:srgbClr val="333333"/>
                </a:solidFill>
              </a:rPr>
              <a:t>tulevaisuuden</a:t>
            </a:r>
            <a:r>
              <a:rPr lang="en-AU" altLang="de-DE" sz="2400" dirty="0">
                <a:solidFill>
                  <a:srgbClr val="333333"/>
                </a:solidFill>
              </a:rPr>
              <a:t> </a:t>
            </a:r>
            <a:r>
              <a:rPr lang="en-AU" altLang="de-DE" sz="2400" dirty="0" err="1">
                <a:solidFill>
                  <a:srgbClr val="333333"/>
                </a:solidFill>
              </a:rPr>
              <a:t>varalle</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Taustaa</a:t>
            </a:r>
            <a:r>
              <a:rPr lang="en-AU" altLang="de-DE" sz="2400" dirty="0">
                <a:solidFill>
                  <a:srgbClr val="004992"/>
                </a:solidFill>
              </a:rPr>
              <a:t>: </a:t>
            </a:r>
            <a:r>
              <a:rPr lang="en-AU" altLang="de-DE" sz="2400" dirty="0" err="1">
                <a:solidFill>
                  <a:srgbClr val="333333"/>
                </a:solidFill>
              </a:rPr>
              <a:t>Hän</a:t>
            </a:r>
            <a:r>
              <a:rPr lang="en-AU" altLang="de-DE" sz="2400" dirty="0">
                <a:solidFill>
                  <a:srgbClr val="333333"/>
                </a:solidFill>
              </a:rPr>
              <a:t> </a:t>
            </a:r>
            <a:r>
              <a:rPr lang="en-AU" altLang="de-DE" sz="2400" dirty="0" err="1">
                <a:solidFill>
                  <a:srgbClr val="333333"/>
                </a:solidFill>
              </a:rPr>
              <a:t>näki</a:t>
            </a:r>
            <a:r>
              <a:rPr lang="en-AU" altLang="de-DE" sz="2400" dirty="0">
                <a:solidFill>
                  <a:srgbClr val="333333"/>
                </a:solidFill>
              </a:rPr>
              <a:t> Jodie </a:t>
            </a:r>
            <a:r>
              <a:rPr lang="en-AU" altLang="de-DE" sz="2400" dirty="0" err="1">
                <a:solidFill>
                  <a:srgbClr val="333333"/>
                </a:solidFill>
              </a:rPr>
              <a:t>Fosterin</a:t>
            </a:r>
            <a:r>
              <a:rPr lang="en-AU" altLang="de-DE" sz="2400" dirty="0">
                <a:solidFill>
                  <a:srgbClr val="333333"/>
                </a:solidFill>
              </a:rPr>
              <a:t> </a:t>
            </a:r>
            <a:r>
              <a:rPr lang="en-AU" altLang="de-DE" sz="2400" dirty="0" err="1">
                <a:solidFill>
                  <a:srgbClr val="333333"/>
                </a:solidFill>
              </a:rPr>
              <a:t>elokuvan</a:t>
            </a:r>
            <a:r>
              <a:rPr lang="en-AU" altLang="de-DE" sz="2400" dirty="0">
                <a:solidFill>
                  <a:srgbClr val="333333"/>
                </a:solidFill>
              </a:rPr>
              <a:t> </a:t>
            </a:r>
            <a:r>
              <a:rPr lang="en-AU" altLang="de-DE" sz="2400" dirty="0" err="1">
                <a:solidFill>
                  <a:srgbClr val="333333"/>
                </a:solidFill>
              </a:rPr>
              <a:t>ensi-illassa</a:t>
            </a:r>
            <a:r>
              <a:rPr lang="en-AU" altLang="de-DE" sz="2400" dirty="0">
                <a:solidFill>
                  <a:srgbClr val="333333"/>
                </a:solidFill>
              </a:rPr>
              <a:t>. Jodie </a:t>
            </a:r>
            <a:r>
              <a:rPr lang="en-AU" altLang="de-DE" sz="2400" dirty="0" err="1">
                <a:solidFill>
                  <a:srgbClr val="333333"/>
                </a:solidFill>
              </a:rPr>
              <a:t>vilkutti</a:t>
            </a:r>
            <a:r>
              <a:rPr lang="en-AU" altLang="de-DE" sz="2400" dirty="0">
                <a:solidFill>
                  <a:srgbClr val="333333"/>
                </a:solidFill>
              </a:rPr>
              <a:t> </a:t>
            </a:r>
            <a:r>
              <a:rPr lang="en-AU" altLang="de-DE" sz="2400" dirty="0" err="1">
                <a:solidFill>
                  <a:srgbClr val="333333"/>
                </a:solidFill>
              </a:rPr>
              <a:t>väkijoukolle</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katsahti</a:t>
            </a:r>
            <a:r>
              <a:rPr lang="en-AU" altLang="de-DE" sz="2400" dirty="0">
                <a:solidFill>
                  <a:srgbClr val="333333"/>
                </a:solidFill>
              </a:rPr>
              <a:t> </a:t>
            </a:r>
            <a:r>
              <a:rPr lang="en-AU" altLang="de-DE" sz="2400" dirty="0" err="1">
                <a:solidFill>
                  <a:srgbClr val="333333"/>
                </a:solidFill>
              </a:rPr>
              <a:t>iloisesti</a:t>
            </a:r>
            <a:r>
              <a:rPr lang="en-AU" altLang="de-DE" sz="2400" dirty="0">
                <a:solidFill>
                  <a:srgbClr val="333333"/>
                </a:solidFill>
              </a:rPr>
              <a:t> </a:t>
            </a:r>
            <a:r>
              <a:rPr lang="en-AU" altLang="de-DE" sz="2400" dirty="0" err="1">
                <a:solidFill>
                  <a:srgbClr val="333333"/>
                </a:solidFill>
              </a:rPr>
              <a:t>häneen</a:t>
            </a:r>
            <a:r>
              <a:rPr lang="en-AU" altLang="de-DE" sz="2400" dirty="0">
                <a:solidFill>
                  <a:srgbClr val="333333"/>
                </a:solidFill>
              </a:rPr>
              <a:t> </a:t>
            </a:r>
            <a:r>
              <a:rPr lang="en-AU" altLang="de-DE" sz="2400" i="1" dirty="0" err="1">
                <a:solidFill>
                  <a:srgbClr val="333333"/>
                </a:solidFill>
              </a:rPr>
              <a:t>samoin</a:t>
            </a:r>
            <a:r>
              <a:rPr lang="en-AU" altLang="de-DE" sz="2400" i="1" dirty="0">
                <a:solidFill>
                  <a:srgbClr val="333333"/>
                </a:solidFill>
              </a:rPr>
              <a:t> </a:t>
            </a:r>
            <a:r>
              <a:rPr lang="en-AU" altLang="de-DE" sz="2400" i="1" dirty="0" err="1">
                <a:solidFill>
                  <a:srgbClr val="333333"/>
                </a:solidFill>
              </a:rPr>
              <a:t>kuin</a:t>
            </a:r>
            <a:r>
              <a:rPr lang="en-AU" altLang="de-DE" sz="2400" i="1" dirty="0">
                <a:solidFill>
                  <a:srgbClr val="333333"/>
                </a:solidFill>
              </a:rPr>
              <a:t> </a:t>
            </a:r>
            <a:r>
              <a:rPr lang="en-AU" altLang="de-DE" sz="2400" i="1" dirty="0" err="1">
                <a:solidFill>
                  <a:srgbClr val="333333"/>
                </a:solidFill>
              </a:rPr>
              <a:t>toisiinkin</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117</a:t>
            </a:fld>
            <a:endParaRPr lang="de-DE" altLang="de-DE">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Psykoosin</a:t>
            </a:r>
            <a:r>
              <a:rPr lang="en-AU" altLang="de-DE" sz="2400" dirty="0">
                <a:solidFill>
                  <a:srgbClr val="333333"/>
                </a:solidFill>
              </a:rPr>
              <a:t> </a:t>
            </a:r>
            <a:r>
              <a:rPr lang="en-AU" altLang="de-DE" sz="2400" dirty="0" err="1">
                <a:solidFill>
                  <a:srgbClr val="333333"/>
                </a:solidFill>
              </a:rPr>
              <a:t>aikana</a:t>
            </a:r>
            <a:r>
              <a:rPr lang="en-AU" altLang="de-DE" sz="2400" dirty="0">
                <a:solidFill>
                  <a:srgbClr val="333333"/>
                </a:solidFill>
              </a:rPr>
              <a:t> </a:t>
            </a:r>
            <a:r>
              <a:rPr lang="en-AU" altLang="de-DE" sz="2400" dirty="0" err="1">
                <a:solidFill>
                  <a:srgbClr val="333333"/>
                </a:solidFill>
              </a:rPr>
              <a:t>ihmiset</a:t>
            </a:r>
            <a:r>
              <a:rPr lang="en-AU" altLang="de-DE" sz="2400" dirty="0">
                <a:solidFill>
                  <a:srgbClr val="333333"/>
                </a:solidFill>
              </a:rPr>
              <a:t> </a:t>
            </a:r>
            <a:r>
              <a:rPr lang="en-AU" altLang="de-DE" sz="2400" dirty="0" err="1">
                <a:solidFill>
                  <a:srgbClr val="333333"/>
                </a:solidFill>
              </a:rPr>
              <a:t>ovat</a:t>
            </a:r>
            <a:r>
              <a:rPr lang="en-AU" altLang="de-DE" sz="2400" dirty="0">
                <a:solidFill>
                  <a:srgbClr val="333333"/>
                </a:solidFill>
              </a:rPr>
              <a:t> </a:t>
            </a:r>
            <a:r>
              <a:rPr lang="en-AU" altLang="de-DE" sz="2400" dirty="0" err="1">
                <a:solidFill>
                  <a:srgbClr val="333333"/>
                </a:solidFill>
              </a:rPr>
              <a:t>taipuvaisia</a:t>
            </a:r>
            <a:r>
              <a:rPr lang="en-AU" altLang="de-DE" sz="2400" dirty="0">
                <a:solidFill>
                  <a:srgbClr val="333333"/>
                </a:solidFill>
              </a:rPr>
              <a:t> </a:t>
            </a:r>
            <a:r>
              <a:rPr lang="en-AU" altLang="de-DE" sz="2400" dirty="0" err="1">
                <a:solidFill>
                  <a:srgbClr val="333333"/>
                </a:solidFill>
              </a:rPr>
              <a:t>väärintulkitsemaan</a:t>
            </a:r>
            <a:r>
              <a:rPr lang="en-AU" altLang="de-DE" sz="2400" dirty="0">
                <a:solidFill>
                  <a:srgbClr val="333333"/>
                </a:solidFill>
              </a:rPr>
              <a:t> tai </a:t>
            </a:r>
            <a:r>
              <a:rPr lang="en-AU" altLang="de-DE" sz="2400" dirty="0" err="1">
                <a:solidFill>
                  <a:srgbClr val="333333"/>
                </a:solidFill>
              </a:rPr>
              <a:t>ylitulkitsemaan</a:t>
            </a:r>
            <a:r>
              <a:rPr lang="en-AU" altLang="de-DE" sz="2400" dirty="0">
                <a:solidFill>
                  <a:srgbClr val="333333"/>
                </a:solidFill>
              </a:rPr>
              <a:t> </a:t>
            </a:r>
            <a:r>
              <a:rPr lang="en-AU" altLang="de-DE" sz="2400" dirty="0" err="1">
                <a:solidFill>
                  <a:srgbClr val="333333"/>
                </a:solidFill>
              </a:rPr>
              <a:t>kasvonilmeitä</a:t>
            </a:r>
            <a:r>
              <a:rPr lang="en-AU" altLang="de-DE" sz="2400" dirty="0">
                <a:solidFill>
                  <a:srgbClr val="333333"/>
                </a:solidFill>
              </a:rPr>
              <a:t> tai </a:t>
            </a:r>
            <a:r>
              <a:rPr lang="en-AU" altLang="de-DE" sz="2400" dirty="0" err="1">
                <a:solidFill>
                  <a:srgbClr val="333333"/>
                </a:solidFill>
              </a:rPr>
              <a:t>muuta</a:t>
            </a:r>
            <a:r>
              <a:rPr lang="en-AU" altLang="de-DE" sz="2400" dirty="0">
                <a:solidFill>
                  <a:srgbClr val="333333"/>
                </a:solidFill>
              </a:rPr>
              <a:t> </a:t>
            </a:r>
            <a:r>
              <a:rPr lang="en-AU" altLang="de-DE" sz="2400" dirty="0" err="1">
                <a:solidFill>
                  <a:srgbClr val="333333"/>
                </a:solidFill>
              </a:rPr>
              <a:t>toimintaa</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Esimerkki</a:t>
            </a:r>
            <a:r>
              <a:rPr lang="en-AU" altLang="de-DE" sz="2400" dirty="0">
                <a:solidFill>
                  <a:srgbClr val="004992"/>
                </a:solidFill>
              </a:rPr>
              <a:t>: </a:t>
            </a:r>
            <a:r>
              <a:rPr lang="en-AU" altLang="de-DE" sz="2400" dirty="0" err="1">
                <a:solidFill>
                  <a:srgbClr val="333333"/>
                </a:solidFill>
              </a:rPr>
              <a:t>Valtterilla</a:t>
            </a:r>
            <a:r>
              <a:rPr lang="en-AU" altLang="de-DE" sz="2400" dirty="0">
                <a:solidFill>
                  <a:srgbClr val="333333"/>
                </a:solidFill>
              </a:rPr>
              <a:t> </a:t>
            </a:r>
            <a:r>
              <a:rPr lang="en-AU" altLang="de-DE" sz="2400" dirty="0" err="1">
                <a:solidFill>
                  <a:srgbClr val="333333"/>
                </a:solidFill>
              </a:rPr>
              <a:t>oli</a:t>
            </a:r>
            <a:r>
              <a:rPr lang="en-AU" altLang="de-DE" sz="2400" dirty="0">
                <a:solidFill>
                  <a:srgbClr val="333333"/>
                </a:solidFill>
              </a:rPr>
              <a:t> </a:t>
            </a:r>
            <a:r>
              <a:rPr lang="en-AU" altLang="de-DE" sz="2400" dirty="0" err="1">
                <a:solidFill>
                  <a:srgbClr val="333333"/>
                </a:solidFill>
              </a:rPr>
              <a:t>pakkomielteinen</a:t>
            </a:r>
            <a:r>
              <a:rPr lang="en-AU" altLang="de-DE" sz="2400" dirty="0">
                <a:solidFill>
                  <a:srgbClr val="333333"/>
                </a:solidFill>
              </a:rPr>
              <a:t> </a:t>
            </a:r>
            <a:r>
              <a:rPr lang="en-AU" altLang="de-DE" sz="2400" dirty="0" err="1">
                <a:solidFill>
                  <a:srgbClr val="333333"/>
                </a:solidFill>
              </a:rPr>
              <a:t>ajatus</a:t>
            </a:r>
            <a:r>
              <a:rPr lang="en-AU" altLang="de-DE" sz="2400" dirty="0">
                <a:solidFill>
                  <a:srgbClr val="333333"/>
                </a:solidFill>
              </a:rPr>
              <a:t>, </a:t>
            </a:r>
            <a:r>
              <a:rPr lang="en-AU" altLang="de-DE" sz="2400" dirty="0" err="1">
                <a:solidFill>
                  <a:srgbClr val="333333"/>
                </a:solidFill>
              </a:rPr>
              <a:t>että</a:t>
            </a:r>
            <a:r>
              <a:rPr lang="en-AU" altLang="de-DE" sz="2400" dirty="0">
                <a:solidFill>
                  <a:srgbClr val="333333"/>
                </a:solidFill>
              </a:rPr>
              <a:t> </a:t>
            </a:r>
            <a:r>
              <a:rPr lang="en-AU" altLang="de-DE" sz="2400" dirty="0" err="1">
                <a:solidFill>
                  <a:srgbClr val="333333"/>
                </a:solidFill>
              </a:rPr>
              <a:t>hän</a:t>
            </a:r>
            <a:r>
              <a:rPr lang="en-AU" altLang="de-DE" sz="2400" dirty="0">
                <a:solidFill>
                  <a:srgbClr val="333333"/>
                </a:solidFill>
              </a:rPr>
              <a:t> </a:t>
            </a:r>
            <a:r>
              <a:rPr lang="en-AU" altLang="de-DE" sz="2400" dirty="0" err="1">
                <a:solidFill>
                  <a:srgbClr val="333333"/>
                </a:solidFill>
              </a:rPr>
              <a:t>oli</a:t>
            </a:r>
            <a:r>
              <a:rPr lang="en-AU" altLang="de-DE" sz="2400" dirty="0">
                <a:solidFill>
                  <a:srgbClr val="333333"/>
                </a:solidFill>
              </a:rPr>
              <a:t> Jodie </a:t>
            </a:r>
            <a:r>
              <a:rPr lang="en-AU" altLang="de-DE" sz="2400" dirty="0" err="1">
                <a:solidFill>
                  <a:srgbClr val="333333"/>
                </a:solidFill>
              </a:rPr>
              <a:t>Fosterin</a:t>
            </a:r>
            <a:r>
              <a:rPr lang="en-AU" altLang="de-DE" sz="2400" dirty="0">
                <a:solidFill>
                  <a:srgbClr val="333333"/>
                </a:solidFill>
              </a:rPr>
              <a:t> </a:t>
            </a:r>
            <a:r>
              <a:rPr lang="en-AU" altLang="de-DE" sz="2400" dirty="0" err="1">
                <a:solidFill>
                  <a:srgbClr val="333333"/>
                </a:solidFill>
              </a:rPr>
              <a:t>poikaystävä</a:t>
            </a:r>
            <a:r>
              <a:rPr lang="en-AU" altLang="de-DE" sz="2400" dirty="0">
                <a:solidFill>
                  <a:srgbClr val="333333"/>
                </a:solidFill>
              </a:rPr>
              <a:t>. </a:t>
            </a:r>
            <a:r>
              <a:rPr lang="en-AU" altLang="de-DE" sz="2400" dirty="0" err="1">
                <a:solidFill>
                  <a:srgbClr val="333333"/>
                </a:solidFill>
              </a:rPr>
              <a:t>Hän</a:t>
            </a:r>
            <a:r>
              <a:rPr lang="en-AU" altLang="de-DE" sz="2400" dirty="0">
                <a:solidFill>
                  <a:srgbClr val="333333"/>
                </a:solidFill>
              </a:rPr>
              <a:t> </a:t>
            </a:r>
            <a:r>
              <a:rPr lang="en-AU" altLang="de-DE" sz="2400" dirty="0" err="1">
                <a:solidFill>
                  <a:srgbClr val="333333"/>
                </a:solidFill>
              </a:rPr>
              <a:t>kirjoitti</a:t>
            </a:r>
            <a:r>
              <a:rPr lang="en-AU" altLang="de-DE" sz="2400" dirty="0">
                <a:solidFill>
                  <a:srgbClr val="333333"/>
                </a:solidFill>
              </a:rPr>
              <a:t> </a:t>
            </a:r>
            <a:r>
              <a:rPr lang="en-AU" altLang="de-DE" sz="2400" dirty="0" err="1">
                <a:solidFill>
                  <a:srgbClr val="333333"/>
                </a:solidFill>
              </a:rPr>
              <a:t>tälle</a:t>
            </a:r>
            <a:r>
              <a:rPr lang="en-AU" altLang="de-DE" sz="2400" dirty="0">
                <a:solidFill>
                  <a:srgbClr val="333333"/>
                </a:solidFill>
              </a:rPr>
              <a:t> </a:t>
            </a:r>
            <a:r>
              <a:rPr lang="en-AU" altLang="de-DE" sz="2400" dirty="0" err="1">
                <a:solidFill>
                  <a:srgbClr val="333333"/>
                </a:solidFill>
              </a:rPr>
              <a:t>rakkauskirjeitä</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teki</a:t>
            </a:r>
            <a:r>
              <a:rPr lang="en-AU" altLang="de-DE" sz="2400" dirty="0">
                <a:solidFill>
                  <a:srgbClr val="333333"/>
                </a:solidFill>
              </a:rPr>
              <a:t> </a:t>
            </a:r>
            <a:r>
              <a:rPr lang="en-AU" altLang="de-DE" sz="2400" dirty="0" err="1">
                <a:solidFill>
                  <a:srgbClr val="333333"/>
                </a:solidFill>
              </a:rPr>
              <a:t>suunnitelmia</a:t>
            </a:r>
            <a:r>
              <a:rPr lang="en-AU" altLang="de-DE" sz="2400" dirty="0">
                <a:solidFill>
                  <a:srgbClr val="333333"/>
                </a:solidFill>
              </a:rPr>
              <a:t> </a:t>
            </a:r>
            <a:r>
              <a:rPr lang="en-AU" altLang="de-DE" sz="2400" dirty="0" err="1">
                <a:solidFill>
                  <a:srgbClr val="333333"/>
                </a:solidFill>
              </a:rPr>
              <a:t>tulevaisuuden</a:t>
            </a:r>
            <a:r>
              <a:rPr lang="en-AU" altLang="de-DE" sz="2400" dirty="0">
                <a:solidFill>
                  <a:srgbClr val="333333"/>
                </a:solidFill>
              </a:rPr>
              <a:t> </a:t>
            </a:r>
            <a:r>
              <a:rPr lang="en-AU" altLang="de-DE" sz="2400" dirty="0" err="1">
                <a:solidFill>
                  <a:srgbClr val="333333"/>
                </a:solidFill>
              </a:rPr>
              <a:t>varalle</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Taustaa</a:t>
            </a:r>
            <a:r>
              <a:rPr lang="en-AU" altLang="de-DE" sz="2400" dirty="0">
                <a:solidFill>
                  <a:srgbClr val="004992"/>
                </a:solidFill>
              </a:rPr>
              <a:t>: </a:t>
            </a:r>
            <a:r>
              <a:rPr lang="en-AU" altLang="de-DE" sz="2400" dirty="0" err="1">
                <a:solidFill>
                  <a:srgbClr val="333333"/>
                </a:solidFill>
              </a:rPr>
              <a:t>Hän</a:t>
            </a:r>
            <a:r>
              <a:rPr lang="en-AU" altLang="de-DE" sz="2400" dirty="0">
                <a:solidFill>
                  <a:srgbClr val="333333"/>
                </a:solidFill>
              </a:rPr>
              <a:t> </a:t>
            </a:r>
            <a:r>
              <a:rPr lang="en-AU" altLang="de-DE" sz="2400" dirty="0" err="1">
                <a:solidFill>
                  <a:srgbClr val="333333"/>
                </a:solidFill>
              </a:rPr>
              <a:t>näki</a:t>
            </a:r>
            <a:r>
              <a:rPr lang="en-AU" altLang="de-DE" sz="2400" dirty="0">
                <a:solidFill>
                  <a:srgbClr val="333333"/>
                </a:solidFill>
              </a:rPr>
              <a:t> Jodie </a:t>
            </a:r>
            <a:r>
              <a:rPr lang="en-AU" altLang="de-DE" sz="2400" dirty="0" err="1">
                <a:solidFill>
                  <a:srgbClr val="333333"/>
                </a:solidFill>
              </a:rPr>
              <a:t>Fosterin</a:t>
            </a:r>
            <a:r>
              <a:rPr lang="en-AU" altLang="de-DE" sz="2400" dirty="0">
                <a:solidFill>
                  <a:srgbClr val="333333"/>
                </a:solidFill>
              </a:rPr>
              <a:t> </a:t>
            </a:r>
            <a:r>
              <a:rPr lang="en-AU" altLang="de-DE" sz="2400" dirty="0" err="1">
                <a:solidFill>
                  <a:srgbClr val="333333"/>
                </a:solidFill>
              </a:rPr>
              <a:t>elokuvan</a:t>
            </a:r>
            <a:r>
              <a:rPr lang="en-AU" altLang="de-DE" sz="2400" dirty="0">
                <a:solidFill>
                  <a:srgbClr val="333333"/>
                </a:solidFill>
              </a:rPr>
              <a:t> </a:t>
            </a:r>
            <a:r>
              <a:rPr lang="en-AU" altLang="de-DE" sz="2400" dirty="0" err="1">
                <a:solidFill>
                  <a:srgbClr val="333333"/>
                </a:solidFill>
              </a:rPr>
              <a:t>ensi-illassa</a:t>
            </a:r>
            <a:r>
              <a:rPr lang="en-AU" altLang="de-DE" sz="2400" dirty="0">
                <a:solidFill>
                  <a:srgbClr val="333333"/>
                </a:solidFill>
              </a:rPr>
              <a:t>. Jodie </a:t>
            </a:r>
            <a:r>
              <a:rPr lang="en-AU" altLang="de-DE" sz="2400" dirty="0" err="1">
                <a:solidFill>
                  <a:srgbClr val="333333"/>
                </a:solidFill>
              </a:rPr>
              <a:t>vilkutti</a:t>
            </a:r>
            <a:r>
              <a:rPr lang="en-AU" altLang="de-DE" sz="2400" dirty="0">
                <a:solidFill>
                  <a:srgbClr val="333333"/>
                </a:solidFill>
              </a:rPr>
              <a:t> </a:t>
            </a:r>
            <a:r>
              <a:rPr lang="en-AU" altLang="de-DE" sz="2400" dirty="0" err="1">
                <a:solidFill>
                  <a:srgbClr val="333333"/>
                </a:solidFill>
              </a:rPr>
              <a:t>väkijoukolle</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a:t>
            </a:r>
            <a:r>
              <a:rPr lang="en-AU" altLang="de-DE" sz="2400" dirty="0" err="1">
                <a:solidFill>
                  <a:srgbClr val="333333"/>
                </a:solidFill>
              </a:rPr>
              <a:t>katsahti</a:t>
            </a:r>
            <a:r>
              <a:rPr lang="en-AU" altLang="de-DE" sz="2400" dirty="0">
                <a:solidFill>
                  <a:srgbClr val="333333"/>
                </a:solidFill>
              </a:rPr>
              <a:t> </a:t>
            </a:r>
            <a:r>
              <a:rPr lang="en-AU" altLang="de-DE" sz="2400" dirty="0" err="1">
                <a:solidFill>
                  <a:srgbClr val="333333"/>
                </a:solidFill>
              </a:rPr>
              <a:t>iloisesti</a:t>
            </a:r>
            <a:r>
              <a:rPr lang="en-AU" altLang="de-DE" sz="2400" dirty="0">
                <a:solidFill>
                  <a:srgbClr val="333333"/>
                </a:solidFill>
              </a:rPr>
              <a:t> </a:t>
            </a:r>
            <a:r>
              <a:rPr lang="en-AU" altLang="de-DE" sz="2400" dirty="0" err="1">
                <a:solidFill>
                  <a:srgbClr val="333333"/>
                </a:solidFill>
              </a:rPr>
              <a:t>häneen</a:t>
            </a:r>
            <a:r>
              <a:rPr lang="en-AU" altLang="de-DE" sz="2400" dirty="0">
                <a:solidFill>
                  <a:srgbClr val="333333"/>
                </a:solidFill>
              </a:rPr>
              <a:t> </a:t>
            </a:r>
            <a:r>
              <a:rPr lang="en-AU" altLang="de-DE" sz="2400" i="1" dirty="0" err="1">
                <a:solidFill>
                  <a:srgbClr val="333333"/>
                </a:solidFill>
              </a:rPr>
              <a:t>samoin</a:t>
            </a:r>
            <a:r>
              <a:rPr lang="en-AU" altLang="de-DE" sz="2400" i="1" dirty="0">
                <a:solidFill>
                  <a:srgbClr val="333333"/>
                </a:solidFill>
              </a:rPr>
              <a:t> </a:t>
            </a:r>
            <a:r>
              <a:rPr lang="en-AU" altLang="de-DE" sz="2400" i="1" dirty="0" err="1">
                <a:solidFill>
                  <a:srgbClr val="333333"/>
                </a:solidFill>
              </a:rPr>
              <a:t>kuin</a:t>
            </a:r>
            <a:r>
              <a:rPr lang="en-AU" altLang="de-DE" sz="2400" i="1" dirty="0">
                <a:solidFill>
                  <a:srgbClr val="333333"/>
                </a:solidFill>
              </a:rPr>
              <a:t> </a:t>
            </a:r>
            <a:r>
              <a:rPr lang="en-AU" altLang="de-DE" sz="2400" i="1" dirty="0" err="1">
                <a:solidFill>
                  <a:srgbClr val="333333"/>
                </a:solidFill>
              </a:rPr>
              <a:t>toisiinkin</a:t>
            </a:r>
            <a:r>
              <a:rPr lang="en-AU" altLang="de-DE" sz="2400" dirty="0">
                <a:solidFill>
                  <a:srgbClr val="333333"/>
                </a:solidFill>
              </a:rPr>
              <a:t>.</a:t>
            </a:r>
          </a:p>
          <a:p>
            <a:pPr lvl="0" defTabSz="914400" fontAlgn="base"/>
            <a:r>
              <a:rPr lang="de-DE" altLang="de-DE" sz="2400" dirty="0">
                <a:solidFill>
                  <a:srgbClr val="333333"/>
                </a:solidFill>
              </a:rPr>
              <a:t>Moni asia riippuu meistä itsestämme. Tunteemme vaikuttavat havaintoihimme, erityisesti silloin kun tunnemme itsemme uhatuksi. Kun olemme huolestuneita, ympäristömme näyttää vihamieliseltä. Kun olemme erittäin onnellisia, liioitellut voittamattomuuden ja rakastetuksi tulemisen tunteet saattavat herätä.</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118</a:t>
            </a:fld>
            <a:endParaRPr lang="de-DE" altLang="de-DE">
              <a:latin typeface="+mn-lt"/>
              <a:cs typeface="+mn-cs"/>
            </a:endParaRPr>
          </a:p>
        </p:txBody>
      </p:sp>
    </p:spTree>
    <p:extLst>
      <p:ext uri="{BB962C8B-B14F-4D97-AF65-F5344CB8AC3E}">
        <p14:creationId xmlns:p14="http://schemas.microsoft.com/office/powerpoint/2010/main" val="379392390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Kiitoksia</a:t>
            </a:r>
            <a:r>
              <a:rPr lang="en-US" altLang="ko-KR" sz="3600" dirty="0">
                <a:latin typeface="+mn-lt"/>
                <a:ea typeface="+mn-ea"/>
                <a:cs typeface="+mn-cs"/>
              </a:rPr>
              <a:t> </a:t>
            </a:r>
            <a:r>
              <a:rPr lang="en-US" altLang="ko-KR" sz="3600" dirty="0" err="1">
                <a:latin typeface="+mn-lt"/>
                <a:ea typeface="+mn-ea"/>
                <a:cs typeface="+mn-cs"/>
              </a:rPr>
              <a:t>mielenkiinnostanne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ryhmänohjaajille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fi-FI" altLang="ko-KR" dirty="0">
                <a:solidFill>
                  <a:srgbClr val="004992"/>
                </a:solidFill>
              </a:rPr>
              <a:t>Jakakaa työpaperit. Esittele sovelluksemme COGITO (lataa ilmaiseksi)</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16400D4A-840F-4828-8232-AE6F67C045EE}" type="slidenum">
              <a:rPr lang="de-DE" altLang="de-DE" smtClean="0">
                <a:latin typeface="+mn-lt"/>
                <a:cs typeface="+mn-cs"/>
              </a:rPr>
              <a:pPr>
                <a:defRPr/>
              </a:pPr>
              <a:t>119</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9239726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120</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739824637"/>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121</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780275307"/>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cs typeface="+mn-cs"/>
              </a:rPr>
              <a:t>Metakognitiivinen harjoittelu 4 – Empatia I</a:t>
            </a:r>
            <a:endParaRPr lang="de-DE">
              <a:latin typeface="+mn-lt"/>
              <a:cs typeface="+mn-cs"/>
            </a:endParaRPr>
          </a:p>
        </p:txBody>
      </p:sp>
      <p:sp>
        <p:nvSpPr>
          <p:cNvPr id="4" name="Slide Number Placeholder 3"/>
          <p:cNvSpPr>
            <a:spLocks noGrp="1"/>
          </p:cNvSpPr>
          <p:nvPr>
            <p:ph type="sldNum" sz="quarter" idx="12"/>
          </p:nvPr>
        </p:nvSpPr>
        <p:spPr/>
        <p:txBody>
          <a:bodyPr/>
          <a:lstStyle/>
          <a:p>
            <a:pPr>
              <a:defRPr/>
            </a:pPr>
            <a:fld id="{503006AC-68F4-4554-B8C2-DFA1F7A360A7}" type="slidenum">
              <a:rPr lang="de-DE" altLang="de-DE" smtClean="0">
                <a:latin typeface="+mn-lt"/>
                <a:cs typeface="+mn-cs"/>
              </a:rPr>
              <a:pPr>
                <a:defRPr/>
              </a:pPr>
              <a:t>122</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712263668"/>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5568</Words>
  <Application>Microsoft Office PowerPoint</Application>
  <PresentationFormat>Benutzerdefiniert</PresentationFormat>
  <Paragraphs>1214</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122</vt:i4>
      </vt:variant>
    </vt:vector>
  </HeadingPairs>
  <TitlesOfParts>
    <vt:vector size="130" baseType="lpstr">
      <vt:lpstr>Calibri</vt:lpstr>
      <vt:lpstr>Symbol</vt:lpstr>
      <vt:lpstr>Calibri Light</vt:lpstr>
      <vt:lpstr>Arial</vt:lpstr>
      <vt:lpstr>Times New Roman</vt:lpstr>
      <vt:lpstr>Wingdings</vt:lpstr>
      <vt:lpstr>Wingdings</vt:lpstr>
      <vt:lpstr>UKE_PPT-Vorlage_16zu9</vt:lpstr>
      <vt:lpstr>MCT 4 A – Empatia I</vt:lpstr>
      <vt:lpstr>Miten voin kokea empatiaa toista ihmistä kohtaan...?</vt:lpstr>
      <vt:lpstr>Miten voin kokea empatiaa toista ihmistä kohtaan...?</vt:lpstr>
      <vt:lpstr>Miten voin kokea empatiaa toista ihmistä kohtaan...?</vt:lpstr>
      <vt:lpstr>Miten voin kokea empatiaa toista ihmistä kohtaan...?</vt:lpstr>
      <vt:lpstr>Miten voin kokea empatiaa toista ihmistä kohtaan...?</vt:lpstr>
      <vt:lpstr>Miten voin kokea empatiaa toista ihmistä kohtaan...?</vt:lpstr>
      <vt:lpstr>Miten voin kokea empatiaa toista ihmistä kohtaan...?</vt:lpstr>
      <vt:lpstr>Miten voin kokea empatiaa toista ihmistä kohtaan...?</vt:lpstr>
      <vt:lpstr>Miksi teemme tätä?</vt:lpstr>
      <vt:lpstr>Miksi teemme tätä?</vt:lpstr>
      <vt:lpstr>Miten tunteiden tunnistamisen ongelmat johtavat väärintulkintoihin psykoosin aikana – esimerkki</vt:lpstr>
      <vt:lpstr>Tehtävä 1</vt:lpstr>
      <vt:lpstr>Ole hyvä ja nimeä joitakin ihmisen tuntemuksia ja tunteita</vt:lpstr>
      <vt:lpstr>Ole hyvä ja nimeä joitakin ihmisen tuntemuksia ja tunteita</vt:lpstr>
      <vt:lpstr>Tuntemukset/ tunteet Joskus on helppoa ymmärtää, mitä toinen ihminen tuntee … erityisesti silloin, kun tiedät mihin yhteyteen asia liittyy …</vt:lpstr>
      <vt:lpstr>Tuntemukset/ tunteet Joskus on helppoa ymmärtää, mitä toinen ihminen tuntee … erityisesti silloin, kun tiedät mihin yhteyteen asia liittyy …</vt:lpstr>
      <vt:lpstr>PowerPoint-Präsentation</vt:lpstr>
      <vt:lpstr>PowerPoint-Präsentation</vt:lpstr>
      <vt:lpstr>Voimmeko tehdä päätelmiä henkilöiden luonteesta tai ammatista vain ulkonäön perusteella?</vt:lpstr>
      <vt:lpstr>Olisitko osannut arvata!?</vt:lpstr>
      <vt:lpstr>Maassa maan tavalla! Yleisiä eleiden väärintulkintoja</vt:lpstr>
      <vt:lpstr>Maassa maan tavalla! Yleisiä eleiden väärintulkintoja</vt:lpstr>
      <vt:lpstr>Maassa maan tavalla! Yleisiä eleiden väärintulkintoja</vt:lpstr>
      <vt:lpstr>Maassa maan tavalla! Yleisiä eleiden väärintulkintoja</vt:lpstr>
      <vt:lpstr>Tehtävä 2</vt:lpstr>
      <vt:lpstr>Mitä tämä henkilö tuntee tai tekee? Kuinka varma olet?</vt:lpstr>
      <vt:lpstr>PowerPoint-Präsentation</vt:lpstr>
      <vt:lpstr>Mitä tämä henkilö tuntee tai tekee? Kuinka varma olet?</vt:lpstr>
      <vt:lpstr>PowerPoint-Präsentation</vt:lpstr>
      <vt:lpstr>Mitä tämä henkilö tuntee tai tekee? Kuinka varma olet?</vt:lpstr>
      <vt:lpstr>PowerPoint-Präsentation</vt:lpstr>
      <vt:lpstr>Mitä tämä henkilö tuntee tai tekee? Kuinka varma olet?</vt:lpstr>
      <vt:lpstr>PowerPoint-Präsentation</vt:lpstr>
      <vt:lpstr>Vapaavalintainen: videopätkä</vt:lpstr>
      <vt:lpstr>Mitä tämä henkilö tuntee tai tekee? Kuinka varma olet?</vt:lpstr>
      <vt:lpstr>PowerPoint-Präsentation</vt:lpstr>
      <vt:lpstr>Mitä tämä henkilö tuntee tai tekee? Kuinka varma olet?</vt:lpstr>
      <vt:lpstr>PowerPoint-Präsentation</vt:lpstr>
      <vt:lpstr>Mitä tämä henkilö tuntee tai tekee? Kuinka varma olet?</vt:lpstr>
      <vt:lpstr>PowerPoint-Präsentation</vt:lpstr>
      <vt:lpstr>Mitä tämä henkilö tuntee tai tekee? Kuinka varma olet?</vt:lpstr>
      <vt:lpstr>PowerPoint-Präsentation</vt:lpstr>
      <vt:lpstr>Mitä tämä henkilö tuntee tai tekee? Kuinka varma olet?</vt:lpstr>
      <vt:lpstr>PowerPoint-Präsentation</vt:lpstr>
      <vt:lpstr>Mitä tämä henkilö tuntee tai tekee? Kuinka varma olet?</vt:lpstr>
      <vt:lpstr>PowerPoint-Präsentation</vt:lpstr>
      <vt:lpstr>Mitä tämä henkilö tuntee tai tekee? Kuinka varma olet?</vt:lpstr>
      <vt:lpstr>PowerPoint-Präsentation</vt:lpstr>
      <vt:lpstr>Ensimmäinen johtopäätös!</vt:lpstr>
      <vt:lpstr>Ensimmäinen johtopäätös!</vt:lpstr>
      <vt:lpstr>Ensimmäinen johtopäätös!</vt:lpstr>
      <vt:lpstr>Tehtävä 3</vt:lpstr>
      <vt:lpstr>Mitä mies suunnittelee tekevänsä?</vt:lpstr>
      <vt:lpstr>Mitä mies suunnittelee tekevänsä?</vt:lpstr>
      <vt:lpstr>Mitä mies suunnittelee tekevänsä?</vt:lpstr>
      <vt:lpstr>Oikea vastaus on 4c!</vt:lpstr>
      <vt:lpstr>Mitä nainen aikoo tehdä?</vt:lpstr>
      <vt:lpstr>Mitä nainen aikoo tehdä?</vt:lpstr>
      <vt:lpstr>Mitä nainen aikoo tehdä?</vt:lpstr>
      <vt:lpstr>Oikea vastaus on 4a!</vt:lpstr>
      <vt:lpstr>Mitä mies aikoo tehdä?</vt:lpstr>
      <vt:lpstr>Mitä mies aikoo tehdä?</vt:lpstr>
      <vt:lpstr>Mitä mies aikoo tehdä?</vt:lpstr>
      <vt:lpstr>Oikea vastaus on 4c!</vt:lpstr>
      <vt:lpstr>Mitä nainen suunnittelee tekevänsä?</vt:lpstr>
      <vt:lpstr>Mitä nainen suunnittelee tekevänsä?</vt:lpstr>
      <vt:lpstr>Mitä nainen suunnittelee tekevänsä?</vt:lpstr>
      <vt:lpstr>Oikea vastaus on 4a!</vt:lpstr>
      <vt:lpstr>Mitä nainen aikoo tehdä?</vt:lpstr>
      <vt:lpstr>Mitä nainen aikoo tehdä?</vt:lpstr>
      <vt:lpstr>Mitä nainen aikoo tehdä?</vt:lpstr>
      <vt:lpstr>Oikea vastaus on 4b!</vt:lpstr>
      <vt:lpstr>Mitä nainen suunnittelee tekevänsä?</vt:lpstr>
      <vt:lpstr>Mitä nainen suunnittelee tekevänsä?</vt:lpstr>
      <vt:lpstr>Mitä nainen suunnittelee tekevänsä?</vt:lpstr>
      <vt:lpstr>Oikea vastaus on 4b!</vt:lpstr>
      <vt:lpstr>Mitä poika aikoo tehdä?</vt:lpstr>
      <vt:lpstr>Mitä poika aikoo tehdä?</vt:lpstr>
      <vt:lpstr>Mitä poika aikoo tehdä?</vt:lpstr>
      <vt:lpstr>Oikea vastaus on 4a!</vt:lpstr>
      <vt:lpstr>Mitä mies suunnittelee tekevänsä?</vt:lpstr>
      <vt:lpstr>Mitä mies suunnittelee tekevänsä?</vt:lpstr>
      <vt:lpstr>Mitä mies suunnittelee tekevänsä?</vt:lpstr>
      <vt:lpstr>Oikea vastaus on 4b!</vt:lpstr>
      <vt:lpstr>Mitä nainen aikoo tehdä?</vt:lpstr>
      <vt:lpstr>Mitä nainen aikoo tehdä?</vt:lpstr>
      <vt:lpstr>Mitä nainen aikoo tehdä?</vt:lpstr>
      <vt:lpstr>Oikea vastaus on 4a!</vt:lpstr>
      <vt:lpstr>Mitä mies aikoo tehdä?</vt:lpstr>
      <vt:lpstr>Mitä mies aikoo tehdä?</vt:lpstr>
      <vt:lpstr>Mitä mies aikoo tehdä?</vt:lpstr>
      <vt:lpstr>Oikea vastaus on 4b!</vt:lpstr>
      <vt:lpstr>Yhteenveto</vt:lpstr>
      <vt:lpstr>Yhteenveto</vt:lpstr>
      <vt:lpstr>Yhteenveto</vt:lpstr>
      <vt:lpstr>Tehtävä 4</vt:lpstr>
      <vt:lpstr>Mitä pojat suunnittelevat?</vt:lpstr>
      <vt:lpstr>Mitä pojat suunnittelevat?</vt:lpstr>
      <vt:lpstr>Mitä pojat suunnittelevat?</vt:lpstr>
      <vt:lpstr>Mitä pojat suunnittelevat?</vt:lpstr>
      <vt:lpstr>Mitä pojat suunnittelevat?</vt:lpstr>
      <vt:lpstr>Mitä miehet tekevät?</vt:lpstr>
      <vt:lpstr>Mitä miehet tekevät?</vt:lpstr>
      <vt:lpstr>Mitä miehet tekevät?</vt:lpstr>
      <vt:lpstr>Mitä miehet tekevät?</vt:lpstr>
      <vt:lpstr>Mitä miehet tekevät?</vt:lpstr>
      <vt:lpstr>Mitä poika tekee?</vt:lpstr>
      <vt:lpstr>Mitä poika tekee?</vt:lpstr>
      <vt:lpstr>Mitä poika tekee?</vt:lpstr>
      <vt:lpstr>Mitä poika tekee?</vt:lpstr>
      <vt:lpstr>Mitä poika tekee?</vt:lpstr>
      <vt:lpstr>Siirtäminen jokapäiväiseen elämään</vt:lpstr>
      <vt:lpstr>Siirtäminen jokapäiväiseen elämään</vt:lpstr>
      <vt:lpstr>Siirtäminen jokapäiväiseen elämään</vt:lpstr>
      <vt:lpstr>Siirtäminen jokapäiväiseen elämään</vt:lpstr>
      <vt:lpstr>Siirtäminen jokapäiväiseen elämään</vt:lpstr>
      <vt:lpstr>Siirtäminen jokapäiväiseen elämään</vt:lpstr>
      <vt:lpstr>Kiitoksia mielenkiinnostanne!</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486</cp:revision>
  <dcterms:created xsi:type="dcterms:W3CDTF">2004-07-26T08:39:44Z</dcterms:created>
  <dcterms:modified xsi:type="dcterms:W3CDTF">2022-07-04T11:37:36Z</dcterms:modified>
</cp:coreProperties>
</file>