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34" r:id="rId1"/>
  </p:sldMasterIdLst>
  <p:notesMasterIdLst>
    <p:notesMasterId r:id="rId90"/>
  </p:notesMasterIdLst>
  <p:handoutMasterIdLst>
    <p:handoutMasterId r:id="rId91"/>
  </p:handoutMasterIdLst>
  <p:sldIdLst>
    <p:sldId id="811" r:id="rId2"/>
    <p:sldId id="763" r:id="rId3"/>
    <p:sldId id="775" r:id="rId4"/>
    <p:sldId id="776" r:id="rId5"/>
    <p:sldId id="707" r:id="rId6"/>
    <p:sldId id="777" r:id="rId7"/>
    <p:sldId id="778" r:id="rId8"/>
    <p:sldId id="779" r:id="rId9"/>
    <p:sldId id="780" r:id="rId10"/>
    <p:sldId id="781" r:id="rId11"/>
    <p:sldId id="682" r:id="rId12"/>
    <p:sldId id="782" r:id="rId13"/>
    <p:sldId id="783" r:id="rId14"/>
    <p:sldId id="784" r:id="rId15"/>
    <p:sldId id="788" r:id="rId16"/>
    <p:sldId id="786" r:id="rId17"/>
    <p:sldId id="787" r:id="rId18"/>
    <p:sldId id="569" r:id="rId19"/>
    <p:sldId id="585" r:id="rId20"/>
    <p:sldId id="584" r:id="rId21"/>
    <p:sldId id="789" r:id="rId22"/>
    <p:sldId id="694" r:id="rId23"/>
    <p:sldId id="713" r:id="rId24"/>
    <p:sldId id="790" r:id="rId25"/>
    <p:sldId id="768" r:id="rId26"/>
    <p:sldId id="792" r:id="rId27"/>
    <p:sldId id="793" r:id="rId28"/>
    <p:sldId id="812" r:id="rId29"/>
    <p:sldId id="794" r:id="rId30"/>
    <p:sldId id="795" r:id="rId31"/>
    <p:sldId id="796" r:id="rId32"/>
    <p:sldId id="797" r:id="rId33"/>
    <p:sldId id="798" r:id="rId34"/>
    <p:sldId id="791" r:id="rId35"/>
    <p:sldId id="572" r:id="rId36"/>
    <p:sldId id="799" r:id="rId37"/>
    <p:sldId id="800" r:id="rId38"/>
    <p:sldId id="801" r:id="rId39"/>
    <p:sldId id="722" r:id="rId40"/>
    <p:sldId id="740" r:id="rId41"/>
    <p:sldId id="741" r:id="rId42"/>
    <p:sldId id="723" r:id="rId43"/>
    <p:sldId id="742" r:id="rId44"/>
    <p:sldId id="724" r:id="rId45"/>
    <p:sldId id="743" r:id="rId46"/>
    <p:sldId id="725" r:id="rId47"/>
    <p:sldId id="744" r:id="rId48"/>
    <p:sldId id="726" r:id="rId49"/>
    <p:sldId id="802" r:id="rId50"/>
    <p:sldId id="745" r:id="rId51"/>
    <p:sldId id="727" r:id="rId52"/>
    <p:sldId id="746" r:id="rId53"/>
    <p:sldId id="728" r:id="rId54"/>
    <p:sldId id="748" r:id="rId55"/>
    <p:sldId id="747" r:id="rId56"/>
    <p:sldId id="749" r:id="rId57"/>
    <p:sldId id="730" r:id="rId58"/>
    <p:sldId id="750" r:id="rId59"/>
    <p:sldId id="729" r:id="rId60"/>
    <p:sldId id="751" r:id="rId61"/>
    <p:sldId id="731" r:id="rId62"/>
    <p:sldId id="752" r:id="rId63"/>
    <p:sldId id="732" r:id="rId64"/>
    <p:sldId id="753" r:id="rId65"/>
    <p:sldId id="733" r:id="rId66"/>
    <p:sldId id="754" r:id="rId67"/>
    <p:sldId id="734" r:id="rId68"/>
    <p:sldId id="735" r:id="rId69"/>
    <p:sldId id="756" r:id="rId70"/>
    <p:sldId id="762" r:id="rId71"/>
    <p:sldId id="757" r:id="rId72"/>
    <p:sldId id="736" r:id="rId73"/>
    <p:sldId id="758" r:id="rId74"/>
    <p:sldId id="737" r:id="rId75"/>
    <p:sldId id="759" r:id="rId76"/>
    <p:sldId id="738" r:id="rId77"/>
    <p:sldId id="760" r:id="rId78"/>
    <p:sldId id="739" r:id="rId79"/>
    <p:sldId id="770" r:id="rId80"/>
    <p:sldId id="803" r:id="rId81"/>
    <p:sldId id="804" r:id="rId82"/>
    <p:sldId id="805" r:id="rId83"/>
    <p:sldId id="806" r:id="rId84"/>
    <p:sldId id="634" r:id="rId85"/>
    <p:sldId id="807" r:id="rId86"/>
    <p:sldId id="808" r:id="rId87"/>
    <p:sldId id="809" r:id="rId88"/>
    <p:sldId id="606" r:id="rId89"/>
  </p:sldIdLst>
  <p:sldSz cx="12195175" cy="6858000"/>
  <p:notesSz cx="7099300" cy="10234613"/>
  <p:embeddedFontLst>
    <p:embeddedFont>
      <p:font typeface="Calibri Light" panose="020F0302020204030204" pitchFamily="34" charset="0"/>
      <p:regular r:id="rId92"/>
      <p:italic r:id="rId93"/>
    </p:embeddedFont>
    <p:embeddedFont>
      <p:font typeface="Verdana" panose="020B0604030504040204" pitchFamily="34" charset="0"/>
      <p:regular r:id="rId94"/>
      <p:bold r:id="rId95"/>
      <p:italic r:id="rId96"/>
      <p:boldItalic r:id="rId97"/>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39" autoAdjust="0"/>
    <p:restoredTop sz="94660"/>
  </p:normalViewPr>
  <p:slideViewPr>
    <p:cSldViewPr>
      <p:cViewPr varScale="1">
        <p:scale>
          <a:sx n="95" d="100"/>
          <a:sy n="95" d="100"/>
        </p:scale>
        <p:origin x="212" y="108"/>
      </p:cViewPr>
      <p:guideLst>
        <p:guide orient="horz" pos="3360"/>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250"/>
    </p:cViewPr>
  </p:sorter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font" Target="fonts/font4.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9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3.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2.fntdata"/><Relationship Id="rId98" Type="http://schemas.openxmlformats.org/officeDocument/2006/relationships/presProps" Target="presProp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23C214A6-64E2-49FE-9E21-4F89DB1C547F}" type="slidenum">
              <a:rPr lang="en-GB" altLang="de-DE"/>
              <a:pPr/>
              <a:t>‹Nr.›</a:t>
            </a:fld>
            <a:endParaRPr lang="en-GB" altLang="de-DE"/>
          </a:p>
        </p:txBody>
      </p:sp>
    </p:spTree>
    <p:extLst>
      <p:ext uri="{BB962C8B-B14F-4D97-AF65-F5344CB8AC3E}">
        <p14:creationId xmlns:p14="http://schemas.microsoft.com/office/powerpoint/2010/main" val="16555915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de-DE"/>
          </a:p>
        </p:txBody>
      </p:sp>
      <p:sp>
        <p:nvSpPr>
          <p:cNvPr id="104452"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0D871F84-1F76-4907-A5E5-8643590FFBF0}" type="slidenum">
              <a:rPr lang="de-DE" altLang="de-DE"/>
              <a:pPr/>
              <a:t>‹Nr.›</a:t>
            </a:fld>
            <a:endParaRPr lang="de-DE" altLang="de-DE"/>
          </a:p>
        </p:txBody>
      </p:sp>
    </p:spTree>
    <p:extLst>
      <p:ext uri="{BB962C8B-B14F-4D97-AF65-F5344CB8AC3E}">
        <p14:creationId xmlns:p14="http://schemas.microsoft.com/office/powerpoint/2010/main" val="23212945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1391D2-17ED-44AB-859C-96451B3FC651}" type="slidenum">
              <a:rPr lang="de-DE" altLang="de-DE" sz="1400">
                <a:cs typeface="Times New Roman" panose="02020603050405020304" pitchFamily="18" charset="0"/>
              </a:rPr>
              <a:pPr eaLnBrk="1" hangingPunct="1">
                <a:spcBef>
                  <a:spcPct val="0"/>
                </a:spcBef>
              </a:pPr>
              <a:t>2</a:t>
            </a:fld>
            <a:endParaRPr lang="de-DE" altLang="de-DE" sz="1400">
              <a:cs typeface="Times New Roman" panose="02020603050405020304" pitchFamily="18" charset="0"/>
            </a:endParaRPr>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3901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1391D2-17ED-44AB-859C-96451B3FC651}" type="slidenum">
              <a:rPr lang="de-DE" altLang="de-DE" sz="1400">
                <a:cs typeface="Times New Roman" panose="02020603050405020304" pitchFamily="18" charset="0"/>
              </a:rPr>
              <a:pPr eaLnBrk="1" hangingPunct="1">
                <a:spcBef>
                  <a:spcPct val="0"/>
                </a:spcBef>
              </a:pPr>
              <a:t>3</a:t>
            </a:fld>
            <a:endParaRPr lang="de-DE" altLang="de-DE" sz="1400">
              <a:cs typeface="Times New Roman" panose="02020603050405020304" pitchFamily="18" charset="0"/>
            </a:endParaRPr>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3901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1391D2-17ED-44AB-859C-96451B3FC651}" type="slidenum">
              <a:rPr lang="de-DE" altLang="de-DE" sz="1400">
                <a:cs typeface="Times New Roman" panose="02020603050405020304" pitchFamily="18" charset="0"/>
              </a:rPr>
              <a:pPr eaLnBrk="1" hangingPunct="1">
                <a:spcBef>
                  <a:spcPct val="0"/>
                </a:spcBef>
              </a:pPr>
              <a:t>4</a:t>
            </a:fld>
            <a:endParaRPr lang="de-DE" altLang="de-DE" sz="1400">
              <a:cs typeface="Times New Roman" panose="02020603050405020304" pitchFamily="18" charset="0"/>
            </a:endParaRPr>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3901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85EB21-A799-4820-909B-4A1565A8F901}" type="slidenum">
              <a:rPr lang="de-DE" altLang="de-DE" sz="1400">
                <a:cs typeface="Times New Roman" panose="02020603050405020304" pitchFamily="18" charset="0"/>
              </a:rPr>
              <a:pPr eaLnBrk="1" hangingPunct="1">
                <a:spcBef>
                  <a:spcPct val="0"/>
                </a:spcBef>
              </a:pPr>
              <a:t>5</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043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85EB21-A799-4820-909B-4A1565A8F901}" type="slidenum">
              <a:rPr lang="de-DE" altLang="de-DE" sz="1400">
                <a:cs typeface="Times New Roman" panose="02020603050405020304" pitchFamily="18" charset="0"/>
              </a:rPr>
              <a:pPr eaLnBrk="1" hangingPunct="1">
                <a:spcBef>
                  <a:spcPct val="0"/>
                </a:spcBef>
              </a:pPr>
              <a:t>6</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043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85EB21-A799-4820-909B-4A1565A8F901}" type="slidenum">
              <a:rPr lang="de-DE" altLang="de-DE" sz="1400">
                <a:cs typeface="Times New Roman" panose="02020603050405020304" pitchFamily="18" charset="0"/>
              </a:rPr>
              <a:pPr eaLnBrk="1" hangingPunct="1">
                <a:spcBef>
                  <a:spcPct val="0"/>
                </a:spcBef>
              </a:pPr>
              <a:t>7</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043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85EB21-A799-4820-909B-4A1565A8F901}" type="slidenum">
              <a:rPr lang="de-DE" altLang="de-DE" sz="1400">
                <a:cs typeface="Times New Roman" panose="02020603050405020304" pitchFamily="18" charset="0"/>
              </a:rPr>
              <a:pPr eaLnBrk="1" hangingPunct="1">
                <a:spcBef>
                  <a:spcPct val="0"/>
                </a:spcBef>
              </a:pPr>
              <a:t>8</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043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85EB21-A799-4820-909B-4A1565A8F901}" type="slidenum">
              <a:rPr lang="de-DE" altLang="de-DE" sz="1400">
                <a:cs typeface="Times New Roman" panose="02020603050405020304" pitchFamily="18" charset="0"/>
              </a:rPr>
              <a:pPr eaLnBrk="1" hangingPunct="1">
                <a:spcBef>
                  <a:spcPct val="0"/>
                </a:spcBef>
              </a:pPr>
              <a:t>9</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043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85EB21-A799-4820-909B-4A1565A8F901}" type="slidenum">
              <a:rPr lang="de-DE" altLang="de-DE" sz="1400">
                <a:cs typeface="Times New Roman" panose="02020603050405020304" pitchFamily="18" charset="0"/>
              </a:rPr>
              <a:pPr eaLnBrk="1" hangingPunct="1">
                <a:spcBef>
                  <a:spcPct val="0"/>
                </a:spcBef>
              </a:pPr>
              <a:t>10</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043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E595463-48E7-4099-A88D-592EF125B84A}" type="slidenum">
              <a:rPr lang="de-DE" altLang="de-DE" sz="1400">
                <a:cs typeface="Times New Roman" panose="02020603050405020304" pitchFamily="18" charset="0"/>
              </a:rPr>
              <a:pPr eaLnBrk="1" hangingPunct="1">
                <a:spcBef>
                  <a:spcPct val="0"/>
                </a:spcBef>
              </a:pPr>
              <a:t>11</a:t>
            </a:fld>
            <a:endParaRPr lang="de-DE" altLang="de-DE" sz="1400">
              <a:cs typeface="Times New Roman" panose="02020603050405020304" pitchFamily="18" charset="0"/>
            </a:endParaRPr>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4642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E595463-48E7-4099-A88D-592EF125B84A}" type="slidenum">
              <a:rPr lang="de-DE" altLang="de-DE" sz="1400">
                <a:cs typeface="Times New Roman" panose="02020603050405020304" pitchFamily="18" charset="0"/>
              </a:rPr>
              <a:pPr eaLnBrk="1" hangingPunct="1">
                <a:spcBef>
                  <a:spcPct val="0"/>
                </a:spcBef>
              </a:pPr>
              <a:t>12</a:t>
            </a:fld>
            <a:endParaRPr lang="de-DE" altLang="de-DE" sz="1400">
              <a:cs typeface="Times New Roman" panose="02020603050405020304" pitchFamily="18" charset="0"/>
            </a:endParaRPr>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4642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E595463-48E7-4099-A88D-592EF125B84A}" type="slidenum">
              <a:rPr lang="de-DE" altLang="de-DE" sz="1400">
                <a:cs typeface="Times New Roman" panose="02020603050405020304" pitchFamily="18" charset="0"/>
              </a:rPr>
              <a:pPr eaLnBrk="1" hangingPunct="1">
                <a:spcBef>
                  <a:spcPct val="0"/>
                </a:spcBef>
              </a:pPr>
              <a:t>13</a:t>
            </a:fld>
            <a:endParaRPr lang="de-DE" altLang="de-DE" sz="1400">
              <a:cs typeface="Times New Roman" panose="02020603050405020304" pitchFamily="18" charset="0"/>
            </a:endParaRPr>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4642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E595463-48E7-4099-A88D-592EF125B84A}" type="slidenum">
              <a:rPr lang="de-DE" altLang="de-DE" sz="1400">
                <a:cs typeface="Times New Roman" panose="02020603050405020304" pitchFamily="18" charset="0"/>
              </a:rPr>
              <a:pPr eaLnBrk="1" hangingPunct="1">
                <a:spcBef>
                  <a:spcPct val="0"/>
                </a:spcBef>
              </a:pPr>
              <a:t>14</a:t>
            </a:fld>
            <a:endParaRPr lang="de-DE" altLang="de-DE" sz="1400">
              <a:cs typeface="Times New Roman" panose="02020603050405020304" pitchFamily="18" charset="0"/>
            </a:endParaRPr>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4642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713AA9-7097-4DE9-B6F6-DF6DB7545C9A}" type="slidenum">
              <a:rPr lang="de-DE" altLang="de-DE" sz="1400">
                <a:cs typeface="Times New Roman" panose="02020603050405020304" pitchFamily="18" charset="0"/>
              </a:rPr>
              <a:pPr eaLnBrk="1" hangingPunct="1">
                <a:spcBef>
                  <a:spcPct val="0"/>
                </a:spcBef>
              </a:pPr>
              <a:t>15</a:t>
            </a:fld>
            <a:endParaRPr lang="de-DE" altLang="de-DE" sz="1400">
              <a:cs typeface="Times New Roman" panose="02020603050405020304" pitchFamily="18" charset="0"/>
            </a:endParaRPr>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6467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713AA9-7097-4DE9-B6F6-DF6DB7545C9A}" type="slidenum">
              <a:rPr lang="de-DE" altLang="de-DE" sz="1400">
                <a:cs typeface="Times New Roman" panose="02020603050405020304" pitchFamily="18" charset="0"/>
              </a:rPr>
              <a:pPr eaLnBrk="1" hangingPunct="1">
                <a:spcBef>
                  <a:spcPct val="0"/>
                </a:spcBef>
              </a:pPr>
              <a:t>16</a:t>
            </a:fld>
            <a:endParaRPr lang="de-DE" altLang="de-DE" sz="1400">
              <a:cs typeface="Times New Roman" panose="02020603050405020304" pitchFamily="18" charset="0"/>
            </a:endParaRPr>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6467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713AA9-7097-4DE9-B6F6-DF6DB7545C9A}" type="slidenum">
              <a:rPr lang="de-DE" altLang="de-DE" sz="1400">
                <a:cs typeface="Times New Roman" panose="02020603050405020304" pitchFamily="18" charset="0"/>
              </a:rPr>
              <a:pPr eaLnBrk="1" hangingPunct="1">
                <a:spcBef>
                  <a:spcPct val="0"/>
                </a:spcBef>
              </a:pPr>
              <a:t>17</a:t>
            </a:fld>
            <a:endParaRPr lang="de-DE" altLang="de-DE" sz="1400">
              <a:cs typeface="Times New Roman" panose="02020603050405020304" pitchFamily="18" charset="0"/>
            </a:endParaRPr>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6467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2FC700E-748A-4C6B-A89B-363344138FBB}" type="slidenum">
              <a:rPr lang="de-DE" altLang="de-DE" sz="1400">
                <a:cs typeface="Times New Roman" panose="02020603050405020304" pitchFamily="18" charset="0"/>
              </a:rPr>
              <a:pPr eaLnBrk="1" hangingPunct="1">
                <a:spcBef>
                  <a:spcPct val="0"/>
                </a:spcBef>
              </a:pPr>
              <a:t>18</a:t>
            </a:fld>
            <a:endParaRPr lang="de-DE" altLang="de-DE" sz="14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0118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005F0BC-308A-43B0-8857-73BA06232AB2}" type="slidenum">
              <a:rPr lang="de-DE" altLang="de-DE" sz="1400">
                <a:cs typeface="Times New Roman" panose="02020603050405020304" pitchFamily="18" charset="0"/>
              </a:rPr>
              <a:pPr eaLnBrk="1" hangingPunct="1">
                <a:spcBef>
                  <a:spcPct val="0"/>
                </a:spcBef>
              </a:pPr>
              <a:t>19</a:t>
            </a:fld>
            <a:endParaRPr lang="de-DE" altLang="de-DE" sz="1400">
              <a:cs typeface="Times New Roman" panose="02020603050405020304" pitchFamily="18" charset="0"/>
            </a:endParaRPr>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1203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6F3DF86-D5CA-4A87-ACFB-61A5B19F8C77}" type="slidenum">
              <a:rPr lang="de-DE" altLang="de-DE" sz="1400">
                <a:cs typeface="Times New Roman" panose="02020603050405020304" pitchFamily="18" charset="0"/>
              </a:rPr>
              <a:pPr eaLnBrk="1" hangingPunct="1">
                <a:spcBef>
                  <a:spcPct val="0"/>
                </a:spcBef>
              </a:pPr>
              <a:t>20</a:t>
            </a:fld>
            <a:endParaRPr lang="de-DE" altLang="de-DE" sz="1400">
              <a:cs typeface="Times New Roman" panose="02020603050405020304" pitchFamily="18" charset="0"/>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65214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6F3DF86-D5CA-4A87-ACFB-61A5B19F8C77}" type="slidenum">
              <a:rPr lang="de-DE" altLang="de-DE" sz="1400">
                <a:cs typeface="Times New Roman" panose="02020603050405020304" pitchFamily="18" charset="0"/>
              </a:rPr>
              <a:pPr eaLnBrk="1" hangingPunct="1">
                <a:spcBef>
                  <a:spcPct val="0"/>
                </a:spcBef>
              </a:pPr>
              <a:t>21</a:t>
            </a:fld>
            <a:endParaRPr lang="de-DE" altLang="de-DE" sz="1400">
              <a:cs typeface="Times New Roman" panose="02020603050405020304" pitchFamily="18" charset="0"/>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6521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A08919B-E438-46F5-A4FC-AB2B5294B3B1}" type="slidenum">
              <a:rPr lang="de-DE" altLang="de-DE" sz="1400">
                <a:cs typeface="Times New Roman" panose="02020603050405020304" pitchFamily="18" charset="0"/>
              </a:rPr>
              <a:pPr eaLnBrk="1" hangingPunct="1">
                <a:spcBef>
                  <a:spcPct val="0"/>
                </a:spcBef>
              </a:pPr>
              <a:t>22</a:t>
            </a:fld>
            <a:endParaRPr lang="de-DE" altLang="de-DE" sz="1400">
              <a:cs typeface="Times New Roman" panose="02020603050405020304" pitchFamily="18" charset="0"/>
            </a:endParaRPr>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3188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C05EBD8-3179-4901-8C93-DA0D0B38FF51}" type="slidenum">
              <a:rPr lang="de-DE" altLang="de-DE" sz="1400">
                <a:cs typeface="Times New Roman" panose="02020603050405020304" pitchFamily="18" charset="0"/>
              </a:rPr>
              <a:pPr eaLnBrk="1" hangingPunct="1">
                <a:spcBef>
                  <a:spcPct val="0"/>
                </a:spcBef>
              </a:pPr>
              <a:t>23</a:t>
            </a:fld>
            <a:endParaRPr lang="de-DE" altLang="de-DE" sz="14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32434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C05EBD8-3179-4901-8C93-DA0D0B38FF51}" type="slidenum">
              <a:rPr lang="de-DE" altLang="de-DE" sz="1400">
                <a:cs typeface="Times New Roman" panose="02020603050405020304" pitchFamily="18" charset="0"/>
              </a:rPr>
              <a:pPr eaLnBrk="1" hangingPunct="1">
                <a:spcBef>
                  <a:spcPct val="0"/>
                </a:spcBef>
              </a:pPr>
              <a:t>24</a:t>
            </a:fld>
            <a:endParaRPr lang="de-DE" altLang="de-DE" sz="14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32434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25</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26</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27</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28</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29</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30</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31</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32</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33</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34</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1F36769-071D-4C59-B33D-407F54BE15D7}" type="slidenum">
              <a:rPr lang="de-DE" altLang="de-DE" sz="1400">
                <a:cs typeface="Times New Roman" panose="02020603050405020304" pitchFamily="18" charset="0"/>
              </a:rPr>
              <a:pPr eaLnBrk="1" hangingPunct="1">
                <a:spcBef>
                  <a:spcPct val="0"/>
                </a:spcBef>
              </a:pPr>
              <a:t>35</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9134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1F36769-071D-4C59-B33D-407F54BE15D7}" type="slidenum">
              <a:rPr lang="de-DE" altLang="de-DE" sz="1400">
                <a:cs typeface="Times New Roman" panose="02020603050405020304" pitchFamily="18" charset="0"/>
              </a:rPr>
              <a:pPr eaLnBrk="1" hangingPunct="1">
                <a:spcBef>
                  <a:spcPct val="0"/>
                </a:spcBef>
              </a:pPr>
              <a:t>36</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9134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1F36769-071D-4C59-B33D-407F54BE15D7}" type="slidenum">
              <a:rPr lang="de-DE" altLang="de-DE" sz="1400">
                <a:cs typeface="Times New Roman" panose="02020603050405020304" pitchFamily="18" charset="0"/>
              </a:rPr>
              <a:pPr eaLnBrk="1" hangingPunct="1">
                <a:spcBef>
                  <a:spcPct val="0"/>
                </a:spcBef>
              </a:pPr>
              <a:t>37</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9134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1F36769-071D-4C59-B33D-407F54BE15D7}" type="slidenum">
              <a:rPr lang="de-DE" altLang="de-DE" sz="1400">
                <a:cs typeface="Times New Roman" panose="02020603050405020304" pitchFamily="18" charset="0"/>
              </a:rPr>
              <a:pPr eaLnBrk="1" hangingPunct="1">
                <a:spcBef>
                  <a:spcPct val="0"/>
                </a:spcBef>
              </a:pPr>
              <a:t>38</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9134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C0ADB3-F2A1-4718-A37A-9DF23BB565EA}" type="slidenum">
              <a:rPr lang="de-DE" altLang="de-DE" sz="1400">
                <a:cs typeface="Times New Roman" panose="02020603050405020304" pitchFamily="18" charset="0"/>
              </a:rPr>
              <a:pPr eaLnBrk="1" hangingPunct="1">
                <a:spcBef>
                  <a:spcPct val="0"/>
                </a:spcBef>
              </a:pPr>
              <a:t>39</a:t>
            </a:fld>
            <a:endParaRPr lang="de-DE" altLang="de-DE" sz="14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78367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EDE63FF-E64A-4685-9CF9-383418EAAB8B}" type="slidenum">
              <a:rPr lang="de-DE" altLang="de-DE" sz="1400">
                <a:cs typeface="Times New Roman" panose="02020603050405020304" pitchFamily="18" charset="0"/>
              </a:rPr>
              <a:pPr eaLnBrk="1" hangingPunct="1">
                <a:spcBef>
                  <a:spcPct val="0"/>
                </a:spcBef>
              </a:pPr>
              <a:t>40</a:t>
            </a:fld>
            <a:endParaRPr lang="de-DE" altLang="de-DE" sz="1400">
              <a:cs typeface="Times New Roman" panose="02020603050405020304" pitchFamily="18" charset="0"/>
            </a:endParaRPr>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28474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95A55BE-6065-429E-9BDB-1E5B4EE9B1CD}" type="slidenum">
              <a:rPr lang="de-DE" altLang="de-DE" sz="1400">
                <a:cs typeface="Times New Roman" panose="02020603050405020304" pitchFamily="18" charset="0"/>
              </a:rPr>
              <a:pPr eaLnBrk="1" hangingPunct="1">
                <a:spcBef>
                  <a:spcPct val="0"/>
                </a:spcBef>
              </a:pPr>
              <a:t>41</a:t>
            </a:fld>
            <a:endParaRPr lang="de-DE" altLang="de-DE" sz="1400">
              <a:cs typeface="Times New Roman" panose="02020603050405020304" pitchFamily="18" charset="0"/>
            </a:endParaRPr>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99215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EBE85B-62A4-4EBC-8CE8-1CF7762B1973}" type="slidenum">
              <a:rPr lang="de-DE" altLang="de-DE" sz="1400">
                <a:cs typeface="Times New Roman" panose="02020603050405020304" pitchFamily="18" charset="0"/>
              </a:rPr>
              <a:pPr eaLnBrk="1" hangingPunct="1">
                <a:spcBef>
                  <a:spcPct val="0"/>
                </a:spcBef>
              </a:pPr>
              <a:t>42</a:t>
            </a:fld>
            <a:endParaRPr lang="de-DE" altLang="de-DE" sz="1400">
              <a:cs typeface="Times New Roman" panose="02020603050405020304" pitchFamily="18" charset="0"/>
            </a:endParaRPr>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61659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E383371-DA0A-4E9B-AF35-DB12CB7805DE}" type="slidenum">
              <a:rPr lang="de-DE" altLang="de-DE" sz="1400">
                <a:cs typeface="Times New Roman" panose="02020603050405020304" pitchFamily="18" charset="0"/>
              </a:rPr>
              <a:pPr eaLnBrk="1" hangingPunct="1">
                <a:spcBef>
                  <a:spcPct val="0"/>
                </a:spcBef>
              </a:pPr>
              <a:t>43</a:t>
            </a:fld>
            <a:endParaRPr lang="de-DE" altLang="de-DE" sz="1400">
              <a:cs typeface="Times New Roman" panose="02020603050405020304" pitchFamily="18" charset="0"/>
            </a:endParaRPr>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14528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45F5C10-FEDD-4996-A156-7215955E021A}" type="slidenum">
              <a:rPr lang="de-DE" altLang="de-DE" sz="1400">
                <a:cs typeface="Times New Roman" panose="02020603050405020304" pitchFamily="18" charset="0"/>
              </a:rPr>
              <a:pPr eaLnBrk="1" hangingPunct="1">
                <a:spcBef>
                  <a:spcPct val="0"/>
                </a:spcBef>
              </a:pPr>
              <a:t>44</a:t>
            </a:fld>
            <a:endParaRPr lang="de-DE" altLang="de-DE" sz="1400">
              <a:cs typeface="Times New Roman" panose="02020603050405020304" pitchFamily="18" charset="0"/>
            </a:endParaRPr>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74136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DC53DCB-D04D-4ED4-A6C5-08BDC7FB8A48}" type="slidenum">
              <a:rPr lang="de-DE" altLang="de-DE" sz="1400">
                <a:cs typeface="Times New Roman" panose="02020603050405020304" pitchFamily="18" charset="0"/>
              </a:rPr>
              <a:pPr eaLnBrk="1" hangingPunct="1">
                <a:spcBef>
                  <a:spcPct val="0"/>
                </a:spcBef>
              </a:pPr>
              <a:t>45</a:t>
            </a:fld>
            <a:endParaRPr lang="de-DE" altLang="de-DE" sz="14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94609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6D13CF-1FB3-4EA5-B030-9EEF99F7A671}" type="slidenum">
              <a:rPr lang="de-DE" altLang="de-DE" sz="1400">
                <a:cs typeface="Times New Roman" panose="02020603050405020304" pitchFamily="18" charset="0"/>
              </a:rPr>
              <a:pPr eaLnBrk="1" hangingPunct="1">
                <a:spcBef>
                  <a:spcPct val="0"/>
                </a:spcBef>
              </a:pPr>
              <a:t>46</a:t>
            </a:fld>
            <a:endParaRPr lang="de-DE" altLang="de-DE" sz="14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70736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77D10DC-211C-4A15-AA59-C39F700D955F}" type="slidenum">
              <a:rPr lang="de-DE" altLang="de-DE" sz="1400">
                <a:cs typeface="Times New Roman" panose="02020603050405020304" pitchFamily="18" charset="0"/>
              </a:rPr>
              <a:pPr eaLnBrk="1" hangingPunct="1">
                <a:spcBef>
                  <a:spcPct val="0"/>
                </a:spcBef>
              </a:pPr>
              <a:t>47</a:t>
            </a:fld>
            <a:endParaRPr lang="de-DE" altLang="de-DE" sz="14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96961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9CCC26B-97BC-4E30-9D54-8E577B7DB7C0}" type="slidenum">
              <a:rPr lang="de-DE" altLang="de-DE" sz="1400">
                <a:cs typeface="Times New Roman" panose="02020603050405020304" pitchFamily="18" charset="0"/>
              </a:rPr>
              <a:pPr eaLnBrk="1" hangingPunct="1">
                <a:spcBef>
                  <a:spcPct val="0"/>
                </a:spcBef>
              </a:pPr>
              <a:t>48</a:t>
            </a:fld>
            <a:endParaRPr lang="de-DE" altLang="de-DE" sz="14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0814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3AA983-C86D-4AFE-A907-D99F248F9B25}" type="slidenum">
              <a:rPr lang="de-DE" altLang="de-DE" sz="1400">
                <a:cs typeface="Times New Roman" panose="02020603050405020304" pitchFamily="18" charset="0"/>
              </a:rPr>
              <a:pPr eaLnBrk="1" hangingPunct="1">
                <a:spcBef>
                  <a:spcPct val="0"/>
                </a:spcBef>
              </a:pPr>
              <a:t>50</a:t>
            </a:fld>
            <a:endParaRPr lang="de-DE" altLang="de-DE" sz="14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82030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B2CE724-D54C-4362-A9FC-4DB0F88BC196}" type="slidenum">
              <a:rPr lang="de-DE" altLang="de-DE" sz="1400">
                <a:cs typeface="Times New Roman" panose="02020603050405020304" pitchFamily="18" charset="0"/>
              </a:rPr>
              <a:pPr eaLnBrk="1" hangingPunct="1">
                <a:spcBef>
                  <a:spcPct val="0"/>
                </a:spcBef>
              </a:pPr>
              <a:t>51</a:t>
            </a:fld>
            <a:endParaRPr lang="de-DE" altLang="de-DE" sz="14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23727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B567992-C50C-4D57-BEBC-2A7B26DF6492}" type="slidenum">
              <a:rPr lang="de-DE" altLang="de-DE" sz="1400">
                <a:cs typeface="Times New Roman" panose="02020603050405020304" pitchFamily="18" charset="0"/>
              </a:rPr>
              <a:pPr eaLnBrk="1" hangingPunct="1">
                <a:spcBef>
                  <a:spcPct val="0"/>
                </a:spcBef>
              </a:pPr>
              <a:t>52</a:t>
            </a:fld>
            <a:endParaRPr lang="de-DE" altLang="de-DE" sz="14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13358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45B1D37-9C26-4FC1-9490-4A052B46EE44}" type="slidenum">
              <a:rPr lang="de-DE" altLang="de-DE" sz="1400">
                <a:cs typeface="Times New Roman" panose="02020603050405020304" pitchFamily="18" charset="0"/>
              </a:rPr>
              <a:pPr eaLnBrk="1" hangingPunct="1">
                <a:spcBef>
                  <a:spcPct val="0"/>
                </a:spcBef>
              </a:pPr>
              <a:t>53</a:t>
            </a:fld>
            <a:endParaRPr lang="de-DE" altLang="de-DE" sz="14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81688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EB2DF7B-1609-4D26-A33A-3A4D3DAEAD71}" type="slidenum">
              <a:rPr lang="de-DE" altLang="de-DE" sz="1400">
                <a:cs typeface="Times New Roman" panose="02020603050405020304" pitchFamily="18" charset="0"/>
              </a:rPr>
              <a:pPr eaLnBrk="1" hangingPunct="1">
                <a:spcBef>
                  <a:spcPct val="0"/>
                </a:spcBef>
              </a:pPr>
              <a:t>54</a:t>
            </a:fld>
            <a:endParaRPr lang="de-DE" altLang="de-DE" sz="14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34266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3039573-8EB1-4909-A55A-02F48EC20C14}" type="slidenum">
              <a:rPr lang="de-DE" altLang="de-DE" sz="1400">
                <a:cs typeface="Times New Roman" panose="02020603050405020304" pitchFamily="18" charset="0"/>
              </a:rPr>
              <a:pPr eaLnBrk="1" hangingPunct="1">
                <a:spcBef>
                  <a:spcPct val="0"/>
                </a:spcBef>
              </a:pPr>
              <a:t>55</a:t>
            </a:fld>
            <a:endParaRPr lang="de-DE" altLang="de-DE" sz="14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53482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8F37DF-6380-4730-9A77-109718BBFBCB}" type="slidenum">
              <a:rPr lang="de-DE" altLang="de-DE" sz="1400">
                <a:cs typeface="Times New Roman" panose="02020603050405020304" pitchFamily="18" charset="0"/>
              </a:rPr>
              <a:pPr eaLnBrk="1" hangingPunct="1">
                <a:spcBef>
                  <a:spcPct val="0"/>
                </a:spcBef>
              </a:pPr>
              <a:t>56</a:t>
            </a:fld>
            <a:endParaRPr lang="de-DE" altLang="de-DE" sz="14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42054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BB3D72C-06DD-4A62-8A9D-E1C1D96826AE}" type="slidenum">
              <a:rPr lang="de-DE" altLang="de-DE" sz="1400">
                <a:cs typeface="Times New Roman" panose="02020603050405020304" pitchFamily="18" charset="0"/>
              </a:rPr>
              <a:pPr eaLnBrk="1" hangingPunct="1">
                <a:spcBef>
                  <a:spcPct val="0"/>
                </a:spcBef>
              </a:pPr>
              <a:t>57</a:t>
            </a:fld>
            <a:endParaRPr lang="de-DE" altLang="de-DE" sz="14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67287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73AB40C-A9F2-4ED8-B7CB-C38FB405FB3C}" type="slidenum">
              <a:rPr lang="de-DE" altLang="de-DE" sz="1400">
                <a:cs typeface="Times New Roman" panose="02020603050405020304" pitchFamily="18" charset="0"/>
              </a:rPr>
              <a:pPr eaLnBrk="1" hangingPunct="1">
                <a:spcBef>
                  <a:spcPct val="0"/>
                </a:spcBef>
              </a:pPr>
              <a:t>58</a:t>
            </a:fld>
            <a:endParaRPr lang="de-DE" altLang="de-DE" sz="14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94415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0C321F2-F1E6-4C18-A790-4342DA94BF4E}" type="slidenum">
              <a:rPr lang="de-DE" altLang="de-DE" sz="1400">
                <a:cs typeface="Times New Roman" panose="02020603050405020304" pitchFamily="18" charset="0"/>
              </a:rPr>
              <a:pPr eaLnBrk="1" hangingPunct="1">
                <a:spcBef>
                  <a:spcPct val="0"/>
                </a:spcBef>
              </a:pPr>
              <a:t>59</a:t>
            </a:fld>
            <a:endParaRPr lang="de-DE" altLang="de-DE" sz="14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8908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6FEDA61-94A7-4621-9E95-368F3A2F0533}" type="slidenum">
              <a:rPr lang="de-DE" altLang="de-DE" sz="1400">
                <a:cs typeface="Times New Roman" panose="02020603050405020304" pitchFamily="18" charset="0"/>
              </a:rPr>
              <a:pPr eaLnBrk="1" hangingPunct="1">
                <a:spcBef>
                  <a:spcPct val="0"/>
                </a:spcBef>
              </a:pPr>
              <a:t>60</a:t>
            </a:fld>
            <a:endParaRPr lang="de-DE" altLang="de-DE" sz="14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26309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80E1116-492F-4E9A-8D9A-3A382FBE7831}" type="slidenum">
              <a:rPr lang="de-DE" altLang="de-DE" sz="1400">
                <a:cs typeface="Times New Roman" panose="02020603050405020304" pitchFamily="18" charset="0"/>
              </a:rPr>
              <a:pPr eaLnBrk="1" hangingPunct="1">
                <a:spcBef>
                  <a:spcPct val="0"/>
                </a:spcBef>
              </a:pPr>
              <a:t>61</a:t>
            </a:fld>
            <a:endParaRPr lang="de-DE" altLang="de-DE" sz="14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58091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6FE5360-7048-43CA-9B28-8258319E551C}" type="slidenum">
              <a:rPr lang="de-DE" altLang="de-DE" sz="1400">
                <a:cs typeface="Times New Roman" panose="02020603050405020304" pitchFamily="18" charset="0"/>
              </a:rPr>
              <a:pPr eaLnBrk="1" hangingPunct="1">
                <a:spcBef>
                  <a:spcPct val="0"/>
                </a:spcBef>
              </a:pPr>
              <a:t>62</a:t>
            </a:fld>
            <a:endParaRPr lang="de-DE" altLang="de-DE" sz="14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47118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6D7C484-E1D4-4491-AFBF-8C6B330088E0}" type="slidenum">
              <a:rPr lang="de-DE" altLang="de-DE" sz="1400">
                <a:cs typeface="Times New Roman" panose="02020603050405020304" pitchFamily="18" charset="0"/>
              </a:rPr>
              <a:pPr eaLnBrk="1" hangingPunct="1">
                <a:spcBef>
                  <a:spcPct val="0"/>
                </a:spcBef>
              </a:pPr>
              <a:t>63</a:t>
            </a:fld>
            <a:endParaRPr lang="de-DE" altLang="de-DE" sz="14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37507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3CD1D71-D2F4-4C38-A84D-E67EC9B5AD70}" type="slidenum">
              <a:rPr lang="de-DE" altLang="de-DE" sz="1400">
                <a:cs typeface="Times New Roman" panose="02020603050405020304" pitchFamily="18" charset="0"/>
              </a:rPr>
              <a:pPr eaLnBrk="1" hangingPunct="1">
                <a:spcBef>
                  <a:spcPct val="0"/>
                </a:spcBef>
              </a:pPr>
              <a:t>64</a:t>
            </a:fld>
            <a:endParaRPr lang="de-DE" altLang="de-DE" sz="14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70539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64C49AF-EC88-407C-ABD5-74E677AB04CF}" type="slidenum">
              <a:rPr lang="de-DE" altLang="de-DE" sz="1400">
                <a:cs typeface="Times New Roman" panose="02020603050405020304" pitchFamily="18" charset="0"/>
              </a:rPr>
              <a:pPr eaLnBrk="1" hangingPunct="1">
                <a:spcBef>
                  <a:spcPct val="0"/>
                </a:spcBef>
              </a:pPr>
              <a:t>65</a:t>
            </a:fld>
            <a:endParaRPr lang="de-DE" altLang="de-DE" sz="1400">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18511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0D8623-FC31-4421-88CE-B957235B5931}" type="slidenum">
              <a:rPr lang="de-DE" altLang="de-DE" sz="1400">
                <a:cs typeface="Times New Roman" panose="02020603050405020304" pitchFamily="18" charset="0"/>
              </a:rPr>
              <a:pPr eaLnBrk="1" hangingPunct="1">
                <a:spcBef>
                  <a:spcPct val="0"/>
                </a:spcBef>
              </a:pPr>
              <a:t>66</a:t>
            </a:fld>
            <a:endParaRPr lang="de-DE" altLang="de-DE" sz="14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5129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FE068AE-06EA-42F4-BE08-741B768A5C5A}" type="slidenum">
              <a:rPr lang="de-DE" altLang="de-DE" sz="1400">
                <a:cs typeface="Times New Roman" panose="02020603050405020304" pitchFamily="18" charset="0"/>
              </a:rPr>
              <a:pPr eaLnBrk="1" hangingPunct="1">
                <a:spcBef>
                  <a:spcPct val="0"/>
                </a:spcBef>
              </a:pPr>
              <a:t>67</a:t>
            </a:fld>
            <a:endParaRPr lang="de-DE" altLang="de-DE" sz="14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84602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E251E3F-B000-4460-976E-1E7CBCD2FAFC}" type="slidenum">
              <a:rPr lang="de-DE" altLang="de-DE" sz="1400">
                <a:cs typeface="Times New Roman" panose="02020603050405020304" pitchFamily="18" charset="0"/>
              </a:rPr>
              <a:pPr eaLnBrk="1" hangingPunct="1">
                <a:spcBef>
                  <a:spcPct val="0"/>
                </a:spcBef>
              </a:pPr>
              <a:t>68</a:t>
            </a:fld>
            <a:endParaRPr lang="de-DE" altLang="de-DE" sz="14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93448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74F4A1-8876-428A-ADBA-0A2D078EFD7F}" type="slidenum">
              <a:rPr lang="de-DE" altLang="de-DE" sz="1400">
                <a:cs typeface="Times New Roman" panose="02020603050405020304" pitchFamily="18" charset="0"/>
              </a:rPr>
              <a:pPr eaLnBrk="1" hangingPunct="1">
                <a:spcBef>
                  <a:spcPct val="0"/>
                </a:spcBef>
              </a:pPr>
              <a:t>69</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85712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5FA2ED4-F18E-489F-8CA8-C8A628F55D8D}" type="slidenum">
              <a:rPr lang="de-DE" altLang="de-DE" sz="1400">
                <a:cs typeface="Times New Roman" panose="02020603050405020304" pitchFamily="18" charset="0"/>
              </a:rPr>
              <a:pPr eaLnBrk="1" hangingPunct="1">
                <a:spcBef>
                  <a:spcPct val="0"/>
                </a:spcBef>
              </a:pPr>
              <a:t>70</a:t>
            </a:fld>
            <a:endParaRPr lang="de-DE" altLang="de-DE" sz="14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40047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D884805-DF3E-4EDE-9F9F-0B5926F1444E}" type="slidenum">
              <a:rPr lang="de-DE" altLang="de-DE" sz="1400">
                <a:cs typeface="Times New Roman" panose="02020603050405020304" pitchFamily="18" charset="0"/>
              </a:rPr>
              <a:pPr eaLnBrk="1" hangingPunct="1">
                <a:spcBef>
                  <a:spcPct val="0"/>
                </a:spcBef>
              </a:pPr>
              <a:t>71</a:t>
            </a:fld>
            <a:endParaRPr lang="de-DE" altLang="de-DE" sz="1400">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48604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DE003E8-0385-4333-952E-31BD4347F450}" type="slidenum">
              <a:rPr lang="de-DE" altLang="de-DE" sz="1400">
                <a:cs typeface="Times New Roman" panose="02020603050405020304" pitchFamily="18" charset="0"/>
              </a:rPr>
              <a:pPr eaLnBrk="1" hangingPunct="1">
                <a:spcBef>
                  <a:spcPct val="0"/>
                </a:spcBef>
              </a:pPr>
              <a:t>72</a:t>
            </a:fld>
            <a:endParaRPr lang="de-DE" altLang="de-DE" sz="14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68776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644CCEC-5936-4EB0-BAF9-24FE3BDA7304}" type="slidenum">
              <a:rPr lang="de-DE" altLang="de-DE" sz="1400">
                <a:cs typeface="Times New Roman" panose="02020603050405020304" pitchFamily="18" charset="0"/>
              </a:rPr>
              <a:pPr eaLnBrk="1" hangingPunct="1">
                <a:spcBef>
                  <a:spcPct val="0"/>
                </a:spcBef>
              </a:pPr>
              <a:t>73</a:t>
            </a:fld>
            <a:endParaRPr lang="de-DE" altLang="de-DE" sz="14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145163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5297CF9-3B21-4026-BE9C-6C749B56F71D}" type="slidenum">
              <a:rPr lang="de-DE" altLang="de-DE" sz="1400">
                <a:cs typeface="Times New Roman" panose="02020603050405020304" pitchFamily="18" charset="0"/>
              </a:rPr>
              <a:pPr eaLnBrk="1" hangingPunct="1">
                <a:spcBef>
                  <a:spcPct val="0"/>
                </a:spcBef>
              </a:pPr>
              <a:t>74</a:t>
            </a:fld>
            <a:endParaRPr lang="de-DE" altLang="de-DE" sz="14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488931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3910758-2131-4A09-BF32-3933C203D7BB}" type="slidenum">
              <a:rPr lang="de-DE" altLang="de-DE" sz="1400">
                <a:cs typeface="Times New Roman" panose="02020603050405020304" pitchFamily="18" charset="0"/>
              </a:rPr>
              <a:pPr eaLnBrk="1" hangingPunct="1">
                <a:spcBef>
                  <a:spcPct val="0"/>
                </a:spcBef>
              </a:pPr>
              <a:t>75</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66023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3AD901-5730-4CC0-9E70-A49B281B5AC0}" type="slidenum">
              <a:rPr lang="de-DE" altLang="de-DE" sz="1400">
                <a:cs typeface="Times New Roman" panose="02020603050405020304" pitchFamily="18" charset="0"/>
              </a:rPr>
              <a:pPr eaLnBrk="1" hangingPunct="1">
                <a:spcBef>
                  <a:spcPct val="0"/>
                </a:spcBef>
              </a:pPr>
              <a:t>76</a:t>
            </a:fld>
            <a:endParaRPr lang="de-DE" altLang="de-DE" sz="14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41288" y="768350"/>
            <a:ext cx="6821487"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58930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DE0F32C-1090-42D9-9230-AA09176B7DE1}" type="slidenum">
              <a:rPr lang="de-DE" altLang="de-DE" sz="1400">
                <a:cs typeface="Times New Roman" panose="02020603050405020304" pitchFamily="18" charset="0"/>
              </a:rPr>
              <a:pPr eaLnBrk="1" hangingPunct="1">
                <a:spcBef>
                  <a:spcPct val="0"/>
                </a:spcBef>
              </a:pPr>
              <a:t>77</a:t>
            </a:fld>
            <a:endParaRPr lang="de-DE" altLang="de-DE" sz="1400">
              <a:cs typeface="Times New Roman" panose="02020603050405020304" pitchFamily="18" charset="0"/>
            </a:endParaRPr>
          </a:p>
        </p:txBody>
      </p:sp>
      <p:sp>
        <p:nvSpPr>
          <p:cNvPr id="181251" name="Rectangle 2"/>
          <p:cNvSpPr>
            <a:spLocks noGrp="1" noRot="1" noChangeAspect="1" noChangeArrowheads="1" noTextEdit="1"/>
          </p:cNvSpPr>
          <p:nvPr>
            <p:ph type="sldImg"/>
          </p:nvPr>
        </p:nvSpPr>
        <p:spPr>
          <a:xfrm>
            <a:off x="141288" y="768350"/>
            <a:ext cx="6821487"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67352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0530709-6DC2-4F03-B21E-7D74E8F24BDD}" type="slidenum">
              <a:rPr lang="de-DE" altLang="de-DE" sz="1400">
                <a:cs typeface="Times New Roman" panose="02020603050405020304" pitchFamily="18" charset="0"/>
              </a:rPr>
              <a:pPr eaLnBrk="1" hangingPunct="1">
                <a:spcBef>
                  <a:spcPct val="0"/>
                </a:spcBef>
              </a:pPr>
              <a:t>78</a:t>
            </a:fld>
            <a:endParaRPr lang="de-DE" altLang="de-DE" sz="14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630198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E4B88D-E47E-44D0-8F53-EEA26E9A6A10}" type="slidenum">
              <a:rPr lang="de-DE" altLang="de-DE" sz="1400">
                <a:cs typeface="Times New Roman" panose="02020603050405020304" pitchFamily="18" charset="0"/>
              </a:rPr>
              <a:pPr eaLnBrk="1" hangingPunct="1">
                <a:spcBef>
                  <a:spcPct val="0"/>
                </a:spcBef>
              </a:pPr>
              <a:t>79</a:t>
            </a:fld>
            <a:endParaRPr lang="de-DE" altLang="de-DE" sz="14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681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E4B88D-E47E-44D0-8F53-EEA26E9A6A10}" type="slidenum">
              <a:rPr lang="de-DE" altLang="de-DE" sz="1400">
                <a:cs typeface="Times New Roman" panose="02020603050405020304" pitchFamily="18" charset="0"/>
              </a:rPr>
              <a:pPr eaLnBrk="1" hangingPunct="1">
                <a:spcBef>
                  <a:spcPct val="0"/>
                </a:spcBef>
              </a:pPr>
              <a:t>80</a:t>
            </a:fld>
            <a:endParaRPr lang="de-DE" altLang="de-DE" sz="14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6814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E4B88D-E47E-44D0-8F53-EEA26E9A6A10}" type="slidenum">
              <a:rPr lang="de-DE" altLang="de-DE" sz="1400">
                <a:cs typeface="Times New Roman" panose="02020603050405020304" pitchFamily="18" charset="0"/>
              </a:rPr>
              <a:pPr eaLnBrk="1" hangingPunct="1">
                <a:spcBef>
                  <a:spcPct val="0"/>
                </a:spcBef>
              </a:pPr>
              <a:t>81</a:t>
            </a:fld>
            <a:endParaRPr lang="de-DE" altLang="de-DE" sz="14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681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E4B88D-E47E-44D0-8F53-EEA26E9A6A10}" type="slidenum">
              <a:rPr lang="de-DE" altLang="de-DE" sz="1400">
                <a:cs typeface="Times New Roman" panose="02020603050405020304" pitchFamily="18" charset="0"/>
              </a:rPr>
              <a:pPr eaLnBrk="1" hangingPunct="1">
                <a:spcBef>
                  <a:spcPct val="0"/>
                </a:spcBef>
              </a:pPr>
              <a:t>82</a:t>
            </a:fld>
            <a:endParaRPr lang="de-DE" altLang="de-DE" sz="14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681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E4B88D-E47E-44D0-8F53-EEA26E9A6A10}" type="slidenum">
              <a:rPr lang="de-DE" altLang="de-DE" sz="1400">
                <a:cs typeface="Times New Roman" panose="02020603050405020304" pitchFamily="18" charset="0"/>
              </a:rPr>
              <a:pPr eaLnBrk="1" hangingPunct="1">
                <a:spcBef>
                  <a:spcPct val="0"/>
                </a:spcBef>
              </a:pPr>
              <a:t>83</a:t>
            </a:fld>
            <a:endParaRPr lang="de-DE" altLang="de-DE" sz="14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6814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B4081E-640E-4577-B017-5EE6BA5CBCE1}" type="slidenum">
              <a:rPr lang="de-DE" altLang="de-DE" sz="1400">
                <a:cs typeface="Times New Roman" panose="02020603050405020304" pitchFamily="18" charset="0"/>
              </a:rPr>
              <a:pPr eaLnBrk="1" hangingPunct="1">
                <a:spcBef>
                  <a:spcPct val="0"/>
                </a:spcBef>
              </a:pPr>
              <a:t>84</a:t>
            </a:fld>
            <a:endParaRPr lang="de-DE" altLang="de-DE" sz="14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41288" y="768350"/>
            <a:ext cx="6821487"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1132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B4081E-640E-4577-B017-5EE6BA5CBCE1}" type="slidenum">
              <a:rPr lang="de-DE" altLang="de-DE" sz="1400">
                <a:cs typeface="Times New Roman" panose="02020603050405020304" pitchFamily="18" charset="0"/>
              </a:rPr>
              <a:pPr eaLnBrk="1" hangingPunct="1">
                <a:spcBef>
                  <a:spcPct val="0"/>
                </a:spcBef>
              </a:pPr>
              <a:t>85</a:t>
            </a:fld>
            <a:endParaRPr lang="de-DE" altLang="de-DE" sz="14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41288" y="768350"/>
            <a:ext cx="6821487"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1132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B4081E-640E-4577-B017-5EE6BA5CBCE1}" type="slidenum">
              <a:rPr lang="de-DE" altLang="de-DE" sz="1400">
                <a:cs typeface="Times New Roman" panose="02020603050405020304" pitchFamily="18" charset="0"/>
              </a:rPr>
              <a:pPr eaLnBrk="1" hangingPunct="1">
                <a:spcBef>
                  <a:spcPct val="0"/>
                </a:spcBef>
              </a:pPr>
              <a:t>86</a:t>
            </a:fld>
            <a:endParaRPr lang="de-DE" altLang="de-DE" sz="14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41288" y="768350"/>
            <a:ext cx="6821487"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11328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EF8485B-31D2-461F-A1FE-083507160AEE}" type="slidenum">
              <a:rPr lang="de-DE" altLang="de-DE" sz="1400">
                <a:cs typeface="Times New Roman" panose="02020603050405020304" pitchFamily="18" charset="0"/>
              </a:rPr>
              <a:pPr eaLnBrk="1" hangingPunct="1">
                <a:spcBef>
                  <a:spcPct val="0"/>
                </a:spcBef>
              </a:pPr>
              <a:t>88</a:t>
            </a:fld>
            <a:endParaRPr lang="de-DE" altLang="de-DE" sz="1400">
              <a:cs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141288" y="768350"/>
            <a:ext cx="6821487"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7460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bwMode="gray"/>
        <p:txBody>
          <a:bodyPr/>
          <a:lstStyle>
            <a:lvl1pPr>
              <a:defRPr b="0"/>
            </a:lvl1pPr>
          </a:lstStyle>
          <a:p>
            <a:fld id="{EA427EC7-A8B6-43B3-B807-F7B69FAAB8E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A427EC7-A8B6-43B3-B807-F7B69FAAB8E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bwMode="gray"/>
        <p:txBody>
          <a:bodyPr/>
          <a:lstStyle>
            <a:lvl1pPr>
              <a:defRPr b="0"/>
            </a:lvl1pPr>
          </a:lstStyle>
          <a:p>
            <a:fld id="{EA427EC7-A8B6-43B3-B807-F7B69FAAB8E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bwMode="gray"/>
        <p:txBody>
          <a:bodyPr/>
          <a:lstStyle>
            <a:lvl1pPr>
              <a:defRPr b="0"/>
            </a:lvl1pPr>
          </a:lstStyle>
          <a:p>
            <a:fld id="{EA427EC7-A8B6-43B3-B807-F7B69FAAB8E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bwMode="gray"/>
        <p:txBody>
          <a:bodyPr/>
          <a:lstStyle>
            <a:lvl1pPr>
              <a:defRPr b="0"/>
            </a:lvl1pPr>
          </a:lstStyle>
          <a:p>
            <a:fld id="{EA427EC7-A8B6-43B3-B807-F7B69FAAB8E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5" name="Slide Number Placeholder 4"/>
          <p:cNvSpPr>
            <a:spLocks noGrp="1"/>
          </p:cNvSpPr>
          <p:nvPr>
            <p:ph type="sldNum" sz="quarter" idx="12"/>
          </p:nvPr>
        </p:nvSpPr>
        <p:spPr bwMode="gray"/>
        <p:txBody>
          <a:bodyPr/>
          <a:lstStyle>
            <a:lvl1pPr>
              <a:defRPr b="0"/>
            </a:lvl1pPr>
          </a:lstStyle>
          <a:p>
            <a:fld id="{EA427EC7-A8B6-43B3-B807-F7B69FAAB8E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bwMode="gray"/>
        <p:txBody>
          <a:bodyPr/>
          <a:lstStyle>
            <a:lvl1pPr>
              <a:defRPr b="0"/>
            </a:lvl1pPr>
          </a:lstStyle>
          <a:p>
            <a:fld id="{EA427EC7-A8B6-43B3-B807-F7B69FAAB8E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7 – Overhaaste conclusies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A427EC7-A8B6-43B3-B807-F7B69FAAB8E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7.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a:latin typeface="+mn-lt"/>
                <a:ea typeface="+mn-ea"/>
                <a:cs typeface="+mn-cs"/>
              </a:rPr>
              <a:t>MCT 7 A – Overhaaste conclusies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970784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18434" name="Rectangle 2"/>
          <p:cNvSpPr>
            <a:spLocks noGrp="1" noChangeArrowheads="1"/>
          </p:cNvSpPr>
          <p:nvPr>
            <p:ph idx="1"/>
          </p:nvPr>
        </p:nvSpPr>
        <p:spPr/>
        <p:txBody>
          <a:bodyPr/>
          <a:lstStyle/>
          <a:p>
            <a:pPr algn="l" eaLnBrk="1" hangingPunct="1">
              <a:buClr>
                <a:srgbClr val="333333"/>
              </a:buClr>
            </a:pPr>
            <a:r>
              <a:rPr lang="en-US" altLang="de-DE" sz="2400" dirty="0">
                <a:solidFill>
                  <a:srgbClr val="333333"/>
                </a:solidFill>
                <a:latin typeface="Calibri Light"/>
              </a:rPr>
              <a:t>We </a:t>
            </a:r>
            <a:r>
              <a:rPr lang="en-US" altLang="de-DE" sz="2400" dirty="0" err="1">
                <a:solidFill>
                  <a:srgbClr val="333333"/>
                </a:solidFill>
                <a:latin typeface="Calibri Light"/>
              </a:rPr>
              <a:t>trekken</a:t>
            </a:r>
            <a:r>
              <a:rPr lang="en-US" altLang="de-DE" sz="2400" dirty="0">
                <a:solidFill>
                  <a:srgbClr val="333333"/>
                </a:solidFill>
                <a:latin typeface="Calibri Light"/>
              </a:rPr>
              <a:t> </a:t>
            </a:r>
            <a:r>
              <a:rPr lang="en-US" altLang="de-DE" sz="2400" dirty="0" err="1">
                <a:solidFill>
                  <a:srgbClr val="333333"/>
                </a:solidFill>
                <a:latin typeface="Calibri Light"/>
              </a:rPr>
              <a:t>vaak</a:t>
            </a:r>
            <a:r>
              <a:rPr lang="en-US" altLang="de-DE" sz="2400" dirty="0">
                <a:solidFill>
                  <a:srgbClr val="333333"/>
                </a:solidFill>
                <a:latin typeface="Calibri Light"/>
              </a:rPr>
              <a:t> </a:t>
            </a:r>
            <a:r>
              <a:rPr lang="en-US" altLang="de-DE" sz="2400" dirty="0" err="1">
                <a:solidFill>
                  <a:srgbClr val="333333"/>
                </a:solidFill>
                <a:latin typeface="Calibri Light"/>
              </a:rPr>
              <a:t>conclusies</a:t>
            </a:r>
            <a:r>
              <a:rPr lang="en-US" altLang="de-DE" sz="2400" dirty="0">
                <a:solidFill>
                  <a:srgbClr val="333333"/>
                </a:solidFill>
                <a:latin typeface="Calibri Light"/>
              </a:rPr>
              <a:t> </a:t>
            </a:r>
            <a:r>
              <a:rPr lang="en-US" altLang="de-DE" sz="2400" dirty="0" err="1">
                <a:solidFill>
                  <a:srgbClr val="333333"/>
                </a:solidFill>
                <a:latin typeface="Calibri Light"/>
              </a:rPr>
              <a:t>zonder</a:t>
            </a:r>
            <a:r>
              <a:rPr lang="en-US" altLang="de-DE" sz="2400" dirty="0">
                <a:solidFill>
                  <a:srgbClr val="333333"/>
                </a:solidFill>
                <a:latin typeface="Calibri Light"/>
              </a:rPr>
              <a:t> </a:t>
            </a:r>
            <a:r>
              <a:rPr lang="en-US" altLang="de-DE" sz="2400">
                <a:solidFill>
                  <a:srgbClr val="333333"/>
                </a:solidFill>
                <a:latin typeface="Calibri Light"/>
              </a:rPr>
              <a:t>de </a:t>
            </a:r>
            <a:r>
              <a:rPr lang="en-US" altLang="nl-NL" sz="2400">
                <a:solidFill>
                  <a:srgbClr val="333333"/>
                </a:solidFill>
                <a:latin typeface="Calibri Light"/>
              </a:rPr>
              <a:t>“</a:t>
            </a:r>
            <a:r>
              <a:rPr lang="en-US" altLang="de-DE" sz="2400">
                <a:solidFill>
                  <a:srgbClr val="333333"/>
                </a:solidFill>
                <a:latin typeface="Calibri Light"/>
              </a:rPr>
              <a:t>volledige waarheid</a:t>
            </a:r>
            <a:r>
              <a:rPr lang="en-US" altLang="nl-NL" sz="2400">
                <a:solidFill>
                  <a:srgbClr val="333333"/>
                </a:solidFill>
                <a:latin typeface="Calibri Light"/>
              </a:rPr>
              <a:t>”</a:t>
            </a:r>
            <a:r>
              <a:rPr lang="en-US" altLang="de-DE" sz="240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kennen</a:t>
            </a:r>
            <a:r>
              <a:rPr lang="en-US" altLang="de-DE" sz="2400" dirty="0">
                <a:solidFill>
                  <a:srgbClr val="333333"/>
                </a:solidFill>
                <a:latin typeface="Calibri Light"/>
              </a:rPr>
              <a:t>.</a:t>
            </a:r>
          </a:p>
          <a:p>
            <a:pPr marL="342900" indent="-342900" algn="l" eaLnBrk="1" hangingPunct="1">
              <a:buClr>
                <a:srgbClr val="333333"/>
              </a:buClr>
              <a:buFont typeface="WingDings"/>
              <a:buChar char=""/>
            </a:pPr>
            <a:r>
              <a:rPr lang="en-US" altLang="de-DE" sz="2400" dirty="0" err="1">
                <a:solidFill>
                  <a:srgbClr val="004992"/>
                </a:solidFill>
                <a:latin typeface="Calibri Light"/>
              </a:rPr>
              <a:t>Voordelen</a:t>
            </a:r>
            <a:r>
              <a:rPr lang="en-US" altLang="de-DE" sz="2400" dirty="0">
                <a:solidFill>
                  <a:srgbClr val="004992"/>
                </a:solidFill>
                <a:latin typeface="Calibri Light"/>
              </a:rPr>
              <a:t>: </a:t>
            </a:r>
            <a:r>
              <a:rPr lang="en-US" altLang="de-DE" sz="2400" dirty="0">
                <a:solidFill>
                  <a:srgbClr val="333333"/>
                </a:solidFill>
                <a:latin typeface="Calibri Light"/>
              </a:rPr>
              <a:t>??? </a:t>
            </a:r>
            <a:r>
              <a:rPr lang="en-US" altLang="de-DE" sz="2400" dirty="0" err="1">
                <a:solidFill>
                  <a:srgbClr val="FFFFFF"/>
                </a:solidFill>
                <a:latin typeface="Calibri Light"/>
              </a:rPr>
              <a:t>bespaart</a:t>
            </a:r>
            <a:r>
              <a:rPr lang="en-US" altLang="de-DE" sz="2400" dirty="0">
                <a:solidFill>
                  <a:srgbClr val="FFFFFF"/>
                </a:solidFill>
                <a:latin typeface="Calibri Light"/>
              </a:rPr>
              <a:t> </a:t>
            </a:r>
            <a:r>
              <a:rPr lang="en-US" altLang="de-DE" sz="2400" dirty="0" err="1">
                <a:solidFill>
                  <a:srgbClr val="FFFFFF"/>
                </a:solidFill>
                <a:latin typeface="Calibri Light"/>
              </a:rPr>
              <a:t>tijd</a:t>
            </a:r>
            <a:r>
              <a:rPr lang="en-US" altLang="de-DE" sz="2400" dirty="0">
                <a:solidFill>
                  <a:srgbClr val="FFFFFF"/>
                </a:solidFill>
                <a:latin typeface="Calibri Light"/>
              </a:rPr>
              <a:t>, </a:t>
            </a:r>
            <a:r>
              <a:rPr lang="en-US" altLang="de-DE" sz="2400" dirty="0" err="1">
                <a:solidFill>
                  <a:srgbClr val="FFFFFF"/>
                </a:solidFill>
                <a:latin typeface="Calibri Light"/>
              </a:rPr>
              <a:t>geeft</a:t>
            </a:r>
            <a:r>
              <a:rPr lang="en-US" altLang="de-DE" sz="2400" dirty="0">
                <a:solidFill>
                  <a:srgbClr val="FFFFFF"/>
                </a:solidFill>
                <a:latin typeface="Calibri Light"/>
              </a:rPr>
              <a:t> </a:t>
            </a:r>
            <a:r>
              <a:rPr lang="en-US" altLang="de-DE" sz="2400" dirty="0" err="1">
                <a:solidFill>
                  <a:srgbClr val="FFFFFF"/>
                </a:solidFill>
                <a:latin typeface="Calibri Light"/>
              </a:rPr>
              <a:t>zekerheid</a:t>
            </a:r>
            <a:r>
              <a:rPr lang="en-US" altLang="de-DE" sz="2400" dirty="0">
                <a:solidFill>
                  <a:srgbClr val="FFFFFF"/>
                </a:solidFill>
                <a:latin typeface="Calibri Light"/>
              </a:rPr>
              <a:t>, </a:t>
            </a:r>
            <a:r>
              <a:rPr lang="en-US" altLang="de-DE" sz="2400" dirty="0" err="1">
                <a:solidFill>
                  <a:srgbClr val="FFFFFF"/>
                </a:solidFill>
                <a:latin typeface="Calibri Light"/>
              </a:rPr>
              <a:t>kan</a:t>
            </a:r>
            <a:r>
              <a:rPr lang="en-US" altLang="de-DE" sz="2400" dirty="0">
                <a:solidFill>
                  <a:srgbClr val="FFFFFF"/>
                </a:solidFill>
                <a:latin typeface="Calibri Light"/>
              </a:rPr>
              <a:t> </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vastberaden</a:t>
            </a:r>
            <a:r>
              <a:rPr lang="en-US" altLang="de-DE" sz="2400" dirty="0">
                <a:solidFill>
                  <a:srgbClr val="FFFFFF"/>
                </a:solidFill>
                <a:latin typeface="Calibri Light"/>
              </a:rPr>
              <a:t> </a:t>
            </a:r>
            <a:r>
              <a:rPr lang="en-US" altLang="de-DE" sz="2400" dirty="0" err="1">
                <a:solidFill>
                  <a:srgbClr val="FFFFFF"/>
                </a:solidFill>
                <a:latin typeface="Calibri Light"/>
              </a:rPr>
              <a:t>en</a:t>
            </a:r>
            <a:r>
              <a:rPr lang="en-US" altLang="de-DE" sz="2400" dirty="0">
                <a:solidFill>
                  <a:srgbClr val="FFFFFF"/>
                </a:solidFill>
                <a:latin typeface="Calibri Light"/>
              </a:rPr>
              <a:t> </a:t>
            </a:r>
            <a:r>
              <a:rPr lang="en-US" altLang="de-DE" sz="2400" dirty="0" err="1">
                <a:solidFill>
                  <a:srgbClr val="FFFFFF"/>
                </a:solidFill>
                <a:latin typeface="Calibri Light"/>
              </a:rPr>
              <a:t>competente</a:t>
            </a:r>
            <a:r>
              <a:rPr lang="en-US" altLang="de-DE" sz="2400" dirty="0">
                <a:solidFill>
                  <a:srgbClr val="FFFFFF"/>
                </a:solidFill>
                <a:latin typeface="Calibri Light"/>
              </a:rPr>
              <a:t> </a:t>
            </a:r>
            <a:r>
              <a:rPr lang="en-US" altLang="de-DE" sz="2400" dirty="0" err="1">
                <a:solidFill>
                  <a:srgbClr val="FFFFFF"/>
                </a:solidFill>
                <a:latin typeface="Calibri Light"/>
              </a:rPr>
              <a:t>indruk</a:t>
            </a:r>
            <a:r>
              <a:rPr lang="en-US" altLang="de-DE" sz="2400" dirty="0">
                <a:solidFill>
                  <a:srgbClr val="FFFFFF"/>
                </a:solidFill>
                <a:latin typeface="Calibri Light"/>
              </a:rPr>
              <a:t> </a:t>
            </a:r>
            <a:r>
              <a:rPr lang="en-US" altLang="de-DE" sz="2400" err="1">
                <a:solidFill>
                  <a:srgbClr val="FFFFFF"/>
                </a:solidFill>
                <a:latin typeface="Calibri Light"/>
              </a:rPr>
              <a:t>maken</a:t>
            </a:r>
            <a:r>
              <a:rPr lang="en-US" altLang="de-DE" sz="2400">
                <a:solidFill>
                  <a:srgbClr val="FFFFFF"/>
                </a:solidFill>
                <a:latin typeface="Calibri Light"/>
              </a:rPr>
              <a:t> (</a:t>
            </a:r>
            <a:r>
              <a:rPr lang="en-US" altLang="nl-NL" sz="2400">
                <a:solidFill>
                  <a:srgbClr val="FFFFFF"/>
                </a:solidFill>
                <a:latin typeface="Calibri Light"/>
              </a:rPr>
              <a:t>“</a:t>
            </a:r>
            <a:r>
              <a:rPr lang="en-US" altLang="de-DE" sz="2400">
                <a:solidFill>
                  <a:srgbClr val="FFFFFF"/>
                </a:solidFill>
                <a:latin typeface="Calibri Light"/>
              </a:rPr>
              <a:t>een </a:t>
            </a:r>
            <a:r>
              <a:rPr lang="en-US" altLang="de-DE" sz="2400" dirty="0" err="1">
                <a:solidFill>
                  <a:srgbClr val="FFFFFF"/>
                </a:solidFill>
                <a:latin typeface="Calibri Light"/>
              </a:rPr>
              <a:t>slecht</a:t>
            </a:r>
            <a:r>
              <a:rPr lang="en-US" altLang="de-DE" sz="2400" dirty="0">
                <a:solidFill>
                  <a:srgbClr val="FFFFFF"/>
                </a:solidFill>
                <a:latin typeface="Calibri Light"/>
              </a:rPr>
              <a:t> </a:t>
            </a:r>
            <a:r>
              <a:rPr lang="en-US" altLang="de-DE" sz="2400" dirty="0" err="1">
                <a:solidFill>
                  <a:srgbClr val="FFFFFF"/>
                </a:solidFill>
                <a:latin typeface="Calibri Light"/>
              </a:rPr>
              <a:t>besluit</a:t>
            </a:r>
            <a:r>
              <a:rPr lang="en-US" altLang="de-DE" sz="2400" dirty="0">
                <a:solidFill>
                  <a:srgbClr val="FFFFFF"/>
                </a:solidFill>
                <a:latin typeface="Calibri Light"/>
              </a:rPr>
              <a:t> is </a:t>
            </a:r>
            <a:r>
              <a:rPr lang="en-US" altLang="de-DE" sz="2400" dirty="0" err="1">
                <a:solidFill>
                  <a:srgbClr val="FFFFFF"/>
                </a:solidFill>
                <a:latin typeface="Calibri Light"/>
              </a:rPr>
              <a:t>beter</a:t>
            </a:r>
            <a:r>
              <a:rPr lang="en-US" altLang="de-DE" sz="2400" dirty="0">
                <a:solidFill>
                  <a:srgbClr val="FFFFFF"/>
                </a:solidFill>
                <a:latin typeface="Calibri Light"/>
              </a:rPr>
              <a:t> </a:t>
            </a:r>
            <a:r>
              <a:rPr lang="en-US" altLang="de-DE" sz="2400" dirty="0" err="1">
                <a:solidFill>
                  <a:srgbClr val="FFFFFF"/>
                </a:solidFill>
                <a:latin typeface="Calibri Light"/>
              </a:rPr>
              <a:t>dan</a:t>
            </a:r>
            <a:r>
              <a:rPr lang="en-US" altLang="de-DE" sz="2400" dirty="0">
                <a:solidFill>
                  <a:srgbClr val="FFFFFF"/>
                </a:solidFill>
                <a:latin typeface="Calibri Light"/>
              </a:rPr>
              <a:t> </a:t>
            </a:r>
            <a:r>
              <a:rPr lang="en-US" altLang="de-DE" sz="2400" err="1">
                <a:solidFill>
                  <a:srgbClr val="FFFFFF"/>
                </a:solidFill>
                <a:latin typeface="Calibri Light"/>
              </a:rPr>
              <a:t>geen</a:t>
            </a:r>
            <a:r>
              <a:rPr lang="en-US" altLang="de-DE" sz="2400">
                <a:solidFill>
                  <a:srgbClr val="FFFFFF"/>
                </a:solidFill>
                <a:latin typeface="Calibri Light"/>
              </a:rPr>
              <a:t> besluit</a:t>
            </a:r>
            <a:r>
              <a:rPr lang="en-US" altLang="nl-NL" sz="2400">
                <a:solidFill>
                  <a:srgbClr val="FFFFFF"/>
                </a:solidFill>
                <a:latin typeface="Calibri Light"/>
              </a:rPr>
              <a:t>”</a:t>
            </a:r>
            <a:r>
              <a:rPr lang="en-US" altLang="de-DE" sz="2400">
                <a:solidFill>
                  <a:srgbClr val="FFFFFF"/>
                </a:solidFill>
                <a:latin typeface="Calibri Light"/>
              </a:rPr>
              <a:t>).</a:t>
            </a:r>
            <a:endParaRPr lang="en-US" altLang="de-DE" sz="2400" dirty="0">
              <a:solidFill>
                <a:srgbClr val="FFFFFF"/>
              </a:solidFill>
              <a:latin typeface="Calibri Light"/>
            </a:endParaRPr>
          </a:p>
          <a:p>
            <a:pPr marL="342900" indent="-342900" algn="l" eaLnBrk="1" hangingPunct="1">
              <a:buClr>
                <a:srgbClr val="333333"/>
              </a:buClr>
              <a:buFont typeface="WingDings"/>
              <a:buChar char=""/>
            </a:pPr>
            <a:r>
              <a:rPr lang="en-US" altLang="de-DE" sz="2400" dirty="0" err="1">
                <a:solidFill>
                  <a:srgbClr val="004992"/>
                </a:solidFill>
                <a:latin typeface="Calibri Light"/>
              </a:rPr>
              <a:t>Nadelen</a:t>
            </a:r>
            <a:r>
              <a:rPr lang="en-US" altLang="de-DE" sz="2400" dirty="0">
                <a:solidFill>
                  <a:srgbClr val="004992"/>
                </a:solidFill>
                <a:latin typeface="Calibri Light"/>
              </a:rPr>
              <a:t>: </a:t>
            </a:r>
            <a:r>
              <a:rPr lang="en-US" altLang="de-DE" sz="2400" dirty="0">
                <a:solidFill>
                  <a:srgbClr val="333333"/>
                </a:solidFill>
                <a:latin typeface="Calibri Light"/>
              </a:rPr>
              <a:t>??? </a:t>
            </a:r>
            <a:r>
              <a:rPr lang="en-US" altLang="de-DE" sz="2400" dirty="0" err="1">
                <a:solidFill>
                  <a:srgbClr val="FFFFFF"/>
                </a:solidFill>
                <a:latin typeface="Calibri Light"/>
              </a:rPr>
              <a:t>risico</a:t>
            </a:r>
            <a:r>
              <a:rPr lang="en-US" altLang="de-DE" sz="2400" dirty="0">
                <a:solidFill>
                  <a:srgbClr val="FFFFFF"/>
                </a:solidFill>
                <a:latin typeface="Calibri Light"/>
              </a:rPr>
              <a:t> </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verkeerde</a:t>
            </a:r>
            <a:r>
              <a:rPr lang="en-US" altLang="de-DE" sz="2400" dirty="0">
                <a:solidFill>
                  <a:srgbClr val="FFFFFF"/>
                </a:solidFill>
                <a:latin typeface="Calibri Light"/>
              </a:rPr>
              <a:t> </a:t>
            </a:r>
            <a:r>
              <a:rPr lang="en-US" altLang="de-DE" sz="2400" dirty="0" err="1">
                <a:solidFill>
                  <a:srgbClr val="FFFFFF"/>
                </a:solidFill>
                <a:latin typeface="Calibri Light"/>
              </a:rPr>
              <a:t>beslissing</a:t>
            </a:r>
            <a:r>
              <a:rPr lang="en-US" altLang="de-DE" sz="2400" dirty="0">
                <a:solidFill>
                  <a:srgbClr val="FFFFFF"/>
                </a:solidFill>
                <a:latin typeface="Calibri Light"/>
              </a:rPr>
              <a:t> </a:t>
            </a:r>
            <a:r>
              <a:rPr lang="en-US" altLang="de-DE" sz="2400" dirty="0" err="1">
                <a:solidFill>
                  <a:srgbClr val="FFFFFF"/>
                </a:solidFill>
                <a:latin typeface="Calibri Light"/>
              </a:rPr>
              <a:t>te</a:t>
            </a:r>
            <a:r>
              <a:rPr lang="en-US" altLang="de-DE" sz="2400" dirty="0">
                <a:solidFill>
                  <a:srgbClr val="FFFFFF"/>
                </a:solidFill>
                <a:latin typeface="Calibri Light"/>
              </a:rPr>
              <a:t> </a:t>
            </a:r>
            <a:r>
              <a:rPr lang="en-US" altLang="de-DE" sz="2400" dirty="0" err="1">
                <a:solidFill>
                  <a:srgbClr val="FFFFFF"/>
                </a:solidFill>
                <a:latin typeface="Calibri Light"/>
              </a:rPr>
              <a:t>nemen</a:t>
            </a:r>
            <a:r>
              <a:rPr lang="en-US" altLang="de-DE" sz="2400" dirty="0">
                <a:solidFill>
                  <a:srgbClr val="FFFFFF"/>
                </a:solidFill>
                <a:latin typeface="Calibri Light"/>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18434" name="Rectangle 2"/>
          <p:cNvSpPr>
            <a:spLocks noGrp="1" noChangeArrowheads="1"/>
          </p:cNvSpPr>
          <p:nvPr>
            <p:ph idx="1"/>
          </p:nvPr>
        </p:nvSpPr>
        <p:spPr/>
        <p:txBody>
          <a:bodyPr/>
          <a:lstStyle/>
          <a:p>
            <a:pPr algn="l" eaLnBrk="1" hangingPunct="1">
              <a:buClr>
                <a:srgbClr val="333333"/>
              </a:buClr>
            </a:pPr>
            <a:r>
              <a:rPr lang="en-US" altLang="de-DE" sz="2400" dirty="0">
                <a:solidFill>
                  <a:srgbClr val="333333"/>
                </a:solidFill>
                <a:latin typeface="Calibri Light"/>
              </a:rPr>
              <a:t>We </a:t>
            </a:r>
            <a:r>
              <a:rPr lang="en-US" altLang="de-DE" sz="2400" dirty="0" err="1">
                <a:solidFill>
                  <a:srgbClr val="333333"/>
                </a:solidFill>
                <a:latin typeface="Calibri Light"/>
              </a:rPr>
              <a:t>trekken</a:t>
            </a:r>
            <a:r>
              <a:rPr lang="en-US" altLang="de-DE" sz="2400" dirty="0">
                <a:solidFill>
                  <a:srgbClr val="333333"/>
                </a:solidFill>
                <a:latin typeface="Calibri Light"/>
              </a:rPr>
              <a:t> </a:t>
            </a:r>
            <a:r>
              <a:rPr lang="en-US" altLang="de-DE" sz="2400" dirty="0" err="1">
                <a:solidFill>
                  <a:srgbClr val="333333"/>
                </a:solidFill>
                <a:latin typeface="Calibri Light"/>
              </a:rPr>
              <a:t>vaak</a:t>
            </a:r>
            <a:r>
              <a:rPr lang="en-US" altLang="de-DE" sz="2400" dirty="0">
                <a:solidFill>
                  <a:srgbClr val="333333"/>
                </a:solidFill>
                <a:latin typeface="Calibri Light"/>
              </a:rPr>
              <a:t> </a:t>
            </a:r>
            <a:r>
              <a:rPr lang="en-US" altLang="de-DE" sz="2400" dirty="0" err="1">
                <a:solidFill>
                  <a:srgbClr val="333333"/>
                </a:solidFill>
                <a:latin typeface="Calibri Light"/>
              </a:rPr>
              <a:t>conclusies</a:t>
            </a:r>
            <a:r>
              <a:rPr lang="en-US" altLang="de-DE" sz="2400" dirty="0">
                <a:solidFill>
                  <a:srgbClr val="333333"/>
                </a:solidFill>
                <a:latin typeface="Calibri Light"/>
              </a:rPr>
              <a:t> </a:t>
            </a:r>
            <a:r>
              <a:rPr lang="en-US" altLang="de-DE" sz="2400" dirty="0" err="1">
                <a:solidFill>
                  <a:srgbClr val="333333"/>
                </a:solidFill>
                <a:latin typeface="Calibri Light"/>
              </a:rPr>
              <a:t>zonder</a:t>
            </a:r>
            <a:r>
              <a:rPr lang="en-US" altLang="de-DE" sz="2400" dirty="0">
                <a:solidFill>
                  <a:srgbClr val="333333"/>
                </a:solidFill>
                <a:latin typeface="Calibri Light"/>
              </a:rPr>
              <a:t> </a:t>
            </a:r>
            <a:r>
              <a:rPr lang="en-US" altLang="de-DE" sz="2400">
                <a:solidFill>
                  <a:srgbClr val="333333"/>
                </a:solidFill>
                <a:latin typeface="Calibri Light"/>
              </a:rPr>
              <a:t>de </a:t>
            </a:r>
            <a:r>
              <a:rPr lang="en-US" altLang="nl-NL" sz="2400">
                <a:solidFill>
                  <a:srgbClr val="333333"/>
                </a:solidFill>
                <a:latin typeface="Calibri Light"/>
              </a:rPr>
              <a:t>“</a:t>
            </a:r>
            <a:r>
              <a:rPr lang="en-US" altLang="de-DE" sz="2400">
                <a:solidFill>
                  <a:srgbClr val="333333"/>
                </a:solidFill>
                <a:latin typeface="Calibri Light"/>
              </a:rPr>
              <a:t>volledige waarheid</a:t>
            </a:r>
            <a:r>
              <a:rPr lang="en-US" altLang="nl-NL" sz="2400">
                <a:solidFill>
                  <a:srgbClr val="333333"/>
                </a:solidFill>
                <a:latin typeface="Calibri Light"/>
              </a:rPr>
              <a:t>”</a:t>
            </a:r>
            <a:r>
              <a:rPr lang="en-US" altLang="de-DE" sz="240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kennen</a:t>
            </a:r>
            <a:r>
              <a:rPr lang="en-US" altLang="de-DE" sz="2400" dirty="0">
                <a:solidFill>
                  <a:srgbClr val="333333"/>
                </a:solidFill>
                <a:latin typeface="Calibri Light"/>
              </a:rPr>
              <a:t>.</a:t>
            </a:r>
          </a:p>
          <a:p>
            <a:pPr marL="342900" indent="-342900" algn="l" eaLnBrk="1" hangingPunct="1">
              <a:buClr>
                <a:srgbClr val="000000"/>
              </a:buClr>
              <a:buFont typeface="WingDings"/>
              <a:buChar char=""/>
            </a:pPr>
            <a:r>
              <a:rPr lang="en-US" altLang="de-DE" sz="2400" dirty="0" err="1">
                <a:solidFill>
                  <a:srgbClr val="004992"/>
                </a:solidFill>
                <a:latin typeface="Calibri Light"/>
              </a:rPr>
              <a:t>Voordelen</a:t>
            </a:r>
            <a:r>
              <a:rPr lang="en-US" altLang="de-DE" sz="2400" dirty="0">
                <a:solidFill>
                  <a:srgbClr val="004992"/>
                </a:solidFill>
                <a:latin typeface="Calibri Light"/>
              </a:rPr>
              <a:t>: </a:t>
            </a:r>
            <a:r>
              <a:rPr lang="en-US" altLang="de-DE" sz="2400" dirty="0" err="1">
                <a:solidFill>
                  <a:srgbClr val="333333"/>
                </a:solidFill>
                <a:latin typeface="Calibri Light"/>
              </a:rPr>
              <a:t>bespaart</a:t>
            </a:r>
            <a:r>
              <a:rPr lang="en-US" altLang="de-DE" sz="2400" dirty="0">
                <a:solidFill>
                  <a:srgbClr val="333333"/>
                </a:solidFill>
                <a:latin typeface="Calibri Light"/>
              </a:rPr>
              <a:t> </a:t>
            </a:r>
            <a:r>
              <a:rPr lang="en-US" altLang="de-DE" sz="2400" dirty="0" err="1">
                <a:solidFill>
                  <a:srgbClr val="333333"/>
                </a:solidFill>
                <a:latin typeface="Calibri Light"/>
              </a:rPr>
              <a:t>tijd</a:t>
            </a:r>
            <a:r>
              <a:rPr lang="en-US" altLang="de-DE" sz="2400" dirty="0">
                <a:solidFill>
                  <a:srgbClr val="333333"/>
                </a:solidFill>
                <a:latin typeface="Calibri Light"/>
              </a:rPr>
              <a:t>, </a:t>
            </a:r>
            <a:r>
              <a:rPr lang="en-US" altLang="de-DE" sz="2400" dirty="0" err="1">
                <a:solidFill>
                  <a:srgbClr val="333333"/>
                </a:solidFill>
                <a:latin typeface="Calibri Light"/>
              </a:rPr>
              <a:t>geeft</a:t>
            </a:r>
            <a:r>
              <a:rPr lang="en-US" altLang="de-DE" sz="2400" dirty="0">
                <a:solidFill>
                  <a:srgbClr val="333333"/>
                </a:solidFill>
                <a:latin typeface="Calibri Light"/>
              </a:rPr>
              <a:t> </a:t>
            </a:r>
            <a:r>
              <a:rPr lang="en-US" altLang="de-DE" sz="2400" dirty="0" err="1">
                <a:solidFill>
                  <a:srgbClr val="333333"/>
                </a:solidFill>
                <a:latin typeface="Calibri Light"/>
              </a:rPr>
              <a:t>zekerheid</a:t>
            </a:r>
            <a:r>
              <a:rPr lang="en-US" altLang="de-DE" sz="2400" dirty="0">
                <a:solidFill>
                  <a:srgbClr val="333333"/>
                </a:solidFill>
                <a:latin typeface="Calibri Light"/>
              </a:rPr>
              <a:t>, </a:t>
            </a:r>
            <a:r>
              <a:rPr lang="en-US" altLang="de-DE" sz="2400" dirty="0" err="1">
                <a:solidFill>
                  <a:srgbClr val="333333"/>
                </a:solidFill>
                <a:latin typeface="Calibri Light"/>
              </a:rPr>
              <a:t>kan</a:t>
            </a:r>
            <a:r>
              <a:rPr lang="en-US" altLang="de-DE" sz="2400" dirty="0">
                <a:solidFill>
                  <a:srgbClr val="333333"/>
                </a:solidFill>
                <a:latin typeface="Calibri Light"/>
              </a:rPr>
              <a:t>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vastberaden</a:t>
            </a:r>
            <a:r>
              <a:rPr lang="en-US" altLang="de-DE" sz="2400" dirty="0">
                <a:solidFill>
                  <a:srgbClr val="333333"/>
                </a:solidFill>
                <a:latin typeface="Calibri Light"/>
              </a:rPr>
              <a:t> </a:t>
            </a:r>
            <a:r>
              <a:rPr lang="en-US" altLang="de-DE" sz="2400" dirty="0" err="1">
                <a:solidFill>
                  <a:srgbClr val="333333"/>
                </a:solidFill>
                <a:latin typeface="Calibri Light"/>
              </a:rPr>
              <a:t>en</a:t>
            </a:r>
            <a:r>
              <a:rPr lang="en-US" altLang="de-DE" sz="2400" dirty="0">
                <a:solidFill>
                  <a:srgbClr val="333333"/>
                </a:solidFill>
                <a:latin typeface="Calibri Light"/>
              </a:rPr>
              <a:t> </a:t>
            </a:r>
            <a:r>
              <a:rPr lang="en-US" altLang="de-DE" sz="2400" dirty="0" err="1">
                <a:solidFill>
                  <a:srgbClr val="333333"/>
                </a:solidFill>
                <a:latin typeface="Calibri Light"/>
              </a:rPr>
              <a:t>competente</a:t>
            </a:r>
            <a:r>
              <a:rPr lang="en-US" altLang="de-DE" sz="2400" dirty="0">
                <a:solidFill>
                  <a:srgbClr val="333333"/>
                </a:solidFill>
                <a:latin typeface="Calibri Light"/>
              </a:rPr>
              <a:t> </a:t>
            </a:r>
            <a:r>
              <a:rPr lang="en-US" altLang="de-DE" sz="2400" dirty="0" err="1">
                <a:solidFill>
                  <a:srgbClr val="333333"/>
                </a:solidFill>
                <a:latin typeface="Calibri Light"/>
              </a:rPr>
              <a:t>indruk</a:t>
            </a:r>
            <a:r>
              <a:rPr lang="en-US" altLang="de-DE" sz="2400" dirty="0">
                <a:solidFill>
                  <a:srgbClr val="333333"/>
                </a:solidFill>
                <a:latin typeface="Calibri Light"/>
              </a:rPr>
              <a:t> </a:t>
            </a:r>
            <a:r>
              <a:rPr lang="en-US" altLang="de-DE" sz="2400" err="1">
                <a:solidFill>
                  <a:srgbClr val="333333"/>
                </a:solidFill>
                <a:latin typeface="Calibri Light"/>
              </a:rPr>
              <a:t>maken</a:t>
            </a:r>
            <a:r>
              <a:rPr lang="en-US" altLang="de-DE" sz="2400">
                <a:solidFill>
                  <a:srgbClr val="333333"/>
                </a:solidFill>
                <a:latin typeface="Calibri Light"/>
              </a:rPr>
              <a:t> (</a:t>
            </a:r>
            <a:r>
              <a:rPr lang="en-US" altLang="nl-NL" sz="2400">
                <a:solidFill>
                  <a:srgbClr val="333333"/>
                </a:solidFill>
                <a:latin typeface="Calibri Light"/>
              </a:rPr>
              <a:t>“</a:t>
            </a:r>
            <a:r>
              <a:rPr lang="en-US" altLang="de-DE" sz="2400">
                <a:solidFill>
                  <a:srgbClr val="333333"/>
                </a:solidFill>
                <a:latin typeface="Calibri Light"/>
              </a:rPr>
              <a:t>een </a:t>
            </a:r>
            <a:r>
              <a:rPr lang="en-US" altLang="de-DE" sz="2400" dirty="0" err="1">
                <a:solidFill>
                  <a:srgbClr val="333333"/>
                </a:solidFill>
                <a:latin typeface="Calibri Light"/>
              </a:rPr>
              <a:t>slecht</a:t>
            </a:r>
            <a:r>
              <a:rPr lang="en-US" altLang="de-DE" sz="2400" dirty="0">
                <a:solidFill>
                  <a:srgbClr val="333333"/>
                </a:solidFill>
                <a:latin typeface="Calibri Light"/>
              </a:rPr>
              <a:t> </a:t>
            </a:r>
            <a:r>
              <a:rPr lang="en-US" altLang="de-DE" sz="2400" dirty="0" err="1">
                <a:solidFill>
                  <a:srgbClr val="333333"/>
                </a:solidFill>
                <a:latin typeface="Calibri Light"/>
              </a:rPr>
              <a:t>besluit</a:t>
            </a:r>
            <a:r>
              <a:rPr lang="en-US" altLang="de-DE" sz="2400" dirty="0">
                <a:solidFill>
                  <a:srgbClr val="333333"/>
                </a:solidFill>
                <a:latin typeface="Calibri Light"/>
              </a:rPr>
              <a:t> is </a:t>
            </a:r>
            <a:r>
              <a:rPr lang="en-US" altLang="de-DE" sz="2400" dirty="0" err="1">
                <a:solidFill>
                  <a:srgbClr val="333333"/>
                </a:solidFill>
                <a:latin typeface="Calibri Light"/>
              </a:rPr>
              <a:t>beter</a:t>
            </a:r>
            <a:r>
              <a:rPr lang="en-US" altLang="de-DE" sz="2400" dirty="0">
                <a:solidFill>
                  <a:srgbClr val="333333"/>
                </a:solidFill>
                <a:latin typeface="Calibri Light"/>
              </a:rPr>
              <a:t> </a:t>
            </a:r>
            <a:r>
              <a:rPr lang="en-US" altLang="de-DE" sz="2400" dirty="0" err="1">
                <a:solidFill>
                  <a:srgbClr val="333333"/>
                </a:solidFill>
                <a:latin typeface="Calibri Light"/>
              </a:rPr>
              <a:t>dan</a:t>
            </a:r>
            <a:r>
              <a:rPr lang="en-US" altLang="de-DE" sz="2400" dirty="0">
                <a:solidFill>
                  <a:srgbClr val="333333"/>
                </a:solidFill>
                <a:latin typeface="Calibri Light"/>
              </a:rPr>
              <a:t> </a:t>
            </a:r>
            <a:r>
              <a:rPr lang="en-US" altLang="de-DE" sz="2400" err="1">
                <a:solidFill>
                  <a:srgbClr val="333333"/>
                </a:solidFill>
                <a:latin typeface="Calibri Light"/>
              </a:rPr>
              <a:t>geen</a:t>
            </a:r>
            <a:r>
              <a:rPr lang="en-US" altLang="de-DE" sz="2400">
                <a:solidFill>
                  <a:srgbClr val="333333"/>
                </a:solidFill>
                <a:latin typeface="Calibri Light"/>
              </a:rPr>
              <a:t> besluit</a:t>
            </a:r>
            <a:r>
              <a:rPr lang="en-US" altLang="nl-NL" sz="2400">
                <a:solidFill>
                  <a:srgbClr val="333333"/>
                </a:solidFill>
                <a:latin typeface="Calibri Light"/>
              </a:rPr>
              <a:t>”</a:t>
            </a:r>
            <a:r>
              <a:rPr lang="en-US" altLang="de-DE" sz="2400">
                <a:solidFill>
                  <a:srgbClr val="333333"/>
                </a:solidFill>
                <a:latin typeface="Calibri Light"/>
              </a:rPr>
              <a:t>).</a:t>
            </a:r>
            <a:endParaRPr lang="en-US" altLang="de-DE" sz="2400" dirty="0">
              <a:solidFill>
                <a:srgbClr val="333333"/>
              </a:solidFill>
              <a:latin typeface="Calibri Light"/>
            </a:endParaRPr>
          </a:p>
          <a:p>
            <a:pPr marL="342900" indent="-342900">
              <a:buClr>
                <a:srgbClr val="333333"/>
              </a:buClr>
              <a:buFont typeface="WingDings"/>
              <a:buChar char=""/>
            </a:pPr>
            <a:r>
              <a:rPr lang="en-US" altLang="de-DE" sz="2400" dirty="0" err="1">
                <a:solidFill>
                  <a:srgbClr val="004992"/>
                </a:solidFill>
                <a:latin typeface="Calibri Light"/>
              </a:rPr>
              <a:t>Nadelen</a:t>
            </a:r>
            <a:r>
              <a:rPr lang="en-US" altLang="de-DE" sz="2400" dirty="0">
                <a:solidFill>
                  <a:srgbClr val="004992"/>
                </a:solidFill>
                <a:latin typeface="Calibri Light"/>
              </a:rPr>
              <a:t>: </a:t>
            </a:r>
            <a:r>
              <a:rPr lang="en-US" altLang="de-DE" sz="2400" dirty="0">
                <a:solidFill>
                  <a:srgbClr val="333333"/>
                </a:solidFill>
                <a:latin typeface="Calibri Light"/>
              </a:rPr>
              <a:t>??? </a:t>
            </a:r>
            <a:r>
              <a:rPr lang="en-US" altLang="de-DE" sz="2400" dirty="0" err="1">
                <a:solidFill>
                  <a:srgbClr val="FFFFFF"/>
                </a:solidFill>
                <a:latin typeface="Calibri Light"/>
              </a:rPr>
              <a:t>risico</a:t>
            </a:r>
            <a:r>
              <a:rPr lang="en-US" altLang="de-DE" sz="2400" dirty="0">
                <a:solidFill>
                  <a:srgbClr val="FFFFFF"/>
                </a:solidFill>
                <a:latin typeface="Calibri Light"/>
              </a:rPr>
              <a:t> </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verkeerde</a:t>
            </a:r>
            <a:r>
              <a:rPr lang="en-US" altLang="de-DE" sz="2400" dirty="0">
                <a:solidFill>
                  <a:srgbClr val="FFFFFF"/>
                </a:solidFill>
                <a:latin typeface="Calibri Light"/>
              </a:rPr>
              <a:t> </a:t>
            </a:r>
            <a:r>
              <a:rPr lang="en-US" altLang="de-DE" sz="2400" dirty="0" err="1">
                <a:solidFill>
                  <a:srgbClr val="FFFFFF"/>
                </a:solidFill>
                <a:latin typeface="Calibri Light"/>
              </a:rPr>
              <a:t>beslissing</a:t>
            </a:r>
            <a:r>
              <a:rPr lang="en-US" altLang="de-DE" sz="2400" dirty="0">
                <a:solidFill>
                  <a:srgbClr val="FFFFFF"/>
                </a:solidFill>
                <a:latin typeface="Calibri Light"/>
              </a:rPr>
              <a:t> </a:t>
            </a:r>
            <a:r>
              <a:rPr lang="en-US" altLang="de-DE" sz="2400" dirty="0" err="1">
                <a:solidFill>
                  <a:srgbClr val="FFFFFF"/>
                </a:solidFill>
                <a:latin typeface="Calibri Light"/>
              </a:rPr>
              <a:t>te</a:t>
            </a:r>
            <a:r>
              <a:rPr lang="en-US" altLang="de-DE" sz="2400" dirty="0">
                <a:solidFill>
                  <a:srgbClr val="FFFFFF"/>
                </a:solidFill>
                <a:latin typeface="Calibri Light"/>
              </a:rPr>
              <a:t> </a:t>
            </a:r>
            <a:r>
              <a:rPr lang="en-US" altLang="de-DE" sz="2400" dirty="0" err="1">
                <a:solidFill>
                  <a:srgbClr val="FFFFFF"/>
                </a:solidFill>
                <a:latin typeface="Calibri Light"/>
              </a:rPr>
              <a:t>nemen</a:t>
            </a:r>
            <a:r>
              <a:rPr lang="en-US" altLang="de-DE" sz="2400" dirty="0">
                <a:solidFill>
                  <a:srgbClr val="FFFFFF"/>
                </a:solidFill>
                <a:latin typeface="Calibri Light"/>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3</a:t>
            </a:fld>
            <a:endParaRPr lang="de-DE" altLang="de-DE"/>
          </a:p>
        </p:txBody>
      </p:sp>
    </p:spTree>
    <p:extLst>
      <p:ext uri="{BB962C8B-B14F-4D97-AF65-F5344CB8AC3E}">
        <p14:creationId xmlns:p14="http://schemas.microsoft.com/office/powerpoint/2010/main" val="4267713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18434" name="Rectangle 2"/>
          <p:cNvSpPr>
            <a:spLocks noGrp="1" noChangeArrowheads="1"/>
          </p:cNvSpPr>
          <p:nvPr>
            <p:ph idx="1"/>
          </p:nvPr>
        </p:nvSpPr>
        <p:spPr/>
        <p:txBody>
          <a:bodyPr/>
          <a:lstStyle/>
          <a:p>
            <a:pPr algn="l" eaLnBrk="1" hangingPunct="1">
              <a:buClr>
                <a:srgbClr val="333333"/>
              </a:buClr>
            </a:pPr>
            <a:r>
              <a:rPr lang="en-US" altLang="de-DE" sz="2400" dirty="0">
                <a:solidFill>
                  <a:srgbClr val="333333"/>
                </a:solidFill>
                <a:latin typeface="Calibri Light"/>
              </a:rPr>
              <a:t>We </a:t>
            </a:r>
            <a:r>
              <a:rPr lang="en-US" altLang="de-DE" sz="2400" dirty="0" err="1">
                <a:solidFill>
                  <a:srgbClr val="333333"/>
                </a:solidFill>
                <a:latin typeface="Calibri Light"/>
              </a:rPr>
              <a:t>trekken</a:t>
            </a:r>
            <a:r>
              <a:rPr lang="en-US" altLang="de-DE" sz="2400" dirty="0">
                <a:solidFill>
                  <a:srgbClr val="333333"/>
                </a:solidFill>
                <a:latin typeface="Calibri Light"/>
              </a:rPr>
              <a:t> </a:t>
            </a:r>
            <a:r>
              <a:rPr lang="en-US" altLang="de-DE" sz="2400" dirty="0" err="1">
                <a:solidFill>
                  <a:srgbClr val="333333"/>
                </a:solidFill>
                <a:latin typeface="Calibri Light"/>
              </a:rPr>
              <a:t>vaak</a:t>
            </a:r>
            <a:r>
              <a:rPr lang="en-US" altLang="de-DE" sz="2400" dirty="0">
                <a:solidFill>
                  <a:srgbClr val="333333"/>
                </a:solidFill>
                <a:latin typeface="Calibri Light"/>
              </a:rPr>
              <a:t> </a:t>
            </a:r>
            <a:r>
              <a:rPr lang="en-US" altLang="de-DE" sz="2400" dirty="0" err="1">
                <a:solidFill>
                  <a:srgbClr val="333333"/>
                </a:solidFill>
                <a:latin typeface="Calibri Light"/>
              </a:rPr>
              <a:t>conclusies</a:t>
            </a:r>
            <a:r>
              <a:rPr lang="en-US" altLang="de-DE" sz="2400" dirty="0">
                <a:solidFill>
                  <a:srgbClr val="333333"/>
                </a:solidFill>
                <a:latin typeface="Calibri Light"/>
              </a:rPr>
              <a:t> </a:t>
            </a:r>
            <a:r>
              <a:rPr lang="en-US" altLang="de-DE" sz="2400" dirty="0" err="1">
                <a:solidFill>
                  <a:srgbClr val="333333"/>
                </a:solidFill>
                <a:latin typeface="Calibri Light"/>
              </a:rPr>
              <a:t>zonder</a:t>
            </a:r>
            <a:r>
              <a:rPr lang="en-US" altLang="de-DE" sz="2400" dirty="0">
                <a:solidFill>
                  <a:srgbClr val="333333"/>
                </a:solidFill>
                <a:latin typeface="Calibri Light"/>
              </a:rPr>
              <a:t> </a:t>
            </a:r>
            <a:r>
              <a:rPr lang="en-US" altLang="de-DE" sz="2400">
                <a:solidFill>
                  <a:srgbClr val="333333"/>
                </a:solidFill>
                <a:latin typeface="Calibri Light"/>
              </a:rPr>
              <a:t>de </a:t>
            </a:r>
            <a:r>
              <a:rPr lang="en-US" altLang="nl-NL" sz="2400">
                <a:solidFill>
                  <a:srgbClr val="333333"/>
                </a:solidFill>
                <a:latin typeface="Calibri Light"/>
              </a:rPr>
              <a:t>“</a:t>
            </a:r>
            <a:r>
              <a:rPr lang="en-US" altLang="de-DE" sz="2400">
                <a:solidFill>
                  <a:srgbClr val="333333"/>
                </a:solidFill>
                <a:latin typeface="Calibri Light"/>
              </a:rPr>
              <a:t>volledige waarheid</a:t>
            </a:r>
            <a:r>
              <a:rPr lang="en-US" altLang="nl-NL" sz="2400">
                <a:solidFill>
                  <a:srgbClr val="333333"/>
                </a:solidFill>
                <a:latin typeface="Calibri Light"/>
              </a:rPr>
              <a:t>”</a:t>
            </a:r>
            <a:r>
              <a:rPr lang="en-US" altLang="de-DE" sz="240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kennen</a:t>
            </a:r>
            <a:r>
              <a:rPr lang="en-US" altLang="de-DE" sz="2400" dirty="0">
                <a:solidFill>
                  <a:srgbClr val="333333"/>
                </a:solidFill>
                <a:latin typeface="Calibri Light"/>
              </a:rPr>
              <a:t>.</a:t>
            </a:r>
          </a:p>
          <a:p>
            <a:pPr marL="342900" indent="-342900" algn="l" eaLnBrk="1" hangingPunct="1">
              <a:buClr>
                <a:srgbClr val="000000"/>
              </a:buClr>
              <a:buFont typeface="WingDings"/>
              <a:buChar char=""/>
            </a:pPr>
            <a:r>
              <a:rPr lang="en-US" altLang="de-DE" sz="2400" dirty="0" err="1">
                <a:solidFill>
                  <a:srgbClr val="004992"/>
                </a:solidFill>
                <a:latin typeface="Calibri Light"/>
              </a:rPr>
              <a:t>Voordelen</a:t>
            </a:r>
            <a:r>
              <a:rPr lang="en-US" altLang="de-DE" sz="2400" dirty="0">
                <a:solidFill>
                  <a:srgbClr val="004992"/>
                </a:solidFill>
                <a:latin typeface="Calibri Light"/>
              </a:rPr>
              <a:t>: </a:t>
            </a:r>
            <a:r>
              <a:rPr lang="en-US" altLang="de-DE" sz="2400" dirty="0" err="1">
                <a:solidFill>
                  <a:srgbClr val="333333"/>
                </a:solidFill>
                <a:latin typeface="Calibri Light"/>
              </a:rPr>
              <a:t>bespaart</a:t>
            </a:r>
            <a:r>
              <a:rPr lang="en-US" altLang="de-DE" sz="2400" dirty="0">
                <a:solidFill>
                  <a:srgbClr val="333333"/>
                </a:solidFill>
                <a:latin typeface="Calibri Light"/>
              </a:rPr>
              <a:t> </a:t>
            </a:r>
            <a:r>
              <a:rPr lang="en-US" altLang="de-DE" sz="2400" dirty="0" err="1">
                <a:solidFill>
                  <a:srgbClr val="333333"/>
                </a:solidFill>
                <a:latin typeface="Calibri Light"/>
              </a:rPr>
              <a:t>tijd</a:t>
            </a:r>
            <a:r>
              <a:rPr lang="en-US" altLang="de-DE" sz="2400" dirty="0">
                <a:solidFill>
                  <a:srgbClr val="333333"/>
                </a:solidFill>
                <a:latin typeface="Calibri Light"/>
              </a:rPr>
              <a:t>, </a:t>
            </a:r>
            <a:r>
              <a:rPr lang="en-US" altLang="de-DE" sz="2400" dirty="0" err="1">
                <a:solidFill>
                  <a:srgbClr val="333333"/>
                </a:solidFill>
                <a:latin typeface="Calibri Light"/>
              </a:rPr>
              <a:t>geeft</a:t>
            </a:r>
            <a:r>
              <a:rPr lang="en-US" altLang="de-DE" sz="2400" dirty="0">
                <a:solidFill>
                  <a:srgbClr val="333333"/>
                </a:solidFill>
                <a:latin typeface="Calibri Light"/>
              </a:rPr>
              <a:t> </a:t>
            </a:r>
            <a:r>
              <a:rPr lang="en-US" altLang="de-DE" sz="2400" dirty="0" err="1">
                <a:solidFill>
                  <a:srgbClr val="333333"/>
                </a:solidFill>
                <a:latin typeface="Calibri Light"/>
              </a:rPr>
              <a:t>zekerheid</a:t>
            </a:r>
            <a:r>
              <a:rPr lang="en-US" altLang="de-DE" sz="2400" dirty="0">
                <a:solidFill>
                  <a:srgbClr val="333333"/>
                </a:solidFill>
                <a:latin typeface="Calibri Light"/>
              </a:rPr>
              <a:t>, </a:t>
            </a:r>
            <a:r>
              <a:rPr lang="en-US" altLang="de-DE" sz="2400" dirty="0" err="1">
                <a:solidFill>
                  <a:srgbClr val="333333"/>
                </a:solidFill>
                <a:latin typeface="Calibri Light"/>
              </a:rPr>
              <a:t>kan</a:t>
            </a:r>
            <a:r>
              <a:rPr lang="en-US" altLang="de-DE" sz="2400" dirty="0">
                <a:solidFill>
                  <a:srgbClr val="333333"/>
                </a:solidFill>
                <a:latin typeface="Calibri Light"/>
              </a:rPr>
              <a:t>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vastberaden</a:t>
            </a:r>
            <a:r>
              <a:rPr lang="en-US" altLang="de-DE" sz="2400" dirty="0">
                <a:solidFill>
                  <a:srgbClr val="333333"/>
                </a:solidFill>
                <a:latin typeface="Calibri Light"/>
              </a:rPr>
              <a:t> </a:t>
            </a:r>
            <a:r>
              <a:rPr lang="en-US" altLang="de-DE" sz="2400" dirty="0" err="1">
                <a:solidFill>
                  <a:srgbClr val="333333"/>
                </a:solidFill>
                <a:latin typeface="Calibri Light"/>
              </a:rPr>
              <a:t>en</a:t>
            </a:r>
            <a:r>
              <a:rPr lang="en-US" altLang="de-DE" sz="2400" dirty="0">
                <a:solidFill>
                  <a:srgbClr val="333333"/>
                </a:solidFill>
                <a:latin typeface="Calibri Light"/>
              </a:rPr>
              <a:t> </a:t>
            </a:r>
            <a:r>
              <a:rPr lang="en-US" altLang="de-DE" sz="2400" dirty="0" err="1">
                <a:solidFill>
                  <a:srgbClr val="333333"/>
                </a:solidFill>
                <a:latin typeface="Calibri Light"/>
              </a:rPr>
              <a:t>competente</a:t>
            </a:r>
            <a:r>
              <a:rPr lang="en-US" altLang="de-DE" sz="2400" dirty="0">
                <a:solidFill>
                  <a:srgbClr val="333333"/>
                </a:solidFill>
                <a:latin typeface="Calibri Light"/>
              </a:rPr>
              <a:t> </a:t>
            </a:r>
            <a:r>
              <a:rPr lang="en-US" altLang="de-DE" sz="2400" dirty="0" err="1">
                <a:solidFill>
                  <a:srgbClr val="333333"/>
                </a:solidFill>
                <a:latin typeface="Calibri Light"/>
              </a:rPr>
              <a:t>indruk</a:t>
            </a:r>
            <a:r>
              <a:rPr lang="en-US" altLang="de-DE" sz="2400" dirty="0">
                <a:solidFill>
                  <a:srgbClr val="333333"/>
                </a:solidFill>
                <a:latin typeface="Calibri Light"/>
              </a:rPr>
              <a:t> </a:t>
            </a:r>
            <a:r>
              <a:rPr lang="en-US" altLang="de-DE" sz="2400" err="1">
                <a:solidFill>
                  <a:srgbClr val="333333"/>
                </a:solidFill>
                <a:latin typeface="Calibri Light"/>
              </a:rPr>
              <a:t>maken</a:t>
            </a:r>
            <a:r>
              <a:rPr lang="en-US" altLang="de-DE" sz="2400">
                <a:solidFill>
                  <a:srgbClr val="333333"/>
                </a:solidFill>
                <a:latin typeface="Calibri Light"/>
              </a:rPr>
              <a:t> (</a:t>
            </a:r>
            <a:r>
              <a:rPr lang="en-US" altLang="nl-NL" sz="2400">
                <a:solidFill>
                  <a:srgbClr val="333333"/>
                </a:solidFill>
                <a:latin typeface="Calibri Light"/>
              </a:rPr>
              <a:t>“</a:t>
            </a:r>
            <a:r>
              <a:rPr lang="en-US" altLang="de-DE" sz="2400">
                <a:solidFill>
                  <a:srgbClr val="333333"/>
                </a:solidFill>
                <a:latin typeface="Calibri Light"/>
              </a:rPr>
              <a:t>een </a:t>
            </a:r>
            <a:r>
              <a:rPr lang="en-US" altLang="de-DE" sz="2400" dirty="0" err="1">
                <a:solidFill>
                  <a:srgbClr val="333333"/>
                </a:solidFill>
                <a:latin typeface="Calibri Light"/>
              </a:rPr>
              <a:t>slecht</a:t>
            </a:r>
            <a:r>
              <a:rPr lang="en-US" altLang="de-DE" sz="2400" dirty="0">
                <a:solidFill>
                  <a:srgbClr val="333333"/>
                </a:solidFill>
                <a:latin typeface="Calibri Light"/>
              </a:rPr>
              <a:t> </a:t>
            </a:r>
            <a:r>
              <a:rPr lang="en-US" altLang="de-DE" sz="2400" dirty="0" err="1">
                <a:solidFill>
                  <a:srgbClr val="333333"/>
                </a:solidFill>
                <a:latin typeface="Calibri Light"/>
              </a:rPr>
              <a:t>besluit</a:t>
            </a:r>
            <a:r>
              <a:rPr lang="en-US" altLang="de-DE" sz="2400" dirty="0">
                <a:solidFill>
                  <a:srgbClr val="333333"/>
                </a:solidFill>
                <a:latin typeface="Calibri Light"/>
              </a:rPr>
              <a:t> is </a:t>
            </a:r>
            <a:r>
              <a:rPr lang="en-US" altLang="de-DE" sz="2400" dirty="0" err="1">
                <a:solidFill>
                  <a:srgbClr val="333333"/>
                </a:solidFill>
                <a:latin typeface="Calibri Light"/>
              </a:rPr>
              <a:t>beter</a:t>
            </a:r>
            <a:r>
              <a:rPr lang="en-US" altLang="de-DE" sz="2400" dirty="0">
                <a:solidFill>
                  <a:srgbClr val="333333"/>
                </a:solidFill>
                <a:latin typeface="Calibri Light"/>
              </a:rPr>
              <a:t> </a:t>
            </a:r>
            <a:r>
              <a:rPr lang="en-US" altLang="de-DE" sz="2400" dirty="0" err="1">
                <a:solidFill>
                  <a:srgbClr val="333333"/>
                </a:solidFill>
                <a:latin typeface="Calibri Light"/>
              </a:rPr>
              <a:t>dan</a:t>
            </a:r>
            <a:r>
              <a:rPr lang="en-US" altLang="de-DE" sz="2400" dirty="0">
                <a:solidFill>
                  <a:srgbClr val="333333"/>
                </a:solidFill>
                <a:latin typeface="Calibri Light"/>
              </a:rPr>
              <a:t> </a:t>
            </a:r>
            <a:r>
              <a:rPr lang="en-US" altLang="de-DE" sz="2400" err="1">
                <a:solidFill>
                  <a:srgbClr val="333333"/>
                </a:solidFill>
                <a:latin typeface="Calibri Light"/>
              </a:rPr>
              <a:t>geen</a:t>
            </a:r>
            <a:r>
              <a:rPr lang="en-US" altLang="de-DE" sz="2400">
                <a:solidFill>
                  <a:srgbClr val="333333"/>
                </a:solidFill>
                <a:latin typeface="Calibri Light"/>
              </a:rPr>
              <a:t> besluit</a:t>
            </a:r>
            <a:r>
              <a:rPr lang="en-US" altLang="nl-NL" sz="2400">
                <a:solidFill>
                  <a:srgbClr val="333333"/>
                </a:solidFill>
                <a:latin typeface="Calibri Light"/>
              </a:rPr>
              <a:t>”</a:t>
            </a:r>
            <a:r>
              <a:rPr lang="en-US" altLang="de-DE" sz="2400">
                <a:solidFill>
                  <a:srgbClr val="333333"/>
                </a:solidFill>
                <a:latin typeface="Calibri Light"/>
              </a:rPr>
              <a:t>).</a:t>
            </a:r>
            <a:endParaRPr lang="en-US" altLang="de-DE" sz="2400" dirty="0">
              <a:solidFill>
                <a:srgbClr val="333333"/>
              </a:solidFill>
              <a:latin typeface="Calibri Light"/>
            </a:endParaRPr>
          </a:p>
          <a:p>
            <a:pPr marL="342900" indent="-342900" algn="l" eaLnBrk="1" hangingPunct="1">
              <a:buClr>
                <a:srgbClr val="000000"/>
              </a:buClr>
              <a:buFont typeface="WingDings"/>
              <a:buChar char=""/>
            </a:pPr>
            <a:r>
              <a:rPr lang="en-US" altLang="de-DE" sz="2400" dirty="0" err="1">
                <a:solidFill>
                  <a:srgbClr val="004992"/>
                </a:solidFill>
                <a:latin typeface="Calibri Light"/>
              </a:rPr>
              <a:t>Nadelen</a:t>
            </a:r>
            <a:r>
              <a:rPr lang="en-US" altLang="de-DE" sz="2400" dirty="0">
                <a:solidFill>
                  <a:srgbClr val="004992"/>
                </a:solidFill>
                <a:latin typeface="Calibri Light"/>
              </a:rPr>
              <a:t>: </a:t>
            </a:r>
            <a:r>
              <a:rPr lang="en-US" altLang="de-DE" sz="2400" dirty="0" err="1">
                <a:solidFill>
                  <a:srgbClr val="333333"/>
                </a:solidFill>
                <a:latin typeface="Calibri Light"/>
              </a:rPr>
              <a:t>risico</a:t>
            </a:r>
            <a:r>
              <a:rPr lang="en-US" altLang="de-DE" sz="2400" dirty="0">
                <a:solidFill>
                  <a:srgbClr val="333333"/>
                </a:solidFill>
                <a:latin typeface="Calibri Light"/>
              </a:rPr>
              <a:t>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verkeerde</a:t>
            </a:r>
            <a:r>
              <a:rPr lang="en-US" altLang="de-DE" sz="2400" dirty="0">
                <a:solidFill>
                  <a:srgbClr val="333333"/>
                </a:solidFill>
                <a:latin typeface="Calibri Light"/>
              </a:rPr>
              <a:t> </a:t>
            </a:r>
            <a:r>
              <a:rPr lang="en-US" altLang="de-DE" sz="2400" dirty="0" err="1">
                <a:solidFill>
                  <a:srgbClr val="333333"/>
                </a:solidFill>
                <a:latin typeface="Calibri Light"/>
              </a:rPr>
              <a:t>beslissing</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nemen</a:t>
            </a:r>
            <a:r>
              <a:rPr lang="en-US" altLang="de-DE" sz="2400"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4</a:t>
            </a:fld>
            <a:endParaRPr lang="de-DE" altLang="de-DE"/>
          </a:p>
        </p:txBody>
      </p:sp>
    </p:spTree>
    <p:extLst>
      <p:ext uri="{BB962C8B-B14F-4D97-AF65-F5344CB8AC3E}">
        <p14:creationId xmlns:p14="http://schemas.microsoft.com/office/powerpoint/2010/main" val="1649531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l-NL" sz="3600">
                <a:solidFill>
                  <a:srgbClr val="004992"/>
                </a:solidFill>
                <a:latin typeface="+mn-lt"/>
                <a:ea typeface="+mn-ea"/>
                <a:cs typeface="+mn-cs"/>
              </a:rPr>
              <a:t>Overhaaste conclusies</a:t>
            </a:r>
            <a:br>
              <a:rPr lang="nl-NL" sz="3600">
                <a:solidFill>
                  <a:srgbClr val="004992"/>
                </a:solidFill>
                <a:latin typeface="+mn-lt"/>
                <a:ea typeface="+mn-ea"/>
                <a:cs typeface="+mn-cs"/>
              </a:rPr>
            </a:br>
            <a:r>
              <a:rPr lang="nl-NL">
                <a:solidFill>
                  <a:srgbClr val="004992"/>
                </a:solidFill>
                <a:latin typeface="+mn-lt"/>
                <a:ea typeface="+mn-ea"/>
                <a:cs typeface="+mn-cs"/>
              </a:rPr>
              <a:t>In welke situaties trekken we conclusies zonder de volledige waarheid te kennen?</a:t>
            </a:r>
            <a:endParaRPr lang="en-US">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326045640"/>
              </p:ext>
            </p:extLst>
          </p:nvPr>
        </p:nvGraphicFramePr>
        <p:xfrm>
          <a:off x="408955" y="2416737"/>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l-NL" sz="3600">
                <a:solidFill>
                  <a:srgbClr val="004992"/>
                </a:solidFill>
                <a:latin typeface="+mn-lt"/>
                <a:ea typeface="+mn-ea"/>
                <a:cs typeface="+mn-cs"/>
              </a:rPr>
              <a:t>Overhaaste conclusies</a:t>
            </a:r>
            <a:br>
              <a:rPr lang="nl-NL" sz="3600">
                <a:solidFill>
                  <a:srgbClr val="004992"/>
                </a:solidFill>
                <a:latin typeface="+mn-lt"/>
                <a:ea typeface="+mn-ea"/>
                <a:cs typeface="+mn-cs"/>
              </a:rPr>
            </a:br>
            <a:r>
              <a:rPr lang="nl-NL">
                <a:solidFill>
                  <a:srgbClr val="004992"/>
                </a:solidFill>
                <a:latin typeface="+mn-lt"/>
                <a:ea typeface="+mn-ea"/>
                <a:cs typeface="+mn-cs"/>
              </a:rPr>
              <a:t>In welke situaties trekken we conclusies zonder de volledige waarheid te kennen?</a:t>
            </a:r>
            <a:endParaRPr lang="en-US">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873982521"/>
              </p:ext>
            </p:extLst>
          </p:nvPr>
        </p:nvGraphicFramePr>
        <p:xfrm>
          <a:off x="408955" y="2416737"/>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Speeddaten: je hebt maar kort de tijd om je keuze tussen de kandidaten te maken om er één mee uit te nemen.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6</a:t>
            </a:fld>
            <a:endParaRPr lang="de-DE" altLang="de-DE"/>
          </a:p>
        </p:txBody>
      </p:sp>
    </p:spTree>
    <p:extLst>
      <p:ext uri="{BB962C8B-B14F-4D97-AF65-F5344CB8AC3E}">
        <p14:creationId xmlns:p14="http://schemas.microsoft.com/office/powerpoint/2010/main" val="4256162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l-NL" sz="3600">
                <a:solidFill>
                  <a:srgbClr val="004992"/>
                </a:solidFill>
                <a:latin typeface="+mn-lt"/>
                <a:ea typeface="+mn-ea"/>
                <a:cs typeface="+mn-cs"/>
              </a:rPr>
              <a:t>Overhaaste conclusies</a:t>
            </a:r>
            <a:br>
              <a:rPr lang="nl-NL" sz="3600">
                <a:solidFill>
                  <a:srgbClr val="004992"/>
                </a:solidFill>
                <a:latin typeface="+mn-lt"/>
                <a:ea typeface="+mn-ea"/>
                <a:cs typeface="+mn-cs"/>
              </a:rPr>
            </a:br>
            <a:r>
              <a:rPr lang="nl-NL">
                <a:solidFill>
                  <a:srgbClr val="004992"/>
                </a:solidFill>
                <a:latin typeface="+mn-lt"/>
                <a:ea typeface="+mn-ea"/>
                <a:cs typeface="+mn-cs"/>
              </a:rPr>
              <a:t>In welke situaties trekken we conclusies zonder de volledige waarheid te kennen?</a:t>
            </a:r>
            <a:endParaRPr lang="en-US">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854283269"/>
              </p:ext>
            </p:extLst>
          </p:nvPr>
        </p:nvGraphicFramePr>
        <p:xfrm>
          <a:off x="408955" y="2416737"/>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Speeddaten: je hebt maar kort de tijd om je keuze tussen de kandidaten te maken om er één mee uit te nemen.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7</a:t>
            </a:fld>
            <a:endParaRPr lang="de-DE" altLang="de-DE"/>
          </a:p>
        </p:txBody>
      </p:sp>
    </p:spTree>
    <p:extLst>
      <p:ext uri="{BB962C8B-B14F-4D97-AF65-F5344CB8AC3E}">
        <p14:creationId xmlns:p14="http://schemas.microsoft.com/office/powerpoint/2010/main" val="2278120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l-NL" sz="3600">
                <a:solidFill>
                  <a:srgbClr val="004992"/>
                </a:solidFill>
                <a:latin typeface="+mn-lt"/>
                <a:ea typeface="+mn-ea"/>
                <a:cs typeface="+mn-cs"/>
              </a:rPr>
              <a:t>Overhaaste conclusies</a:t>
            </a:r>
            <a:br>
              <a:rPr lang="nl-NL" sz="3600">
                <a:solidFill>
                  <a:srgbClr val="004992"/>
                </a:solidFill>
                <a:latin typeface="+mn-lt"/>
                <a:ea typeface="+mn-ea"/>
                <a:cs typeface="+mn-cs"/>
              </a:rPr>
            </a:br>
            <a:r>
              <a:rPr lang="nl-NL">
                <a:solidFill>
                  <a:srgbClr val="004992"/>
                </a:solidFill>
                <a:latin typeface="+mn-lt"/>
                <a:ea typeface="+mn-ea"/>
                <a:cs typeface="+mn-cs"/>
              </a:rPr>
              <a:t>In welke situaties trekken we conclusies zonder de volledige waarheid te kennen?</a:t>
            </a:r>
            <a:endParaRPr lang="en-US">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4036439680"/>
              </p:ext>
            </p:extLst>
          </p:nvPr>
        </p:nvGraphicFramePr>
        <p:xfrm>
          <a:off x="408955" y="2416737"/>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Speeddaten: je hebt maar kort de tijd om je keuze tussen de kandidaten te maken om er één mee uit te nemen.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Vooroordelen kunnen leiden tot snel </a:t>
                      </a:r>
                      <a:r>
                        <a:rPr kumimoji="0" lang="nl-NL" sz="2400" b="0" i="0" u="none" strike="noStrike" cap="none" normalizeH="0" baseline="0">
                          <a:ln>
                            <a:noFill/>
                          </a:ln>
                          <a:solidFill>
                            <a:srgbClr val="333333"/>
                          </a:solidFill>
                          <a:effectLst/>
                          <a:latin typeface="Calibri Light"/>
                          <a:cs typeface="Times New Roman" pitchFamily="18" charset="0"/>
                        </a:rPr>
                        <a:t>veralgemeniseren (“Alle </a:t>
                      </a:r>
                      <a:r>
                        <a:rPr kumimoji="0" lang="nl-NL" sz="2400" b="0" i="0" u="none" strike="noStrike" cap="none" normalizeH="0" baseline="0" dirty="0">
                          <a:ln>
                            <a:noFill/>
                          </a:ln>
                          <a:solidFill>
                            <a:srgbClr val="333333"/>
                          </a:solidFill>
                          <a:effectLst/>
                          <a:latin typeface="Calibri Light"/>
                          <a:cs typeface="Times New Roman" pitchFamily="18" charset="0"/>
                        </a:rPr>
                        <a:t>dikke mensen </a:t>
                      </a:r>
                      <a:r>
                        <a:rPr kumimoji="0" lang="nl-NL" sz="2400" b="0" i="0" u="none" strike="noStrike" cap="none" normalizeH="0" baseline="0">
                          <a:ln>
                            <a:noFill/>
                          </a:ln>
                          <a:solidFill>
                            <a:srgbClr val="333333"/>
                          </a:solidFill>
                          <a:effectLst/>
                          <a:latin typeface="Calibri Light"/>
                          <a:cs typeface="Times New Roman" pitchFamily="18" charset="0"/>
                        </a:rPr>
                        <a:t>zijn gezellig”).</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8</a:t>
            </a:fld>
            <a:endParaRPr lang="de-DE" altLang="de-DE"/>
          </a:p>
        </p:txBody>
      </p:sp>
    </p:spTree>
    <p:extLst>
      <p:ext uri="{BB962C8B-B14F-4D97-AF65-F5344CB8AC3E}">
        <p14:creationId xmlns:p14="http://schemas.microsoft.com/office/powerpoint/2010/main" val="3246037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l-NL" sz="3600">
                <a:solidFill>
                  <a:srgbClr val="004992"/>
                </a:solidFill>
                <a:latin typeface="+mn-lt"/>
                <a:ea typeface="+mn-ea"/>
                <a:cs typeface="+mn-cs"/>
              </a:rPr>
              <a:t>Overhaaste conclusies</a:t>
            </a:r>
            <a:br>
              <a:rPr lang="nl-NL" sz="3600">
                <a:solidFill>
                  <a:srgbClr val="004992"/>
                </a:solidFill>
                <a:latin typeface="+mn-lt"/>
                <a:ea typeface="+mn-ea"/>
                <a:cs typeface="+mn-cs"/>
              </a:rPr>
            </a:br>
            <a:r>
              <a:rPr lang="nl-NL">
                <a:solidFill>
                  <a:srgbClr val="004992"/>
                </a:solidFill>
                <a:latin typeface="+mn-lt"/>
                <a:ea typeface="+mn-ea"/>
                <a:cs typeface="+mn-cs"/>
              </a:rPr>
              <a:t>In welke situaties trekken we conclusies zonder de volledige waarheid te kennen?</a:t>
            </a:r>
            <a:endParaRPr lang="en-US">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783214494"/>
              </p:ext>
            </p:extLst>
          </p:nvPr>
        </p:nvGraphicFramePr>
        <p:xfrm>
          <a:off x="408955" y="2416737"/>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mn-lt"/>
                          <a:ea typeface="+mn-ea"/>
                          <a:cs typeface="+mn-cs"/>
                        </a:rPr>
                        <a:t>... als we beperkt toegang hebben tot informatie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mn-lt"/>
                          <a:ea typeface="+mn-ea"/>
                          <a:cs typeface="+mn-cs"/>
                        </a:rPr>
                        <a:t>Speeddaten: je hebt maar kort de tijd om je keuze tussen de kandidaten te maken om er één mee uit te nemen.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mn-lt"/>
                          <a:ea typeface="+mn-ea"/>
                          <a:cs typeface="+mn-cs"/>
                        </a:rPr>
                        <a:t>... bij eerdere ervaring, die we veralgemeniseren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mn-lt"/>
                          <a:ea typeface="+mn-ea"/>
                          <a:cs typeface="+mn-cs"/>
                        </a:rPr>
                        <a:t>Vooroordelen kunnen leiden tot snel </a:t>
                      </a:r>
                      <a:r>
                        <a:rPr kumimoji="0" lang="nl-NL" sz="2400" b="0" i="0" u="none" strike="noStrike" cap="none" normalizeH="0" baseline="0">
                          <a:ln>
                            <a:noFill/>
                          </a:ln>
                          <a:solidFill>
                            <a:srgbClr val="333333"/>
                          </a:solidFill>
                          <a:effectLst/>
                          <a:latin typeface="+mn-lt"/>
                          <a:ea typeface="+mn-ea"/>
                          <a:cs typeface="+mn-cs"/>
                        </a:rPr>
                        <a:t>veralgemeniseren (“Alle </a:t>
                      </a:r>
                      <a:r>
                        <a:rPr kumimoji="0" lang="nl-NL" sz="2400" b="0" i="0" u="none" strike="noStrike" cap="none" normalizeH="0" baseline="0" dirty="0">
                          <a:ln>
                            <a:noFill/>
                          </a:ln>
                          <a:solidFill>
                            <a:srgbClr val="333333"/>
                          </a:solidFill>
                          <a:effectLst/>
                          <a:latin typeface="+mn-lt"/>
                          <a:ea typeface="+mn-ea"/>
                          <a:cs typeface="+mn-cs"/>
                        </a:rPr>
                        <a:t>dikke mensen </a:t>
                      </a:r>
                      <a:r>
                        <a:rPr kumimoji="0" lang="nl-NL" sz="2400" b="0" i="0" u="none" strike="noStrike" cap="none" normalizeH="0" baseline="0">
                          <a:ln>
                            <a:noFill/>
                          </a:ln>
                          <a:solidFill>
                            <a:srgbClr val="333333"/>
                          </a:solidFill>
                          <a:effectLst/>
                          <a:latin typeface="+mn-lt"/>
                          <a:ea typeface="+mn-ea"/>
                          <a:cs typeface="+mn-cs"/>
                        </a:rPr>
                        <a:t>zijn gezellig”).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mn-lt"/>
                          <a:ea typeface="+mn-ea"/>
                          <a:cs typeface="+mn-cs"/>
                        </a:rPr>
                        <a:t>... als de beslissing er niet echt toe doet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9</a:t>
            </a:fld>
            <a:endParaRPr lang="de-DE" altLang="de-DE"/>
          </a:p>
        </p:txBody>
      </p:sp>
    </p:spTree>
    <p:extLst>
      <p:ext uri="{BB962C8B-B14F-4D97-AF65-F5344CB8AC3E}">
        <p14:creationId xmlns:p14="http://schemas.microsoft.com/office/powerpoint/2010/main" val="1837679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l-NL" sz="3600">
                <a:solidFill>
                  <a:srgbClr val="004992"/>
                </a:solidFill>
                <a:latin typeface="+mn-lt"/>
                <a:ea typeface="+mn-ea"/>
                <a:cs typeface="+mn-cs"/>
              </a:rPr>
              <a:t>Overhaaste conclusies</a:t>
            </a:r>
            <a:br>
              <a:rPr lang="nl-NL" sz="3600">
                <a:solidFill>
                  <a:srgbClr val="004992"/>
                </a:solidFill>
                <a:latin typeface="+mn-lt"/>
                <a:ea typeface="+mn-ea"/>
                <a:cs typeface="+mn-cs"/>
              </a:rPr>
            </a:br>
            <a:r>
              <a:rPr lang="nl-NL">
                <a:solidFill>
                  <a:srgbClr val="004992"/>
                </a:solidFill>
                <a:latin typeface="+mn-lt"/>
                <a:ea typeface="+mn-ea"/>
                <a:cs typeface="+mn-cs"/>
              </a:rPr>
              <a:t>In welke situaties trekken we conclusies zonder de volledige waarheid te kennen?</a:t>
            </a:r>
            <a:endParaRPr lang="en-US">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764201218"/>
              </p:ext>
            </p:extLst>
          </p:nvPr>
        </p:nvGraphicFramePr>
        <p:xfrm>
          <a:off x="408955" y="2416737"/>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mn-lt"/>
                          <a:ea typeface="+mn-ea"/>
                          <a:cs typeface="+mn-cs"/>
                        </a:rPr>
                        <a:t>... als we beperkt toegang hebben tot informatie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mn-lt"/>
                          <a:ea typeface="+mn-ea"/>
                          <a:cs typeface="+mn-cs"/>
                        </a:rPr>
                        <a:t>Speeddaten: je hebt maar kort de tijd om je keuze tussen de kandidaten te maken om er één mee uit te nemen.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mn-lt"/>
                          <a:ea typeface="+mn-ea"/>
                          <a:cs typeface="+mn-cs"/>
                        </a:rPr>
                        <a:t>... bij eerdere ervaring, die we veralgemeniseren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mn-lt"/>
                          <a:ea typeface="+mn-ea"/>
                          <a:cs typeface="+mn-cs"/>
                        </a:rPr>
                        <a:t>Vooroordelen kunnen leiden tot snel </a:t>
                      </a:r>
                      <a:r>
                        <a:rPr kumimoji="0" lang="nl-NL" sz="2400" b="0" i="0" u="none" strike="noStrike" cap="none" normalizeH="0" baseline="0">
                          <a:ln>
                            <a:noFill/>
                          </a:ln>
                          <a:solidFill>
                            <a:srgbClr val="333333"/>
                          </a:solidFill>
                          <a:effectLst/>
                          <a:latin typeface="+mn-lt"/>
                          <a:ea typeface="+mn-ea"/>
                          <a:cs typeface="+mn-cs"/>
                        </a:rPr>
                        <a:t>veralgemeniseren (“Alle </a:t>
                      </a:r>
                      <a:r>
                        <a:rPr kumimoji="0" lang="nl-NL" sz="2400" b="0" i="0" u="none" strike="noStrike" cap="none" normalizeH="0" baseline="0" dirty="0">
                          <a:ln>
                            <a:noFill/>
                          </a:ln>
                          <a:solidFill>
                            <a:srgbClr val="333333"/>
                          </a:solidFill>
                          <a:effectLst/>
                          <a:latin typeface="+mn-lt"/>
                          <a:ea typeface="+mn-ea"/>
                          <a:cs typeface="+mn-cs"/>
                        </a:rPr>
                        <a:t>dikke mensen </a:t>
                      </a:r>
                      <a:r>
                        <a:rPr kumimoji="0" lang="nl-NL" sz="2400" b="0" i="0" u="none" strike="noStrike" cap="none" normalizeH="0" baseline="0">
                          <a:ln>
                            <a:noFill/>
                          </a:ln>
                          <a:solidFill>
                            <a:srgbClr val="333333"/>
                          </a:solidFill>
                          <a:effectLst/>
                          <a:latin typeface="+mn-lt"/>
                          <a:ea typeface="+mn-ea"/>
                          <a:cs typeface="+mn-cs"/>
                        </a:rPr>
                        <a:t>zijn gezellig”).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mn-lt"/>
                          <a:ea typeface="+mn-ea"/>
                          <a:cs typeface="+mn-cs"/>
                        </a:rPr>
                        <a:t>... als de beslissing er niet echt toe doet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mn-lt"/>
                          <a:ea typeface="+mn-ea"/>
                          <a:cs typeface="+mn-cs"/>
                        </a:rPr>
                        <a:t>Kiezen van taartje, kleur van je sokken, soort lunch, enz.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10</a:t>
            </a:fld>
            <a:endParaRPr lang="de-DE" altLang="de-DE"/>
          </a:p>
        </p:txBody>
      </p:sp>
    </p:spTree>
    <p:extLst>
      <p:ext uri="{BB962C8B-B14F-4D97-AF65-F5344CB8AC3E}">
        <p14:creationId xmlns:p14="http://schemas.microsoft.com/office/powerpoint/2010/main" val="397140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152"/>
          <p:cNvGraphicFramePr>
            <a:graphicFrameLocks noGrp="1"/>
          </p:cNvGraphicFramePr>
          <p:nvPr>
            <p:extLst>
              <p:ext uri="{D42A27DB-BD31-4B8C-83A1-F6EECF244321}">
                <p14:modId xmlns:p14="http://schemas.microsoft.com/office/powerpoint/2010/main" val="2093552531"/>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Voorbeeld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Geschiedenis</a:t>
                      </a: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Arial" charset="0"/>
                        </a:rPr>
                        <a:t>Diana’s dood: ongeluk of moord?</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Arial" charset="0"/>
                        </a:rPr>
                        <a:t>Mohamed al Fayed stak miljoenen in het verspreiden van zijn overtuiging dat prinses Diana en zijn zoon Dodi vermoord waren door de Britse veiligheidsdienst, op aanraden van prins Philip, de echtgenoot van de Britse koningin.</a:t>
                      </a:r>
                      <a:endParaRPr kumimoji="0" lang="de-DE" sz="2000" b="0" i="0" u="none" strike="noStrike" cap="none" normalizeH="0" baseline="0" dirty="0">
                        <a:ln>
                          <a:noFill/>
                        </a:ln>
                        <a:solidFill>
                          <a:srgbClr val="333333"/>
                        </a:solidFill>
                        <a:effectLst/>
                        <a:latin typeface="Calibri Ligh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5615" name="Picture 16" descr="Diana+and+Dodi+memorial+in+Harrods+von+Anosmia+(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267" y="3113043"/>
            <a:ext cx="192024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a:t>
            </a:r>
          </a:p>
        </p:txBody>
      </p:sp>
      <p:sp>
        <p:nvSpPr>
          <p:cNvPr id="10" name="Caption_25615"/>
          <p:cNvSpPr txBox="1">
            <a:spLocks noChangeArrowheads="1"/>
          </p:cNvSpPr>
          <p:nvPr/>
        </p:nvSpPr>
        <p:spPr bwMode="auto">
          <a:xfrm>
            <a:off x="793266" y="5673363"/>
            <a:ext cx="1920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t-BR" altLang="de-DE" sz="1400" dirty="0">
                <a:latin typeface="Calibri Light"/>
              </a:rPr>
              <a:t>Diana en Dodi</a:t>
            </a:r>
            <a:endParaRPr lang="en-GB" altLang="de-DE" sz="1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152"/>
          <p:cNvGraphicFramePr>
            <a:graphicFrameLocks noGrp="1"/>
          </p:cNvGraphicFramePr>
          <p:nvPr>
            <p:extLst>
              <p:ext uri="{D42A27DB-BD31-4B8C-83A1-F6EECF244321}">
                <p14:modId xmlns:p14="http://schemas.microsoft.com/office/powerpoint/2010/main" val="911501451"/>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Voorbeeld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Geschiedenis</a:t>
                      </a: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Arial" charset="0"/>
                        </a:rPr>
                        <a:t>Diana’s dood: ongeluk of moord?</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Arial" charset="0"/>
                        </a:rPr>
                        <a:t>In het Verenigd Koninkrijk vond ruim 60% van alle mensen dat er een luchtje zat aan haar dood op 31 augustus 1997.</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Arial" charset="0"/>
                        </a:rPr>
                        <a:t>Het ongeluk zou zijn bekokstoofd door de Britse veiligheidsdienst, door Buckingham Palace of door duistere machten met een niet-Engelse tongval.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5615" name="Picture 16" descr="Diana+and+Dodi+memorial+in+Harrods+von+Anosmia+(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267" y="3113043"/>
            <a:ext cx="192024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a:t>
            </a:r>
          </a:p>
        </p:txBody>
      </p:sp>
      <p:sp>
        <p:nvSpPr>
          <p:cNvPr id="10" name="Caption_25615"/>
          <p:cNvSpPr txBox="1">
            <a:spLocks noChangeArrowheads="1"/>
          </p:cNvSpPr>
          <p:nvPr/>
        </p:nvSpPr>
        <p:spPr bwMode="auto">
          <a:xfrm>
            <a:off x="793266" y="5673363"/>
            <a:ext cx="1920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t-BR" altLang="de-DE" sz="1400" dirty="0">
                <a:latin typeface="Calibri Light"/>
              </a:rPr>
              <a:t>Diana en Dodi</a:t>
            </a:r>
            <a:endParaRPr lang="en-GB" altLang="de-DE" sz="1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12</a:t>
            </a:fld>
            <a:endParaRPr lang="de-DE" altLang="de-DE"/>
          </a:p>
        </p:txBody>
      </p:sp>
    </p:spTree>
    <p:extLst>
      <p:ext uri="{BB962C8B-B14F-4D97-AF65-F5344CB8AC3E}">
        <p14:creationId xmlns:p14="http://schemas.microsoft.com/office/powerpoint/2010/main" val="2976245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152"/>
          <p:cNvGraphicFramePr>
            <a:graphicFrameLocks noGrp="1"/>
          </p:cNvGraphicFramePr>
          <p:nvPr>
            <p:extLst>
              <p:ext uri="{D42A27DB-BD31-4B8C-83A1-F6EECF244321}">
                <p14:modId xmlns:p14="http://schemas.microsoft.com/office/powerpoint/2010/main" val="1158125480"/>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Voorbeeld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Geschiedenis</a:t>
                      </a: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Arial" charset="0"/>
                        </a:rPr>
                        <a:t>Diana’s dood: ongeluk of moord?</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Arial" charset="0"/>
                        </a:rPr>
                        <a:t>Diana moest dood om te voorkomen dat ze</a:t>
                      </a:r>
                    </a:p>
                    <a:p>
                      <a:pPr marL="457200" marR="0" lvl="0" indent="-457200" algn="l" defTabSz="914400" rtl="0" eaLnBrk="1" fontAlgn="base" latinLnBrk="0" hangingPunct="1">
                        <a:lnSpc>
                          <a:spcPct val="100000"/>
                        </a:lnSpc>
                        <a:spcBef>
                          <a:spcPts val="1200"/>
                        </a:spcBef>
                        <a:spcAft>
                          <a:spcPts val="0"/>
                        </a:spcAft>
                        <a:buClr>
                          <a:srgbClr val="333333"/>
                        </a:buClr>
                        <a:buSzTx/>
                        <a:buFont typeface="+mj-lt"/>
                        <a:buAutoNum type="alphaLcParenR"/>
                        <a:tabLst/>
                      </a:pPr>
                      <a:r>
                        <a:rPr kumimoji="0" lang="nl-NL" sz="2000" b="0" i="0" u="none" strike="noStrike" cap="none" normalizeH="0" baseline="0" dirty="0">
                          <a:ln>
                            <a:noFill/>
                          </a:ln>
                          <a:solidFill>
                            <a:srgbClr val="333333"/>
                          </a:solidFill>
                          <a:effectLst/>
                          <a:latin typeface="Calibri Light"/>
                          <a:cs typeface="Arial" charset="0"/>
                        </a:rPr>
                        <a:t>zou bevallen van een moslimbaby,</a:t>
                      </a:r>
                    </a:p>
                    <a:p>
                      <a:pPr marL="457200" marR="0" lvl="0" indent="-457200" algn="l" defTabSz="914400" rtl="0" eaLnBrk="1" fontAlgn="base" latinLnBrk="0" hangingPunct="1">
                        <a:lnSpc>
                          <a:spcPct val="100000"/>
                        </a:lnSpc>
                        <a:spcBef>
                          <a:spcPts val="1200"/>
                        </a:spcBef>
                        <a:spcAft>
                          <a:spcPts val="0"/>
                        </a:spcAft>
                        <a:buClr>
                          <a:srgbClr val="333333"/>
                        </a:buClr>
                        <a:buSzTx/>
                        <a:buFont typeface="+mj-lt"/>
                        <a:buAutoNum type="alphaLcParenR"/>
                        <a:tabLst/>
                      </a:pPr>
                      <a:r>
                        <a:rPr kumimoji="0" lang="nl-NL" sz="2000" b="0" i="0" u="none" strike="noStrike" cap="none" normalizeH="0" baseline="0" dirty="0">
                          <a:ln>
                            <a:noFill/>
                          </a:ln>
                          <a:solidFill>
                            <a:srgbClr val="333333"/>
                          </a:solidFill>
                          <a:effectLst/>
                          <a:latin typeface="Calibri Light"/>
                          <a:cs typeface="Arial" charset="0"/>
                        </a:rPr>
                        <a:t>zou trouwen met een Arabier,</a:t>
                      </a:r>
                    </a:p>
                    <a:p>
                      <a:pPr marL="457200" marR="0" lvl="0" indent="-457200" algn="l" defTabSz="914400" rtl="0" eaLnBrk="1" fontAlgn="base" latinLnBrk="0" hangingPunct="1">
                        <a:lnSpc>
                          <a:spcPct val="100000"/>
                        </a:lnSpc>
                        <a:spcBef>
                          <a:spcPts val="1200"/>
                        </a:spcBef>
                        <a:spcAft>
                          <a:spcPts val="0"/>
                        </a:spcAft>
                        <a:buClr>
                          <a:srgbClr val="333333"/>
                        </a:buClr>
                        <a:buSzTx/>
                        <a:buFont typeface="+mj-lt"/>
                        <a:buAutoNum type="alphaLcParenR"/>
                        <a:tabLst/>
                      </a:pPr>
                      <a:r>
                        <a:rPr kumimoji="0" lang="nl-NL" sz="2000" b="0" i="0" u="none" strike="noStrike" cap="none" normalizeH="0" baseline="0" dirty="0">
                          <a:ln>
                            <a:noFill/>
                          </a:ln>
                          <a:solidFill>
                            <a:srgbClr val="333333"/>
                          </a:solidFill>
                          <a:effectLst/>
                          <a:latin typeface="Calibri Light"/>
                          <a:cs typeface="Arial" charset="0"/>
                        </a:rPr>
                        <a:t>het boegbeeld zou worden van een republikeinse beweging.</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Arial" charset="0"/>
                        </a:rPr>
                        <a:t>Men geloofde in ieder geval niet dat ze om het leven was gekomen omdat ze achterin de auto zat (zonder veiligheidsriem om te doen) bij een dronken chauffeur die te hard reed…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5615" name="Picture 16" descr="Diana+and+Dodi+memorial+in+Harrods+von+Anosmia+(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267" y="3113043"/>
            <a:ext cx="192024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a:t>
            </a:r>
          </a:p>
        </p:txBody>
      </p:sp>
      <p:sp>
        <p:nvSpPr>
          <p:cNvPr id="10" name="Caption_25615"/>
          <p:cNvSpPr txBox="1">
            <a:spLocks noChangeArrowheads="1"/>
          </p:cNvSpPr>
          <p:nvPr/>
        </p:nvSpPr>
        <p:spPr bwMode="auto">
          <a:xfrm>
            <a:off x="793266" y="5673363"/>
            <a:ext cx="1920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t-BR" altLang="de-DE" sz="1400" dirty="0">
                <a:latin typeface="Calibri Light"/>
              </a:rPr>
              <a:t>Diana en Dodi</a:t>
            </a:r>
            <a:endParaRPr lang="en-GB" altLang="de-DE" sz="1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13</a:t>
            </a:fld>
            <a:endParaRPr lang="de-DE" altLang="de-DE"/>
          </a:p>
        </p:txBody>
      </p:sp>
    </p:spTree>
    <p:extLst>
      <p:ext uri="{BB962C8B-B14F-4D97-AF65-F5344CB8AC3E}">
        <p14:creationId xmlns:p14="http://schemas.microsoft.com/office/powerpoint/2010/main" val="883409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152"/>
          <p:cNvGraphicFramePr>
            <a:graphicFrameLocks noGrp="1"/>
          </p:cNvGraphicFramePr>
          <p:nvPr>
            <p:extLst>
              <p:ext uri="{D42A27DB-BD31-4B8C-83A1-F6EECF244321}">
                <p14:modId xmlns:p14="http://schemas.microsoft.com/office/powerpoint/2010/main" val="1882274983"/>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Voorbeeld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Geschiedenis</a:t>
                      </a: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Arial" charset="0"/>
                        </a:rPr>
                        <a:t>Diana’s dood: ongeluk of moord?</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Arial" charset="0"/>
                        </a:rPr>
                        <a:t>Na meer dan tien jaar, 660 getuigstukken en 330 ondervraagden is er geen enkel bewijs voor een complot.</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Arial" charset="0"/>
                        </a:rPr>
                        <a:t>Diana was niet zwanger, de chauffeur wel dronken, er was geen lichtstraal en een Fiat Uno was niet de oorzaak van het ongeluk. </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Arial" charset="0"/>
                        </a:rPr>
                        <a:t>De doodsoorzaak was puur en simpel een verkeersongeval.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5615" name="Picture 16" descr="Diana+and+Dodi+memorial+in+Harrods+von+Anosmia+(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267" y="3113043"/>
            <a:ext cx="192024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a:t>
            </a:r>
          </a:p>
        </p:txBody>
      </p:sp>
      <p:sp>
        <p:nvSpPr>
          <p:cNvPr id="10" name="Caption_25615"/>
          <p:cNvSpPr txBox="1">
            <a:spLocks noChangeArrowheads="1"/>
          </p:cNvSpPr>
          <p:nvPr/>
        </p:nvSpPr>
        <p:spPr bwMode="auto">
          <a:xfrm>
            <a:off x="793266" y="5673363"/>
            <a:ext cx="1920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t-BR" altLang="de-DE" sz="1400" dirty="0">
                <a:latin typeface="Calibri Light"/>
              </a:rPr>
              <a:t>Diana en Dodi</a:t>
            </a:r>
            <a:endParaRPr lang="en-GB" altLang="de-DE" sz="1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14</a:t>
            </a:fld>
            <a:endParaRPr lang="de-DE" altLang="de-DE"/>
          </a:p>
        </p:txBody>
      </p:sp>
    </p:spTree>
    <p:extLst>
      <p:ext uri="{BB962C8B-B14F-4D97-AF65-F5344CB8AC3E}">
        <p14:creationId xmlns:p14="http://schemas.microsoft.com/office/powerpoint/2010/main" val="701965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Overhaaste</a:t>
            </a:r>
            <a:r>
              <a:rPr lang="en-US" sz="3600" dirty="0">
                <a:solidFill>
                  <a:srgbClr val="004992"/>
                </a:solidFill>
                <a:latin typeface="Calibri Light"/>
              </a:rPr>
              <a:t> </a:t>
            </a:r>
            <a:r>
              <a:rPr lang="en-US" sz="3600" dirty="0" err="1">
                <a:solidFill>
                  <a:srgbClr val="004992"/>
                </a:solidFill>
                <a:latin typeface="Calibri Light"/>
              </a:rPr>
              <a:t>conclusies</a:t>
            </a:r>
            <a:r>
              <a:rPr lang="en-US" sz="3600" dirty="0">
                <a:solidFill>
                  <a:srgbClr val="004992"/>
                </a:solidFill>
                <a:latin typeface="Calibri Light"/>
              </a:rPr>
              <a:t>, </a:t>
            </a:r>
            <a:r>
              <a:rPr lang="en-US" sz="3600" dirty="0" err="1">
                <a:solidFill>
                  <a:srgbClr val="004992"/>
                </a:solidFill>
                <a:latin typeface="Calibri Light"/>
              </a:rPr>
              <a:t>voorbeeld</a:t>
            </a:r>
            <a:r>
              <a:rPr lang="en-US" sz="3600" dirty="0">
                <a:solidFill>
                  <a:srgbClr val="004992"/>
                </a:solidFill>
                <a:latin typeface="Calibri Light"/>
              </a:rPr>
              <a:t> </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geruchten</a:t>
            </a:r>
            <a:r>
              <a:rPr lang="en-US" dirty="0">
                <a:solidFill>
                  <a:srgbClr val="004992"/>
                </a:solidFill>
                <a:latin typeface="Calibri Light"/>
              </a:rPr>
              <a:t> -</a:t>
            </a:r>
          </a:p>
        </p:txBody>
      </p:sp>
      <p:graphicFrame>
        <p:nvGraphicFramePr>
          <p:cNvPr id="11" name="Group 26"/>
          <p:cNvGraphicFramePr>
            <a:graphicFrameLocks noGrp="1"/>
          </p:cNvGraphicFramePr>
          <p:nvPr>
            <p:extLst>
              <p:ext uri="{D42A27DB-BD31-4B8C-83A1-F6EECF244321}">
                <p14:modId xmlns:p14="http://schemas.microsoft.com/office/powerpoint/2010/main" val="3007978968"/>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250625">
                  <a:extLst>
                    <a:ext uri="{9D8B030D-6E8A-4147-A177-3AD203B41FA5}">
                      <a16:colId xmlns:a16="http://schemas.microsoft.com/office/drawing/2014/main" val="20001"/>
                    </a:ext>
                  </a:extLst>
                </a:gridCol>
                <a:gridCol w="277104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Gerucht</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voor &amp; tegen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“bewijsstuk”</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1800" b="0" i="0" u="none" strike="noStrike" cap="none" normalizeH="0" baseline="0">
                          <a:ln>
                            <a:noFill/>
                          </a:ln>
                          <a:solidFill>
                            <a:srgbClr val="333333"/>
                          </a:solidFill>
                          <a:effectLst/>
                          <a:latin typeface="Calibri Light"/>
                          <a:cs typeface="Times New Roman" pitchFamily="18" charset="0"/>
                        </a:rPr>
                        <a:t>In de jaren 80 gingen er geruchten dat op de Marlboro-</a:t>
                      </a:r>
                      <a:br>
                        <a:rPr kumimoji="0" lang="nl-NL" sz="1800" b="0" i="0" u="none" strike="noStrike" cap="none" normalizeH="0" baseline="0">
                          <a:ln>
                            <a:noFill/>
                          </a:ln>
                          <a:solidFill>
                            <a:srgbClr val="333333"/>
                          </a:solidFill>
                          <a:effectLst/>
                          <a:latin typeface="Calibri Light"/>
                          <a:cs typeface="Times New Roman" pitchFamily="18" charset="0"/>
                        </a:rPr>
                      </a:br>
                      <a:r>
                        <a:rPr kumimoji="0" lang="nl-NL" sz="1800" b="0" i="0" u="none" strike="noStrike" cap="none" normalizeH="0" baseline="0">
                          <a:ln>
                            <a:noFill/>
                          </a:ln>
                          <a:solidFill>
                            <a:srgbClr val="333333"/>
                          </a:solidFill>
                          <a:effectLst/>
                          <a:latin typeface="Calibri Light"/>
                          <a:cs typeface="Times New Roman" pitchFamily="18" charset="0"/>
                        </a:rPr>
                        <a:t>verpakking aanwijzingen stonden die er op duiden dat </a:t>
                      </a:r>
                      <a:br>
                        <a:rPr kumimoji="0" lang="nl-NL" sz="1800" b="0" i="0" u="none" strike="noStrike" cap="none" normalizeH="0" baseline="0">
                          <a:ln>
                            <a:noFill/>
                          </a:ln>
                          <a:solidFill>
                            <a:srgbClr val="333333"/>
                          </a:solidFill>
                          <a:effectLst/>
                          <a:latin typeface="Calibri Light"/>
                          <a:cs typeface="Times New Roman" pitchFamily="18" charset="0"/>
                        </a:rPr>
                      </a:br>
                      <a:r>
                        <a:rPr kumimoji="0" lang="nl-NL" sz="1800" b="0" i="0" u="none" strike="noStrike" cap="none" normalizeH="0" baseline="0">
                          <a:ln>
                            <a:noFill/>
                          </a:ln>
                          <a:solidFill>
                            <a:srgbClr val="333333"/>
                          </a:solidFill>
                          <a:effectLst/>
                          <a:latin typeface="Calibri Light"/>
                          <a:cs typeface="Times New Roman" pitchFamily="18" charset="0"/>
                        </a:rPr>
                        <a:t>Ku Klux Klan de eigenaar was van de firma.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nl-NL" sz="1500" b="1" i="0" u="none" strike="noStrike" cap="none" normalizeH="0" baseline="0" dirty="0">
                          <a:ln>
                            <a:noFill/>
                          </a:ln>
                          <a:solidFill>
                            <a:srgbClr val="333333"/>
                          </a:solidFill>
                          <a:effectLst/>
                          <a:latin typeface="Calibri Light"/>
                          <a:cs typeface="Times New Roman" pitchFamily="18" charset="0"/>
                        </a:rPr>
                        <a:t>voor:</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1" i="0" u="none" strike="noStrike" cap="none" normalizeH="0" baseline="0" dirty="0">
                          <a:ln>
                            <a:noFill/>
                          </a:ln>
                          <a:solidFill>
                            <a:srgbClr val="004992"/>
                          </a:solidFill>
                          <a:effectLst/>
                          <a:latin typeface="Calibri Light"/>
                          <a:cs typeface="Times New Roman" pitchFamily="18" charset="0"/>
                        </a:rPr>
                        <a:t>???</a:t>
                      </a:r>
                      <a:r>
                        <a:rPr kumimoji="0" lang="nl-NL" sz="1500" b="0" i="0" u="none" strike="noStrike" cap="none" normalizeH="0" baseline="0" dirty="0">
                          <a:ln>
                            <a:noFill/>
                          </a:ln>
                          <a:solidFill>
                            <a:srgbClr val="333333"/>
                          </a:solidFill>
                          <a:effectLst/>
                          <a:latin typeface="Calibri Light"/>
                          <a:cs typeface="Times New Roman" pitchFamily="18" charset="0"/>
                        </a:rPr>
                        <a:t> </a:t>
                      </a:r>
                      <a:r>
                        <a:rPr kumimoji="0" lang="nl-NL" sz="1500" b="0" i="0" u="none" strike="noStrike" cap="none" normalizeH="0" baseline="0" dirty="0">
                          <a:ln>
                            <a:noFill/>
                          </a:ln>
                          <a:solidFill>
                            <a:srgbClr val="FFFFFF"/>
                          </a:solidFill>
                          <a:effectLst/>
                          <a:latin typeface="Calibri Light"/>
                          <a:cs typeface="Times New Roman" pitchFamily="18" charset="0"/>
                        </a:rPr>
                        <a:t>het rode zigzag patroon op de witte achtergrond vormt de hoofdletter “K”.</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FFFFFF"/>
                          </a:solidFill>
                          <a:effectLst/>
                          <a:latin typeface="Calibri Light"/>
                          <a:cs typeface="Times New Roman" pitchFamily="18" charset="0"/>
                        </a:rPr>
                        <a:t>“Mar” op zijn kop leest als “</a:t>
                      </a:r>
                      <a:r>
                        <a:rPr kumimoji="0" lang="nl-NL" sz="1500" b="0" i="0" u="none" strike="noStrike" cap="none" normalizeH="0" baseline="0" dirty="0" err="1">
                          <a:ln>
                            <a:noFill/>
                          </a:ln>
                          <a:solidFill>
                            <a:srgbClr val="FFFFFF"/>
                          </a:solidFill>
                          <a:effectLst/>
                          <a:latin typeface="Calibri Light"/>
                          <a:cs typeface="Times New Roman" pitchFamily="18" charset="0"/>
                        </a:rPr>
                        <a:t>jew</a:t>
                      </a:r>
                      <a:r>
                        <a:rPr kumimoji="0" lang="nl-NL" sz="1500" b="0" i="0" u="none" strike="noStrike" cap="none" normalizeH="0" baseline="0" dirty="0">
                          <a:ln>
                            <a:noFill/>
                          </a:ln>
                          <a:solidFill>
                            <a:srgbClr val="FFFFFF"/>
                          </a:solidFill>
                          <a:effectLst/>
                          <a:latin typeface="Calibri Light"/>
                          <a:cs typeface="Times New Roman" pitchFamily="18" charset="0"/>
                        </a:rPr>
                        <a:t>” (jood) – “</a:t>
                      </a:r>
                      <a:r>
                        <a:rPr kumimoji="0" lang="nl-NL" sz="1500" b="0" i="0" u="none" strike="noStrike" cap="none" normalizeH="0" baseline="0" dirty="0" err="1">
                          <a:ln>
                            <a:noFill/>
                          </a:ln>
                          <a:solidFill>
                            <a:srgbClr val="FFFFFF"/>
                          </a:solidFill>
                          <a:effectLst/>
                          <a:latin typeface="Calibri Light"/>
                          <a:cs typeface="Times New Roman" pitchFamily="18" charset="0"/>
                        </a:rPr>
                        <a:t>lboro</a:t>
                      </a:r>
                      <a:r>
                        <a:rPr kumimoji="0" lang="nl-NL" sz="1500" b="0" i="0" u="none" strike="noStrike" cap="none" normalizeH="0" baseline="0" dirty="0">
                          <a:ln>
                            <a:noFill/>
                          </a:ln>
                          <a:solidFill>
                            <a:srgbClr val="FFFFFF"/>
                          </a:solidFill>
                          <a:effectLst/>
                          <a:latin typeface="Calibri Light"/>
                          <a:cs typeface="Times New Roman" pitchFamily="18" charset="0"/>
                        </a:rPr>
                        <a:t>” omgekeerd gelezen lijkt op “</a:t>
                      </a:r>
                      <a:r>
                        <a:rPr kumimoji="0" lang="nl-NL" sz="1500" b="0" i="0" u="none" strike="noStrike" cap="none" normalizeH="0" baseline="0" dirty="0" err="1">
                          <a:ln>
                            <a:noFill/>
                          </a:ln>
                          <a:solidFill>
                            <a:srgbClr val="FFFFFF"/>
                          </a:solidFill>
                          <a:effectLst/>
                          <a:latin typeface="Calibri Light"/>
                          <a:cs typeface="Times New Roman" pitchFamily="18" charset="0"/>
                        </a:rPr>
                        <a:t>horrible</a:t>
                      </a:r>
                      <a:r>
                        <a:rPr kumimoji="0" lang="nl-NL" sz="1500" b="0" i="0" u="none" strike="noStrike" cap="none" normalizeH="0" baseline="0" dirty="0">
                          <a:ln>
                            <a:noFill/>
                          </a:ln>
                          <a:solidFill>
                            <a:srgbClr val="FFFFFF"/>
                          </a:solidFill>
                          <a:effectLst/>
                          <a:latin typeface="Calibri Light"/>
                          <a:cs typeface="Times New Roman" pitchFamily="18" charset="0"/>
                        </a:rPr>
                        <a:t>” (verschrikkelijk).</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FFFFFF"/>
                          </a:solidFill>
                          <a:effectLst/>
                          <a:latin typeface="Calibri Light"/>
                          <a:cs typeface="Times New Roman" pitchFamily="18" charset="0"/>
                        </a:rPr>
                        <a:t>Het motto op het wapen “</a:t>
                      </a:r>
                      <a:r>
                        <a:rPr kumimoji="0" lang="nl-NL" sz="1500" b="0" i="0" u="none" strike="noStrike" cap="none" normalizeH="0" baseline="0" dirty="0" err="1">
                          <a:ln>
                            <a:noFill/>
                          </a:ln>
                          <a:solidFill>
                            <a:srgbClr val="FFFFFF"/>
                          </a:solidFill>
                          <a:effectLst/>
                          <a:latin typeface="Calibri Light"/>
                          <a:cs typeface="Times New Roman" pitchFamily="18" charset="0"/>
                        </a:rPr>
                        <a:t>veni</a:t>
                      </a:r>
                      <a:r>
                        <a:rPr kumimoji="0" lang="nl-NL" sz="1500" b="0" i="0" u="none" strike="noStrike" cap="none" normalizeH="0" baseline="0" dirty="0">
                          <a:ln>
                            <a:noFill/>
                          </a:ln>
                          <a:solidFill>
                            <a:srgbClr val="FFFFFF"/>
                          </a:solidFill>
                          <a:effectLst/>
                          <a:latin typeface="Calibri Light"/>
                          <a:cs typeface="Times New Roman" pitchFamily="18" charset="0"/>
                        </a:rPr>
                        <a:t>, vidi, </a:t>
                      </a:r>
                      <a:r>
                        <a:rPr kumimoji="0" lang="nl-NL" sz="1500" b="0" i="0" u="none" strike="noStrike" cap="none" normalizeH="0" baseline="0" dirty="0" err="1">
                          <a:ln>
                            <a:noFill/>
                          </a:ln>
                          <a:solidFill>
                            <a:srgbClr val="FFFFFF"/>
                          </a:solidFill>
                          <a:effectLst/>
                          <a:latin typeface="Calibri Light"/>
                          <a:cs typeface="Times New Roman" pitchFamily="18" charset="0"/>
                        </a:rPr>
                        <a:t>vici</a:t>
                      </a:r>
                      <a:r>
                        <a:rPr kumimoji="0" lang="nl-NL" sz="1500" b="0" i="0" u="none" strike="noStrike" cap="none" normalizeH="0" baseline="0" dirty="0">
                          <a:ln>
                            <a:noFill/>
                          </a:ln>
                          <a:solidFill>
                            <a:srgbClr val="FFFFFF"/>
                          </a:solidFill>
                          <a:effectLst/>
                          <a:latin typeface="Calibri Light"/>
                          <a:cs typeface="Times New Roman" pitchFamily="18" charset="0"/>
                        </a:rPr>
                        <a:t>” (ik kwam, zag en overwon) wordt genoemd als de leus van de de KKK.</a:t>
                      </a:r>
                    </a:p>
                    <a:p>
                      <a:pPr marL="0" marR="0" lvl="0" indent="0" algn="l" defTabSz="914400" rtl="0" eaLnBrk="1" fontAlgn="base" latinLnBrk="0" hangingPunct="1">
                        <a:lnSpc>
                          <a:spcPct val="105000"/>
                        </a:lnSpc>
                        <a:spcBef>
                          <a:spcPts val="1999"/>
                        </a:spcBef>
                        <a:spcAft>
                          <a:spcPts val="0"/>
                        </a:spcAft>
                        <a:buClr>
                          <a:srgbClr val="336699"/>
                        </a:buClr>
                        <a:buSzTx/>
                        <a:buFontTx/>
                        <a:buNone/>
                        <a:tabLst/>
                      </a:pPr>
                      <a:r>
                        <a:rPr kumimoji="0" lang="nl-NL" sz="1500" b="1" i="0" u="none" strike="noStrike" cap="none" normalizeH="0" baseline="0" dirty="0">
                          <a:ln>
                            <a:noFill/>
                          </a:ln>
                          <a:solidFill>
                            <a:srgbClr val="333333"/>
                          </a:solidFill>
                          <a:effectLst/>
                          <a:latin typeface="Calibri Light"/>
                          <a:cs typeface="Times New Roman" pitchFamily="18" charset="0"/>
                        </a:rPr>
                        <a:t>tegen: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1" i="0" u="none" strike="noStrike" cap="none" normalizeH="0" baseline="0" dirty="0">
                          <a:ln>
                            <a:noFill/>
                          </a:ln>
                          <a:solidFill>
                            <a:srgbClr val="004992"/>
                          </a:solidFill>
                          <a:effectLst/>
                          <a:latin typeface="Calibri Light"/>
                          <a:cs typeface="Times New Roman" pitchFamily="18" charset="0"/>
                        </a:rPr>
                        <a:t>???</a:t>
                      </a:r>
                      <a:r>
                        <a:rPr kumimoji="0" lang="nl-NL" sz="1500" b="0" i="0" u="none" strike="noStrike" cap="none" normalizeH="0" baseline="0" dirty="0">
                          <a:ln>
                            <a:noFill/>
                          </a:ln>
                          <a:solidFill>
                            <a:srgbClr val="333333"/>
                          </a:solidFill>
                          <a:effectLst/>
                          <a:latin typeface="Calibri Light"/>
                          <a:cs typeface="Times New Roman" pitchFamily="18" charset="0"/>
                        </a:rPr>
                        <a:t> </a:t>
                      </a:r>
                      <a:r>
                        <a:rPr kumimoji="0" lang="nl-NL" sz="1500" b="0" i="0" u="none" strike="noStrike" cap="none" normalizeH="0" baseline="0" dirty="0">
                          <a:ln>
                            <a:noFill/>
                          </a:ln>
                          <a:solidFill>
                            <a:srgbClr val="FFFFFF"/>
                          </a:solidFill>
                          <a:effectLst/>
                          <a:latin typeface="Calibri Light"/>
                          <a:cs typeface="Times New Roman" pitchFamily="18" charset="0"/>
                        </a:rPr>
                        <a:t>Marlboro werd opgericht door Philip Morris, een Engelsman zonder banden met de KKK.</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FFFFFF"/>
                          </a:solidFill>
                          <a:effectLst/>
                          <a:latin typeface="Calibri Light"/>
                          <a:cs typeface="Times New Roman" pitchFamily="18" charset="0"/>
                        </a:rPr>
                        <a:t>Marlboro is genoemd naar de straat van een fabriek in Londen: Marlborough street</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FFFFFF"/>
                          </a:solidFill>
                          <a:effectLst/>
                          <a:latin typeface="Calibri Light"/>
                          <a:cs typeface="Times New Roman" pitchFamily="18" charset="0"/>
                        </a:rPr>
                        <a:t>Het motto heeft niets te maken met de KKK.</a:t>
                      </a:r>
                      <a:endParaRPr kumimoji="0" lang="de-DE" sz="15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dirty="0">
                <a:solidFill>
                  <a:srgbClr val="333333"/>
                </a:solidFill>
                <a:latin typeface="Calibri Light"/>
              </a:rPr>
              <a:t>Is Marlboro in het bezit van de KKK?</a:t>
            </a:r>
            <a:endParaRPr lang="de-DE" altLang="de-DE" sz="2000" dirty="0">
              <a:solidFill>
                <a:srgbClr val="333333"/>
              </a:solidFill>
              <a:latin typeface="Calibri Light"/>
            </a:endParaRPr>
          </a:p>
        </p:txBody>
      </p:sp>
      <p:sp>
        <p:nvSpPr>
          <p:cNvPr id="13" name="Text Box 19"/>
          <p:cNvSpPr txBox="1">
            <a:spLocks noChangeArrowheads="1"/>
          </p:cNvSpPr>
          <p:nvPr/>
        </p:nvSpPr>
        <p:spPr bwMode="auto">
          <a:xfrm>
            <a:off x="8912715"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horrivel</a:t>
            </a:r>
            <a:endParaRPr lang="en-US" altLang="de-DE" sz="1800" b="0" dirty="0">
              <a:latin typeface="Calibri Light"/>
            </a:endParaRPr>
          </a:p>
        </p:txBody>
      </p:sp>
      <p:grpSp>
        <p:nvGrpSpPr>
          <p:cNvPr id="14" name="Group 13"/>
          <p:cNvGrpSpPr/>
          <p:nvPr/>
        </p:nvGrpSpPr>
        <p:grpSpPr>
          <a:xfrm>
            <a:off x="9270483" y="6021288"/>
            <a:ext cx="2443728" cy="410267"/>
            <a:chOff x="9235067" y="6021288"/>
            <a:chExt cx="2443728" cy="410267"/>
          </a:xfrm>
        </p:grpSpPr>
        <p:sp>
          <p:nvSpPr>
            <p:cNvPr id="15"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6"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Text Box 23"/>
            <p:cNvSpPr txBox="1">
              <a:spLocks noChangeArrowheads="1"/>
            </p:cNvSpPr>
            <p:nvPr/>
          </p:nvSpPr>
          <p:spPr bwMode="auto">
            <a:xfrm>
              <a:off x="10490075" y="6021288"/>
              <a:ext cx="1188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judeu?</a:t>
              </a:r>
              <a:endParaRPr lang="en-US" altLang="de-DE" sz="1800" b="0" dirty="0">
                <a:latin typeface="Calibri Light"/>
              </a:endParaRPr>
            </a:p>
          </p:txBody>
        </p:sp>
      </p:grpSp>
      <p:pic>
        <p:nvPicPr>
          <p:cNvPr id="18"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56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15</a:t>
            </a:fld>
            <a:endParaRPr lang="de-DE" altLang="de-DE"/>
          </a:p>
        </p:txBody>
      </p:sp>
    </p:spTree>
    <p:extLst>
      <p:ext uri="{BB962C8B-B14F-4D97-AF65-F5344CB8AC3E}">
        <p14:creationId xmlns:p14="http://schemas.microsoft.com/office/powerpoint/2010/main" val="2612824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Overhaaste</a:t>
            </a:r>
            <a:r>
              <a:rPr lang="en-US" sz="3600" dirty="0">
                <a:solidFill>
                  <a:srgbClr val="004992"/>
                </a:solidFill>
                <a:latin typeface="Calibri Light"/>
              </a:rPr>
              <a:t> </a:t>
            </a:r>
            <a:r>
              <a:rPr lang="en-US" sz="3600" dirty="0" err="1">
                <a:solidFill>
                  <a:srgbClr val="004992"/>
                </a:solidFill>
                <a:latin typeface="Calibri Light"/>
              </a:rPr>
              <a:t>conclusies</a:t>
            </a:r>
            <a:r>
              <a:rPr lang="en-US" sz="3600" dirty="0">
                <a:solidFill>
                  <a:srgbClr val="004992"/>
                </a:solidFill>
                <a:latin typeface="Calibri Light"/>
              </a:rPr>
              <a:t>, </a:t>
            </a:r>
            <a:r>
              <a:rPr lang="en-US" sz="3600" dirty="0" err="1">
                <a:solidFill>
                  <a:srgbClr val="004992"/>
                </a:solidFill>
                <a:latin typeface="Calibri Light"/>
              </a:rPr>
              <a:t>voorbeeld</a:t>
            </a:r>
            <a:r>
              <a:rPr lang="en-US" sz="3600" dirty="0">
                <a:solidFill>
                  <a:srgbClr val="004992"/>
                </a:solidFill>
                <a:latin typeface="Calibri Light"/>
              </a:rPr>
              <a:t> </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geruchten</a:t>
            </a:r>
            <a:r>
              <a:rPr lang="en-US" dirty="0">
                <a:solidFill>
                  <a:srgbClr val="004992"/>
                </a:solidFill>
                <a:latin typeface="Calibri Light"/>
              </a:rPr>
              <a:t> -</a:t>
            </a:r>
          </a:p>
        </p:txBody>
      </p:sp>
      <p:graphicFrame>
        <p:nvGraphicFramePr>
          <p:cNvPr id="11" name="Group 26"/>
          <p:cNvGraphicFramePr>
            <a:graphicFrameLocks noGrp="1"/>
          </p:cNvGraphicFramePr>
          <p:nvPr>
            <p:extLst>
              <p:ext uri="{D42A27DB-BD31-4B8C-83A1-F6EECF244321}">
                <p14:modId xmlns:p14="http://schemas.microsoft.com/office/powerpoint/2010/main" val="3478015022"/>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250625">
                  <a:extLst>
                    <a:ext uri="{9D8B030D-6E8A-4147-A177-3AD203B41FA5}">
                      <a16:colId xmlns:a16="http://schemas.microsoft.com/office/drawing/2014/main" val="20001"/>
                    </a:ext>
                  </a:extLst>
                </a:gridCol>
                <a:gridCol w="277104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Gerucht</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voor &amp; tegen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“bewijsstuk”</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1800" b="0" i="0" u="none" strike="noStrike" cap="none" normalizeH="0" baseline="0">
                          <a:ln>
                            <a:noFill/>
                          </a:ln>
                          <a:solidFill>
                            <a:srgbClr val="333333"/>
                          </a:solidFill>
                          <a:effectLst/>
                          <a:latin typeface="Calibri Light"/>
                          <a:cs typeface="Times New Roman" pitchFamily="18" charset="0"/>
                        </a:rPr>
                        <a:t>In de jaren 80 gingen er geruchten dat op de Marlboro-</a:t>
                      </a:r>
                      <a:br>
                        <a:rPr kumimoji="0" lang="nl-NL" sz="1800" b="0" i="0" u="none" strike="noStrike" cap="none" normalizeH="0" baseline="0">
                          <a:ln>
                            <a:noFill/>
                          </a:ln>
                          <a:solidFill>
                            <a:srgbClr val="333333"/>
                          </a:solidFill>
                          <a:effectLst/>
                          <a:latin typeface="Calibri Light"/>
                          <a:cs typeface="Times New Roman" pitchFamily="18" charset="0"/>
                        </a:rPr>
                      </a:br>
                      <a:r>
                        <a:rPr kumimoji="0" lang="nl-NL" sz="1800" b="0" i="0" u="none" strike="noStrike" cap="none" normalizeH="0" baseline="0">
                          <a:ln>
                            <a:noFill/>
                          </a:ln>
                          <a:solidFill>
                            <a:srgbClr val="333333"/>
                          </a:solidFill>
                          <a:effectLst/>
                          <a:latin typeface="Calibri Light"/>
                          <a:cs typeface="Times New Roman" pitchFamily="18" charset="0"/>
                        </a:rPr>
                        <a:t>verpakking aanwijzingen stonden die er op duiden dat </a:t>
                      </a:r>
                      <a:br>
                        <a:rPr kumimoji="0" lang="nl-NL" sz="1800" b="0" i="0" u="none" strike="noStrike" cap="none" normalizeH="0" baseline="0">
                          <a:ln>
                            <a:noFill/>
                          </a:ln>
                          <a:solidFill>
                            <a:srgbClr val="333333"/>
                          </a:solidFill>
                          <a:effectLst/>
                          <a:latin typeface="Calibri Light"/>
                          <a:cs typeface="Times New Roman" pitchFamily="18" charset="0"/>
                        </a:rPr>
                      </a:br>
                      <a:r>
                        <a:rPr kumimoji="0" lang="nl-NL" sz="1800" b="0" i="0" u="none" strike="noStrike" cap="none" normalizeH="0" baseline="0">
                          <a:ln>
                            <a:noFill/>
                          </a:ln>
                          <a:solidFill>
                            <a:srgbClr val="333333"/>
                          </a:solidFill>
                          <a:effectLst/>
                          <a:latin typeface="Calibri Light"/>
                          <a:cs typeface="Times New Roman" pitchFamily="18" charset="0"/>
                        </a:rPr>
                        <a:t>Ku Klux Klan de eigenaar was van de firma.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nl-NL" sz="1500" b="1" i="0" u="none" strike="noStrike" cap="none" normalizeH="0" baseline="0" dirty="0">
                          <a:ln>
                            <a:noFill/>
                          </a:ln>
                          <a:solidFill>
                            <a:srgbClr val="333333"/>
                          </a:solidFill>
                          <a:effectLst/>
                          <a:latin typeface="Calibri Light"/>
                          <a:cs typeface="Times New Roman" pitchFamily="18" charset="0"/>
                        </a:rPr>
                        <a:t>voor: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het rode zigzag patroon op de witte achtergrond vormt de hoofdletter “K”.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“Mar” op zijn kop leest als “</a:t>
                      </a:r>
                      <a:r>
                        <a:rPr kumimoji="0" lang="nl-NL" sz="1500" b="0" i="0" u="none" strike="noStrike" cap="none" normalizeH="0" baseline="0" dirty="0" err="1">
                          <a:ln>
                            <a:noFill/>
                          </a:ln>
                          <a:solidFill>
                            <a:srgbClr val="333333"/>
                          </a:solidFill>
                          <a:effectLst/>
                          <a:latin typeface="Calibri Light"/>
                          <a:cs typeface="Times New Roman" pitchFamily="18" charset="0"/>
                        </a:rPr>
                        <a:t>jew</a:t>
                      </a:r>
                      <a:r>
                        <a:rPr kumimoji="0" lang="nl-NL" sz="1500" b="0" i="0" u="none" strike="noStrike" cap="none" normalizeH="0" baseline="0" dirty="0">
                          <a:ln>
                            <a:noFill/>
                          </a:ln>
                          <a:solidFill>
                            <a:srgbClr val="333333"/>
                          </a:solidFill>
                          <a:effectLst/>
                          <a:latin typeface="Calibri Light"/>
                          <a:cs typeface="Times New Roman" pitchFamily="18" charset="0"/>
                        </a:rPr>
                        <a:t>” (jood) – “</a:t>
                      </a:r>
                      <a:r>
                        <a:rPr kumimoji="0" lang="nl-NL" sz="1500" b="0" i="0" u="none" strike="noStrike" cap="none" normalizeH="0" baseline="0" dirty="0" err="1">
                          <a:ln>
                            <a:noFill/>
                          </a:ln>
                          <a:solidFill>
                            <a:srgbClr val="333333"/>
                          </a:solidFill>
                          <a:effectLst/>
                          <a:latin typeface="Calibri Light"/>
                          <a:cs typeface="Times New Roman" pitchFamily="18" charset="0"/>
                        </a:rPr>
                        <a:t>lboro</a:t>
                      </a:r>
                      <a:r>
                        <a:rPr kumimoji="0" lang="nl-NL" sz="1500" b="0" i="0" u="none" strike="noStrike" cap="none" normalizeH="0" baseline="0" dirty="0">
                          <a:ln>
                            <a:noFill/>
                          </a:ln>
                          <a:solidFill>
                            <a:srgbClr val="333333"/>
                          </a:solidFill>
                          <a:effectLst/>
                          <a:latin typeface="Calibri Light"/>
                          <a:cs typeface="Times New Roman" pitchFamily="18" charset="0"/>
                        </a:rPr>
                        <a:t>” omgekeerd gelezen lijkt op “</a:t>
                      </a:r>
                      <a:r>
                        <a:rPr kumimoji="0" lang="nl-NL" sz="1500" b="0" i="0" u="none" strike="noStrike" cap="none" normalizeH="0" baseline="0" dirty="0" err="1">
                          <a:ln>
                            <a:noFill/>
                          </a:ln>
                          <a:solidFill>
                            <a:srgbClr val="333333"/>
                          </a:solidFill>
                          <a:effectLst/>
                          <a:latin typeface="Calibri Light"/>
                          <a:cs typeface="Times New Roman" pitchFamily="18" charset="0"/>
                        </a:rPr>
                        <a:t>horrible</a:t>
                      </a:r>
                      <a:r>
                        <a:rPr kumimoji="0" lang="nl-NL" sz="1500" b="0" i="0" u="none" strike="noStrike" cap="none" normalizeH="0" baseline="0" dirty="0">
                          <a:ln>
                            <a:noFill/>
                          </a:ln>
                          <a:solidFill>
                            <a:srgbClr val="333333"/>
                          </a:solidFill>
                          <a:effectLst/>
                          <a:latin typeface="Calibri Light"/>
                          <a:cs typeface="Times New Roman" pitchFamily="18" charset="0"/>
                        </a:rPr>
                        <a:t>” (verschrikkelijk).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Het motto op het wapen “</a:t>
                      </a:r>
                      <a:r>
                        <a:rPr kumimoji="0" lang="nl-NL" sz="1500" b="0" i="0" u="none" strike="noStrike" cap="none" normalizeH="0" baseline="0" dirty="0" err="1">
                          <a:ln>
                            <a:noFill/>
                          </a:ln>
                          <a:solidFill>
                            <a:srgbClr val="333333"/>
                          </a:solidFill>
                          <a:effectLst/>
                          <a:latin typeface="Calibri Light"/>
                          <a:cs typeface="Times New Roman" pitchFamily="18" charset="0"/>
                        </a:rPr>
                        <a:t>veni</a:t>
                      </a:r>
                      <a:r>
                        <a:rPr kumimoji="0" lang="nl-NL" sz="1500" b="0" i="0" u="none" strike="noStrike" cap="none" normalizeH="0" baseline="0" dirty="0">
                          <a:ln>
                            <a:noFill/>
                          </a:ln>
                          <a:solidFill>
                            <a:srgbClr val="333333"/>
                          </a:solidFill>
                          <a:effectLst/>
                          <a:latin typeface="Calibri Light"/>
                          <a:cs typeface="Times New Roman" pitchFamily="18" charset="0"/>
                        </a:rPr>
                        <a:t>, vidi, </a:t>
                      </a:r>
                      <a:r>
                        <a:rPr kumimoji="0" lang="nl-NL" sz="1500" b="0" i="0" u="none" strike="noStrike" cap="none" normalizeH="0" baseline="0" dirty="0" err="1">
                          <a:ln>
                            <a:noFill/>
                          </a:ln>
                          <a:solidFill>
                            <a:srgbClr val="333333"/>
                          </a:solidFill>
                          <a:effectLst/>
                          <a:latin typeface="Calibri Light"/>
                          <a:cs typeface="Times New Roman" pitchFamily="18" charset="0"/>
                        </a:rPr>
                        <a:t>vici</a:t>
                      </a:r>
                      <a:r>
                        <a:rPr kumimoji="0" lang="nl-NL" sz="1500" b="0" i="0" u="none" strike="noStrike" cap="none" normalizeH="0" baseline="0" dirty="0">
                          <a:ln>
                            <a:noFill/>
                          </a:ln>
                          <a:solidFill>
                            <a:srgbClr val="333333"/>
                          </a:solidFill>
                          <a:effectLst/>
                          <a:latin typeface="Calibri Light"/>
                          <a:cs typeface="Times New Roman" pitchFamily="18" charset="0"/>
                        </a:rPr>
                        <a:t>” (ik kwam, zag en overwon) wordt genoemd als de leus van de de KKK.</a:t>
                      </a:r>
                    </a:p>
                    <a:p>
                      <a:pPr marL="0" marR="0" lvl="0" indent="0" algn="l" defTabSz="914400" rtl="0" eaLnBrk="1" fontAlgn="base" latinLnBrk="0" hangingPunct="1">
                        <a:lnSpc>
                          <a:spcPct val="105000"/>
                        </a:lnSpc>
                        <a:spcBef>
                          <a:spcPts val="1999"/>
                        </a:spcBef>
                        <a:spcAft>
                          <a:spcPts val="0"/>
                        </a:spcAft>
                        <a:buClr>
                          <a:srgbClr val="336699"/>
                        </a:buClr>
                        <a:buSzTx/>
                        <a:buFontTx/>
                        <a:buNone/>
                        <a:tabLst/>
                      </a:pPr>
                      <a:r>
                        <a:rPr kumimoji="0" lang="nl-NL" sz="1500" b="1" i="0" u="none" strike="noStrike" cap="none" normalizeH="0" baseline="0" dirty="0">
                          <a:ln>
                            <a:noFill/>
                          </a:ln>
                          <a:solidFill>
                            <a:srgbClr val="333333"/>
                          </a:solidFill>
                          <a:effectLst/>
                          <a:latin typeface="Calibri Light"/>
                          <a:cs typeface="Times New Roman" pitchFamily="18" charset="0"/>
                        </a:rPr>
                        <a:t>tegen: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1" i="0" u="none" strike="noStrike" cap="none" normalizeH="0" baseline="0" dirty="0">
                          <a:ln>
                            <a:noFill/>
                          </a:ln>
                          <a:solidFill>
                            <a:srgbClr val="004992"/>
                          </a:solidFill>
                          <a:effectLst/>
                          <a:latin typeface="Calibri Light"/>
                          <a:cs typeface="Times New Roman" pitchFamily="18" charset="0"/>
                        </a:rPr>
                        <a:t>???</a:t>
                      </a:r>
                      <a:r>
                        <a:rPr kumimoji="0" lang="nl-NL" sz="1500" b="1" i="0" u="none" strike="noStrike" cap="none" normalizeH="0" baseline="0" dirty="0">
                          <a:ln>
                            <a:noFill/>
                          </a:ln>
                          <a:solidFill>
                            <a:srgbClr val="333333"/>
                          </a:solidFill>
                          <a:effectLst/>
                          <a:latin typeface="Calibri Light"/>
                          <a:cs typeface="Times New Roman" pitchFamily="18" charset="0"/>
                        </a:rPr>
                        <a:t> </a:t>
                      </a:r>
                      <a:r>
                        <a:rPr kumimoji="0" lang="nl-NL" sz="1500" b="0" i="0" u="none" strike="noStrike" cap="none" normalizeH="0" baseline="0" dirty="0">
                          <a:ln>
                            <a:noFill/>
                          </a:ln>
                          <a:solidFill>
                            <a:srgbClr val="FFFFFF"/>
                          </a:solidFill>
                          <a:effectLst/>
                          <a:latin typeface="Calibri Light"/>
                          <a:cs typeface="Times New Roman" pitchFamily="18" charset="0"/>
                        </a:rPr>
                        <a:t>Marlboro werd opgericht door Philip Morris, een Engelsman zonder banden met de KKK.</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FFFFFF"/>
                          </a:solidFill>
                          <a:effectLst/>
                          <a:latin typeface="Calibri Light"/>
                          <a:cs typeface="Times New Roman" pitchFamily="18" charset="0"/>
                        </a:rPr>
                        <a:t>Marlboro is genoemd naar de straat van een fabriek in Londen: Marlborough street</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FFFFFF"/>
                          </a:solidFill>
                          <a:effectLst/>
                          <a:latin typeface="Calibri Light"/>
                          <a:cs typeface="Times New Roman" pitchFamily="18" charset="0"/>
                        </a:rPr>
                        <a:t>Het motto heeft niets te maken met de KKK.</a:t>
                      </a:r>
                      <a:endParaRPr kumimoji="0" lang="de-DE" sz="15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dirty="0">
                <a:solidFill>
                  <a:srgbClr val="333333"/>
                </a:solidFill>
                <a:latin typeface="Calibri Light"/>
              </a:rPr>
              <a:t>Is Marlboro in het bezit van de KKK?</a:t>
            </a:r>
            <a:endParaRPr lang="de-DE" altLang="de-DE" sz="2000" dirty="0">
              <a:solidFill>
                <a:srgbClr val="333333"/>
              </a:solidFill>
              <a:latin typeface="Calibri Light"/>
            </a:endParaRPr>
          </a:p>
        </p:txBody>
      </p:sp>
      <p:sp>
        <p:nvSpPr>
          <p:cNvPr id="13" name="Text Box 19"/>
          <p:cNvSpPr txBox="1">
            <a:spLocks noChangeArrowheads="1"/>
          </p:cNvSpPr>
          <p:nvPr/>
        </p:nvSpPr>
        <p:spPr bwMode="auto">
          <a:xfrm>
            <a:off x="8912715"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horrivel</a:t>
            </a:r>
            <a:endParaRPr lang="en-US" altLang="de-DE" sz="1800" b="0" dirty="0">
              <a:latin typeface="Calibri Light"/>
            </a:endParaRPr>
          </a:p>
        </p:txBody>
      </p:sp>
      <p:grpSp>
        <p:nvGrpSpPr>
          <p:cNvPr id="14" name="Group 13"/>
          <p:cNvGrpSpPr/>
          <p:nvPr/>
        </p:nvGrpSpPr>
        <p:grpSpPr>
          <a:xfrm>
            <a:off x="9270483" y="6021288"/>
            <a:ext cx="2443728" cy="410267"/>
            <a:chOff x="9235067" y="6021288"/>
            <a:chExt cx="2443728" cy="410267"/>
          </a:xfrm>
        </p:grpSpPr>
        <p:sp>
          <p:nvSpPr>
            <p:cNvPr id="15"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6"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Text Box 23"/>
            <p:cNvSpPr txBox="1">
              <a:spLocks noChangeArrowheads="1"/>
            </p:cNvSpPr>
            <p:nvPr/>
          </p:nvSpPr>
          <p:spPr bwMode="auto">
            <a:xfrm>
              <a:off x="10490075" y="6021288"/>
              <a:ext cx="1188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judeu?</a:t>
              </a:r>
              <a:endParaRPr lang="en-US" altLang="de-DE" sz="1800" b="0" dirty="0">
                <a:latin typeface="Calibri Light"/>
              </a:endParaRPr>
            </a:p>
          </p:txBody>
        </p:sp>
      </p:grpSp>
      <p:pic>
        <p:nvPicPr>
          <p:cNvPr id="18"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56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16</a:t>
            </a:fld>
            <a:endParaRPr lang="de-DE" altLang="de-DE"/>
          </a:p>
        </p:txBody>
      </p:sp>
    </p:spTree>
    <p:extLst>
      <p:ext uri="{BB962C8B-B14F-4D97-AF65-F5344CB8AC3E}">
        <p14:creationId xmlns:p14="http://schemas.microsoft.com/office/powerpoint/2010/main" val="3815353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Overhaaste</a:t>
            </a:r>
            <a:r>
              <a:rPr lang="en-US" sz="3600" dirty="0">
                <a:solidFill>
                  <a:srgbClr val="004992"/>
                </a:solidFill>
                <a:latin typeface="Calibri Light"/>
              </a:rPr>
              <a:t> </a:t>
            </a:r>
            <a:r>
              <a:rPr lang="en-US" sz="3600" dirty="0" err="1">
                <a:solidFill>
                  <a:srgbClr val="004992"/>
                </a:solidFill>
                <a:latin typeface="Calibri Light"/>
              </a:rPr>
              <a:t>conclusies</a:t>
            </a:r>
            <a:r>
              <a:rPr lang="en-US" sz="3600" dirty="0">
                <a:solidFill>
                  <a:srgbClr val="004992"/>
                </a:solidFill>
                <a:latin typeface="Calibri Light"/>
              </a:rPr>
              <a:t>, </a:t>
            </a:r>
            <a:r>
              <a:rPr lang="en-US" sz="3600" dirty="0" err="1">
                <a:solidFill>
                  <a:srgbClr val="004992"/>
                </a:solidFill>
                <a:latin typeface="Calibri Light"/>
              </a:rPr>
              <a:t>voorbeeld</a:t>
            </a:r>
            <a:r>
              <a:rPr lang="en-US" sz="3600" dirty="0">
                <a:solidFill>
                  <a:srgbClr val="004992"/>
                </a:solidFill>
                <a:latin typeface="Calibri Light"/>
              </a:rPr>
              <a:t> </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geruchten</a:t>
            </a:r>
            <a:r>
              <a:rPr lang="en-US" dirty="0">
                <a:solidFill>
                  <a:srgbClr val="004992"/>
                </a:solidFill>
                <a:latin typeface="Calibri Light"/>
              </a:rPr>
              <a:t> -</a:t>
            </a:r>
          </a:p>
        </p:txBody>
      </p:sp>
      <p:graphicFrame>
        <p:nvGraphicFramePr>
          <p:cNvPr id="11" name="Group 26"/>
          <p:cNvGraphicFramePr>
            <a:graphicFrameLocks noGrp="1"/>
          </p:cNvGraphicFramePr>
          <p:nvPr>
            <p:extLst>
              <p:ext uri="{D42A27DB-BD31-4B8C-83A1-F6EECF244321}">
                <p14:modId xmlns:p14="http://schemas.microsoft.com/office/powerpoint/2010/main" val="3609615539"/>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250625">
                  <a:extLst>
                    <a:ext uri="{9D8B030D-6E8A-4147-A177-3AD203B41FA5}">
                      <a16:colId xmlns:a16="http://schemas.microsoft.com/office/drawing/2014/main" val="20001"/>
                    </a:ext>
                  </a:extLst>
                </a:gridCol>
                <a:gridCol w="277104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Gerucht</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voor &amp; tegen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“bewijsstuk”</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1800" b="0" i="0" u="none" strike="noStrike" cap="none" normalizeH="0" baseline="0">
                          <a:ln>
                            <a:noFill/>
                          </a:ln>
                          <a:solidFill>
                            <a:srgbClr val="333333"/>
                          </a:solidFill>
                          <a:effectLst/>
                          <a:latin typeface="Calibri Light"/>
                          <a:cs typeface="Times New Roman" pitchFamily="18" charset="0"/>
                        </a:rPr>
                        <a:t>In de jaren 80 gingen er geruchten dat op de Marlboro-</a:t>
                      </a:r>
                      <a:br>
                        <a:rPr kumimoji="0" lang="nl-NL" sz="1800" b="0" i="0" u="none" strike="noStrike" cap="none" normalizeH="0" baseline="0">
                          <a:ln>
                            <a:noFill/>
                          </a:ln>
                          <a:solidFill>
                            <a:srgbClr val="333333"/>
                          </a:solidFill>
                          <a:effectLst/>
                          <a:latin typeface="Calibri Light"/>
                          <a:cs typeface="Times New Roman" pitchFamily="18" charset="0"/>
                        </a:rPr>
                      </a:br>
                      <a:r>
                        <a:rPr kumimoji="0" lang="nl-NL" sz="1800" b="0" i="0" u="none" strike="noStrike" cap="none" normalizeH="0" baseline="0">
                          <a:ln>
                            <a:noFill/>
                          </a:ln>
                          <a:solidFill>
                            <a:srgbClr val="333333"/>
                          </a:solidFill>
                          <a:effectLst/>
                          <a:latin typeface="Calibri Light"/>
                          <a:cs typeface="Times New Roman" pitchFamily="18" charset="0"/>
                        </a:rPr>
                        <a:t>verpakking aanwijzingen stonden die er op duiden dat </a:t>
                      </a:r>
                      <a:br>
                        <a:rPr kumimoji="0" lang="nl-NL" sz="1800" b="0" i="0" u="none" strike="noStrike" cap="none" normalizeH="0" baseline="0">
                          <a:ln>
                            <a:noFill/>
                          </a:ln>
                          <a:solidFill>
                            <a:srgbClr val="333333"/>
                          </a:solidFill>
                          <a:effectLst/>
                          <a:latin typeface="Calibri Light"/>
                          <a:cs typeface="Times New Roman" pitchFamily="18" charset="0"/>
                        </a:rPr>
                      </a:br>
                      <a:r>
                        <a:rPr kumimoji="0" lang="nl-NL" sz="1800" b="0" i="0" u="none" strike="noStrike" cap="none" normalizeH="0" baseline="0">
                          <a:ln>
                            <a:noFill/>
                          </a:ln>
                          <a:solidFill>
                            <a:srgbClr val="333333"/>
                          </a:solidFill>
                          <a:effectLst/>
                          <a:latin typeface="Calibri Light"/>
                          <a:cs typeface="Times New Roman" pitchFamily="18" charset="0"/>
                        </a:rPr>
                        <a:t>Ku Klux Klan de eigenaar was van de firma.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nl-NL" sz="1500" b="1" i="0" u="none" strike="noStrike" cap="none" normalizeH="0" baseline="0" dirty="0">
                          <a:ln>
                            <a:noFill/>
                          </a:ln>
                          <a:solidFill>
                            <a:srgbClr val="333333"/>
                          </a:solidFill>
                          <a:effectLst/>
                          <a:latin typeface="Calibri Light"/>
                          <a:cs typeface="Times New Roman" pitchFamily="18" charset="0"/>
                        </a:rPr>
                        <a:t>voor: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het rode zigzag patroon op de witte achtergrond vormt de </a:t>
                      </a:r>
                      <a:r>
                        <a:rPr kumimoji="0" lang="nl-NL" sz="1500" b="0" i="0" u="none" strike="noStrike" cap="none" normalizeH="0" baseline="0">
                          <a:ln>
                            <a:noFill/>
                          </a:ln>
                          <a:solidFill>
                            <a:srgbClr val="333333"/>
                          </a:solidFill>
                          <a:effectLst/>
                          <a:latin typeface="Calibri Light"/>
                          <a:cs typeface="Times New Roman" pitchFamily="18" charset="0"/>
                        </a:rPr>
                        <a:t>hoofdletter “K”.</a:t>
                      </a:r>
                      <a:endParaRPr kumimoji="0" lang="nl-NL" sz="15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a:ln>
                            <a:noFill/>
                          </a:ln>
                          <a:solidFill>
                            <a:srgbClr val="333333"/>
                          </a:solidFill>
                          <a:effectLst/>
                          <a:latin typeface="Calibri Light"/>
                          <a:cs typeface="Times New Roman" pitchFamily="18" charset="0"/>
                        </a:rPr>
                        <a:t>“Mar” </a:t>
                      </a:r>
                      <a:r>
                        <a:rPr kumimoji="0" lang="nl-NL" sz="1500" b="0" i="0" u="none" strike="noStrike" cap="none" normalizeH="0" baseline="0" dirty="0">
                          <a:ln>
                            <a:noFill/>
                          </a:ln>
                          <a:solidFill>
                            <a:srgbClr val="333333"/>
                          </a:solidFill>
                          <a:effectLst/>
                          <a:latin typeface="Calibri Light"/>
                          <a:cs typeface="Times New Roman" pitchFamily="18" charset="0"/>
                        </a:rPr>
                        <a:t>op zijn kop leest </a:t>
                      </a:r>
                      <a:r>
                        <a:rPr kumimoji="0" lang="nl-NL" sz="1500" b="0" i="0" u="none" strike="noStrike" cap="none" normalizeH="0" baseline="0">
                          <a:ln>
                            <a:noFill/>
                          </a:ln>
                          <a:solidFill>
                            <a:srgbClr val="333333"/>
                          </a:solidFill>
                          <a:effectLst/>
                          <a:latin typeface="Calibri Light"/>
                          <a:cs typeface="Times New Roman" pitchFamily="18" charset="0"/>
                        </a:rPr>
                        <a:t>als “jew” </a:t>
                      </a:r>
                      <a:r>
                        <a:rPr kumimoji="0" lang="nl-NL" sz="1500" b="0" i="0" u="none" strike="noStrike" cap="none" normalizeH="0" baseline="0" dirty="0">
                          <a:ln>
                            <a:noFill/>
                          </a:ln>
                          <a:solidFill>
                            <a:srgbClr val="333333"/>
                          </a:solidFill>
                          <a:effectLst/>
                          <a:latin typeface="Calibri Light"/>
                          <a:cs typeface="Times New Roman" pitchFamily="18" charset="0"/>
                        </a:rPr>
                        <a:t>(jood) </a:t>
                      </a:r>
                      <a:r>
                        <a:rPr kumimoji="0" lang="nl-NL" sz="1500" b="0" i="0" u="none" strike="noStrike" cap="none" normalizeH="0" baseline="0">
                          <a:ln>
                            <a:noFill/>
                          </a:ln>
                          <a:solidFill>
                            <a:srgbClr val="333333"/>
                          </a:solidFill>
                          <a:effectLst/>
                          <a:latin typeface="Calibri Light"/>
                          <a:cs typeface="Times New Roman" pitchFamily="18" charset="0"/>
                        </a:rPr>
                        <a:t>– “lboro” </a:t>
                      </a:r>
                      <a:r>
                        <a:rPr kumimoji="0" lang="nl-NL" sz="1500" b="0" i="0" u="none" strike="noStrike" cap="none" normalizeH="0" baseline="0" dirty="0">
                          <a:ln>
                            <a:noFill/>
                          </a:ln>
                          <a:solidFill>
                            <a:srgbClr val="333333"/>
                          </a:solidFill>
                          <a:effectLst/>
                          <a:latin typeface="Calibri Light"/>
                          <a:cs typeface="Times New Roman" pitchFamily="18" charset="0"/>
                        </a:rPr>
                        <a:t>omgekeerd gelezen lijkt </a:t>
                      </a:r>
                      <a:r>
                        <a:rPr kumimoji="0" lang="nl-NL" sz="1500" b="0" i="0" u="none" strike="noStrike" cap="none" normalizeH="0" baseline="0">
                          <a:ln>
                            <a:noFill/>
                          </a:ln>
                          <a:solidFill>
                            <a:srgbClr val="333333"/>
                          </a:solidFill>
                          <a:effectLst/>
                          <a:latin typeface="Calibri Light"/>
                          <a:cs typeface="Times New Roman" pitchFamily="18" charset="0"/>
                        </a:rPr>
                        <a:t>op “horrible” </a:t>
                      </a:r>
                      <a:r>
                        <a:rPr kumimoji="0" lang="nl-NL" sz="1500" b="0" i="0" u="none" strike="noStrike" cap="none" normalizeH="0" baseline="0" dirty="0">
                          <a:ln>
                            <a:noFill/>
                          </a:ln>
                          <a:solidFill>
                            <a:srgbClr val="333333"/>
                          </a:solidFill>
                          <a:effectLst/>
                          <a:latin typeface="Calibri Light"/>
                          <a:cs typeface="Times New Roman" pitchFamily="18" charset="0"/>
                        </a:rPr>
                        <a:t>(verschrikkelijk).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Het motto op het </a:t>
                      </a:r>
                      <a:r>
                        <a:rPr kumimoji="0" lang="nl-NL" sz="1500" b="0" i="0" u="none" strike="noStrike" cap="none" normalizeH="0" baseline="0">
                          <a:ln>
                            <a:noFill/>
                          </a:ln>
                          <a:solidFill>
                            <a:srgbClr val="333333"/>
                          </a:solidFill>
                          <a:effectLst/>
                          <a:latin typeface="Calibri Light"/>
                          <a:cs typeface="Times New Roman" pitchFamily="18" charset="0"/>
                        </a:rPr>
                        <a:t>wapen “veni</a:t>
                      </a:r>
                      <a:r>
                        <a:rPr kumimoji="0" lang="nl-NL" sz="1500" b="0" i="0" u="none" strike="noStrike" cap="none" normalizeH="0" baseline="0" dirty="0">
                          <a:ln>
                            <a:noFill/>
                          </a:ln>
                          <a:solidFill>
                            <a:srgbClr val="333333"/>
                          </a:solidFill>
                          <a:effectLst/>
                          <a:latin typeface="Calibri Light"/>
                          <a:cs typeface="Times New Roman" pitchFamily="18" charset="0"/>
                        </a:rPr>
                        <a:t>, vidi</a:t>
                      </a:r>
                      <a:r>
                        <a:rPr kumimoji="0" lang="nl-NL" sz="1500" b="0" i="0" u="none" strike="noStrike" cap="none" normalizeH="0" baseline="0">
                          <a:ln>
                            <a:noFill/>
                          </a:ln>
                          <a:solidFill>
                            <a:srgbClr val="333333"/>
                          </a:solidFill>
                          <a:effectLst/>
                          <a:latin typeface="Calibri Light"/>
                          <a:cs typeface="Times New Roman" pitchFamily="18" charset="0"/>
                        </a:rPr>
                        <a:t>, vici” </a:t>
                      </a:r>
                      <a:r>
                        <a:rPr kumimoji="0" lang="nl-NL" sz="1500" b="0" i="0" u="none" strike="noStrike" cap="none" normalizeH="0" baseline="0" dirty="0">
                          <a:ln>
                            <a:noFill/>
                          </a:ln>
                          <a:solidFill>
                            <a:srgbClr val="333333"/>
                          </a:solidFill>
                          <a:effectLst/>
                          <a:latin typeface="Calibri Light"/>
                          <a:cs typeface="Times New Roman" pitchFamily="18" charset="0"/>
                        </a:rPr>
                        <a:t>(ik kwam, zag en overwon) wordt genoemd als de leus van de de KKK.</a:t>
                      </a:r>
                    </a:p>
                    <a:p>
                      <a:pPr marL="0" marR="0" lvl="0" indent="0" algn="l" defTabSz="914400" rtl="0" eaLnBrk="1" fontAlgn="base" latinLnBrk="0" hangingPunct="1">
                        <a:lnSpc>
                          <a:spcPct val="105000"/>
                        </a:lnSpc>
                        <a:spcBef>
                          <a:spcPts val="1999"/>
                        </a:spcBef>
                        <a:spcAft>
                          <a:spcPts val="0"/>
                        </a:spcAft>
                        <a:buClr>
                          <a:srgbClr val="336699"/>
                        </a:buClr>
                        <a:buSzTx/>
                        <a:buFontTx/>
                        <a:buNone/>
                        <a:tabLst/>
                      </a:pPr>
                      <a:r>
                        <a:rPr kumimoji="0" lang="nl-NL" sz="1500" b="1" i="0" u="none" strike="noStrike" cap="none" normalizeH="0" baseline="0" dirty="0">
                          <a:ln>
                            <a:noFill/>
                          </a:ln>
                          <a:solidFill>
                            <a:srgbClr val="333333"/>
                          </a:solidFill>
                          <a:effectLst/>
                          <a:latin typeface="Calibri Light"/>
                          <a:cs typeface="Times New Roman" pitchFamily="18" charset="0"/>
                        </a:rPr>
                        <a:t>tegen:</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Marlboro werd opgericht door Philip Morris, een Engelsman zonder banden met de KKK.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Marlboro is genoemd naar de straat van een fabriek in Londen: Marlborough street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Het motto heeft niets te maken met de KKK.</a:t>
                      </a:r>
                      <a:endParaRPr kumimoji="0" lang="de-DE" sz="15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dirty="0">
                <a:solidFill>
                  <a:srgbClr val="333333"/>
                </a:solidFill>
                <a:latin typeface="Calibri Light"/>
              </a:rPr>
              <a:t>Is Marlboro in het bezit van de KKK?</a:t>
            </a:r>
            <a:endParaRPr lang="de-DE" altLang="de-DE" sz="2000" dirty="0">
              <a:solidFill>
                <a:srgbClr val="333333"/>
              </a:solidFill>
              <a:latin typeface="Calibri Light"/>
            </a:endParaRPr>
          </a:p>
        </p:txBody>
      </p:sp>
      <p:sp>
        <p:nvSpPr>
          <p:cNvPr id="13" name="Text Box 19"/>
          <p:cNvSpPr txBox="1">
            <a:spLocks noChangeArrowheads="1"/>
          </p:cNvSpPr>
          <p:nvPr/>
        </p:nvSpPr>
        <p:spPr bwMode="auto">
          <a:xfrm>
            <a:off x="8912715"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horrivel</a:t>
            </a:r>
            <a:endParaRPr lang="en-US" altLang="de-DE" sz="1800" b="0" dirty="0">
              <a:latin typeface="Calibri Light"/>
            </a:endParaRPr>
          </a:p>
        </p:txBody>
      </p:sp>
      <p:grpSp>
        <p:nvGrpSpPr>
          <p:cNvPr id="14" name="Group 13"/>
          <p:cNvGrpSpPr/>
          <p:nvPr/>
        </p:nvGrpSpPr>
        <p:grpSpPr>
          <a:xfrm>
            <a:off x="9270483" y="6021288"/>
            <a:ext cx="2443728" cy="410267"/>
            <a:chOff x="9235067" y="6021288"/>
            <a:chExt cx="2443728" cy="410267"/>
          </a:xfrm>
        </p:grpSpPr>
        <p:sp>
          <p:nvSpPr>
            <p:cNvPr id="15"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6"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Text Box 23"/>
            <p:cNvSpPr txBox="1">
              <a:spLocks noChangeArrowheads="1"/>
            </p:cNvSpPr>
            <p:nvPr/>
          </p:nvSpPr>
          <p:spPr bwMode="auto">
            <a:xfrm>
              <a:off x="10490075" y="6021288"/>
              <a:ext cx="1188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judeu?</a:t>
              </a:r>
              <a:endParaRPr lang="en-US" altLang="de-DE" sz="1800" b="0" dirty="0">
                <a:latin typeface="Calibri Light"/>
              </a:endParaRPr>
            </a:p>
          </p:txBody>
        </p:sp>
      </p:grpSp>
      <p:pic>
        <p:nvPicPr>
          <p:cNvPr id="18"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56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17</a:t>
            </a:fld>
            <a:endParaRPr lang="de-DE" altLang="de-DE"/>
          </a:p>
        </p:txBody>
      </p:sp>
    </p:spTree>
    <p:extLst>
      <p:ext uri="{BB962C8B-B14F-4D97-AF65-F5344CB8AC3E}">
        <p14:creationId xmlns:p14="http://schemas.microsoft.com/office/powerpoint/2010/main" val="473418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Overhaaste</a:t>
            </a:r>
            <a:r>
              <a:rPr lang="en-US" sz="3600" dirty="0">
                <a:solidFill>
                  <a:srgbClr val="004992"/>
                </a:solidFill>
                <a:latin typeface="Calibri Light"/>
              </a:rPr>
              <a:t> </a:t>
            </a:r>
            <a:r>
              <a:rPr lang="en-US" sz="3600" dirty="0" err="1">
                <a:solidFill>
                  <a:srgbClr val="004992"/>
                </a:solidFill>
                <a:latin typeface="Calibri Light"/>
              </a:rPr>
              <a:t>conclusies</a:t>
            </a:r>
            <a:r>
              <a:rPr lang="en-US" sz="3600" dirty="0">
                <a:solidFill>
                  <a:srgbClr val="004992"/>
                </a:solidFill>
                <a:latin typeface="Calibri Light"/>
              </a:rPr>
              <a:t>, </a:t>
            </a:r>
            <a:r>
              <a:rPr lang="en-US" sz="3600" dirty="0" err="1">
                <a:solidFill>
                  <a:srgbClr val="004992"/>
                </a:solidFill>
                <a:latin typeface="Calibri Light"/>
              </a:rPr>
              <a:t>voorbeeld</a:t>
            </a:r>
            <a:r>
              <a:rPr lang="en-US" sz="3600" dirty="0">
                <a:solidFill>
                  <a:srgbClr val="004992"/>
                </a:solidFill>
                <a:latin typeface="Calibri Light"/>
              </a:rPr>
              <a:t> </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geruchten</a:t>
            </a:r>
            <a:r>
              <a:rPr lang="en-US" dirty="0">
                <a:solidFill>
                  <a:srgbClr val="004992"/>
                </a:solidFill>
                <a:latin typeface="Calibri Light"/>
              </a:rPr>
              <a:t> -</a:t>
            </a:r>
          </a:p>
        </p:txBody>
      </p:sp>
      <p:pic>
        <p:nvPicPr>
          <p:cNvPr id="8"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latin typeface="Calibri Light"/>
              </a:rPr>
              <a:t>Nee!</a:t>
            </a:r>
            <a:endParaRPr lang="de-DE" altLang="de-DE" sz="2400" dirty="0">
              <a:latin typeface="Calibri Light"/>
            </a:endParaRPr>
          </a:p>
        </p:txBody>
      </p:sp>
      <p:sp>
        <p:nvSpPr>
          <p:cNvPr id="1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a:solidFill>
                  <a:srgbClr val="333333"/>
                </a:solidFill>
                <a:latin typeface="Calibri Light"/>
              </a:rPr>
              <a:t>Is de Ku Klux Klan eigenaar van Malboro?</a:t>
            </a:r>
            <a:endParaRPr lang="de-DE" alt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5" name="Slide Number Placeholder 4"/>
          <p:cNvSpPr>
            <a:spLocks noGrp="1"/>
          </p:cNvSpPr>
          <p:nvPr>
            <p:ph type="sldNum" sz="quarter" idx="12"/>
          </p:nvPr>
        </p:nvSpPr>
        <p:spPr/>
        <p:txBody>
          <a:bodyPr/>
          <a:lstStyle/>
          <a:p>
            <a:fld id="{EA427EC7-A8B6-43B3-B807-F7B69FAAB8ED}"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7" name="Content Placeholder 6"/>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a:t>
            </a:r>
            <a:endParaRPr lang="en-US" sz="240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bewijzen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a:solidFill>
                  <a:srgbClr val="333333"/>
                </a:solidFill>
                <a:latin typeface="Calibri Light"/>
                <a:ea typeface="MS PGothic" panose="020B0600070205080204" pitchFamily="34" charset="-128"/>
              </a:rPr>
              <a:t>Is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veni</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vidi</a:t>
            </a:r>
            <a:r>
              <a:rPr lang="en-US" altLang="de-DE" sz="2400">
                <a:solidFill>
                  <a:srgbClr val="333333"/>
                </a:solidFill>
                <a:latin typeface="Calibri Light"/>
                <a:ea typeface="MS PGothic" panose="020B0600070205080204" pitchFamily="34" charset="-128"/>
              </a:rPr>
              <a:t>, vici</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het motto van de Ku Klux Klan? Nee)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klakkeloos</a:t>
            </a:r>
            <a:r>
              <a:rPr lang="en-US" altLang="de-DE" sz="2400" dirty="0">
                <a:solidFill>
                  <a:srgbClr val="333333"/>
                </a:solidFill>
                <a:latin typeface="Calibri Light"/>
                <a:ea typeface="MS PGothic" panose="020B0600070205080204" pitchFamily="34" charset="-128"/>
              </a:rPr>
              <a:t> door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geloofd</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bewijzen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a:solidFill>
                  <a:srgbClr val="333333"/>
                </a:solidFill>
                <a:latin typeface="Calibri Light"/>
                <a:ea typeface="MS PGothic" panose="020B0600070205080204" pitchFamily="34" charset="-128"/>
              </a:rPr>
              <a:t>Is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veni</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vidi</a:t>
            </a:r>
            <a:r>
              <a:rPr lang="en-US" altLang="de-DE" sz="2400">
                <a:solidFill>
                  <a:srgbClr val="333333"/>
                </a:solidFill>
                <a:latin typeface="Calibri Light"/>
                <a:ea typeface="MS PGothic" panose="020B0600070205080204" pitchFamily="34" charset="-128"/>
              </a:rPr>
              <a:t>, vici</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het motto van de Ku Klux Klan? Nee)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klakkeloos</a:t>
            </a:r>
            <a:r>
              <a:rPr lang="en-US" altLang="de-DE" sz="2400" dirty="0">
                <a:solidFill>
                  <a:srgbClr val="333333"/>
                </a:solidFill>
                <a:latin typeface="Calibri Light"/>
                <a:ea typeface="MS PGothic" panose="020B0600070205080204" pitchFamily="34" charset="-128"/>
              </a:rPr>
              <a:t> door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geloofd</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Alternatieve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verklaringen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uitgesloten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herschikking</a:t>
            </a:r>
            <a:r>
              <a:rPr lang="en-US" altLang="de-DE" sz="2400" dirty="0">
                <a:solidFill>
                  <a:srgbClr val="333333"/>
                </a:solidFill>
                <a:latin typeface="Calibri Light"/>
                <a:ea typeface="MS PGothic" panose="020B0600070205080204" pitchFamily="34" charset="-128"/>
              </a:rPr>
              <a:t> van de letters </a:t>
            </a:r>
            <a:r>
              <a:rPr lang="en-US" altLang="de-DE" sz="2400">
                <a:solidFill>
                  <a:srgbClr val="333333"/>
                </a:solidFill>
                <a:latin typeface="Calibri Light"/>
                <a:ea typeface="MS PGothic" panose="020B0600070205080204" pitchFamily="34" charset="-128"/>
              </a:rPr>
              <a:t>in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Marlboro</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leidt</a:t>
            </a:r>
            <a:r>
              <a:rPr lang="en-US" altLang="de-DE" sz="2400" dirty="0">
                <a:solidFill>
                  <a:srgbClr val="333333"/>
                </a:solidFill>
                <a:latin typeface="Calibri Light"/>
                <a:ea typeface="MS PGothic" panose="020B0600070205080204" pitchFamily="34" charset="-128"/>
              </a:rPr>
              <a:t> tot </a:t>
            </a:r>
            <a:r>
              <a:rPr lang="en-US" altLang="de-DE" sz="2400" dirty="0" err="1">
                <a:solidFill>
                  <a:srgbClr val="333333"/>
                </a:solidFill>
                <a:latin typeface="Calibri Light"/>
                <a:ea typeface="MS PGothic" panose="020B0600070205080204" pitchFamily="34" charset="-128"/>
              </a:rPr>
              <a:t>andere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betekenisvolle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boom of </a:t>
            </a:r>
            <a:r>
              <a:rPr lang="en-US" altLang="de-DE" sz="2400" dirty="0" err="1">
                <a:solidFill>
                  <a:srgbClr val="333333"/>
                </a:solidFill>
                <a:latin typeface="Calibri Light"/>
                <a:ea typeface="MS PGothic" panose="020B0600070205080204" pitchFamily="34" charset="-128"/>
              </a:rPr>
              <a:t>Rabo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maken</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Geruchten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soms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feiten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getrokken</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belang</a:t>
            </a:r>
            <a:r>
              <a:rPr lang="en-US" altLang="de-DE" sz="2400" dirty="0">
                <a:solidFill>
                  <a:srgbClr val="333333"/>
                </a:solidFill>
                <a:latin typeface="Calibri Light"/>
                <a:ea typeface="MS PGothic" panose="020B0600070205080204" pitchFamily="34" charset="-128"/>
              </a:rPr>
              <a:t> van details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sterk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overdreven</a:t>
            </a:r>
            <a:r>
              <a:rPr lang="en-US" altLang="de-DE" sz="2400" dirty="0">
                <a:solidFill>
                  <a:srgbClr val="333333"/>
                </a:solidFill>
                <a:latin typeface="Calibri Light"/>
                <a:ea typeface="MS PGothic" panose="020B0600070205080204" pitchFamily="34" charset="-128"/>
              </a:rPr>
              <a:t> (op het </a:t>
            </a:r>
            <a:r>
              <a:rPr lang="en-US" altLang="de-DE" sz="2400" dirty="0" err="1">
                <a:solidFill>
                  <a:srgbClr val="333333"/>
                </a:solidFill>
                <a:latin typeface="Calibri Light"/>
                <a:ea typeface="MS PGothic" panose="020B0600070205080204" pitchFamily="34" charset="-128"/>
              </a:rPr>
              <a:t>eerste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gezicht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vallen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drie</a:t>
            </a:r>
            <a:r>
              <a:rPr lang="en-US" altLang="de-DE" sz="2400" dirty="0">
                <a:solidFill>
                  <a:srgbClr val="333333"/>
                </a:solidFill>
                <a:latin typeface="Calibri Light"/>
                <a:ea typeface="MS PGothic" panose="020B0600070205080204" pitchFamily="34" charset="-128"/>
              </a:rPr>
              <a:t> rode K</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s op, maar </a:t>
            </a: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bewijzen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niets</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21</a:t>
            </a:fld>
            <a:endParaRPr lang="de-DE" altLang="de-DE"/>
          </a:p>
        </p:txBody>
      </p:sp>
    </p:spTree>
    <p:extLst>
      <p:ext uri="{BB962C8B-B14F-4D97-AF65-F5344CB8AC3E}">
        <p14:creationId xmlns:p14="http://schemas.microsoft.com/office/powerpoint/2010/main" val="656941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nl-NL" altLang="de-DE" sz="2400">
                <a:solidFill>
                  <a:srgbClr val="000000"/>
                </a:solidFill>
                <a:latin typeface="Calibri Light"/>
                <a:ea typeface="MS PGothic" panose="020B0600070205080204" pitchFamily="34" charset="-128"/>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buClr>
                <a:srgbClr val="000000"/>
              </a:buClr>
              <a:buFont typeface="WingDings"/>
              <a:buChar char=""/>
              <a:defRPr/>
            </a:pPr>
            <a:r>
              <a:rPr lang="nl-NL" altLang="de-DE" sz="2400" dirty="0">
                <a:solidFill>
                  <a:srgbClr val="000000"/>
                </a:solidFill>
                <a:latin typeface="Calibri Light"/>
                <a:ea typeface="MS PGothic" panose="020B0600070205080204" pitchFamily="34" charset="-128"/>
              </a:rPr>
              <a:t>Dit soort eenvoudige verklaringen verminderde de angst en gaf de illusie van controle.</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Waarom doen we dit?</a:t>
            </a:r>
            <a:endParaRPr lang="de-DE" sz="3600" dirty="0">
              <a:latin typeface="Calibri Light"/>
            </a:endParaRP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rPr>
              <a:t>Uit onderzoek blijkt dat veel (maar niet alle!) mensen met een </a:t>
            </a:r>
            <a:r>
              <a:rPr lang="nl-NL" sz="2400" u="sng" dirty="0">
                <a:solidFill>
                  <a:srgbClr val="333333"/>
                </a:solidFill>
                <a:latin typeface="Calibri Light"/>
                <a:ea typeface="MS PGothic" panose="020B0600070205080204" pitchFamily="34" charset="-128"/>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beslissingen nemen op basis van weinig informatie.</a:t>
            </a:r>
          </a:p>
          <a:p>
            <a:pPr lvl="0" defTabSz="914400" fontAlgn="base">
              <a:buClr>
                <a:srgbClr val="336699"/>
              </a:buClr>
              <a:defRPr/>
            </a:pPr>
            <a:r>
              <a:rPr lang="nl-NL" sz="2400" dirty="0">
                <a:solidFill>
                  <a:srgbClr val="004992"/>
                </a:solidFill>
                <a:latin typeface="Calibri Light"/>
                <a:ea typeface="MS PGothic" charset="0"/>
                <a:cs typeface="MS PGothic" charset="0"/>
              </a:rPr>
              <a:t>Deze manier van beslissen kan snel leiden tot fouten.</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5" name="Slide Number Placeholder 4"/>
          <p:cNvSpPr>
            <a:spLocks noGrp="1"/>
          </p:cNvSpPr>
          <p:nvPr>
            <p:ph type="sldNum" sz="quarter" idx="12"/>
          </p:nvPr>
        </p:nvSpPr>
        <p:spPr/>
        <p:txBody>
          <a:bodyPr/>
          <a:lstStyle/>
          <a:p>
            <a:fld id="{EA427EC7-A8B6-43B3-B807-F7B69FAAB8ED}"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Waarom doen we dit?</a:t>
            </a:r>
            <a:endParaRPr lang="de-DE" sz="3600" dirty="0">
              <a:latin typeface="Calibri Light"/>
            </a:endParaRP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rPr>
              <a:t>Uit onderzoek blijkt dat veel (maar niet alle!) mensen met een </a:t>
            </a:r>
            <a:r>
              <a:rPr lang="nl-NL" sz="2400" u="sng" dirty="0">
                <a:solidFill>
                  <a:srgbClr val="333333"/>
                </a:solidFill>
                <a:latin typeface="Calibri Light"/>
                <a:ea typeface="MS PGothic" panose="020B0600070205080204" pitchFamily="34" charset="-128"/>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beslissingen nemen op basis van weinig informatie.</a:t>
            </a:r>
          </a:p>
          <a:p>
            <a:pPr lvl="0" defTabSz="914400" fontAlgn="base">
              <a:buClr>
                <a:srgbClr val="336699"/>
              </a:buClr>
              <a:defRPr/>
            </a:pPr>
            <a:r>
              <a:rPr lang="nl-NL" sz="2400" dirty="0">
                <a:solidFill>
                  <a:srgbClr val="004992"/>
                </a:solidFill>
                <a:latin typeface="Calibri Light"/>
                <a:ea typeface="MS PGothic" charset="0"/>
                <a:cs typeface="MS PGothic" charset="0"/>
              </a:rPr>
              <a:t>Deze manier van beslissen kan snel leiden tot fouten.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een vertekend beeld van de werkelijkheid hebben. Interpretaties van situaties, die anderen ondenkbaar achten, worden geloofd.</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5" name="Slide Number Placeholder 4"/>
          <p:cNvSpPr>
            <a:spLocks noGrp="1"/>
          </p:cNvSpPr>
          <p:nvPr>
            <p:ph type="sldNum" sz="quarter" idx="12"/>
          </p:nvPr>
        </p:nvSpPr>
        <p:spPr/>
        <p:txBody>
          <a:bodyPr/>
          <a:lstStyle/>
          <a:p>
            <a:fld id="{EA427EC7-A8B6-43B3-B807-F7B69FAAB8ED}" type="slidenum">
              <a:rPr lang="de-DE" altLang="de-DE" smtClean="0"/>
              <a:pPr/>
              <a:t>24</a:t>
            </a:fld>
            <a:endParaRPr lang="de-DE" altLang="de-DE"/>
          </a:p>
        </p:txBody>
      </p:sp>
    </p:spTree>
    <p:extLst>
      <p:ext uri="{BB962C8B-B14F-4D97-AF65-F5344CB8AC3E}">
        <p14:creationId xmlns:p14="http://schemas.microsoft.com/office/powerpoint/2010/main" val="84469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2316611286"/>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en-US" dirty="0">
                          <a:solidFill>
                            <a:srgbClr val="004992"/>
                          </a:solidFill>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a:t>
                      </a:r>
                      <a:r>
                        <a:rPr kumimoji="0" lang="nl-NL" sz="2000" b="0" i="0" u="none" strike="noStrike" cap="none" normalizeH="0" baseline="0">
                          <a:ln>
                            <a:noFill/>
                          </a:ln>
                          <a:solidFill>
                            <a:srgbClr val="333333"/>
                          </a:solidFill>
                          <a:effectLst/>
                          <a:latin typeface="Calibri Light"/>
                          <a:cs typeface="Times New Roman" pitchFamily="18" charset="0"/>
                        </a:rPr>
                        <a:t>gedachte “ik ben waardeloos” </a:t>
                      </a:r>
                      <a:r>
                        <a:rPr kumimoji="0" lang="nl-NL" sz="2000" b="0" i="0" u="none" strike="noStrike" cap="none" normalizeH="0" baseline="0" dirty="0">
                          <a:ln>
                            <a:noFill/>
                          </a:ln>
                          <a:solidFill>
                            <a:srgbClr val="333333"/>
                          </a:solidFill>
                          <a:effectLst/>
                          <a:latin typeface="Calibri Light"/>
                          <a:cs typeface="Times New Roman" pitchFamily="18" charset="0"/>
                        </a:rPr>
                        <a:t>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endParaRPr lang="en-US"/>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endParaRPr lang="en-US"/>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1791185965"/>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a:t>
                      </a:r>
                      <a:r>
                        <a:rPr kumimoji="0" lang="nl-NL" sz="2000" b="0" i="0" u="none" strike="noStrike" cap="none" normalizeH="0" baseline="0">
                          <a:ln>
                            <a:noFill/>
                          </a:ln>
                          <a:solidFill>
                            <a:srgbClr val="333333"/>
                          </a:solidFill>
                          <a:effectLst/>
                          <a:latin typeface="Calibri Light"/>
                          <a:cs typeface="Times New Roman" pitchFamily="18" charset="0"/>
                        </a:rPr>
                        <a:t>gedachte “ik ben waardeloos” </a:t>
                      </a:r>
                      <a:r>
                        <a:rPr kumimoji="0" lang="nl-NL" sz="2000" b="0" i="0" u="none" strike="noStrike" cap="none" normalizeH="0" baseline="0" dirty="0">
                          <a:ln>
                            <a:noFill/>
                          </a:ln>
                          <a:solidFill>
                            <a:srgbClr val="333333"/>
                          </a:solidFill>
                          <a:effectLst/>
                          <a:latin typeface="Calibri Light"/>
                          <a:cs typeface="Times New Roman" pitchFamily="18" charset="0"/>
                        </a:rPr>
                        <a:t>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26</a:t>
            </a:fld>
            <a:endParaRPr lang="de-DE" altLang="de-DE"/>
          </a:p>
        </p:txBody>
      </p:sp>
    </p:spTree>
    <p:extLst>
      <p:ext uri="{BB962C8B-B14F-4D97-AF65-F5344CB8AC3E}">
        <p14:creationId xmlns:p14="http://schemas.microsoft.com/office/powerpoint/2010/main" val="3825561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225600407"/>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a:t>
                      </a:r>
                      <a:r>
                        <a:rPr kumimoji="0" lang="nl-NL" sz="2000" b="0" i="0" u="none" strike="noStrike" cap="none" normalizeH="0" baseline="0">
                          <a:ln>
                            <a:noFill/>
                          </a:ln>
                          <a:solidFill>
                            <a:srgbClr val="333333"/>
                          </a:solidFill>
                          <a:effectLst/>
                          <a:latin typeface="Calibri Light"/>
                          <a:cs typeface="Times New Roman" pitchFamily="18" charset="0"/>
                        </a:rPr>
                        <a:t>gedachte “ik ben waardeloos” </a:t>
                      </a:r>
                      <a:r>
                        <a:rPr kumimoji="0" lang="nl-NL" sz="2000" b="0" i="0" u="none" strike="noStrike" cap="none" normalizeH="0" baseline="0" dirty="0">
                          <a:ln>
                            <a:noFill/>
                          </a:ln>
                          <a:solidFill>
                            <a:srgbClr val="333333"/>
                          </a:solidFill>
                          <a:effectLst/>
                          <a:latin typeface="Calibri Light"/>
                          <a:cs typeface="Times New Roman" pitchFamily="18" charset="0"/>
                        </a:rPr>
                        <a:t>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27</a:t>
            </a:fld>
            <a:endParaRPr lang="de-DE" altLang="de-DE"/>
          </a:p>
        </p:txBody>
      </p:sp>
    </p:spTree>
    <p:extLst>
      <p:ext uri="{BB962C8B-B14F-4D97-AF65-F5344CB8AC3E}">
        <p14:creationId xmlns:p14="http://schemas.microsoft.com/office/powerpoint/2010/main" val="1627909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1880283670"/>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a:t>
                      </a:r>
                      <a:r>
                        <a:rPr kumimoji="0" lang="nl-NL" sz="2000" b="0" i="0" u="none" strike="noStrike" cap="none" normalizeH="0" baseline="0">
                          <a:ln>
                            <a:noFill/>
                          </a:ln>
                          <a:solidFill>
                            <a:srgbClr val="333333"/>
                          </a:solidFill>
                          <a:effectLst/>
                          <a:latin typeface="Calibri Light"/>
                          <a:cs typeface="Times New Roman" pitchFamily="18" charset="0"/>
                        </a:rPr>
                        <a:t>gedachte “ik ben waardeloos” </a:t>
                      </a:r>
                      <a:r>
                        <a:rPr kumimoji="0" lang="nl-NL" sz="2000" b="0" i="0" u="none" strike="noStrike" cap="none" normalizeH="0" baseline="0" dirty="0">
                          <a:ln>
                            <a:noFill/>
                          </a:ln>
                          <a:solidFill>
                            <a:srgbClr val="333333"/>
                          </a:solidFill>
                          <a:effectLst/>
                          <a:latin typeface="Calibri Light"/>
                          <a:cs typeface="Times New Roman" pitchFamily="18" charset="0"/>
                        </a:rPr>
                        <a:t>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28</a:t>
            </a:fld>
            <a:endParaRPr lang="de-DE" altLang="de-DE"/>
          </a:p>
        </p:txBody>
      </p:sp>
    </p:spTree>
    <p:extLst>
      <p:ext uri="{BB962C8B-B14F-4D97-AF65-F5344CB8AC3E}">
        <p14:creationId xmlns:p14="http://schemas.microsoft.com/office/powerpoint/2010/main" val="1564339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4242436722"/>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a:t>
                      </a:r>
                      <a:r>
                        <a:rPr kumimoji="0" lang="nl-NL" sz="2000" b="0" i="0" u="none" strike="noStrike" cap="none" normalizeH="0" baseline="0">
                          <a:ln>
                            <a:noFill/>
                          </a:ln>
                          <a:solidFill>
                            <a:srgbClr val="333333"/>
                          </a:solidFill>
                          <a:effectLst/>
                          <a:latin typeface="Calibri Light"/>
                          <a:cs typeface="Times New Roman" pitchFamily="18" charset="0"/>
                        </a:rPr>
                        <a:t>gedachte “ik ben waardeloos” </a:t>
                      </a:r>
                      <a:r>
                        <a:rPr kumimoji="0" lang="nl-NL" sz="2000" b="0" i="0" u="none" strike="noStrike" cap="none" normalizeH="0" baseline="0" dirty="0">
                          <a:ln>
                            <a:noFill/>
                          </a:ln>
                          <a:solidFill>
                            <a:srgbClr val="333333"/>
                          </a:solidFill>
                          <a:effectLst/>
                          <a:latin typeface="Calibri Light"/>
                          <a:cs typeface="Times New Roman" pitchFamily="18" charset="0"/>
                        </a:rPr>
                        <a:t>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dit wordt veroorzaakt door een zender op het dak.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29</a:t>
            </a:fld>
            <a:endParaRPr lang="de-DE" altLang="de-DE"/>
          </a:p>
        </p:txBody>
      </p:sp>
    </p:spTree>
    <p:extLst>
      <p:ext uri="{BB962C8B-B14F-4D97-AF65-F5344CB8AC3E}">
        <p14:creationId xmlns:p14="http://schemas.microsoft.com/office/powerpoint/2010/main" val="27656835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1708405866"/>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a:t>
                      </a:r>
                      <a:r>
                        <a:rPr kumimoji="0" lang="nl-NL" sz="2000" b="0" i="0" u="none" strike="noStrike" cap="none" normalizeH="0" baseline="0">
                          <a:ln>
                            <a:noFill/>
                          </a:ln>
                          <a:solidFill>
                            <a:srgbClr val="333333"/>
                          </a:solidFill>
                          <a:effectLst/>
                          <a:latin typeface="Calibri Light"/>
                          <a:cs typeface="Times New Roman" pitchFamily="18" charset="0"/>
                        </a:rPr>
                        <a:t>gedachte “ik ben waardeloos” </a:t>
                      </a:r>
                      <a:r>
                        <a:rPr kumimoji="0" lang="nl-NL" sz="2000" b="0" i="0" u="none" strike="noStrike" cap="none" normalizeH="0" baseline="0" dirty="0">
                          <a:ln>
                            <a:noFill/>
                          </a:ln>
                          <a:solidFill>
                            <a:srgbClr val="333333"/>
                          </a:solidFill>
                          <a:effectLst/>
                          <a:latin typeface="Calibri Light"/>
                          <a:cs typeface="Times New Roman" pitchFamily="18" charset="0"/>
                        </a:rPr>
                        <a:t>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dit wordt veroorzaakt door een zender op het dak.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meeste mensen hebben van tijd tot tijd negatieve gedachten over zichzelf.</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30</a:t>
            </a:fld>
            <a:endParaRPr lang="de-DE" altLang="de-DE"/>
          </a:p>
        </p:txBody>
      </p:sp>
    </p:spTree>
    <p:extLst>
      <p:ext uri="{BB962C8B-B14F-4D97-AF65-F5344CB8AC3E}">
        <p14:creationId xmlns:p14="http://schemas.microsoft.com/office/powerpoint/2010/main" val="3229488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355875681"/>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a:t>
                      </a:r>
                      <a:r>
                        <a:rPr kumimoji="0" lang="nl-NL" sz="2000" b="0" i="0" u="none" strike="noStrike" cap="none" normalizeH="0" baseline="0">
                          <a:ln>
                            <a:noFill/>
                          </a:ln>
                          <a:solidFill>
                            <a:srgbClr val="333333"/>
                          </a:solidFill>
                          <a:effectLst/>
                          <a:latin typeface="Calibri Light"/>
                          <a:cs typeface="Times New Roman" pitchFamily="18" charset="0"/>
                        </a:rPr>
                        <a:t>gedachte “ik ben waardeloos” </a:t>
                      </a:r>
                      <a:r>
                        <a:rPr kumimoji="0" lang="nl-NL" sz="2000" b="0" i="0" u="none" strike="noStrike" cap="none" normalizeH="0" baseline="0" dirty="0">
                          <a:ln>
                            <a:noFill/>
                          </a:ln>
                          <a:solidFill>
                            <a:srgbClr val="333333"/>
                          </a:solidFill>
                          <a:effectLst/>
                          <a:latin typeface="Calibri Light"/>
                          <a:cs typeface="Times New Roman" pitchFamily="18" charset="0"/>
                        </a:rPr>
                        <a:t>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dit wordt veroorzaakt door een zender op het dak.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meeste mensen hebben van tijd tot tijd negatieve gedachten over zichzelf.</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31</a:t>
            </a:fld>
            <a:endParaRPr lang="de-DE" altLang="de-DE"/>
          </a:p>
        </p:txBody>
      </p:sp>
    </p:spTree>
    <p:extLst>
      <p:ext uri="{BB962C8B-B14F-4D97-AF65-F5344CB8AC3E}">
        <p14:creationId xmlns:p14="http://schemas.microsoft.com/office/powerpoint/2010/main" val="3701997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2506908727"/>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a:t>
                      </a:r>
                      <a:r>
                        <a:rPr kumimoji="0" lang="nl-NL" sz="2000" b="0" i="0" u="none" strike="noStrike" cap="none" normalizeH="0" baseline="0">
                          <a:ln>
                            <a:noFill/>
                          </a:ln>
                          <a:solidFill>
                            <a:srgbClr val="333333"/>
                          </a:solidFill>
                          <a:effectLst/>
                          <a:latin typeface="Calibri Light"/>
                          <a:cs typeface="Times New Roman" pitchFamily="18" charset="0"/>
                        </a:rPr>
                        <a:t>gedachte “ik ben waardeloos” </a:t>
                      </a:r>
                      <a:r>
                        <a:rPr kumimoji="0" lang="nl-NL" sz="2000" b="0" i="0" u="none" strike="noStrike" cap="none" normalizeH="0" baseline="0" dirty="0">
                          <a:ln>
                            <a:noFill/>
                          </a:ln>
                          <a:solidFill>
                            <a:srgbClr val="333333"/>
                          </a:solidFill>
                          <a:effectLst/>
                          <a:latin typeface="Calibri Light"/>
                          <a:cs typeface="Times New Roman" pitchFamily="18" charset="0"/>
                        </a:rPr>
                        <a:t>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dit wordt veroorzaakt door een zender op het dak.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meeste mensen hebben van tijd tot tijd negatieve gedachten over zichzelf.</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therapeut kan mijn gedachten lezen.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32</a:t>
            </a:fld>
            <a:endParaRPr lang="de-DE" altLang="de-DE"/>
          </a:p>
        </p:txBody>
      </p:sp>
    </p:spTree>
    <p:extLst>
      <p:ext uri="{BB962C8B-B14F-4D97-AF65-F5344CB8AC3E}">
        <p14:creationId xmlns:p14="http://schemas.microsoft.com/office/powerpoint/2010/main" val="1702574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4112218775"/>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a:t>
                      </a:r>
                      <a:r>
                        <a:rPr kumimoji="0" lang="nl-NL" sz="2000" b="0" i="0" u="none" strike="noStrike" cap="none" normalizeH="0" baseline="0">
                          <a:ln>
                            <a:noFill/>
                          </a:ln>
                          <a:solidFill>
                            <a:srgbClr val="333333"/>
                          </a:solidFill>
                          <a:effectLst/>
                          <a:latin typeface="Calibri Light"/>
                          <a:cs typeface="Times New Roman" pitchFamily="18" charset="0"/>
                        </a:rPr>
                        <a:t>gedachte “ik ben waardeloos” </a:t>
                      </a:r>
                      <a:r>
                        <a:rPr kumimoji="0" lang="nl-NL" sz="2000" b="0" i="0" u="none" strike="noStrike" cap="none" normalizeH="0" baseline="0" dirty="0">
                          <a:ln>
                            <a:noFill/>
                          </a:ln>
                          <a:solidFill>
                            <a:srgbClr val="333333"/>
                          </a:solidFill>
                          <a:effectLst/>
                          <a:latin typeface="Calibri Light"/>
                          <a:cs typeface="Times New Roman" pitchFamily="18" charset="0"/>
                        </a:rPr>
                        <a:t>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dit wordt veroorzaakt door een zender op het dak.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meeste mensen hebben van tijd tot tijd negatieve gedachten over zichzelf.</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therapeut kan mijn gedachten lezen.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Gebruik van dit woord lag voor de hand in de context van het gesprek.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33</a:t>
            </a:fld>
            <a:endParaRPr lang="de-DE" altLang="de-DE"/>
          </a:p>
        </p:txBody>
      </p:sp>
    </p:spTree>
    <p:extLst>
      <p:ext uri="{BB962C8B-B14F-4D97-AF65-F5344CB8AC3E}">
        <p14:creationId xmlns:p14="http://schemas.microsoft.com/office/powerpoint/2010/main" val="9195945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7" name="Rechteck 1"/>
          <p:cNvSpPr>
            <a:spLocks noChangeArrowheads="1"/>
          </p:cNvSpPr>
          <p:nvPr/>
        </p:nvSpPr>
        <p:spPr bwMode="auto">
          <a:xfrm>
            <a:off x="408955" y="616123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2000" b="0">
                <a:solidFill>
                  <a:srgbClr val="004992"/>
                </a:solidFill>
                <a:latin typeface="Calibri Light"/>
              </a:rPr>
              <a:t>Heeft iemand een vergelijkbare situatie meegemaakt? </a:t>
            </a:r>
            <a:endParaRPr lang="pt-PT" altLang="de-DE" sz="2000" b="0" dirty="0">
              <a:solidFill>
                <a:srgbClr val="004992"/>
              </a:solidFill>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328753683"/>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a:t>
                      </a:r>
                      <a:r>
                        <a:rPr kumimoji="0" lang="nl-NL" sz="2000" b="0" i="0" u="none" strike="noStrike" cap="none" normalizeH="0" baseline="0">
                          <a:ln>
                            <a:noFill/>
                          </a:ln>
                          <a:solidFill>
                            <a:srgbClr val="333333"/>
                          </a:solidFill>
                          <a:effectLst/>
                          <a:latin typeface="Calibri Light"/>
                          <a:cs typeface="Times New Roman" pitchFamily="18" charset="0"/>
                        </a:rPr>
                        <a:t>gedachte “ik ben waardeloos” </a:t>
                      </a:r>
                      <a:r>
                        <a:rPr kumimoji="0" lang="nl-NL" sz="2000" b="0" i="0" u="none" strike="noStrike" cap="none" normalizeH="0" baseline="0" dirty="0">
                          <a:ln>
                            <a:noFill/>
                          </a:ln>
                          <a:solidFill>
                            <a:srgbClr val="333333"/>
                          </a:solidFill>
                          <a:effectLst/>
                          <a:latin typeface="Calibri Light"/>
                          <a:cs typeface="Times New Roman" pitchFamily="18" charset="0"/>
                        </a:rPr>
                        <a:t>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dit wordt veroorzaakt door een zender op het dak.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meeste mensen hebben van tijd tot tijd negatieve gedachten over zichzelf.</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therapeut kan mijn gedachten lezen.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Gebruik van dit woord lag voor de hand in de context van het gesprek.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34</a:t>
            </a:fld>
            <a:endParaRPr lang="de-DE" altLang="de-DE"/>
          </a:p>
        </p:txBody>
      </p:sp>
    </p:spTree>
    <p:extLst>
      <p:ext uri="{BB962C8B-B14F-4D97-AF65-F5344CB8AC3E}">
        <p14:creationId xmlns:p14="http://schemas.microsoft.com/office/powerpoint/2010/main" val="12990705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sluit</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niet passende</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titels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sluit</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niet passende</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titels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de </a:t>
            </a:r>
            <a:r>
              <a:rPr lang="en-US" altLang="de-DE" sz="2400" i="1" dirty="0" err="1">
                <a:solidFill>
                  <a:srgbClr val="004992"/>
                </a:solidFill>
                <a:latin typeface="Calibri Light"/>
                <a:ea typeface="MS PGothic" panose="020B0600070205080204" pitchFamily="34" charset="-128"/>
              </a:rPr>
              <a:t>voors</a:t>
            </a:r>
            <a:r>
              <a:rPr lang="en-US" altLang="de-DE" sz="2400" i="1"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i="1" dirty="0">
                <a:solidFill>
                  <a:srgbClr val="004992"/>
                </a:solidFill>
                <a:latin typeface="Calibri Light"/>
                <a:ea typeface="MS PGothic" panose="020B0600070205080204" pitchFamily="34" charset="-128"/>
              </a:rPr>
              <a:t> </a:t>
            </a:r>
            <a:r>
              <a:rPr lang="en-US" altLang="de-DE" sz="2400" i="1" dirty="0" err="1">
                <a:solidFill>
                  <a:srgbClr val="004992"/>
                </a:solidFill>
                <a:latin typeface="Calibri Light"/>
                <a:ea typeface="MS PGothic" panose="020B0600070205080204" pitchFamily="34" charset="-128"/>
              </a:rPr>
              <a:t>tegens</a:t>
            </a:r>
            <a:r>
              <a:rPr lang="en-US" altLang="de-DE" sz="2400" dirty="0">
                <a:solidFill>
                  <a:srgbClr val="004992"/>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van de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36</a:t>
            </a:fld>
            <a:endParaRPr lang="de-DE" altLang="de-DE"/>
          </a:p>
        </p:txBody>
      </p:sp>
    </p:spTree>
    <p:extLst>
      <p:ext uri="{BB962C8B-B14F-4D97-AF65-F5344CB8AC3E}">
        <p14:creationId xmlns:p14="http://schemas.microsoft.com/office/powerpoint/2010/main" val="7762962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sluit</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niet passende</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titels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de </a:t>
            </a:r>
            <a:r>
              <a:rPr lang="en-US" altLang="de-DE" sz="2400" i="1" dirty="0" err="1">
                <a:solidFill>
                  <a:srgbClr val="004992"/>
                </a:solidFill>
                <a:latin typeface="Calibri Light"/>
                <a:ea typeface="MS PGothic" panose="020B0600070205080204" pitchFamily="34" charset="-128"/>
              </a:rPr>
              <a:t>voors</a:t>
            </a:r>
            <a:r>
              <a:rPr lang="en-US" altLang="de-DE" sz="2400" i="1"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i="1" dirty="0">
                <a:solidFill>
                  <a:srgbClr val="004992"/>
                </a:solidFill>
                <a:latin typeface="Calibri Light"/>
                <a:ea typeface="MS PGothic" panose="020B0600070205080204" pitchFamily="34" charset="-128"/>
              </a:rPr>
              <a:t> </a:t>
            </a:r>
            <a:r>
              <a:rPr lang="en-US" altLang="de-DE" sz="2400" i="1" dirty="0" err="1">
                <a:solidFill>
                  <a:srgbClr val="004992"/>
                </a:solidFill>
                <a:latin typeface="Calibri Light"/>
                <a:ea typeface="MS PGothic" panose="020B0600070205080204" pitchFamily="34" charset="-128"/>
              </a:rPr>
              <a:t>tegens</a:t>
            </a:r>
            <a:r>
              <a:rPr lang="en-US" altLang="de-DE" sz="2400" dirty="0">
                <a:solidFill>
                  <a:srgbClr val="004992"/>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van de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Besteed</a:t>
            </a:r>
            <a:r>
              <a:rPr lang="en-US" altLang="de-DE" sz="2400" dirty="0">
                <a:solidFill>
                  <a:srgbClr val="333333"/>
                </a:solidFill>
                <a:latin typeface="Calibri Light"/>
                <a:ea typeface="MS PGothic" panose="020B0600070205080204" pitchFamily="34" charset="-128"/>
              </a:rPr>
              <a:t> met name </a:t>
            </a:r>
            <a:r>
              <a:rPr lang="en-US" altLang="de-DE" sz="2400" dirty="0" err="1">
                <a:solidFill>
                  <a:srgbClr val="333333"/>
                </a:solidFill>
                <a:latin typeface="Calibri Light"/>
                <a:ea typeface="MS PGothic" panose="020B0600070205080204" pitchFamily="34" charset="-128"/>
              </a:rPr>
              <a:t>aandacht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details die </a:t>
            </a:r>
            <a:r>
              <a:rPr lang="en-US" altLang="de-DE" sz="2400" dirty="0" err="1">
                <a:solidFill>
                  <a:srgbClr val="333333"/>
                </a:solidFill>
                <a:latin typeface="Calibri Light"/>
                <a:ea typeface="MS PGothic" panose="020B0600070205080204" pitchFamily="34" charset="-128"/>
              </a:rPr>
              <a:t>overduidelijk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bepaalde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uitsluiten</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37</a:t>
            </a:fld>
            <a:endParaRPr lang="de-DE" altLang="de-DE"/>
          </a:p>
        </p:txBody>
      </p:sp>
    </p:spTree>
    <p:extLst>
      <p:ext uri="{BB962C8B-B14F-4D97-AF65-F5344CB8AC3E}">
        <p14:creationId xmlns:p14="http://schemas.microsoft.com/office/powerpoint/2010/main" val="9369609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sluit</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niet passende</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titels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de </a:t>
            </a:r>
            <a:r>
              <a:rPr lang="en-US" altLang="de-DE" sz="2400" i="1" dirty="0" err="1">
                <a:solidFill>
                  <a:srgbClr val="004992"/>
                </a:solidFill>
                <a:latin typeface="Calibri Light"/>
                <a:ea typeface="MS PGothic" panose="020B0600070205080204" pitchFamily="34" charset="-128"/>
              </a:rPr>
              <a:t>voors</a:t>
            </a:r>
            <a:r>
              <a:rPr lang="en-US" altLang="de-DE" sz="2400" i="1"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i="1" dirty="0">
                <a:solidFill>
                  <a:srgbClr val="004992"/>
                </a:solidFill>
                <a:latin typeface="Calibri Light"/>
                <a:ea typeface="MS PGothic" panose="020B0600070205080204" pitchFamily="34" charset="-128"/>
              </a:rPr>
              <a:t> </a:t>
            </a:r>
            <a:r>
              <a:rPr lang="en-US" altLang="de-DE" sz="2400" i="1" dirty="0" err="1">
                <a:solidFill>
                  <a:srgbClr val="004992"/>
                </a:solidFill>
                <a:latin typeface="Calibri Light"/>
                <a:ea typeface="MS PGothic" panose="020B0600070205080204" pitchFamily="34" charset="-128"/>
              </a:rPr>
              <a:t>tegens</a:t>
            </a:r>
            <a:r>
              <a:rPr lang="en-US" altLang="de-DE" sz="2400" dirty="0">
                <a:solidFill>
                  <a:srgbClr val="004992"/>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van de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Besteed</a:t>
            </a:r>
            <a:r>
              <a:rPr lang="en-US" altLang="de-DE" sz="2400" dirty="0">
                <a:solidFill>
                  <a:srgbClr val="333333"/>
                </a:solidFill>
                <a:latin typeface="Calibri Light"/>
                <a:ea typeface="MS PGothic" panose="020B0600070205080204" pitchFamily="34" charset="-128"/>
              </a:rPr>
              <a:t> met name </a:t>
            </a:r>
            <a:r>
              <a:rPr lang="en-US" altLang="de-DE" sz="2400" dirty="0" err="1">
                <a:solidFill>
                  <a:srgbClr val="333333"/>
                </a:solidFill>
                <a:latin typeface="Calibri Light"/>
                <a:ea typeface="MS PGothic" panose="020B0600070205080204" pitchFamily="34" charset="-128"/>
              </a:rPr>
              <a:t>aandacht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details die </a:t>
            </a:r>
            <a:r>
              <a:rPr lang="en-US" altLang="de-DE" sz="2400" dirty="0" err="1">
                <a:solidFill>
                  <a:srgbClr val="333333"/>
                </a:solidFill>
                <a:latin typeface="Calibri Light"/>
                <a:ea typeface="MS PGothic" panose="020B0600070205080204" pitchFamily="34" charset="-128"/>
              </a:rPr>
              <a:t>overduidelijk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bepaalde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uitsluiten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nl-NL" altLang="ko-KR" sz="2400" dirty="0">
                <a:solidFill>
                  <a:srgbClr val="333333"/>
                </a:solidFill>
                <a:latin typeface="Calibri Light"/>
                <a:ea typeface="Gulim" pitchFamily="34" charset="-127"/>
              </a:rPr>
              <a:t>Geef ook aan hoe zeker je bent van je oordeel.</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38</a:t>
            </a:fld>
            <a:endParaRPr lang="de-DE" altLang="de-DE"/>
          </a:p>
        </p:txBody>
      </p:sp>
    </p:spTree>
    <p:extLst>
      <p:ext uri="{BB962C8B-B14F-4D97-AF65-F5344CB8AC3E}">
        <p14:creationId xmlns:p14="http://schemas.microsoft.com/office/powerpoint/2010/main" val="9397888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4" name="Picture 4"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2203703"/>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5"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Bekentenis van overspel</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mn-lt"/>
                <a:ea typeface="+mn-ea"/>
                <a:cs typeface="+mn-cs"/>
              </a:rPr>
              <a:t>Liefdesrelatie</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mn-lt"/>
                <a:ea typeface="+mn-ea"/>
                <a:cs typeface="+mn-cs"/>
              </a:rPr>
              <a:t>Inlichten </a:t>
            </a:r>
            <a:r>
              <a:rPr lang="de-DE" altLang="de-DE" sz="2400" b="0" dirty="0">
                <a:latin typeface="+mn-lt"/>
                <a:ea typeface="+mn-ea"/>
                <a:cs typeface="+mn-cs"/>
              </a:rPr>
              <a:t>over dood familielid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bloemist</a:t>
            </a:r>
            <a:endParaRPr lang="en-US"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8" name="Picture 4"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2203703"/>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Bekentenis van overspel</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mn-lt"/>
                <a:ea typeface="+mn-ea"/>
                <a:cs typeface="+mn-cs"/>
              </a:rPr>
              <a:t>Liefdesrelatie</a:t>
            </a:r>
            <a:br>
              <a:rPr lang="de-DE" altLang="de-DE" sz="2400" b="0">
                <a:solidFill>
                  <a:srgbClr val="004992"/>
                </a:solidFill>
                <a:latin typeface="+mn-lt"/>
                <a:ea typeface="+mn-ea"/>
                <a:cs typeface="+mn-cs"/>
              </a:rPr>
            </a:br>
            <a:r>
              <a:rPr lang="de-DE" altLang="de-DE" sz="1800" b="0">
                <a:solidFill>
                  <a:srgbClr val="004992"/>
                </a:solidFill>
                <a:latin typeface="+mn-lt"/>
                <a:ea typeface="+mn-ea"/>
                <a:cs typeface="+mn-cs"/>
              </a:rPr>
              <a:t>(</a:t>
            </a:r>
            <a:r>
              <a:rPr lang="de-DE" altLang="de-DE" sz="1800" b="0" dirty="0">
                <a:solidFill>
                  <a:srgbClr val="004992"/>
                </a:solidFill>
                <a:latin typeface="+mn-lt"/>
                <a:ea typeface="+mn-ea"/>
                <a:cs typeface="+mn-cs"/>
              </a:rPr>
              <a:t>Karl Zewy)</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Inlichten over dood familielid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bloemist</a:t>
            </a:r>
            <a:endParaRPr lang="en-US"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Calibri Light"/>
              </a:rPr>
              <a:t>Antwoord b</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monnik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dronkenlap</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lezende apotheker</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boekenwurm</a:t>
            </a:r>
          </a:p>
        </p:txBody>
      </p:sp>
      <p:pic>
        <p:nvPicPr>
          <p:cNvPr id="55302"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6665" y="2203704"/>
            <a:ext cx="323890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Calibri Light"/>
              </a:rPr>
              <a:t>Wat is de titel?</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monnik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dronkenlap</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De lezende apotheker</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boekenwurm</a:t>
            </a:r>
          </a:p>
        </p:txBody>
      </p:sp>
      <p:pic>
        <p:nvPicPr>
          <p:cNvPr id="56326"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6665" y="2203704"/>
            <a:ext cx="323890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Antwoord</a:t>
            </a:r>
            <a:r>
              <a:rPr lang="en-US" sz="3600" dirty="0">
                <a:solidFill>
                  <a:srgbClr val="004992"/>
                </a:solidFill>
                <a:latin typeface="Calibri Light"/>
              </a:rPr>
              <a:t> c</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Kamer van dienstbode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ingebeelde ziekte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arme dichter</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Tehuis voor daklozen</a:t>
            </a:r>
          </a:p>
        </p:txBody>
      </p:sp>
      <p:pic>
        <p:nvPicPr>
          <p:cNvPr id="57351" name="Picture 4"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2203704"/>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Wat is de </a:t>
            </a:r>
            <a:r>
              <a:rPr lang="en-US" sz="3600" dirty="0" err="1">
                <a:solidFill>
                  <a:srgbClr val="004992"/>
                </a:solidFill>
                <a:latin typeface="Calibri Light"/>
              </a:rPr>
              <a:t>titel</a:t>
            </a:r>
            <a:r>
              <a:rPr lang="en-US" sz="36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4"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Kamer van dienstbode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ingebeelde ziekte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De arme dichter</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Tehuis voor daklozen</a:t>
            </a:r>
          </a:p>
        </p:txBody>
      </p:sp>
      <p:pic>
        <p:nvPicPr>
          <p:cNvPr id="58375" name="Picture 4"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2203704"/>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err="1">
                <a:solidFill>
                  <a:srgbClr val="004992"/>
                </a:solidFill>
                <a:latin typeface="Calibri Light"/>
              </a:rPr>
              <a:t>Antwoord</a:t>
            </a:r>
            <a:r>
              <a:rPr lang="en-US" sz="3600" dirty="0">
                <a:solidFill>
                  <a:srgbClr val="004992"/>
                </a:solidFill>
                <a:latin typeface="Calibri Light"/>
              </a:rPr>
              <a:t> c</a:t>
            </a:r>
          </a:p>
        </p:txBody>
      </p:sp>
      <p:sp>
        <p:nvSpPr>
          <p:cNvPr id="2" name="Footer Placeholder 1"/>
          <p:cNvSpPr>
            <a:spLocks noGrp="1"/>
          </p:cNvSpPr>
          <p:nvPr>
            <p:ph type="ftr" sz="quarter" idx="11"/>
          </p:nvPr>
        </p:nvSpPr>
        <p:spPr/>
        <p:txBody>
          <a:bodyPr/>
          <a:lstStyle/>
          <a:p>
            <a:pPr>
              <a:defRPr/>
            </a:pPr>
            <a:r>
              <a:rPr lang="nl-NL"/>
              <a:t>Metacognitieve Training 7 – Overhaaste conclusies II</a:t>
            </a:r>
            <a:endParaRPr lang="de-DE"/>
          </a:p>
        </p:txBody>
      </p:sp>
      <p:sp>
        <p:nvSpPr>
          <p:cNvPr id="5" name="Slide Number Placeholder 4"/>
          <p:cNvSpPr>
            <a:spLocks noGrp="1"/>
          </p:cNvSpPr>
          <p:nvPr>
            <p:ph type="sldNum" sz="quarter" idx="12"/>
          </p:nvPr>
        </p:nvSpPr>
        <p:spPr/>
        <p:txBody>
          <a:bodyPr/>
          <a:lstStyle/>
          <a:p>
            <a:fld id="{EA427EC7-A8B6-43B3-B807-F7B69FAAB8ED}"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8" name="Picture 3"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222" y="2203704"/>
            <a:ext cx="561579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boosaardige heks</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jongen met leedvermaak</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schoenendief</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vermaning</a:t>
            </a:r>
            <a:endParaRPr lang="en-US"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Wat is de </a:t>
            </a:r>
            <a:r>
              <a:rPr lang="en-US" sz="3600" dirty="0" err="1">
                <a:solidFill>
                  <a:srgbClr val="004992"/>
                </a:solidFill>
                <a:latin typeface="Calibri Light"/>
              </a:rPr>
              <a:t>titel</a:t>
            </a:r>
            <a:r>
              <a:rPr lang="en-US" sz="36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2" name="Picture 3"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222" y="2203704"/>
            <a:ext cx="561579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3" name="Text Box 4"/>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boosaardige heks</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jongen met leedvermaak</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schoenendief</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De vermaning</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(Ferdinand Georg Waldmüller, 1846)</a:t>
            </a:r>
            <a:endParaRPr lang="en-US" altLang="de-DE" sz="1800" b="0" dirty="0">
              <a:solidFill>
                <a:srgbClr val="004992"/>
              </a:solidFill>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Antwoord</a:t>
            </a:r>
            <a:r>
              <a:rPr lang="en-US" sz="3600" dirty="0">
                <a:solidFill>
                  <a:srgbClr val="004992"/>
                </a:solidFill>
                <a:latin typeface="Calibri Light"/>
              </a:rPr>
              <a:t> d</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bezoek</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Opgaan in studie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dichter</a:t>
            </a:r>
          </a:p>
          <a:p>
            <a:pPr eaLnBrk="1" hangingPunct="1">
              <a:lnSpc>
                <a:spcPct val="105000"/>
              </a:lnSpc>
              <a:spcBef>
                <a:spcPts val="1999"/>
              </a:spcBef>
              <a:spcAft>
                <a:spcPts val="0"/>
              </a:spcAft>
              <a:buClr>
                <a:srgbClr val="333333"/>
              </a:buClr>
              <a:buFont typeface="WingDings"/>
              <a:buAutoNum type="alphaLcPeriod"/>
            </a:pPr>
            <a:r>
              <a:rPr lang="en-US" altLang="de-DE" sz="2400" b="0" dirty="0" err="1">
                <a:latin typeface="+mn-lt"/>
                <a:ea typeface="+mn-ea"/>
                <a:cs typeface="+mn-cs"/>
              </a:rPr>
              <a:t>Grootvaders</a:t>
            </a:r>
            <a:r>
              <a:rPr lang="en-US" altLang="de-DE" sz="2400" b="0" dirty="0">
                <a:latin typeface="+mn-lt"/>
                <a:ea typeface="+mn-ea"/>
                <a:cs typeface="+mn-cs"/>
              </a:rPr>
              <a:t> </a:t>
            </a:r>
            <a:r>
              <a:rPr lang="en-US" altLang="de-DE" sz="2400" b="0" dirty="0" err="1">
                <a:latin typeface="+mn-lt"/>
                <a:ea typeface="+mn-ea"/>
                <a:cs typeface="+mn-cs"/>
              </a:rPr>
              <a:t>bibliotheek</a:t>
            </a:r>
            <a:endParaRPr lang="en-US" altLang="de-DE" sz="2400" b="0" dirty="0">
              <a:latin typeface="+mn-lt"/>
              <a:ea typeface="+mn-ea"/>
              <a:cs typeface="+mn-cs"/>
            </a:endParaRPr>
          </a:p>
        </p:txBody>
      </p:sp>
      <p:pic>
        <p:nvPicPr>
          <p:cNvPr id="61446"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02" y="2203705"/>
            <a:ext cx="5614416" cy="3942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Wat is de </a:t>
            </a:r>
            <a:r>
              <a:rPr lang="en-US" sz="3600" dirty="0" err="1">
                <a:solidFill>
                  <a:srgbClr val="004992"/>
                </a:solidFill>
                <a:latin typeface="Calibri Light"/>
              </a:rPr>
              <a:t>titel</a:t>
            </a:r>
            <a:r>
              <a:rPr lang="en-US" sz="36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Het bezoek </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Opgaan in studie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dichter</a:t>
            </a:r>
          </a:p>
          <a:p>
            <a:pPr eaLnBrk="1" hangingPunct="1">
              <a:lnSpc>
                <a:spcPct val="105000"/>
              </a:lnSpc>
              <a:spcBef>
                <a:spcPts val="1999"/>
              </a:spcBef>
              <a:spcAft>
                <a:spcPts val="0"/>
              </a:spcAft>
              <a:buClr>
                <a:srgbClr val="333333"/>
              </a:buClr>
              <a:buFont typeface="WingDings"/>
              <a:buAutoNum type="alphaLcPeriod"/>
            </a:pPr>
            <a:r>
              <a:rPr lang="en-US" altLang="de-DE" sz="2400" b="0" dirty="0" err="1">
                <a:latin typeface="+mn-lt"/>
                <a:ea typeface="+mn-ea"/>
                <a:cs typeface="+mn-cs"/>
              </a:rPr>
              <a:t>Grootvaders</a:t>
            </a:r>
            <a:r>
              <a:rPr lang="en-US" altLang="de-DE" sz="2400" b="0" dirty="0">
                <a:latin typeface="+mn-lt"/>
                <a:ea typeface="+mn-ea"/>
                <a:cs typeface="+mn-cs"/>
              </a:rPr>
              <a:t> </a:t>
            </a:r>
            <a:r>
              <a:rPr lang="en-US" altLang="de-DE" sz="2400" b="0" dirty="0" err="1">
                <a:latin typeface="+mn-lt"/>
                <a:ea typeface="+mn-ea"/>
                <a:cs typeface="+mn-cs"/>
              </a:rPr>
              <a:t>bibliotheek</a:t>
            </a:r>
            <a:endParaRPr lang="en-US"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Antwoord</a:t>
            </a:r>
            <a:r>
              <a:rPr lang="en-US" sz="3600" dirty="0">
                <a:latin typeface="Calibri Light"/>
              </a:rPr>
              <a:t> a</a:t>
            </a: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02" y="2203705"/>
            <a:ext cx="5614416" cy="3942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voor</a:t>
            </a:r>
            <a:r>
              <a:rPr lang="en-US" b="0" i="1" spc="-5" dirty="0">
                <a:solidFill>
                  <a:srgbClr val="333333"/>
                </a:solidFill>
                <a:latin typeface="Calibri Light"/>
                <a:ea typeface="ＭＳ Ｐゴシック" panose="020B0600070205080204" pitchFamily="34" charset="-128"/>
                <a:cs typeface="Verdana"/>
              </a:rPr>
              <a:t>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b="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49</a:t>
            </a:fld>
            <a:endParaRPr lang="de-DE" altLang="de-DE"/>
          </a:p>
        </p:txBody>
      </p:sp>
    </p:spTree>
    <p:extLst>
      <p:ext uri="{BB962C8B-B14F-4D97-AF65-F5344CB8AC3E}">
        <p14:creationId xmlns:p14="http://schemas.microsoft.com/office/powerpoint/2010/main" val="27610356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Oog in oog met beest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dronkaard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Nachtmerrie</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ea typeface="+mn-ea"/>
                <a:cs typeface="+mn-cs"/>
              </a:rPr>
              <a:t>Jachtongeval</a:t>
            </a:r>
            <a:endParaRPr lang="en-US" altLang="de-DE" sz="2400" b="0" dirty="0">
              <a:solidFill>
                <a:srgbClr val="333333"/>
              </a:solidFill>
              <a:latin typeface="+mn-lt"/>
              <a:ea typeface="+mn-ea"/>
              <a:cs typeface="+mn-cs"/>
            </a:endParaRPr>
          </a:p>
        </p:txBody>
      </p:sp>
      <p:pic>
        <p:nvPicPr>
          <p:cNvPr id="64519"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7037" y="2203704"/>
            <a:ext cx="367816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Wat is de </a:t>
            </a:r>
            <a:r>
              <a:rPr lang="en-US" sz="3600" dirty="0" err="1">
                <a:solidFill>
                  <a:srgbClr val="004992"/>
                </a:solidFill>
                <a:latin typeface="Calibri Light"/>
              </a:rPr>
              <a:t>titel</a:t>
            </a:r>
            <a:r>
              <a:rPr lang="en-US" sz="36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Oog in oog met beest</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dronkaard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Nachtmerrie</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mn-lt"/>
                <a:ea typeface="+mn-ea"/>
                <a:cs typeface="+mn-cs"/>
              </a:rPr>
              <a:t>Jachtongeval</a:t>
            </a:r>
            <a:r>
              <a:rPr lang="en-US" altLang="de-DE" sz="2400" b="0" dirty="0">
                <a:solidFill>
                  <a:srgbClr val="004992"/>
                </a:solidFill>
                <a:latin typeface="+mn-lt"/>
                <a:ea typeface="+mn-ea"/>
                <a:cs typeface="+mn-cs"/>
              </a:rPr>
              <a:t> </a:t>
            </a:r>
            <a:br>
              <a:rPr lang="en-US" altLang="de-DE" sz="2400" b="0" dirty="0">
                <a:solidFill>
                  <a:srgbClr val="004992"/>
                </a:solidFill>
                <a:latin typeface="+mn-lt"/>
                <a:ea typeface="+mn-ea"/>
                <a:cs typeface="+mn-cs"/>
              </a:rPr>
            </a:br>
            <a:r>
              <a:rPr lang="en-US" altLang="de-DE" sz="1800" b="0" dirty="0">
                <a:solidFill>
                  <a:srgbClr val="004992"/>
                </a:solidFill>
                <a:latin typeface="+mn-lt"/>
                <a:ea typeface="+mn-ea"/>
                <a:cs typeface="+mn-cs"/>
              </a:rPr>
              <a:t>(Carl </a:t>
            </a:r>
            <a:r>
              <a:rPr lang="en-US" altLang="de-DE" sz="1800" b="0" dirty="0" err="1">
                <a:solidFill>
                  <a:srgbClr val="004992"/>
                </a:solidFill>
                <a:latin typeface="+mn-lt"/>
                <a:ea typeface="+mn-ea"/>
                <a:cs typeface="+mn-cs"/>
              </a:rPr>
              <a:t>Spitzweg</a:t>
            </a:r>
            <a:r>
              <a:rPr lang="en-US" altLang="de-DE" sz="1800" b="0" dirty="0">
                <a:solidFill>
                  <a:srgbClr val="004992"/>
                </a:solidFill>
                <a:latin typeface="+mn-lt"/>
                <a:ea typeface="+mn-ea"/>
                <a:cs typeface="+mn-cs"/>
              </a:rPr>
              <a:t>, 1839)</a:t>
            </a:r>
          </a:p>
        </p:txBody>
      </p:sp>
      <p:pic>
        <p:nvPicPr>
          <p:cNvPr id="65543"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7037" y="2203704"/>
            <a:ext cx="367816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Antwoord</a:t>
            </a:r>
            <a:r>
              <a:rPr lang="en-US" sz="3600" dirty="0">
                <a:solidFill>
                  <a:srgbClr val="004992"/>
                </a:solidFill>
                <a:latin typeface="Calibri Light"/>
              </a:rPr>
              <a:t> d</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Het drinkgelag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Kozakkenbrief</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Armpje drukken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Voor het gevecht</a:t>
            </a:r>
            <a:endParaRPr lang="en-US" altLang="de-DE" sz="2400" b="0" dirty="0">
              <a:solidFill>
                <a:srgbClr val="333333"/>
              </a:solidFill>
              <a:latin typeface="+mn-lt"/>
              <a:ea typeface="+mn-ea"/>
              <a:cs typeface="+mn-cs"/>
            </a:endParaRPr>
          </a:p>
        </p:txBody>
      </p:sp>
      <p:pic>
        <p:nvPicPr>
          <p:cNvPr id="6656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02" y="2203705"/>
            <a:ext cx="5614416" cy="313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Wat is de </a:t>
            </a:r>
            <a:r>
              <a:rPr lang="en-US" sz="3600" dirty="0" err="1">
                <a:solidFill>
                  <a:srgbClr val="004992"/>
                </a:solidFill>
                <a:latin typeface="Calibri Light"/>
              </a:rPr>
              <a:t>titel</a:t>
            </a:r>
            <a:r>
              <a:rPr lang="en-US" sz="36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drinkgelag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De Kozakkenbrief</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Armpje drukken</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Voor het gevecht</a:t>
            </a:r>
            <a:endParaRPr lang="en-US"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Antwoord</a:t>
            </a:r>
            <a:r>
              <a:rPr lang="en-US" sz="3600" dirty="0">
                <a:solidFill>
                  <a:srgbClr val="004992"/>
                </a:solidFill>
                <a:latin typeface="Calibri Light"/>
              </a:rPr>
              <a:t> b</a:t>
            </a:r>
          </a:p>
        </p:txBody>
      </p:sp>
      <p:pic>
        <p:nvPicPr>
          <p:cNvPr id="8"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02" y="2203705"/>
            <a:ext cx="5614416" cy="313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Rectangle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itchFamily="34" charset="0"/>
                <a:ea typeface="MS PGothic" pitchFamily="34" charset="-128"/>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ea typeface="+mn-ea"/>
                <a:cs typeface="+mn-cs"/>
              </a:rPr>
              <a:t>Verjaardagsfeestje</a:t>
            </a: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ea typeface="+mn-ea"/>
                <a:cs typeface="+mn-cs"/>
              </a:rPr>
              <a:t>De wetenschapper</a:t>
            </a: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ea typeface="+mn-ea"/>
                <a:cs typeface="+mn-cs"/>
              </a:rPr>
              <a:t>Rustplaats zwerver</a:t>
            </a: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ea typeface="+mn-ea"/>
                <a:cs typeface="+mn-cs"/>
              </a:rPr>
              <a:t>De opticiën</a:t>
            </a:r>
          </a:p>
        </p:txBody>
      </p:sp>
      <p:pic>
        <p:nvPicPr>
          <p:cNvPr id="68615" name="Picture 4"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02" y="2203705"/>
            <a:ext cx="5614416" cy="3717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Wat is de </a:t>
            </a:r>
            <a:r>
              <a:rPr lang="en-US" sz="3600" dirty="0" err="1">
                <a:latin typeface="Calibri Light"/>
              </a:rPr>
              <a:t>titel</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Rectangle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Verjaardagsfeestje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wetenschapper</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Rustplaats zwerver</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De opticiën</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(Frederick Daniel Hardy, 1826-1911)</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Antwoord</a:t>
            </a:r>
            <a:r>
              <a:rPr lang="en-US" sz="3600" dirty="0">
                <a:latin typeface="Calibri Light"/>
              </a:rPr>
              <a:t> d</a:t>
            </a:r>
          </a:p>
        </p:txBody>
      </p:sp>
      <p:pic>
        <p:nvPicPr>
          <p:cNvPr id="8" name="Picture 4"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02" y="2203705"/>
            <a:ext cx="5614416" cy="3717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1" name="Picture 2" descr="Wasserverkäu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8928" y="2203704"/>
            <a:ext cx="325438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2"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gifmenger van Salamanca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Waterverkoper van Sevilla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Wijnproeverij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alcoholist van Madrid</a:t>
            </a:r>
            <a:endParaRPr lang="en-US" altLang="de-DE" sz="2400" b="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5" name="Picture 2" descr="Wasserverkäu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8928" y="2203704"/>
            <a:ext cx="325438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6"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gifmenger van Salamanca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Waterverkoper van Sevilla</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Wijnproeverij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alcoholist van Madrid</a:t>
            </a:r>
            <a:endParaRPr lang="en-US"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ruiter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Wandeling op zondag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weduwnaar</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ea typeface="+mn-ea"/>
                <a:cs typeface="+mn-cs"/>
              </a:rPr>
              <a:t>De </a:t>
            </a:r>
            <a:r>
              <a:rPr lang="en-US" altLang="de-DE" sz="2400" b="0" dirty="0" err="1">
                <a:solidFill>
                  <a:srgbClr val="333333"/>
                </a:solidFill>
                <a:latin typeface="+mn-lt"/>
                <a:ea typeface="+mn-ea"/>
                <a:cs typeface="+mn-cs"/>
              </a:rPr>
              <a:t>achterbakse</a:t>
            </a:r>
            <a:r>
              <a:rPr lang="en-US" altLang="de-DE" sz="2400" b="0" dirty="0">
                <a:solidFill>
                  <a:srgbClr val="333333"/>
                </a:solidFill>
                <a:latin typeface="+mn-lt"/>
                <a:ea typeface="+mn-ea"/>
                <a:cs typeface="+mn-cs"/>
              </a:rPr>
              <a:t> </a:t>
            </a:r>
            <a:r>
              <a:rPr lang="en-US" altLang="de-DE" sz="2400" b="0" dirty="0" err="1">
                <a:solidFill>
                  <a:srgbClr val="333333"/>
                </a:solidFill>
                <a:latin typeface="+mn-lt"/>
                <a:ea typeface="+mn-ea"/>
                <a:cs typeface="+mn-cs"/>
              </a:rPr>
              <a:t>minnares</a:t>
            </a:r>
            <a:endParaRPr lang="en-US" altLang="de-DE" sz="2400" b="0" dirty="0">
              <a:solidFill>
                <a:srgbClr val="333333"/>
              </a:solidFill>
              <a:latin typeface="+mn-lt"/>
              <a:ea typeface="+mn-ea"/>
              <a:cs typeface="+mn-cs"/>
            </a:endParaRPr>
          </a:p>
        </p:txBody>
      </p:sp>
      <p:pic>
        <p:nvPicPr>
          <p:cNvPr id="72711"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2203704"/>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4"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ruiter</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Wandeling op zondag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De weduwnaar </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en-US" altLang="de-DE" sz="2400" b="0" dirty="0">
                <a:latin typeface="+mn-lt"/>
                <a:ea typeface="+mn-ea"/>
                <a:cs typeface="+mn-cs"/>
              </a:rPr>
              <a:t>De </a:t>
            </a:r>
            <a:r>
              <a:rPr lang="en-US" altLang="de-DE" sz="2400" b="0" dirty="0" err="1">
                <a:latin typeface="+mn-lt"/>
                <a:ea typeface="+mn-ea"/>
                <a:cs typeface="+mn-cs"/>
              </a:rPr>
              <a:t>achterbakse</a:t>
            </a:r>
            <a:r>
              <a:rPr lang="en-US" altLang="de-DE" sz="2400" b="0" dirty="0">
                <a:latin typeface="+mn-lt"/>
                <a:ea typeface="+mn-ea"/>
                <a:cs typeface="+mn-cs"/>
              </a:rPr>
              <a:t> </a:t>
            </a:r>
            <a:r>
              <a:rPr lang="en-US" altLang="de-DE" sz="2400" b="0" dirty="0" err="1">
                <a:latin typeface="+mn-lt"/>
                <a:ea typeface="+mn-ea"/>
                <a:cs typeface="+mn-cs"/>
              </a:rPr>
              <a:t>minnares</a:t>
            </a:r>
            <a:endParaRPr lang="en-US" altLang="de-DE" sz="2400" b="0" dirty="0">
              <a:latin typeface="+mn-lt"/>
              <a:ea typeface="+mn-ea"/>
              <a:cs typeface="+mn-cs"/>
            </a:endParaRPr>
          </a:p>
        </p:txBody>
      </p:sp>
      <p:pic>
        <p:nvPicPr>
          <p:cNvPr id="73735"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2203704"/>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Calibri Light"/>
              </a:rPr>
              <a:t>Antwoord c</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pedicure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Het consult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amputatie</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ea typeface="+mn-ea"/>
                <a:cs typeface="+mn-cs"/>
              </a:rPr>
              <a:t>De </a:t>
            </a:r>
            <a:r>
              <a:rPr lang="en-US" altLang="de-DE" sz="2400" b="0" dirty="0" err="1">
                <a:solidFill>
                  <a:srgbClr val="333333"/>
                </a:solidFill>
                <a:latin typeface="+mn-lt"/>
                <a:ea typeface="+mn-ea"/>
                <a:cs typeface="+mn-cs"/>
              </a:rPr>
              <a:t>aanbidder</a:t>
            </a:r>
            <a:endParaRPr lang="en-US" altLang="de-DE" sz="2400" b="0" dirty="0">
              <a:solidFill>
                <a:srgbClr val="333333"/>
              </a:solidFill>
              <a:latin typeface="+mn-lt"/>
              <a:ea typeface="+mn-ea"/>
              <a:cs typeface="+mn-cs"/>
            </a:endParaRPr>
          </a:p>
        </p:txBody>
      </p:sp>
      <p:pic>
        <p:nvPicPr>
          <p:cNvPr id="74758" name="Picture 1028"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8914" y="2203704"/>
            <a:ext cx="307441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1026"/>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De pedicure </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(Edgar Degas, 1873)</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consult</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amputatie</a:t>
            </a:r>
          </a:p>
          <a:p>
            <a:pPr eaLnBrk="1" hangingPunct="1">
              <a:lnSpc>
                <a:spcPct val="105000"/>
              </a:lnSpc>
              <a:spcBef>
                <a:spcPts val="1999"/>
              </a:spcBef>
              <a:spcAft>
                <a:spcPts val="0"/>
              </a:spcAft>
              <a:buClr>
                <a:srgbClr val="333333"/>
              </a:buClr>
              <a:buFont typeface="WingDings"/>
              <a:buAutoNum type="alphaLcPeriod"/>
            </a:pPr>
            <a:r>
              <a:rPr lang="en-US" altLang="de-DE" sz="2400" b="0" dirty="0">
                <a:latin typeface="+mn-lt"/>
                <a:ea typeface="+mn-ea"/>
                <a:cs typeface="+mn-cs"/>
              </a:rPr>
              <a:t>De </a:t>
            </a:r>
            <a:r>
              <a:rPr lang="en-US" altLang="de-DE" sz="2400" b="0" dirty="0" err="1">
                <a:latin typeface="+mn-lt"/>
                <a:ea typeface="+mn-ea"/>
                <a:cs typeface="+mn-cs"/>
              </a:rPr>
              <a:t>aanbidder</a:t>
            </a:r>
            <a:endParaRPr lang="en-US" altLang="de-DE" sz="2400" b="0" dirty="0">
              <a:latin typeface="+mn-lt"/>
              <a:ea typeface="+mn-ea"/>
              <a:cs typeface="+mn-cs"/>
            </a:endParaRPr>
          </a:p>
        </p:txBody>
      </p:sp>
      <p:pic>
        <p:nvPicPr>
          <p:cNvPr id="75782" name="Picture 1028"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8914" y="2203704"/>
            <a:ext cx="307441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a</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5" name="Picture 3"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2203704"/>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a:t>
            </a:r>
            <a:r>
              <a:rPr lang="de-DE" altLang="de-DE" sz="2400" b="0" dirty="0" err="1">
                <a:solidFill>
                  <a:srgbClr val="333333"/>
                </a:solidFill>
                <a:latin typeface="+mn-lt"/>
                <a:ea typeface="+mn-ea"/>
                <a:cs typeface="+mn-cs"/>
              </a:rPr>
              <a:t>snipperjacht</a:t>
            </a:r>
            <a:r>
              <a:rPr lang="de-DE" altLang="de-DE" sz="2400" b="0" dirty="0">
                <a:solidFill>
                  <a:srgbClr val="333333"/>
                </a:solidFill>
                <a:latin typeface="+mn-lt"/>
                <a:ea typeface="+mn-ea"/>
                <a:cs typeface="+mn-cs"/>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a:t>
            </a:r>
            <a:r>
              <a:rPr lang="de-DE" altLang="de-DE" sz="2400" b="0" dirty="0" err="1">
                <a:solidFill>
                  <a:srgbClr val="333333"/>
                </a:solidFill>
                <a:latin typeface="+mn-lt"/>
                <a:ea typeface="+mn-ea"/>
                <a:cs typeface="+mn-cs"/>
              </a:rPr>
              <a:t>daklozen</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Verboden toegang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fruitdieven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9" name="Picture 3"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2203704"/>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0"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a:t>
            </a:r>
            <a:r>
              <a:rPr lang="de-DE" altLang="de-DE" sz="2400" b="0" dirty="0" err="1">
                <a:latin typeface="+mn-lt"/>
                <a:ea typeface="+mn-ea"/>
                <a:cs typeface="+mn-cs"/>
              </a:rPr>
              <a:t>snipperjacht</a:t>
            </a:r>
            <a:r>
              <a:rPr lang="de-DE" altLang="de-DE" sz="2400" b="0" dirty="0">
                <a:latin typeface="+mn-lt"/>
                <a:ea typeface="+mn-ea"/>
                <a:cs typeface="+mn-cs"/>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a:t>
            </a:r>
            <a:r>
              <a:rPr lang="de-DE" altLang="de-DE" sz="2400" b="0" dirty="0" err="1">
                <a:latin typeface="+mn-lt"/>
                <a:ea typeface="+mn-ea"/>
                <a:cs typeface="+mn-cs"/>
              </a:rPr>
              <a:t>daklozen</a:t>
            </a:r>
            <a:endParaRPr lang="de-DE" altLang="de-DE" sz="2400" b="0" dirty="0">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Verboden toegang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De fruitdieven</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(Hermann Kauffmann, 1848)</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oogst</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Avondgebed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begrafenis</a:t>
            </a:r>
          </a:p>
          <a:p>
            <a:pPr eaLnBrk="1" hangingPunct="1">
              <a:lnSpc>
                <a:spcPct val="105000"/>
              </a:lnSpc>
              <a:spcBef>
                <a:spcPts val="1999"/>
              </a:spcBef>
              <a:spcAft>
                <a:spcPts val="0"/>
              </a:spcAft>
              <a:buClr>
                <a:srgbClr val="333333"/>
              </a:buClr>
              <a:buFont typeface="WingDings"/>
              <a:buAutoNum type="alphaLcPeriod"/>
            </a:pPr>
            <a:r>
              <a:rPr lang="en-US" altLang="de-DE" sz="2400" b="0" dirty="0" err="1">
                <a:latin typeface="+mn-lt"/>
                <a:ea typeface="+mn-ea"/>
                <a:cs typeface="+mn-cs"/>
              </a:rPr>
              <a:t>Hageprediker</a:t>
            </a:r>
            <a:endParaRPr lang="en-US" altLang="de-DE" sz="2400" b="0" dirty="0">
              <a:latin typeface="+mn-lt"/>
              <a:ea typeface="+mn-ea"/>
              <a:cs typeface="+mn-cs"/>
            </a:endParaRPr>
          </a:p>
        </p:txBody>
      </p:sp>
      <p:pic>
        <p:nvPicPr>
          <p:cNvPr id="78855"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2203704"/>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8"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oogst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Avondgebed</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(Jean-Fancois Millet, 1859)</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begrafenis</a:t>
            </a:r>
          </a:p>
          <a:p>
            <a:pPr eaLnBrk="1" hangingPunct="1">
              <a:lnSpc>
                <a:spcPct val="105000"/>
              </a:lnSpc>
              <a:spcBef>
                <a:spcPts val="1999"/>
              </a:spcBef>
              <a:spcAft>
                <a:spcPts val="0"/>
              </a:spcAft>
              <a:buClr>
                <a:srgbClr val="333333"/>
              </a:buClr>
              <a:buFont typeface="WingDings"/>
              <a:buAutoNum type="alphaLcPeriod"/>
            </a:pPr>
            <a:r>
              <a:rPr lang="en-US" altLang="de-DE" sz="2400" b="0" dirty="0" err="1">
                <a:latin typeface="+mn-lt"/>
                <a:ea typeface="+mn-ea"/>
                <a:cs typeface="+mn-cs"/>
              </a:rPr>
              <a:t>Hageprediker</a:t>
            </a:r>
            <a:endParaRPr lang="en-US" altLang="de-DE" sz="2400" b="0" dirty="0">
              <a:latin typeface="+mn-lt"/>
              <a:ea typeface="+mn-ea"/>
              <a:cs typeface="+mn-cs"/>
            </a:endParaRPr>
          </a:p>
        </p:txBody>
      </p:sp>
      <p:pic>
        <p:nvPicPr>
          <p:cNvPr id="79879"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2203704"/>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6400800" y="2203704"/>
            <a:ext cx="5349240" cy="4251960"/>
          </a:xfrm>
          <a:prstGeom prst="rect">
            <a:avLst/>
          </a:prstGeom>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mn-lt"/>
                <a:ea typeface="+mn-ea"/>
              </a:rPr>
              <a:t>De wandeling</a:t>
            </a:r>
          </a:p>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mn-lt"/>
                <a:ea typeface="+mn-ea"/>
              </a:rPr>
              <a:t>Wachten op visserboot</a:t>
            </a:r>
          </a:p>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mn-lt"/>
                <a:ea typeface="+mn-ea"/>
              </a:rPr>
              <a:t>De rouwenden</a:t>
            </a:r>
          </a:p>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mn-lt"/>
                <a:ea typeface="+mn-ea"/>
              </a:rPr>
              <a:t>Op de vlucht</a:t>
            </a:r>
          </a:p>
        </p:txBody>
      </p:sp>
      <p:pic>
        <p:nvPicPr>
          <p:cNvPr id="80902" name="Picture 6"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4627" y="2203704"/>
            <a:ext cx="322298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wandeling</a:t>
            </a:r>
          </a:p>
          <a:p>
            <a:pPr marL="457200" indent="-457200" eaLnBrk="1" hangingPunct="1">
              <a:lnSpc>
                <a:spcPct val="105000"/>
              </a:lnSpc>
              <a:spcBef>
                <a:spcPts val="1999"/>
              </a:spcBef>
              <a:spcAft>
                <a:spcPts val="0"/>
              </a:spcAft>
              <a:buClr>
                <a:srgbClr val="004992"/>
              </a:buClr>
              <a:buFont typeface="WingDings"/>
              <a:buAutoNum type="alphaLcPeriod"/>
            </a:pPr>
            <a:r>
              <a:rPr lang="de-DE" sz="2400" b="0" kern="0" dirty="0">
                <a:solidFill>
                  <a:srgbClr val="004992"/>
                </a:solidFill>
                <a:latin typeface="+mn-lt"/>
                <a:ea typeface="+mn-ea"/>
                <a:cs typeface="+mn-cs"/>
              </a:rPr>
              <a:t>Wachten op visserboot</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(Philip Lodewijk F. Sadée, 1837-1904)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rouwenden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Op de vlucht</a:t>
            </a:r>
          </a:p>
        </p:txBody>
      </p:sp>
      <p:pic>
        <p:nvPicPr>
          <p:cNvPr id="81926" name="Picture 6"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4627" y="2203704"/>
            <a:ext cx="322298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50" name="Picture 4"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967" y="2203703"/>
            <a:ext cx="5614416" cy="4201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is hier aan de hand?</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4" name="Text Box 3"/>
          <p:cNvSpPr txBox="1">
            <a:spLocks noChangeArrowheads="1"/>
          </p:cNvSpPr>
          <p:nvPr/>
        </p:nvSpPr>
        <p:spPr bwMode="auto">
          <a:xfrm>
            <a:off x="6263640" y="2203704"/>
            <a:ext cx="5486400" cy="4247317"/>
          </a:xfrm>
          <a:prstGeom prst="rect">
            <a:avLst/>
          </a:prstGeom>
          <a:noFill/>
          <a:ln>
            <a:noFill/>
          </a:ln>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rPr>
              <a:t>De jongen haat vioolspelen maar zijn ouders dwingen hem.</a:t>
            </a:r>
          </a:p>
          <a:p>
            <a:pPr marL="457200" lvl="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cs typeface="+mn-cs"/>
              </a:rPr>
              <a:t>Een blinde jongen wenst dat hij viool zou kunnen spelen</a:t>
            </a:r>
          </a:p>
          <a:p>
            <a:pPr marL="457200" lvl="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cs typeface="+mn-cs"/>
              </a:rPr>
              <a:t>De jongen heeft zijn vaders kostbare viool gebroken en is bang hem dat te vertellen.</a:t>
            </a:r>
          </a:p>
          <a:p>
            <a:pPr marL="457200" lvl="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cs typeface="+mn-cs"/>
              </a:rPr>
              <a:t>De jongen is getalenteerd en concentreert zich op zijn aanstaande concert.</a:t>
            </a:r>
            <a:endParaRPr lang="de-DE" altLang="de-DE" sz="2400" b="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is hier aan de hand?</a:t>
            </a:r>
            <a:endParaRPr lang="en-US" sz="3600">
              <a:latin typeface="Calibri Light"/>
            </a:endParaRPr>
          </a:p>
        </p:txBody>
      </p:sp>
      <p:pic>
        <p:nvPicPr>
          <p:cNvPr id="10" name="Picture 4"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967" y="2203703"/>
            <a:ext cx="5614416" cy="4201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pic>
        <p:nvPicPr>
          <p:cNvPr id="10" name="Picture 4"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967" y="2203703"/>
            <a:ext cx="5614416" cy="4201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6263640" y="2203704"/>
            <a:ext cx="5486400" cy="4247317"/>
          </a:xfrm>
          <a:prstGeom prst="rect">
            <a:avLst/>
          </a:prstGeom>
          <a:noFill/>
          <a:ln>
            <a:noFill/>
          </a:ln>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rPr>
              <a:t>De jongen haat vioolspelen maar zijn ouders dwingen hem.</a:t>
            </a:r>
          </a:p>
          <a:p>
            <a:pPr marL="457200" lvl="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cs typeface="+mn-cs"/>
              </a:rPr>
              <a:t>Een blinde jongen wenst dat hij viool zou kunnen spelen</a:t>
            </a:r>
          </a:p>
          <a:p>
            <a:pPr marL="457200" lvl="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cs typeface="+mn-cs"/>
              </a:rPr>
              <a:t>De jongen heeft zijn vaders kostbare viool gebroken en is bang hem dat te vertellen.</a:t>
            </a:r>
          </a:p>
          <a:p>
            <a:pPr marL="457200" lvl="0" indent="-457200" eaLnBrk="1" hangingPunct="1">
              <a:spcBef>
                <a:spcPts val="1200"/>
              </a:spcBef>
              <a:spcAft>
                <a:spcPts val="0"/>
              </a:spcAft>
              <a:buClr>
                <a:srgbClr val="004992"/>
              </a:buClr>
              <a:buFont typeface="WingDings"/>
              <a:buAutoNum type="alphaLcPeriod"/>
            </a:pPr>
            <a:r>
              <a:rPr lang="de-DE" altLang="de-DE" sz="2400" b="0" dirty="0">
                <a:solidFill>
                  <a:srgbClr val="004992"/>
                </a:solidFill>
                <a:latin typeface="Calibri Light"/>
                <a:cs typeface="+mn-cs"/>
              </a:rPr>
              <a:t>De jongen is getalenteerd en concentreert zich op zijn aanstaande concert.</a:t>
            </a:r>
            <a:endParaRPr lang="de-DE" altLang="de-DE" sz="2400" b="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1"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liefdesbrief</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boosaardige buurvrouw</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Verhuizing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topograaf</a:t>
            </a:r>
            <a:endParaRPr lang="en-US" altLang="de-DE" sz="2400" b="0" dirty="0">
              <a:latin typeface="+mn-lt"/>
              <a:ea typeface="+mn-ea"/>
              <a:cs typeface="+mn-cs"/>
            </a:endParaRPr>
          </a:p>
        </p:txBody>
      </p:sp>
      <p:pic>
        <p:nvPicPr>
          <p:cNvPr id="86022" name="Picture 7"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2571" y="2203704"/>
            <a:ext cx="316709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5"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De liefdesbrief </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boosaardige buurvrouw</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Verhuizing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topograaf</a:t>
            </a:r>
            <a:endParaRPr lang="en-US" altLang="de-DE" sz="2400" b="0" dirty="0">
              <a:latin typeface="+mn-lt"/>
              <a:ea typeface="+mn-ea"/>
              <a:cs typeface="+mn-cs"/>
            </a:endParaRPr>
          </a:p>
        </p:txBody>
      </p:sp>
      <p:pic>
        <p:nvPicPr>
          <p:cNvPr id="87046" name="Picture 7"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2571" y="2203704"/>
            <a:ext cx="316709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a</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9" name="Picture 2"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8643" y="2203704"/>
            <a:ext cx="315495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Corruptie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Messias</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Grondbelasting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Edelman en zeerover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3" name="Picture 2"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8643" y="2203704"/>
            <a:ext cx="315495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4"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Corruptie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Messias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Grondbelasting</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(Tizian, 1524)</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Edelman en zeerover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c</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6400800" y="2203704"/>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de-DE" sz="2400" b="0" dirty="0">
                <a:latin typeface="+mn-lt"/>
                <a:ea typeface="+mn-ea"/>
              </a:rPr>
              <a:t>De dronken flapdrol</a:t>
            </a:r>
          </a:p>
          <a:p>
            <a:pPr marL="457200" indent="-457200">
              <a:lnSpc>
                <a:spcPct val="105000"/>
              </a:lnSpc>
              <a:spcBef>
                <a:spcPts val="1999"/>
              </a:spcBef>
              <a:spcAft>
                <a:spcPts val="0"/>
              </a:spcAft>
              <a:buClr>
                <a:srgbClr val="333333"/>
              </a:buClr>
              <a:buFont typeface="WingDings"/>
              <a:buAutoNum type="alphaLcPeriod"/>
              <a:defRPr/>
            </a:pPr>
            <a:r>
              <a:rPr lang="de-DE" sz="2400" b="0" dirty="0">
                <a:latin typeface="+mn-lt"/>
                <a:ea typeface="+mn-ea"/>
              </a:rPr>
              <a:t>Roddeltantes</a:t>
            </a:r>
          </a:p>
          <a:p>
            <a:pPr marL="457200" indent="-457200">
              <a:lnSpc>
                <a:spcPct val="105000"/>
              </a:lnSpc>
              <a:spcBef>
                <a:spcPts val="1999"/>
              </a:spcBef>
              <a:spcAft>
                <a:spcPts val="0"/>
              </a:spcAft>
              <a:buClr>
                <a:srgbClr val="333333"/>
              </a:buClr>
              <a:buFont typeface="WingDings"/>
              <a:buAutoNum type="alphaLcPeriod"/>
              <a:defRPr/>
            </a:pPr>
            <a:r>
              <a:rPr lang="de-DE" sz="2400" b="0" dirty="0">
                <a:latin typeface="+mn-lt"/>
                <a:ea typeface="+mn-ea"/>
              </a:rPr>
              <a:t>Ten dans vragen</a:t>
            </a:r>
          </a:p>
          <a:p>
            <a:pPr marL="457200" indent="-457200">
              <a:lnSpc>
                <a:spcPct val="105000"/>
              </a:lnSpc>
              <a:spcBef>
                <a:spcPts val="1999"/>
              </a:spcBef>
              <a:spcAft>
                <a:spcPts val="0"/>
              </a:spcAft>
              <a:buClr>
                <a:srgbClr val="333333"/>
              </a:buClr>
              <a:buFont typeface="WingDings"/>
              <a:buAutoNum type="alphaLcPeriod"/>
              <a:defRPr/>
            </a:pPr>
            <a:r>
              <a:rPr lang="de-DE" sz="2400" b="0" dirty="0">
                <a:latin typeface="+mn-lt"/>
                <a:ea typeface="+mn-ea"/>
              </a:rPr>
              <a:t>Het begrafenismaal</a:t>
            </a:r>
          </a:p>
        </p:txBody>
      </p:sp>
      <p:pic>
        <p:nvPicPr>
          <p:cNvPr id="90119" name="Picture 5"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2203704"/>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6400800" y="2203704"/>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de-DE" sz="2400" b="0" dirty="0">
                <a:latin typeface="+mn-lt"/>
                <a:ea typeface="+mn-ea"/>
              </a:rPr>
              <a:t>De dronken flapdrol</a:t>
            </a:r>
          </a:p>
          <a:p>
            <a:pPr marL="457200" indent="-457200">
              <a:lnSpc>
                <a:spcPct val="105000"/>
              </a:lnSpc>
              <a:spcBef>
                <a:spcPts val="1999"/>
              </a:spcBef>
              <a:spcAft>
                <a:spcPts val="0"/>
              </a:spcAft>
              <a:buClr>
                <a:srgbClr val="333333"/>
              </a:buClr>
              <a:buFont typeface="WingDings"/>
              <a:buAutoNum type="alphaLcPeriod"/>
              <a:defRPr/>
            </a:pPr>
            <a:r>
              <a:rPr lang="de-DE" sz="2400" b="0" dirty="0">
                <a:latin typeface="+mn-lt"/>
                <a:ea typeface="+mn-ea"/>
              </a:rPr>
              <a:t>Roddeltantes</a:t>
            </a:r>
          </a:p>
          <a:p>
            <a:pPr marL="457200" indent="-457200">
              <a:lnSpc>
                <a:spcPct val="105000"/>
              </a:lnSpc>
              <a:spcBef>
                <a:spcPts val="1999"/>
              </a:spcBef>
              <a:spcAft>
                <a:spcPts val="0"/>
              </a:spcAft>
              <a:buClr>
                <a:srgbClr val="004992"/>
              </a:buClr>
              <a:buFont typeface="WingDings"/>
              <a:buAutoNum type="alphaLcPeriod"/>
              <a:defRPr/>
            </a:pPr>
            <a:r>
              <a:rPr lang="de-DE" sz="2400" b="0" dirty="0">
                <a:solidFill>
                  <a:srgbClr val="004992"/>
                </a:solidFill>
                <a:latin typeface="+mn-lt"/>
                <a:ea typeface="+mn-ea"/>
              </a:rPr>
              <a:t>Ten dans vragen</a:t>
            </a:r>
            <a:br>
              <a:rPr lang="de-DE" sz="2400" b="0" dirty="0">
                <a:solidFill>
                  <a:srgbClr val="004992"/>
                </a:solidFill>
                <a:latin typeface="+mn-lt"/>
                <a:ea typeface="+mn-ea"/>
              </a:rPr>
            </a:br>
            <a:r>
              <a:rPr lang="de-DE" b="0" dirty="0">
                <a:solidFill>
                  <a:srgbClr val="004992"/>
                </a:solidFill>
                <a:latin typeface="+mn-lt"/>
                <a:ea typeface="+mn-ea"/>
              </a:rPr>
              <a:t>(Peter Baumgartner, 1834-1911)</a:t>
            </a:r>
          </a:p>
          <a:p>
            <a:pPr marL="457200" indent="-457200">
              <a:lnSpc>
                <a:spcPct val="105000"/>
              </a:lnSpc>
              <a:spcBef>
                <a:spcPts val="1999"/>
              </a:spcBef>
              <a:spcAft>
                <a:spcPts val="0"/>
              </a:spcAft>
              <a:buClr>
                <a:srgbClr val="333333"/>
              </a:buClr>
              <a:buFont typeface="WingDings"/>
              <a:buAutoNum type="alphaLcPeriod"/>
              <a:defRPr/>
            </a:pPr>
            <a:r>
              <a:rPr lang="de-DE" sz="2400" b="0" dirty="0">
                <a:latin typeface="+mn-lt"/>
                <a:ea typeface="+mn-ea"/>
              </a:rPr>
              <a:t>Het begrafenismaal</a:t>
            </a:r>
          </a:p>
        </p:txBody>
      </p:sp>
      <p:pic>
        <p:nvPicPr>
          <p:cNvPr id="91143" name="Picture 5"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2203704"/>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c</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5" name="Picture 3"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1374" y="2203703"/>
            <a:ext cx="398949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6"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Getuigen van een moord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drama</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In de bioscoop</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vluchtende bruid</a:t>
            </a:r>
            <a:endParaRPr lang="en-US"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9" name="Picture 3"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1374" y="2203703"/>
            <a:ext cx="398949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0" name="Text Box 4"/>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Getuigen van een moord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Het drama </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In de bioscoop</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vluchtende bruid</a:t>
            </a:r>
            <a:endParaRPr lang="en-US"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err="1">
                <a:solidFill>
                  <a:srgbClr val="333333"/>
                </a:solidFill>
                <a:latin typeface="Calibri Light"/>
                <a:ea typeface="MS PGothic" panose="020B0600070205080204" pitchFamily="34" charset="-128"/>
              </a:rPr>
              <a:t>vermijden</a:t>
            </a:r>
            <a:r>
              <a:rPr lang="en-GB" altLang="de-DE" sz="2000">
                <a:solidFill>
                  <a:srgbClr val="333333"/>
                </a:solidFill>
                <a:latin typeface="Calibri Light"/>
                <a:ea typeface="MS PGothic" panose="020B0600070205080204" pitchFamily="34" charset="-128"/>
              </a:rPr>
              <a:t> (</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op </a:t>
            </a:r>
            <a:r>
              <a:rPr lang="en-GB" altLang="de-DE" sz="2000" err="1">
                <a:solidFill>
                  <a:srgbClr val="333333"/>
                </a:solidFill>
                <a:latin typeface="Calibri Light"/>
                <a:ea typeface="MS PGothic" panose="020B0600070205080204" pitchFamily="34" charset="-128"/>
              </a:rPr>
              <a:t>zeker</a:t>
            </a:r>
            <a:r>
              <a:rPr lang="en-GB" altLang="de-DE" sz="2000">
                <a:solidFill>
                  <a:srgbClr val="333333"/>
                </a:solidFill>
                <a:latin typeface="Calibri Light"/>
                <a:ea typeface="MS PGothic" panose="020B0600070205080204" pitchFamily="34" charset="-128"/>
              </a:rPr>
              <a:t> spelen</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a:t>
            </a:r>
            <a:endParaRPr lang="en-GB" altLang="de-DE" sz="2000" dirty="0">
              <a:solidFill>
                <a:srgbClr val="333333"/>
              </a:solidFill>
              <a:latin typeface="Calibri Light"/>
              <a:ea typeface="MS PGothic" panose="020B0600070205080204" pitchFamily="34" charset="-128"/>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err="1">
                <a:solidFill>
                  <a:srgbClr val="333333"/>
                </a:solidFill>
                <a:latin typeface="Calibri Light"/>
                <a:ea typeface="MS PGothic" panose="020B0600070205080204" pitchFamily="34" charset="-128"/>
              </a:rPr>
              <a:t>vermijden</a:t>
            </a:r>
            <a:r>
              <a:rPr lang="en-GB" altLang="de-DE" sz="2000">
                <a:solidFill>
                  <a:srgbClr val="333333"/>
                </a:solidFill>
                <a:latin typeface="Calibri Light"/>
                <a:ea typeface="MS PGothic" panose="020B0600070205080204" pitchFamily="34" charset="-128"/>
              </a:rPr>
              <a:t> (</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op </a:t>
            </a:r>
            <a:r>
              <a:rPr lang="en-GB" altLang="de-DE" sz="2000" err="1">
                <a:solidFill>
                  <a:srgbClr val="333333"/>
                </a:solidFill>
                <a:latin typeface="Calibri Light"/>
                <a:ea typeface="MS PGothic" panose="020B0600070205080204" pitchFamily="34" charset="-128"/>
              </a:rPr>
              <a:t>zeker</a:t>
            </a:r>
            <a:r>
              <a:rPr lang="en-GB" altLang="de-DE" sz="2000">
                <a:solidFill>
                  <a:srgbClr val="333333"/>
                </a:solidFill>
                <a:latin typeface="Calibri Light"/>
                <a:ea typeface="MS PGothic" panose="020B0600070205080204" pitchFamily="34" charset="-128"/>
              </a:rPr>
              <a:t> spelen</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a:t>
            </a:r>
            <a:endParaRPr lang="en-GB" altLang="de-DE" sz="2000" dirty="0">
              <a:solidFill>
                <a:srgbClr val="333333"/>
              </a:solidFill>
              <a:latin typeface="Calibri Light"/>
              <a:ea typeface="MS PGothic" panose="020B0600070205080204" pitchFamily="34" charset="-128"/>
            </a:endParaRP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Een man lalt. </a:t>
            </a:r>
            <a:r>
              <a:rPr lang="de-DE" altLang="de-DE" sz="2000" i="1" dirty="0">
                <a:solidFill>
                  <a:srgbClr val="004992"/>
                </a:solidFill>
                <a:latin typeface="Calibri Light"/>
                <a:ea typeface="MS PGothic" panose="020B0600070205080204" pitchFamily="34" charset="-128"/>
              </a:rPr>
              <a:t>Is hij </a:t>
            </a:r>
            <a:r>
              <a:rPr lang="en-GB" altLang="de-DE" sz="2000" i="1" dirty="0" err="1">
                <a:solidFill>
                  <a:srgbClr val="004992"/>
                </a:solidFill>
                <a:latin typeface="Calibri Light"/>
                <a:ea typeface="MS PGothic" panose="020B0600070205080204" pitchFamily="34" charset="-128"/>
              </a:rPr>
              <a:t>dronken</a:t>
            </a:r>
            <a:r>
              <a:rPr lang="de-DE" altLang="de-DE" sz="2000" i="1" dirty="0">
                <a:solidFill>
                  <a:srgbClr val="004992"/>
                </a:solidFill>
                <a:latin typeface="Calibri Light"/>
                <a:ea typeface="MS PGothic" panose="020B0600070205080204" pitchFamily="34" charset="-128"/>
              </a:rPr>
              <a:t>?</a:t>
            </a: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333333"/>
                </a:solidFill>
                <a:latin typeface="Calibri Light"/>
                <a:ea typeface="MS PGothic" panose="020B0600070205080204" pitchFamily="34" charset="-128"/>
              </a:rPr>
              <a:t>Let goed op: </a:t>
            </a:r>
            <a:r>
              <a:rPr lang="en-GB" altLang="de-DE" sz="2000" dirty="0" err="1">
                <a:solidFill>
                  <a:srgbClr val="333333"/>
                </a:solidFill>
                <a:latin typeface="Calibri Light"/>
                <a:ea typeface="MS PGothic" panose="020B0600070205080204" pitchFamily="34" charset="-128"/>
              </a:rPr>
              <a:t>komt</a:t>
            </a:r>
            <a:r>
              <a:rPr lang="en-GB" altLang="de-DE" sz="2000" dirty="0">
                <a:solidFill>
                  <a:srgbClr val="333333"/>
                </a:solidFill>
                <a:latin typeface="Calibri Light"/>
                <a:ea typeface="MS PGothic" panose="020B0600070205080204" pitchFamily="34" charset="-128"/>
              </a:rPr>
              <a:t> de </a:t>
            </a:r>
            <a:r>
              <a:rPr lang="de-DE" altLang="de-DE" sz="2000" dirty="0">
                <a:solidFill>
                  <a:srgbClr val="333333"/>
                </a:solidFill>
                <a:latin typeface="Calibri Light"/>
                <a:ea typeface="MS PGothic" panose="020B0600070205080204" pitchFamily="34" charset="-128"/>
              </a:rPr>
              <a:t>man uit een café, ruikt hij naar alcohol? </a:t>
            </a:r>
            <a:r>
              <a:rPr lang="de-DE" altLang="de-DE" sz="2000" i="1" dirty="0">
                <a:solidFill>
                  <a:srgbClr val="004992"/>
                </a:solidFill>
                <a:latin typeface="Calibri Light"/>
                <a:ea typeface="MS PGothic" panose="020B0600070205080204" pitchFamily="34" charset="-128"/>
              </a:rPr>
              <a:t>De man kan een taalstoornis hebben na een hersenbloeding, of een spraakgebrek. </a:t>
            </a:r>
            <a:r>
              <a:rPr lang="de-DE" altLang="de-DE" sz="2000" dirty="0">
                <a:solidFill>
                  <a:srgbClr val="333333"/>
                </a:solidFill>
                <a:latin typeface="Calibri Light"/>
                <a:ea typeface="MS PGothic" panose="020B0600070205080204" pitchFamily="34" charset="-128"/>
              </a:rPr>
              <a:t>Onthoud: overhaast beslissen verhoogt de kans op fouten.</a:t>
            </a:r>
            <a:endParaRPr lang="en-GB" altLang="de-DE" sz="2000" dirty="0">
              <a:solidFill>
                <a:srgbClr val="333333"/>
              </a:solidFill>
              <a:latin typeface="Calibri Light"/>
              <a:ea typeface="MS PGothic" panose="020B0600070205080204" pitchFamily="34" charset="-128"/>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80</a:t>
            </a:fld>
            <a:endParaRPr lang="de-DE" altLang="de-DE"/>
          </a:p>
        </p:txBody>
      </p:sp>
    </p:spTree>
    <p:extLst>
      <p:ext uri="{BB962C8B-B14F-4D97-AF65-F5344CB8AC3E}">
        <p14:creationId xmlns:p14="http://schemas.microsoft.com/office/powerpoint/2010/main" val="21426160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err="1">
                <a:solidFill>
                  <a:srgbClr val="333333"/>
                </a:solidFill>
                <a:latin typeface="Calibri Light"/>
                <a:ea typeface="MS PGothic" panose="020B0600070205080204" pitchFamily="34" charset="-128"/>
              </a:rPr>
              <a:t>vermijden</a:t>
            </a:r>
            <a:r>
              <a:rPr lang="en-GB" altLang="de-DE" sz="2000">
                <a:solidFill>
                  <a:srgbClr val="333333"/>
                </a:solidFill>
                <a:latin typeface="Calibri Light"/>
                <a:ea typeface="MS PGothic" panose="020B0600070205080204" pitchFamily="34" charset="-128"/>
              </a:rPr>
              <a:t> (</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op </a:t>
            </a:r>
            <a:r>
              <a:rPr lang="en-GB" altLang="de-DE" sz="2000" err="1">
                <a:solidFill>
                  <a:srgbClr val="333333"/>
                </a:solidFill>
                <a:latin typeface="Calibri Light"/>
                <a:ea typeface="MS PGothic" panose="020B0600070205080204" pitchFamily="34" charset="-128"/>
              </a:rPr>
              <a:t>zeker</a:t>
            </a:r>
            <a:r>
              <a:rPr lang="en-GB" altLang="de-DE" sz="2000">
                <a:solidFill>
                  <a:srgbClr val="333333"/>
                </a:solidFill>
                <a:latin typeface="Calibri Light"/>
                <a:ea typeface="MS PGothic" panose="020B0600070205080204" pitchFamily="34" charset="-128"/>
              </a:rPr>
              <a:t> spelen</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a:t>
            </a:r>
            <a:endParaRPr lang="en-GB" altLang="de-DE" sz="2000" dirty="0">
              <a:solidFill>
                <a:srgbClr val="333333"/>
              </a:solidFill>
              <a:latin typeface="Calibri Light"/>
              <a:ea typeface="MS PGothic" panose="020B0600070205080204" pitchFamily="34" charset="-128"/>
            </a:endParaRP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Een man lalt. </a:t>
            </a:r>
            <a:r>
              <a:rPr lang="de-DE" altLang="de-DE" sz="2000" i="1" dirty="0">
                <a:solidFill>
                  <a:srgbClr val="004992"/>
                </a:solidFill>
                <a:latin typeface="Calibri Light"/>
                <a:ea typeface="MS PGothic" panose="020B0600070205080204" pitchFamily="34" charset="-128"/>
              </a:rPr>
              <a:t>Is hij </a:t>
            </a:r>
            <a:r>
              <a:rPr lang="en-GB" altLang="de-DE" sz="2000" i="1" dirty="0" err="1">
                <a:solidFill>
                  <a:srgbClr val="004992"/>
                </a:solidFill>
                <a:latin typeface="Calibri Light"/>
                <a:ea typeface="MS PGothic" panose="020B0600070205080204" pitchFamily="34" charset="-128"/>
              </a:rPr>
              <a:t>dronken</a:t>
            </a:r>
            <a:r>
              <a:rPr lang="de-DE" altLang="de-DE" sz="2000" i="1" dirty="0">
                <a:solidFill>
                  <a:srgbClr val="004992"/>
                </a:solidFill>
                <a:latin typeface="Calibri Light"/>
                <a:ea typeface="MS PGothic" panose="020B0600070205080204" pitchFamily="34" charset="-128"/>
              </a:rPr>
              <a:t>?</a:t>
            </a: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333333"/>
                </a:solidFill>
                <a:latin typeface="Calibri Light"/>
                <a:ea typeface="MS PGothic" panose="020B0600070205080204" pitchFamily="34" charset="-128"/>
              </a:rPr>
              <a:t>Let goed op: </a:t>
            </a:r>
            <a:r>
              <a:rPr lang="en-GB" altLang="de-DE" sz="2000" dirty="0" err="1">
                <a:solidFill>
                  <a:srgbClr val="333333"/>
                </a:solidFill>
                <a:latin typeface="Calibri Light"/>
                <a:ea typeface="MS PGothic" panose="020B0600070205080204" pitchFamily="34" charset="-128"/>
              </a:rPr>
              <a:t>komt</a:t>
            </a:r>
            <a:r>
              <a:rPr lang="en-GB" altLang="de-DE" sz="2000" dirty="0">
                <a:solidFill>
                  <a:srgbClr val="333333"/>
                </a:solidFill>
                <a:latin typeface="Calibri Light"/>
                <a:ea typeface="MS PGothic" panose="020B0600070205080204" pitchFamily="34" charset="-128"/>
              </a:rPr>
              <a:t> de </a:t>
            </a:r>
            <a:r>
              <a:rPr lang="de-DE" altLang="de-DE" sz="2000" dirty="0">
                <a:solidFill>
                  <a:srgbClr val="333333"/>
                </a:solidFill>
                <a:latin typeface="Calibri Light"/>
                <a:ea typeface="MS PGothic" panose="020B0600070205080204" pitchFamily="34" charset="-128"/>
              </a:rPr>
              <a:t>man uit een café, ruikt hij naar alcohol? </a:t>
            </a:r>
            <a:r>
              <a:rPr lang="de-DE" altLang="de-DE" sz="2000" i="1" dirty="0">
                <a:solidFill>
                  <a:srgbClr val="004992"/>
                </a:solidFill>
                <a:latin typeface="Calibri Light"/>
                <a:ea typeface="MS PGothic" panose="020B0600070205080204" pitchFamily="34" charset="-128"/>
              </a:rPr>
              <a:t>De man kan een taalstoornis hebben na een hersenbloeding, of een spraakgebrek. </a:t>
            </a:r>
            <a:r>
              <a:rPr lang="de-DE" altLang="de-DE" sz="2000" dirty="0">
                <a:solidFill>
                  <a:srgbClr val="333333"/>
                </a:solidFill>
                <a:latin typeface="Calibri Light"/>
                <a:ea typeface="MS PGothic" panose="020B0600070205080204" pitchFamily="34" charset="-128"/>
              </a:rPr>
              <a:t>Onthoud: overhaast beslissen verhoogt de kans op fouten.</a:t>
            </a:r>
            <a:endParaRPr lang="en-GB"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err="1">
                <a:solidFill>
                  <a:srgbClr val="333333"/>
                </a:solidFill>
                <a:latin typeface="Calibri Light"/>
                <a:ea typeface="MS PGothic" panose="020B0600070205080204" pitchFamily="34" charset="-128"/>
              </a:rPr>
              <a:t>Bij</a:t>
            </a:r>
            <a:r>
              <a:rPr lang="en-GB" altLang="de-DE" sz="2000" dirty="0">
                <a:solidFill>
                  <a:srgbClr val="333333"/>
                </a:solidFill>
                <a:latin typeface="Calibri Light"/>
                <a:ea typeface="MS PGothic" panose="020B0600070205080204" pitchFamily="34" charset="-128"/>
              </a:rPr>
              <a:t> minder </a:t>
            </a:r>
            <a:r>
              <a:rPr lang="en-GB" altLang="de-DE" sz="2000" dirty="0" err="1">
                <a:solidFill>
                  <a:srgbClr val="333333"/>
                </a:solidFill>
                <a:latin typeface="Calibri Light"/>
                <a:ea typeface="MS PGothic" panose="020B0600070205080204" pitchFamily="34" charset="-128"/>
              </a:rPr>
              <a:t>ingrijpende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zaken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kunnen</a:t>
            </a:r>
            <a:r>
              <a:rPr lang="en-GB" altLang="de-DE" sz="2000" dirty="0">
                <a:solidFill>
                  <a:srgbClr val="333333"/>
                </a:solidFill>
                <a:latin typeface="Calibri Light"/>
                <a:ea typeface="MS PGothic" panose="020B0600070205080204" pitchFamily="34" charset="-128"/>
              </a:rPr>
              <a:t> we net zo </a:t>
            </a:r>
            <a:r>
              <a:rPr lang="en-GB" altLang="de-DE" sz="2000" dirty="0" err="1">
                <a:solidFill>
                  <a:srgbClr val="333333"/>
                </a:solidFill>
                <a:latin typeface="Calibri Light"/>
                <a:ea typeface="MS PGothic" panose="020B0600070205080204" pitchFamily="34" charset="-128"/>
              </a:rPr>
              <a:t>goed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snel</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bv</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kiezen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welke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smaak</a:t>
            </a:r>
            <a:r>
              <a:rPr lang="en-GB" altLang="de-DE" sz="2000" dirty="0">
                <a:solidFill>
                  <a:srgbClr val="333333"/>
                </a:solidFill>
                <a:latin typeface="Calibri Light"/>
                <a:ea typeface="MS PGothic" panose="020B0600070205080204" pitchFamily="34" charset="-128"/>
              </a:rPr>
              <a:t> yoghurt of </a:t>
            </a:r>
            <a:r>
              <a:rPr lang="en-GB" altLang="de-DE" sz="2000" dirty="0" err="1">
                <a:solidFill>
                  <a:srgbClr val="333333"/>
                </a:solidFill>
                <a:latin typeface="Calibri Light"/>
                <a:ea typeface="MS PGothic" panose="020B0600070205080204" pitchFamily="34" charset="-128"/>
              </a:rPr>
              <a:t>taart</a:t>
            </a:r>
            <a:r>
              <a:rPr lang="en-GB" altLang="de-DE" sz="2000" dirty="0">
                <a:solidFill>
                  <a:srgbClr val="333333"/>
                </a:solidFill>
                <a:latin typeface="Calibri Light"/>
                <a:ea typeface="MS PGothic" panose="020B0600070205080204" pitchFamily="34" charset="-128"/>
              </a:rPr>
              <a:t> je </a:t>
            </a:r>
            <a:r>
              <a:rPr lang="en-GB" altLang="de-DE" sz="2000" dirty="0" err="1">
                <a:solidFill>
                  <a:srgbClr val="333333"/>
                </a:solidFill>
                <a:latin typeface="Calibri Light"/>
                <a:ea typeface="MS PGothic" panose="020B0600070205080204" pitchFamily="34" charset="-128"/>
              </a:rPr>
              <a:t>neemt</a:t>
            </a:r>
            <a:r>
              <a:rPr lang="en-GB" altLang="de-DE" sz="2000" dirty="0">
                <a:solidFill>
                  <a:srgbClr val="333333"/>
                </a:solidFill>
                <a:latin typeface="Calibri Light"/>
                <a:ea typeface="MS PGothic" panose="020B0600070205080204" pitchFamily="34" charset="-128"/>
              </a:rPr>
              <a:t>)</a:t>
            </a:r>
            <a:r>
              <a:rPr lang="de-DE" altLang="de-DE" sz="20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81</a:t>
            </a:fld>
            <a:endParaRPr lang="de-DE" altLang="de-DE"/>
          </a:p>
        </p:txBody>
      </p:sp>
    </p:spTree>
    <p:extLst>
      <p:ext uri="{BB962C8B-B14F-4D97-AF65-F5344CB8AC3E}">
        <p14:creationId xmlns:p14="http://schemas.microsoft.com/office/powerpoint/2010/main" val="37016856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err="1">
                <a:solidFill>
                  <a:srgbClr val="333333"/>
                </a:solidFill>
                <a:latin typeface="Calibri Light"/>
                <a:ea typeface="MS PGothic" panose="020B0600070205080204" pitchFamily="34" charset="-128"/>
              </a:rPr>
              <a:t>vermijden</a:t>
            </a:r>
            <a:r>
              <a:rPr lang="en-GB" altLang="de-DE" sz="2000">
                <a:solidFill>
                  <a:srgbClr val="333333"/>
                </a:solidFill>
                <a:latin typeface="Calibri Light"/>
                <a:ea typeface="MS PGothic" panose="020B0600070205080204" pitchFamily="34" charset="-128"/>
              </a:rPr>
              <a:t> (</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op </a:t>
            </a:r>
            <a:r>
              <a:rPr lang="en-GB" altLang="de-DE" sz="2000" err="1">
                <a:solidFill>
                  <a:srgbClr val="333333"/>
                </a:solidFill>
                <a:latin typeface="Calibri Light"/>
                <a:ea typeface="MS PGothic" panose="020B0600070205080204" pitchFamily="34" charset="-128"/>
              </a:rPr>
              <a:t>zeker</a:t>
            </a:r>
            <a:r>
              <a:rPr lang="en-GB" altLang="de-DE" sz="2000">
                <a:solidFill>
                  <a:srgbClr val="333333"/>
                </a:solidFill>
                <a:latin typeface="Calibri Light"/>
                <a:ea typeface="MS PGothic" panose="020B0600070205080204" pitchFamily="34" charset="-128"/>
              </a:rPr>
              <a:t> spelen</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a:t>
            </a:r>
            <a:endParaRPr lang="en-GB" altLang="de-DE" sz="2000" dirty="0">
              <a:solidFill>
                <a:srgbClr val="333333"/>
              </a:solidFill>
              <a:latin typeface="Calibri Light"/>
              <a:ea typeface="MS PGothic" panose="020B0600070205080204" pitchFamily="34" charset="-128"/>
            </a:endParaRP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Een man lalt. </a:t>
            </a:r>
            <a:r>
              <a:rPr lang="de-DE" altLang="de-DE" sz="2000" i="1" dirty="0">
                <a:solidFill>
                  <a:srgbClr val="004992"/>
                </a:solidFill>
                <a:latin typeface="Calibri Light"/>
                <a:ea typeface="MS PGothic" panose="020B0600070205080204" pitchFamily="34" charset="-128"/>
              </a:rPr>
              <a:t>Is hij </a:t>
            </a:r>
            <a:r>
              <a:rPr lang="en-GB" altLang="de-DE" sz="2000" i="1" dirty="0" err="1">
                <a:solidFill>
                  <a:srgbClr val="004992"/>
                </a:solidFill>
                <a:latin typeface="Calibri Light"/>
                <a:ea typeface="MS PGothic" panose="020B0600070205080204" pitchFamily="34" charset="-128"/>
              </a:rPr>
              <a:t>dronken</a:t>
            </a:r>
            <a:r>
              <a:rPr lang="de-DE" altLang="de-DE" sz="2000" i="1" dirty="0">
                <a:solidFill>
                  <a:srgbClr val="004992"/>
                </a:solidFill>
                <a:latin typeface="Calibri Light"/>
                <a:ea typeface="MS PGothic" panose="020B0600070205080204" pitchFamily="34" charset="-128"/>
              </a:rPr>
              <a:t>?</a:t>
            </a: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333333"/>
                </a:solidFill>
                <a:latin typeface="Calibri Light"/>
                <a:ea typeface="MS PGothic" panose="020B0600070205080204" pitchFamily="34" charset="-128"/>
              </a:rPr>
              <a:t>Let goed op: </a:t>
            </a:r>
            <a:r>
              <a:rPr lang="en-GB" altLang="de-DE" sz="2000" dirty="0" err="1">
                <a:solidFill>
                  <a:srgbClr val="333333"/>
                </a:solidFill>
                <a:latin typeface="Calibri Light"/>
                <a:ea typeface="MS PGothic" panose="020B0600070205080204" pitchFamily="34" charset="-128"/>
              </a:rPr>
              <a:t>komt</a:t>
            </a:r>
            <a:r>
              <a:rPr lang="en-GB" altLang="de-DE" sz="2000" dirty="0">
                <a:solidFill>
                  <a:srgbClr val="333333"/>
                </a:solidFill>
                <a:latin typeface="Calibri Light"/>
                <a:ea typeface="MS PGothic" panose="020B0600070205080204" pitchFamily="34" charset="-128"/>
              </a:rPr>
              <a:t> de </a:t>
            </a:r>
            <a:r>
              <a:rPr lang="de-DE" altLang="de-DE" sz="2000" dirty="0">
                <a:solidFill>
                  <a:srgbClr val="333333"/>
                </a:solidFill>
                <a:latin typeface="Calibri Light"/>
                <a:ea typeface="MS PGothic" panose="020B0600070205080204" pitchFamily="34" charset="-128"/>
              </a:rPr>
              <a:t>man uit een café, ruikt hij naar alcohol? </a:t>
            </a:r>
            <a:r>
              <a:rPr lang="de-DE" altLang="de-DE" sz="2000" i="1" dirty="0">
                <a:solidFill>
                  <a:srgbClr val="004992"/>
                </a:solidFill>
                <a:latin typeface="Calibri Light"/>
                <a:ea typeface="MS PGothic" panose="020B0600070205080204" pitchFamily="34" charset="-128"/>
              </a:rPr>
              <a:t>De man kan een taalstoornis hebben na een hersenbloeding, of een spraakgebrek. </a:t>
            </a:r>
            <a:r>
              <a:rPr lang="de-DE" altLang="de-DE" sz="2000" dirty="0">
                <a:solidFill>
                  <a:srgbClr val="333333"/>
                </a:solidFill>
                <a:latin typeface="Calibri Light"/>
                <a:ea typeface="MS PGothic" panose="020B0600070205080204" pitchFamily="34" charset="-128"/>
              </a:rPr>
              <a:t>Onthoud: overhaast beslissen verhoogt de kans op fouten.</a:t>
            </a:r>
            <a:endParaRPr lang="en-GB"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err="1">
                <a:solidFill>
                  <a:srgbClr val="333333"/>
                </a:solidFill>
                <a:latin typeface="Calibri Light"/>
                <a:ea typeface="MS PGothic" panose="020B0600070205080204" pitchFamily="34" charset="-128"/>
              </a:rPr>
              <a:t>Bij</a:t>
            </a:r>
            <a:r>
              <a:rPr lang="en-GB" altLang="de-DE" sz="2000" dirty="0">
                <a:solidFill>
                  <a:srgbClr val="333333"/>
                </a:solidFill>
                <a:latin typeface="Calibri Light"/>
                <a:ea typeface="MS PGothic" panose="020B0600070205080204" pitchFamily="34" charset="-128"/>
              </a:rPr>
              <a:t> minder </a:t>
            </a:r>
            <a:r>
              <a:rPr lang="en-GB" altLang="de-DE" sz="2000" dirty="0" err="1">
                <a:solidFill>
                  <a:srgbClr val="333333"/>
                </a:solidFill>
                <a:latin typeface="Calibri Light"/>
                <a:ea typeface="MS PGothic" panose="020B0600070205080204" pitchFamily="34" charset="-128"/>
              </a:rPr>
              <a:t>ingrijpende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zaken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kunnen</a:t>
            </a:r>
            <a:r>
              <a:rPr lang="en-GB" altLang="de-DE" sz="2000" dirty="0">
                <a:solidFill>
                  <a:srgbClr val="333333"/>
                </a:solidFill>
                <a:latin typeface="Calibri Light"/>
                <a:ea typeface="MS PGothic" panose="020B0600070205080204" pitchFamily="34" charset="-128"/>
              </a:rPr>
              <a:t> we net zo </a:t>
            </a:r>
            <a:r>
              <a:rPr lang="en-GB" altLang="de-DE" sz="2000" dirty="0" err="1">
                <a:solidFill>
                  <a:srgbClr val="333333"/>
                </a:solidFill>
                <a:latin typeface="Calibri Light"/>
                <a:ea typeface="MS PGothic" panose="020B0600070205080204" pitchFamily="34" charset="-128"/>
              </a:rPr>
              <a:t>goed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snel</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bv</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kiezen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welke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smaak</a:t>
            </a:r>
            <a:r>
              <a:rPr lang="en-GB" altLang="de-DE" sz="2000" dirty="0">
                <a:solidFill>
                  <a:srgbClr val="333333"/>
                </a:solidFill>
                <a:latin typeface="Calibri Light"/>
                <a:ea typeface="MS PGothic" panose="020B0600070205080204" pitchFamily="34" charset="-128"/>
              </a:rPr>
              <a:t> yoghurt of </a:t>
            </a:r>
            <a:r>
              <a:rPr lang="en-GB" altLang="de-DE" sz="2000" dirty="0" err="1">
                <a:solidFill>
                  <a:srgbClr val="333333"/>
                </a:solidFill>
                <a:latin typeface="Calibri Light"/>
                <a:ea typeface="MS PGothic" panose="020B0600070205080204" pitchFamily="34" charset="-128"/>
              </a:rPr>
              <a:t>taart</a:t>
            </a:r>
            <a:r>
              <a:rPr lang="en-GB" altLang="de-DE" sz="2000" dirty="0">
                <a:solidFill>
                  <a:srgbClr val="333333"/>
                </a:solidFill>
                <a:latin typeface="Calibri Light"/>
                <a:ea typeface="MS PGothic" panose="020B0600070205080204" pitchFamily="34" charset="-128"/>
              </a:rPr>
              <a:t> je </a:t>
            </a:r>
            <a:r>
              <a:rPr lang="en-GB" altLang="de-DE" sz="2000" dirty="0" err="1">
                <a:solidFill>
                  <a:srgbClr val="333333"/>
                </a:solidFill>
                <a:latin typeface="Calibri Light"/>
                <a:ea typeface="MS PGothic" panose="020B0600070205080204" pitchFamily="34" charset="-128"/>
              </a:rPr>
              <a:t>neemt</a:t>
            </a:r>
            <a:r>
              <a:rPr lang="en-GB" altLang="de-DE" sz="2000" dirty="0">
                <a:solidFill>
                  <a:srgbClr val="333333"/>
                </a:solidFill>
                <a:latin typeface="Calibri Light"/>
                <a:ea typeface="MS PGothic" panose="020B0600070205080204" pitchFamily="34" charset="-128"/>
              </a:rPr>
              <a:t>)</a:t>
            </a:r>
            <a:r>
              <a:rPr lang="de-DE" altLang="de-DE" sz="20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US" altLang="de-DE" sz="2000" dirty="0" err="1">
                <a:solidFill>
                  <a:srgbClr val="333333"/>
                </a:solidFill>
                <a:latin typeface="Calibri Light"/>
                <a:ea typeface="MS PGothic" panose="020B0600070205080204" pitchFamily="34" charset="-128"/>
              </a:rPr>
              <a:t>Vergissen</a:t>
            </a:r>
            <a:r>
              <a:rPr lang="en-US" altLang="de-DE" sz="2000" dirty="0">
                <a:solidFill>
                  <a:srgbClr val="333333"/>
                </a:solidFill>
                <a:latin typeface="Calibri Light"/>
                <a:ea typeface="MS PGothic" panose="020B0600070205080204" pitchFamily="34" charset="-128"/>
              </a:rPr>
              <a:t> is </a:t>
            </a:r>
            <a:r>
              <a:rPr lang="en-US" altLang="de-DE" sz="2000" dirty="0" err="1">
                <a:solidFill>
                  <a:srgbClr val="333333"/>
                </a:solidFill>
                <a:latin typeface="Calibri Light"/>
                <a:ea typeface="MS PGothic" panose="020B0600070205080204" pitchFamily="34" charset="-128"/>
              </a:rPr>
              <a:t>menselijk</a:t>
            </a:r>
            <a:r>
              <a:rPr lang="en-US" altLang="de-DE" sz="2000" dirty="0">
                <a:solidFill>
                  <a:srgbClr val="333333"/>
                </a:solidFill>
                <a:latin typeface="Calibri Light"/>
                <a:ea typeface="MS PGothic" panose="020B0600070205080204" pitchFamily="34" charset="-128"/>
              </a:rPr>
              <a:t> – </a:t>
            </a:r>
            <a:r>
              <a:rPr lang="en-US" altLang="de-DE" sz="2000" dirty="0" err="1">
                <a:solidFill>
                  <a:srgbClr val="333333"/>
                </a:solidFill>
                <a:latin typeface="Calibri Light"/>
                <a:ea typeface="MS PGothic" panose="020B0600070205080204" pitchFamily="34" charset="-128"/>
              </a:rPr>
              <a:t>houd</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mogelijkheid</a:t>
            </a:r>
            <a:r>
              <a:rPr lang="en-US" altLang="de-DE" sz="2000" dirty="0">
                <a:solidFill>
                  <a:srgbClr val="333333"/>
                </a:solidFill>
                <a:latin typeface="Calibri Light"/>
                <a:ea typeface="MS PGothic" panose="020B0600070205080204" pitchFamily="34" charset="-128"/>
              </a:rPr>
              <a:t> open </a:t>
            </a:r>
            <a:r>
              <a:rPr lang="en-US" altLang="de-DE" sz="2000" dirty="0" err="1">
                <a:solidFill>
                  <a:srgbClr val="333333"/>
                </a:solidFill>
                <a:latin typeface="Calibri Light"/>
                <a:ea typeface="MS PGothic" panose="020B0600070205080204" pitchFamily="34" charset="-128"/>
              </a:rPr>
              <a:t>dat</a:t>
            </a:r>
            <a:r>
              <a:rPr lang="en-US" altLang="de-DE" sz="2000" dirty="0">
                <a:solidFill>
                  <a:srgbClr val="333333"/>
                </a:solidFill>
                <a:latin typeface="Calibri Light"/>
                <a:ea typeface="MS PGothic" panose="020B0600070205080204" pitchFamily="34" charset="-128"/>
              </a:rPr>
              <a:t> je het </a:t>
            </a:r>
            <a:r>
              <a:rPr lang="en-US" altLang="de-DE" sz="2000" dirty="0" err="1">
                <a:solidFill>
                  <a:srgbClr val="333333"/>
                </a:solidFill>
                <a:latin typeface="Calibri Light"/>
                <a:ea typeface="MS PGothic" panose="020B0600070205080204" pitchFamily="34" charset="-128"/>
              </a:rPr>
              <a:t>bij</a:t>
            </a:r>
            <a:r>
              <a:rPr lang="en-US" altLang="de-DE" sz="2000" dirty="0">
                <a:solidFill>
                  <a:srgbClr val="333333"/>
                </a:solidFill>
                <a:latin typeface="Calibri Light"/>
                <a:ea typeface="MS PGothic" panose="020B0600070205080204" pitchFamily="34" charset="-128"/>
              </a:rPr>
              <a:t> het </a:t>
            </a:r>
            <a:r>
              <a:rPr lang="en-US" altLang="de-DE" sz="2000" dirty="0" err="1">
                <a:solidFill>
                  <a:srgbClr val="333333"/>
                </a:solidFill>
                <a:latin typeface="Calibri Light"/>
                <a:ea typeface="MS PGothic" panose="020B0600070205080204" pitchFamily="34" charset="-128"/>
              </a:rPr>
              <a:t>verkeerde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eind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kan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hebben</a:t>
            </a:r>
            <a:r>
              <a:rPr lang="en-US" altLang="de-DE" sz="20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82</a:t>
            </a:fld>
            <a:endParaRPr lang="de-DE" altLang="de-DE"/>
          </a:p>
        </p:txBody>
      </p:sp>
    </p:spTree>
    <p:extLst>
      <p:ext uri="{BB962C8B-B14F-4D97-AF65-F5344CB8AC3E}">
        <p14:creationId xmlns:p14="http://schemas.microsoft.com/office/powerpoint/2010/main" val="10722092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err="1">
                <a:solidFill>
                  <a:srgbClr val="333333"/>
                </a:solidFill>
                <a:latin typeface="Calibri Light"/>
                <a:ea typeface="MS PGothic" panose="020B0600070205080204" pitchFamily="34" charset="-128"/>
              </a:rPr>
              <a:t>vermijden</a:t>
            </a:r>
            <a:r>
              <a:rPr lang="en-GB" altLang="de-DE" sz="2000">
                <a:solidFill>
                  <a:srgbClr val="333333"/>
                </a:solidFill>
                <a:latin typeface="Calibri Light"/>
                <a:ea typeface="MS PGothic" panose="020B0600070205080204" pitchFamily="34" charset="-128"/>
              </a:rPr>
              <a:t> (</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op </a:t>
            </a:r>
            <a:r>
              <a:rPr lang="en-GB" altLang="de-DE" sz="2000" err="1">
                <a:solidFill>
                  <a:srgbClr val="333333"/>
                </a:solidFill>
                <a:latin typeface="Calibri Light"/>
                <a:ea typeface="MS PGothic" panose="020B0600070205080204" pitchFamily="34" charset="-128"/>
              </a:rPr>
              <a:t>zeker</a:t>
            </a:r>
            <a:r>
              <a:rPr lang="en-GB" altLang="de-DE" sz="2000">
                <a:solidFill>
                  <a:srgbClr val="333333"/>
                </a:solidFill>
                <a:latin typeface="Calibri Light"/>
                <a:ea typeface="MS PGothic" panose="020B0600070205080204" pitchFamily="34" charset="-128"/>
              </a:rPr>
              <a:t> spelen</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a:t>
            </a:r>
            <a:endParaRPr lang="en-GB" altLang="de-DE" sz="2000" dirty="0">
              <a:solidFill>
                <a:srgbClr val="333333"/>
              </a:solidFill>
              <a:latin typeface="Calibri Light"/>
              <a:ea typeface="MS PGothic" panose="020B0600070205080204" pitchFamily="34" charset="-128"/>
            </a:endParaRP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Een man lalt. </a:t>
            </a:r>
            <a:r>
              <a:rPr lang="de-DE" altLang="de-DE" sz="2000" i="1" dirty="0">
                <a:solidFill>
                  <a:srgbClr val="004992"/>
                </a:solidFill>
                <a:latin typeface="Calibri Light"/>
                <a:ea typeface="MS PGothic" panose="020B0600070205080204" pitchFamily="34" charset="-128"/>
              </a:rPr>
              <a:t>Is hij </a:t>
            </a:r>
            <a:r>
              <a:rPr lang="en-GB" altLang="de-DE" sz="2000" i="1" dirty="0" err="1">
                <a:solidFill>
                  <a:srgbClr val="004992"/>
                </a:solidFill>
                <a:latin typeface="Calibri Light"/>
                <a:ea typeface="MS PGothic" panose="020B0600070205080204" pitchFamily="34" charset="-128"/>
              </a:rPr>
              <a:t>dronken</a:t>
            </a:r>
            <a:r>
              <a:rPr lang="de-DE" altLang="de-DE" sz="2000" i="1" dirty="0">
                <a:solidFill>
                  <a:srgbClr val="004992"/>
                </a:solidFill>
                <a:latin typeface="Calibri Light"/>
                <a:ea typeface="MS PGothic" panose="020B0600070205080204" pitchFamily="34" charset="-128"/>
              </a:rPr>
              <a:t>?</a:t>
            </a: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333333"/>
                </a:solidFill>
                <a:latin typeface="Calibri Light"/>
                <a:ea typeface="MS PGothic" panose="020B0600070205080204" pitchFamily="34" charset="-128"/>
              </a:rPr>
              <a:t>Let goed op: </a:t>
            </a:r>
            <a:r>
              <a:rPr lang="en-GB" altLang="de-DE" sz="2000" dirty="0" err="1">
                <a:solidFill>
                  <a:srgbClr val="333333"/>
                </a:solidFill>
                <a:latin typeface="Calibri Light"/>
                <a:ea typeface="MS PGothic" panose="020B0600070205080204" pitchFamily="34" charset="-128"/>
              </a:rPr>
              <a:t>komt</a:t>
            </a:r>
            <a:r>
              <a:rPr lang="en-GB" altLang="de-DE" sz="2000" dirty="0">
                <a:solidFill>
                  <a:srgbClr val="333333"/>
                </a:solidFill>
                <a:latin typeface="Calibri Light"/>
                <a:ea typeface="MS PGothic" panose="020B0600070205080204" pitchFamily="34" charset="-128"/>
              </a:rPr>
              <a:t> de </a:t>
            </a:r>
            <a:r>
              <a:rPr lang="de-DE" altLang="de-DE" sz="2000" dirty="0">
                <a:solidFill>
                  <a:srgbClr val="333333"/>
                </a:solidFill>
                <a:latin typeface="Calibri Light"/>
                <a:ea typeface="MS PGothic" panose="020B0600070205080204" pitchFamily="34" charset="-128"/>
              </a:rPr>
              <a:t>man uit een café, ruikt hij naar alcohol? </a:t>
            </a:r>
            <a:r>
              <a:rPr lang="de-DE" altLang="de-DE" sz="2000" i="1" dirty="0">
                <a:solidFill>
                  <a:srgbClr val="004992"/>
                </a:solidFill>
                <a:latin typeface="Calibri Light"/>
                <a:ea typeface="MS PGothic" panose="020B0600070205080204" pitchFamily="34" charset="-128"/>
              </a:rPr>
              <a:t>De man kan een taalstoornis hebben na een hersenbloeding, of een spraakgebrek. </a:t>
            </a:r>
            <a:r>
              <a:rPr lang="de-DE" altLang="de-DE" sz="2000" dirty="0">
                <a:solidFill>
                  <a:srgbClr val="333333"/>
                </a:solidFill>
                <a:latin typeface="Calibri Light"/>
                <a:ea typeface="MS PGothic" panose="020B0600070205080204" pitchFamily="34" charset="-128"/>
              </a:rPr>
              <a:t>Onthoud: overhaast beslissen verhoogt de kans op fouten.</a:t>
            </a:r>
            <a:endParaRPr lang="en-GB"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err="1">
                <a:solidFill>
                  <a:srgbClr val="333333"/>
                </a:solidFill>
                <a:latin typeface="Calibri Light"/>
                <a:ea typeface="MS PGothic" panose="020B0600070205080204" pitchFamily="34" charset="-128"/>
              </a:rPr>
              <a:t>Bij</a:t>
            </a:r>
            <a:r>
              <a:rPr lang="en-GB" altLang="de-DE" sz="2000" dirty="0">
                <a:solidFill>
                  <a:srgbClr val="333333"/>
                </a:solidFill>
                <a:latin typeface="Calibri Light"/>
                <a:ea typeface="MS PGothic" panose="020B0600070205080204" pitchFamily="34" charset="-128"/>
              </a:rPr>
              <a:t> minder </a:t>
            </a:r>
            <a:r>
              <a:rPr lang="en-GB" altLang="de-DE" sz="2000" dirty="0" err="1">
                <a:solidFill>
                  <a:srgbClr val="333333"/>
                </a:solidFill>
                <a:latin typeface="Calibri Light"/>
                <a:ea typeface="MS PGothic" panose="020B0600070205080204" pitchFamily="34" charset="-128"/>
              </a:rPr>
              <a:t>ingrijpende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zaken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kunnen</a:t>
            </a:r>
            <a:r>
              <a:rPr lang="en-GB" altLang="de-DE" sz="2000" dirty="0">
                <a:solidFill>
                  <a:srgbClr val="333333"/>
                </a:solidFill>
                <a:latin typeface="Calibri Light"/>
                <a:ea typeface="MS PGothic" panose="020B0600070205080204" pitchFamily="34" charset="-128"/>
              </a:rPr>
              <a:t> we net zo </a:t>
            </a:r>
            <a:r>
              <a:rPr lang="en-GB" altLang="de-DE" sz="2000" dirty="0" err="1">
                <a:solidFill>
                  <a:srgbClr val="333333"/>
                </a:solidFill>
                <a:latin typeface="Calibri Light"/>
                <a:ea typeface="MS PGothic" panose="020B0600070205080204" pitchFamily="34" charset="-128"/>
              </a:rPr>
              <a:t>goed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snel</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bv</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kiezen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welke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smaak</a:t>
            </a:r>
            <a:r>
              <a:rPr lang="en-GB" altLang="de-DE" sz="2000" dirty="0">
                <a:solidFill>
                  <a:srgbClr val="333333"/>
                </a:solidFill>
                <a:latin typeface="Calibri Light"/>
                <a:ea typeface="MS PGothic" panose="020B0600070205080204" pitchFamily="34" charset="-128"/>
              </a:rPr>
              <a:t> yoghurt of </a:t>
            </a:r>
            <a:r>
              <a:rPr lang="en-GB" altLang="de-DE" sz="2000" dirty="0" err="1">
                <a:solidFill>
                  <a:srgbClr val="333333"/>
                </a:solidFill>
                <a:latin typeface="Calibri Light"/>
                <a:ea typeface="MS PGothic" panose="020B0600070205080204" pitchFamily="34" charset="-128"/>
              </a:rPr>
              <a:t>taart</a:t>
            </a:r>
            <a:r>
              <a:rPr lang="en-GB" altLang="de-DE" sz="2000" dirty="0">
                <a:solidFill>
                  <a:srgbClr val="333333"/>
                </a:solidFill>
                <a:latin typeface="Calibri Light"/>
                <a:ea typeface="MS PGothic" panose="020B0600070205080204" pitchFamily="34" charset="-128"/>
              </a:rPr>
              <a:t> je </a:t>
            </a:r>
            <a:r>
              <a:rPr lang="en-GB" altLang="de-DE" sz="2000" dirty="0" err="1">
                <a:solidFill>
                  <a:srgbClr val="333333"/>
                </a:solidFill>
                <a:latin typeface="Calibri Light"/>
                <a:ea typeface="MS PGothic" panose="020B0600070205080204" pitchFamily="34" charset="-128"/>
              </a:rPr>
              <a:t>neemt</a:t>
            </a:r>
            <a:r>
              <a:rPr lang="en-GB" altLang="de-DE" sz="2000" dirty="0">
                <a:solidFill>
                  <a:srgbClr val="333333"/>
                </a:solidFill>
                <a:latin typeface="Calibri Light"/>
                <a:ea typeface="MS PGothic" panose="020B0600070205080204" pitchFamily="34" charset="-128"/>
              </a:rPr>
              <a:t>)</a:t>
            </a:r>
            <a:r>
              <a:rPr lang="de-DE" altLang="de-DE" sz="20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US" altLang="de-DE" sz="2000" dirty="0" err="1">
                <a:solidFill>
                  <a:srgbClr val="333333"/>
                </a:solidFill>
                <a:latin typeface="Calibri Light"/>
                <a:ea typeface="MS PGothic" panose="020B0600070205080204" pitchFamily="34" charset="-128"/>
              </a:rPr>
              <a:t>Vergissen</a:t>
            </a:r>
            <a:r>
              <a:rPr lang="en-US" altLang="de-DE" sz="2000" dirty="0">
                <a:solidFill>
                  <a:srgbClr val="333333"/>
                </a:solidFill>
                <a:latin typeface="Calibri Light"/>
                <a:ea typeface="MS PGothic" panose="020B0600070205080204" pitchFamily="34" charset="-128"/>
              </a:rPr>
              <a:t> is </a:t>
            </a:r>
            <a:r>
              <a:rPr lang="en-US" altLang="de-DE" sz="2000" dirty="0" err="1">
                <a:solidFill>
                  <a:srgbClr val="333333"/>
                </a:solidFill>
                <a:latin typeface="Calibri Light"/>
                <a:ea typeface="MS PGothic" panose="020B0600070205080204" pitchFamily="34" charset="-128"/>
              </a:rPr>
              <a:t>menselijk</a:t>
            </a:r>
            <a:r>
              <a:rPr lang="en-US" altLang="de-DE" sz="2000" dirty="0">
                <a:solidFill>
                  <a:srgbClr val="333333"/>
                </a:solidFill>
                <a:latin typeface="Calibri Light"/>
                <a:ea typeface="MS PGothic" panose="020B0600070205080204" pitchFamily="34" charset="-128"/>
              </a:rPr>
              <a:t> – </a:t>
            </a:r>
            <a:r>
              <a:rPr lang="en-US" altLang="de-DE" sz="2000" dirty="0" err="1">
                <a:solidFill>
                  <a:srgbClr val="333333"/>
                </a:solidFill>
                <a:latin typeface="Calibri Light"/>
                <a:ea typeface="MS PGothic" panose="020B0600070205080204" pitchFamily="34" charset="-128"/>
              </a:rPr>
              <a:t>houd</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mogelijkheid</a:t>
            </a:r>
            <a:r>
              <a:rPr lang="en-US" altLang="de-DE" sz="2000" dirty="0">
                <a:solidFill>
                  <a:srgbClr val="333333"/>
                </a:solidFill>
                <a:latin typeface="Calibri Light"/>
                <a:ea typeface="MS PGothic" panose="020B0600070205080204" pitchFamily="34" charset="-128"/>
              </a:rPr>
              <a:t> open </a:t>
            </a:r>
            <a:r>
              <a:rPr lang="en-US" altLang="de-DE" sz="2000" dirty="0" err="1">
                <a:solidFill>
                  <a:srgbClr val="333333"/>
                </a:solidFill>
                <a:latin typeface="Calibri Light"/>
                <a:ea typeface="MS PGothic" panose="020B0600070205080204" pitchFamily="34" charset="-128"/>
              </a:rPr>
              <a:t>dat</a:t>
            </a:r>
            <a:r>
              <a:rPr lang="en-US" altLang="de-DE" sz="2000" dirty="0">
                <a:solidFill>
                  <a:srgbClr val="333333"/>
                </a:solidFill>
                <a:latin typeface="Calibri Light"/>
                <a:ea typeface="MS PGothic" panose="020B0600070205080204" pitchFamily="34" charset="-128"/>
              </a:rPr>
              <a:t> je het </a:t>
            </a:r>
            <a:r>
              <a:rPr lang="en-US" altLang="de-DE" sz="2000" dirty="0" err="1">
                <a:solidFill>
                  <a:srgbClr val="333333"/>
                </a:solidFill>
                <a:latin typeface="Calibri Light"/>
                <a:ea typeface="MS PGothic" panose="020B0600070205080204" pitchFamily="34" charset="-128"/>
              </a:rPr>
              <a:t>bij</a:t>
            </a:r>
            <a:r>
              <a:rPr lang="en-US" altLang="de-DE" sz="2000" dirty="0">
                <a:solidFill>
                  <a:srgbClr val="333333"/>
                </a:solidFill>
                <a:latin typeface="Calibri Light"/>
                <a:ea typeface="MS PGothic" panose="020B0600070205080204" pitchFamily="34" charset="-128"/>
              </a:rPr>
              <a:t> het </a:t>
            </a:r>
            <a:r>
              <a:rPr lang="en-US" altLang="de-DE" sz="2000" dirty="0" err="1">
                <a:solidFill>
                  <a:srgbClr val="333333"/>
                </a:solidFill>
                <a:latin typeface="Calibri Light"/>
                <a:ea typeface="MS PGothic" panose="020B0600070205080204" pitchFamily="34" charset="-128"/>
              </a:rPr>
              <a:t>verkeerde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eind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kan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hebben</a:t>
            </a:r>
            <a:r>
              <a:rPr lang="en-US" altLang="de-DE" sz="20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US" sz="2000" dirty="0" err="1">
                <a:solidFill>
                  <a:srgbClr val="333333"/>
                </a:solidFill>
                <a:latin typeface="Calibri Light"/>
                <a:ea typeface="MS PGothic" panose="020B0600070205080204" pitchFamily="34" charset="-128"/>
              </a:rPr>
              <a:t>Baseer</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belangrijke</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beslissingen</a:t>
            </a:r>
            <a:r>
              <a:rPr lang="en-US" sz="2000" dirty="0">
                <a:solidFill>
                  <a:srgbClr val="333333"/>
                </a:solidFill>
                <a:latin typeface="Calibri Light"/>
                <a:ea typeface="MS PGothic" panose="020B0600070205080204" pitchFamily="34" charset="-128"/>
              </a:rPr>
              <a:t> op </a:t>
            </a:r>
            <a:r>
              <a:rPr lang="en-US" sz="2000" dirty="0" err="1">
                <a:solidFill>
                  <a:srgbClr val="333333"/>
                </a:solidFill>
                <a:latin typeface="Calibri Light"/>
                <a:ea typeface="MS PGothic" panose="020B0600070205080204" pitchFamily="34" charset="-128"/>
              </a:rPr>
              <a:t>deugdelijke</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feiten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Lukraak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gokken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leidt</a:t>
            </a:r>
            <a:r>
              <a:rPr lang="en-US" sz="2000" dirty="0">
                <a:solidFill>
                  <a:srgbClr val="333333"/>
                </a:solidFill>
                <a:latin typeface="Calibri Light"/>
                <a:ea typeface="MS PGothic" panose="020B0600070205080204" pitchFamily="34" charset="-128"/>
              </a:rPr>
              <a:t> </a:t>
            </a:r>
            <a:r>
              <a:rPr lang="en-US" sz="2000">
                <a:solidFill>
                  <a:srgbClr val="333333"/>
                </a:solidFill>
                <a:latin typeface="Calibri Light"/>
                <a:ea typeface="MS PGothic" panose="020B0600070205080204" pitchFamily="34" charset="-128"/>
              </a:rPr>
              <a:t>tot “slechte adviezen”. </a:t>
            </a:r>
            <a:r>
              <a:rPr lang="en-US" sz="2000" dirty="0" err="1">
                <a:solidFill>
                  <a:srgbClr val="333333"/>
                </a:solidFill>
                <a:latin typeface="Calibri Light"/>
                <a:ea typeface="MS PGothic" panose="020B0600070205080204" pitchFamily="34" charset="-128"/>
              </a:rPr>
              <a:t>Overweeg</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altijd</a:t>
            </a:r>
            <a:r>
              <a:rPr lang="en-US" sz="2000" dirty="0">
                <a:solidFill>
                  <a:srgbClr val="333333"/>
                </a:solidFill>
                <a:latin typeface="Calibri Light"/>
                <a:ea typeface="MS PGothic" panose="020B0600070205080204" pitchFamily="34" charset="-128"/>
              </a:rPr>
              <a:t> de </a:t>
            </a:r>
            <a:r>
              <a:rPr lang="en-US" sz="2000" dirty="0" err="1">
                <a:solidFill>
                  <a:srgbClr val="333333"/>
                </a:solidFill>
                <a:latin typeface="Calibri Light"/>
                <a:ea typeface="MS PGothic" panose="020B0600070205080204" pitchFamily="34" charset="-128"/>
              </a:rPr>
              <a:t>mogelijke</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gevolgen</a:t>
            </a:r>
            <a:r>
              <a:rPr lang="en-US" sz="2000" dirty="0">
                <a:solidFill>
                  <a:srgbClr val="333333"/>
                </a:solidFill>
                <a:latin typeface="Calibri Light"/>
                <a:ea typeface="MS PGothic" panose="020B0600070205080204" pitchFamily="34" charset="-128"/>
              </a:rPr>
              <a:t> van </a:t>
            </a:r>
            <a:r>
              <a:rPr lang="en-US" sz="2000" dirty="0" err="1">
                <a:solidFill>
                  <a:srgbClr val="333333"/>
                </a:solidFill>
                <a:latin typeface="Calibri Light"/>
                <a:ea typeface="MS PGothic" panose="020B0600070205080204" pitchFamily="34" charset="-128"/>
              </a:rPr>
              <a:t>een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foute</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beoordeling</a:t>
            </a:r>
            <a:r>
              <a:rPr lang="en-US" sz="2000" dirty="0">
                <a:solidFill>
                  <a:srgbClr val="333333"/>
                </a:solidFill>
                <a:latin typeface="Calibri Light"/>
                <a:ea typeface="MS PGothic" panose="020B0600070205080204" pitchFamily="34" charset="-128"/>
              </a:rPr>
              <a:t>.</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83</a:t>
            </a:fld>
            <a:endParaRPr lang="de-DE" altLang="de-DE"/>
          </a:p>
        </p:txBody>
      </p:sp>
    </p:spTree>
    <p:extLst>
      <p:ext uri="{BB962C8B-B14F-4D97-AF65-F5344CB8AC3E}">
        <p14:creationId xmlns:p14="http://schemas.microsoft.com/office/powerpoint/2010/main" val="28244817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000" dirty="0" err="1">
                <a:solidFill>
                  <a:srgbClr val="333333"/>
                </a:solidFill>
                <a:latin typeface="Calibri Light"/>
                <a:ea typeface="MS PGothic" panose="020B0600070205080204" pitchFamily="34" charset="-128"/>
              </a:rPr>
              <a:t>Veel</a:t>
            </a:r>
            <a:r>
              <a:rPr lang="en-AU" altLang="de-DE" sz="2000" dirty="0">
                <a:solidFill>
                  <a:srgbClr val="333333"/>
                </a:solidFill>
                <a:latin typeface="Calibri Light"/>
                <a:ea typeface="MS PGothic" panose="020B0600070205080204" pitchFamily="34" charset="-128"/>
              </a:rPr>
              <a:t> (maar </a:t>
            </a:r>
            <a:r>
              <a:rPr lang="en-AU" altLang="de-DE" sz="2000" dirty="0" err="1">
                <a:solidFill>
                  <a:srgbClr val="333333"/>
                </a:solidFill>
                <a:latin typeface="Calibri Light"/>
                <a:ea typeface="MS PGothic" panose="020B0600070205080204" pitchFamily="34" charset="-128"/>
              </a:rPr>
              <a:t>niet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alle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mensen</a:t>
            </a:r>
            <a:r>
              <a:rPr lang="en-AU" altLang="de-DE" sz="2000" dirty="0">
                <a:solidFill>
                  <a:srgbClr val="333333"/>
                </a:solidFill>
                <a:latin typeface="Calibri Light"/>
                <a:ea typeface="MS PGothic" panose="020B0600070205080204" pitchFamily="34" charset="-128"/>
              </a:rPr>
              <a:t> met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u="sng" dirty="0" err="1">
                <a:solidFill>
                  <a:srgbClr val="333333"/>
                </a:solidFill>
                <a:latin typeface="Calibri Light"/>
                <a:ea typeface="MS PGothic" panose="020B0600070205080204" pitchFamily="34" charset="-128"/>
              </a:rPr>
              <a:t>psychotische</a:t>
            </a:r>
            <a:r>
              <a:rPr lang="en-AU" altLang="de-DE" sz="2000" u="sng" dirty="0">
                <a:solidFill>
                  <a:srgbClr val="333333"/>
                </a:solidFill>
                <a:latin typeface="Calibri Light"/>
                <a:ea typeface="MS PGothic" panose="020B0600070205080204" pitchFamily="34" charset="-128"/>
              </a:rPr>
              <a:t> </a:t>
            </a:r>
            <a:r>
              <a:rPr lang="en-AU" altLang="de-DE" sz="2000" u="sng" dirty="0" err="1">
                <a:solidFill>
                  <a:srgbClr val="333333"/>
                </a:solidFill>
                <a:latin typeface="Calibri Light"/>
                <a:ea typeface="MS PGothic" panose="020B0600070205080204" pitchFamily="34" charset="-128"/>
              </a:rPr>
              <a:t>kwetsbaarheid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hebben</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neiging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snel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conclusies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trekken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extreme </a:t>
            </a:r>
            <a:r>
              <a:rPr lang="en-AU" altLang="de-DE" sz="2000" dirty="0" err="1">
                <a:solidFill>
                  <a:srgbClr val="333333"/>
                </a:solidFill>
                <a:latin typeface="Calibri Light"/>
                <a:ea typeface="MS PGothic" panose="020B0600070205080204" pitchFamily="34" charset="-128"/>
              </a:rPr>
              <a:t>meningen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vormen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neiging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wordt</a:t>
            </a:r>
            <a:r>
              <a:rPr lang="en-AU" altLang="de-DE" sz="2000" dirty="0">
                <a:solidFill>
                  <a:srgbClr val="333333"/>
                </a:solidFill>
                <a:latin typeface="Calibri Light"/>
                <a:ea typeface="MS PGothic" panose="020B0600070205080204" pitchFamily="34" charset="-128"/>
              </a:rPr>
              <a:t> nog </a:t>
            </a:r>
            <a:r>
              <a:rPr lang="en-AU" altLang="de-DE" sz="2000" dirty="0" err="1">
                <a:solidFill>
                  <a:srgbClr val="333333"/>
                </a:solidFill>
                <a:latin typeface="Calibri Light"/>
                <a:ea typeface="MS PGothic" panose="020B0600070205080204" pitchFamily="34" charset="-128"/>
              </a:rPr>
              <a:t>sterker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iemand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onder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druk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staat</a:t>
            </a:r>
            <a:r>
              <a:rPr lang="en-AU" altLang="de-DE" sz="2000" dirty="0">
                <a:solidFill>
                  <a:srgbClr val="333333"/>
                </a:solidFill>
                <a:latin typeface="Calibri Light"/>
                <a:ea typeface="MS PGothic" panose="020B0600070205080204" pitchFamily="34" charset="-128"/>
              </a:rPr>
              <a:t>. Het is </a:t>
            </a:r>
            <a:r>
              <a:rPr lang="en-AU" altLang="de-DE" sz="2000" dirty="0" err="1">
                <a:solidFill>
                  <a:srgbClr val="333333"/>
                </a:solidFill>
                <a:latin typeface="Calibri Light"/>
                <a:ea typeface="MS PGothic" panose="020B0600070205080204" pitchFamily="34" charset="-128"/>
              </a:rPr>
              <a:t>dan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verleidelijk</a:t>
            </a:r>
            <a:r>
              <a:rPr lang="en-AU" altLang="de-DE" sz="2000" dirty="0">
                <a:solidFill>
                  <a:srgbClr val="333333"/>
                </a:solidFill>
                <a:latin typeface="Calibri Light"/>
                <a:ea typeface="MS PGothic" panose="020B0600070205080204" pitchFamily="34" charset="-128"/>
              </a:rPr>
              <a:t> om </a:t>
            </a:r>
            <a:r>
              <a:rPr lang="en-AU" altLang="de-DE" sz="2000" dirty="0" err="1">
                <a:solidFill>
                  <a:srgbClr val="333333"/>
                </a:solidFill>
                <a:latin typeface="Calibri Light"/>
                <a:ea typeface="MS PGothic" panose="020B0600070205080204" pitchFamily="34" charset="-128"/>
              </a:rPr>
              <a:t>naar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a:t>
            </a:r>
            <a:r>
              <a:rPr lang="en-AU" altLang="de-DE" sz="2000" dirty="0">
                <a:solidFill>
                  <a:srgbClr val="333333"/>
                </a:solidFill>
                <a:latin typeface="Calibri Light"/>
                <a:ea typeface="MS PGothic" panose="020B0600070205080204" pitchFamily="34" charset="-128"/>
              </a:rPr>
              <a:t> de hand </a:t>
            </a:r>
            <a:r>
              <a:rPr lang="en-AU" altLang="de-DE" sz="2000" dirty="0" err="1">
                <a:solidFill>
                  <a:srgbClr val="333333"/>
                </a:solidFill>
                <a:latin typeface="Calibri Light"/>
                <a:ea typeface="MS PGothic" panose="020B0600070205080204" pitchFamily="34" charset="-128"/>
              </a:rPr>
              <a:t>liggende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verklaringen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zoeken</a:t>
            </a:r>
            <a:r>
              <a:rPr lang="en-AU" altLang="de-DE" sz="2000" dirty="0">
                <a:solidFill>
                  <a:srgbClr val="333333"/>
                </a:solidFill>
                <a:latin typeface="Calibri Light"/>
                <a:ea typeface="MS PGothic" panose="020B0600070205080204" pitchFamily="34" charset="-128"/>
              </a:rPr>
              <a:t> of </a:t>
            </a:r>
            <a:r>
              <a:rPr lang="en-AU" altLang="de-DE" sz="2000" dirty="0" err="1">
                <a:solidFill>
                  <a:srgbClr val="333333"/>
                </a:solidFill>
                <a:latin typeface="Calibri Light"/>
                <a:ea typeface="MS PGothic" panose="020B0600070205080204" pitchFamily="34" charset="-128"/>
              </a:rPr>
              <a:t>iemand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anders</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schuld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geven</a:t>
            </a:r>
            <a:r>
              <a:rPr lang="en-AU" altLang="de-DE" sz="20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000" dirty="0" err="1">
                <a:solidFill>
                  <a:srgbClr val="333333"/>
                </a:solidFill>
                <a:latin typeface="Calibri Light"/>
                <a:ea typeface="MS PGothic" panose="020B0600070205080204" pitchFamily="34" charset="-128"/>
              </a:rPr>
              <a:t>Veel</a:t>
            </a:r>
            <a:r>
              <a:rPr lang="en-AU" altLang="de-DE" sz="2000" dirty="0">
                <a:solidFill>
                  <a:srgbClr val="333333"/>
                </a:solidFill>
                <a:latin typeface="Calibri Light"/>
                <a:ea typeface="MS PGothic" panose="020B0600070205080204" pitchFamily="34" charset="-128"/>
              </a:rPr>
              <a:t> (maar </a:t>
            </a:r>
            <a:r>
              <a:rPr lang="en-AU" altLang="de-DE" sz="2000" dirty="0" err="1">
                <a:solidFill>
                  <a:srgbClr val="333333"/>
                </a:solidFill>
                <a:latin typeface="Calibri Light"/>
                <a:ea typeface="MS PGothic" panose="020B0600070205080204" pitchFamily="34" charset="-128"/>
              </a:rPr>
              <a:t>niet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alle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mensen</a:t>
            </a:r>
            <a:r>
              <a:rPr lang="en-AU" altLang="de-DE" sz="2000" dirty="0">
                <a:solidFill>
                  <a:srgbClr val="333333"/>
                </a:solidFill>
                <a:latin typeface="Calibri Light"/>
                <a:ea typeface="MS PGothic" panose="020B0600070205080204" pitchFamily="34" charset="-128"/>
              </a:rPr>
              <a:t> met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u="sng" dirty="0" err="1">
                <a:solidFill>
                  <a:srgbClr val="333333"/>
                </a:solidFill>
                <a:latin typeface="Calibri Light"/>
                <a:ea typeface="MS PGothic" panose="020B0600070205080204" pitchFamily="34" charset="-128"/>
              </a:rPr>
              <a:t>psychotische</a:t>
            </a:r>
            <a:r>
              <a:rPr lang="en-AU" altLang="de-DE" sz="2000" u="sng" dirty="0">
                <a:solidFill>
                  <a:srgbClr val="333333"/>
                </a:solidFill>
                <a:latin typeface="Calibri Light"/>
                <a:ea typeface="MS PGothic" panose="020B0600070205080204" pitchFamily="34" charset="-128"/>
              </a:rPr>
              <a:t> </a:t>
            </a:r>
            <a:r>
              <a:rPr lang="en-AU" altLang="de-DE" sz="2000" u="sng" dirty="0" err="1">
                <a:solidFill>
                  <a:srgbClr val="333333"/>
                </a:solidFill>
                <a:latin typeface="Calibri Light"/>
                <a:ea typeface="MS PGothic" panose="020B0600070205080204" pitchFamily="34" charset="-128"/>
              </a:rPr>
              <a:t>kwetsbaarheid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hebben</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neiging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snel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conclusies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trekken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extreme </a:t>
            </a:r>
            <a:r>
              <a:rPr lang="en-AU" altLang="de-DE" sz="2000" dirty="0" err="1">
                <a:solidFill>
                  <a:srgbClr val="333333"/>
                </a:solidFill>
                <a:latin typeface="Calibri Light"/>
                <a:ea typeface="MS PGothic" panose="020B0600070205080204" pitchFamily="34" charset="-128"/>
              </a:rPr>
              <a:t>meningen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vormen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neiging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wordt</a:t>
            </a:r>
            <a:r>
              <a:rPr lang="en-AU" altLang="de-DE" sz="2000" dirty="0">
                <a:solidFill>
                  <a:srgbClr val="333333"/>
                </a:solidFill>
                <a:latin typeface="Calibri Light"/>
                <a:ea typeface="MS PGothic" panose="020B0600070205080204" pitchFamily="34" charset="-128"/>
              </a:rPr>
              <a:t> nog </a:t>
            </a:r>
            <a:r>
              <a:rPr lang="en-AU" altLang="de-DE" sz="2000" dirty="0" err="1">
                <a:solidFill>
                  <a:srgbClr val="333333"/>
                </a:solidFill>
                <a:latin typeface="Calibri Light"/>
                <a:ea typeface="MS PGothic" panose="020B0600070205080204" pitchFamily="34" charset="-128"/>
              </a:rPr>
              <a:t>sterker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iemand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onder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druk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staat</a:t>
            </a:r>
            <a:r>
              <a:rPr lang="en-AU" altLang="de-DE" sz="2000" dirty="0">
                <a:solidFill>
                  <a:srgbClr val="333333"/>
                </a:solidFill>
                <a:latin typeface="Calibri Light"/>
                <a:ea typeface="MS PGothic" panose="020B0600070205080204" pitchFamily="34" charset="-128"/>
              </a:rPr>
              <a:t>. Het is </a:t>
            </a:r>
            <a:r>
              <a:rPr lang="en-AU" altLang="de-DE" sz="2000" dirty="0" err="1">
                <a:solidFill>
                  <a:srgbClr val="333333"/>
                </a:solidFill>
                <a:latin typeface="Calibri Light"/>
                <a:ea typeface="MS PGothic" panose="020B0600070205080204" pitchFamily="34" charset="-128"/>
              </a:rPr>
              <a:t>dan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verleidelijk</a:t>
            </a:r>
            <a:r>
              <a:rPr lang="en-AU" altLang="de-DE" sz="2000" dirty="0">
                <a:solidFill>
                  <a:srgbClr val="333333"/>
                </a:solidFill>
                <a:latin typeface="Calibri Light"/>
                <a:ea typeface="MS PGothic" panose="020B0600070205080204" pitchFamily="34" charset="-128"/>
              </a:rPr>
              <a:t> om </a:t>
            </a:r>
            <a:r>
              <a:rPr lang="en-AU" altLang="de-DE" sz="2000" dirty="0" err="1">
                <a:solidFill>
                  <a:srgbClr val="333333"/>
                </a:solidFill>
                <a:latin typeface="Calibri Light"/>
                <a:ea typeface="MS PGothic" panose="020B0600070205080204" pitchFamily="34" charset="-128"/>
              </a:rPr>
              <a:t>naar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a:t>
            </a:r>
            <a:r>
              <a:rPr lang="en-AU" altLang="de-DE" sz="2000" dirty="0">
                <a:solidFill>
                  <a:srgbClr val="333333"/>
                </a:solidFill>
                <a:latin typeface="Calibri Light"/>
                <a:ea typeface="MS PGothic" panose="020B0600070205080204" pitchFamily="34" charset="-128"/>
              </a:rPr>
              <a:t> de hand </a:t>
            </a:r>
            <a:r>
              <a:rPr lang="en-AU" altLang="de-DE" sz="2000" dirty="0" err="1">
                <a:solidFill>
                  <a:srgbClr val="333333"/>
                </a:solidFill>
                <a:latin typeface="Calibri Light"/>
                <a:ea typeface="MS PGothic" panose="020B0600070205080204" pitchFamily="34" charset="-128"/>
              </a:rPr>
              <a:t>liggende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verklaringen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zoeken</a:t>
            </a:r>
            <a:r>
              <a:rPr lang="en-AU" altLang="de-DE" sz="2000" dirty="0">
                <a:solidFill>
                  <a:srgbClr val="333333"/>
                </a:solidFill>
                <a:latin typeface="Calibri Light"/>
                <a:ea typeface="MS PGothic" panose="020B0600070205080204" pitchFamily="34" charset="-128"/>
              </a:rPr>
              <a:t> of </a:t>
            </a:r>
            <a:r>
              <a:rPr lang="en-AU" altLang="de-DE" sz="2000" dirty="0" err="1">
                <a:solidFill>
                  <a:srgbClr val="333333"/>
                </a:solidFill>
                <a:latin typeface="Calibri Light"/>
                <a:ea typeface="MS PGothic" panose="020B0600070205080204" pitchFamily="34" charset="-128"/>
              </a:rPr>
              <a:t>iemand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anders</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schuld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geven</a:t>
            </a:r>
            <a:r>
              <a:rPr lang="en-AU" altLang="de-DE" sz="2000" dirty="0">
                <a:solidFill>
                  <a:srgbClr val="333333"/>
                </a:solidFill>
                <a:latin typeface="Calibri Light"/>
                <a:ea typeface="MS PGothic" panose="020B0600070205080204" pitchFamily="34" charset="-128"/>
              </a:rPr>
              <a:t>.</a:t>
            </a:r>
          </a:p>
          <a:p>
            <a:pPr lvl="0" defTabSz="914400" fontAlgn="base"/>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Cees kan zijn autosleutel niet vinden wanneer hij met zijn auto naar zijn werk wil gaan. Hij denkt dat de conciërge zijn sleutels heeft gestolen om te verhinderen dat hij naar zijn werk kan gaan.</a:t>
            </a:r>
          </a:p>
          <a:p>
            <a:pPr lvl="0" defTabSz="914400" fontAlgn="base"/>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Hij denkt dat mensen hem van zijn werk willen verjagen.</a:t>
            </a:r>
          </a:p>
          <a:p>
            <a:pPr lvl="0" defTabSz="914400" fontAlgn="base"/>
            <a:r>
              <a:rPr lang="nl-NL" altLang="de-DE" sz="2000" dirty="0">
                <a:solidFill>
                  <a:srgbClr val="004992"/>
                </a:solidFill>
                <a:latin typeface="Calibri Light"/>
                <a:ea typeface="MS PGothic" panose="020B0600070205080204" pitchFamily="34" charset="-128"/>
              </a:rPr>
              <a:t>Maar: </a:t>
            </a:r>
            <a:r>
              <a:rPr lang="nl-NL" altLang="de-DE" sz="2000" dirty="0">
                <a:solidFill>
                  <a:srgbClr val="333333"/>
                </a:solidFill>
                <a:latin typeface="Calibri Light"/>
                <a:ea typeface="MS PGothic" panose="020B0600070205080204" pitchFamily="34" charset="-128"/>
              </a:rPr>
              <a:t>Waarom zou de conciërge er belang bij hebben om Cees van zijn werk te verjagen? Hoe kwam hij in het bezit van de sleutels?</a:t>
            </a: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85</a:t>
            </a:fld>
            <a:endParaRPr lang="de-DE" altLang="de-DE"/>
          </a:p>
        </p:txBody>
      </p:sp>
    </p:spTree>
    <p:extLst>
      <p:ext uri="{BB962C8B-B14F-4D97-AF65-F5344CB8AC3E}">
        <p14:creationId xmlns:p14="http://schemas.microsoft.com/office/powerpoint/2010/main" val="26793225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000" dirty="0" err="1">
                <a:solidFill>
                  <a:srgbClr val="333333"/>
                </a:solidFill>
                <a:latin typeface="Calibri Light"/>
                <a:ea typeface="MS PGothic" panose="020B0600070205080204" pitchFamily="34" charset="-128"/>
              </a:rPr>
              <a:t>Veel</a:t>
            </a:r>
            <a:r>
              <a:rPr lang="en-AU" altLang="de-DE" sz="2000" dirty="0">
                <a:solidFill>
                  <a:srgbClr val="333333"/>
                </a:solidFill>
                <a:latin typeface="Calibri Light"/>
                <a:ea typeface="MS PGothic" panose="020B0600070205080204" pitchFamily="34" charset="-128"/>
              </a:rPr>
              <a:t> (maar </a:t>
            </a:r>
            <a:r>
              <a:rPr lang="en-AU" altLang="de-DE" sz="2000" dirty="0" err="1">
                <a:solidFill>
                  <a:srgbClr val="333333"/>
                </a:solidFill>
                <a:latin typeface="Calibri Light"/>
                <a:ea typeface="MS PGothic" panose="020B0600070205080204" pitchFamily="34" charset="-128"/>
              </a:rPr>
              <a:t>niet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alle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mensen</a:t>
            </a:r>
            <a:r>
              <a:rPr lang="en-AU" altLang="de-DE" sz="2000" dirty="0">
                <a:solidFill>
                  <a:srgbClr val="333333"/>
                </a:solidFill>
                <a:latin typeface="Calibri Light"/>
                <a:ea typeface="MS PGothic" panose="020B0600070205080204" pitchFamily="34" charset="-128"/>
              </a:rPr>
              <a:t> met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u="sng" dirty="0" err="1">
                <a:solidFill>
                  <a:srgbClr val="333333"/>
                </a:solidFill>
                <a:latin typeface="Calibri Light"/>
                <a:ea typeface="MS PGothic" panose="020B0600070205080204" pitchFamily="34" charset="-128"/>
              </a:rPr>
              <a:t>psychotische</a:t>
            </a:r>
            <a:r>
              <a:rPr lang="en-AU" altLang="de-DE" sz="2000" u="sng" dirty="0">
                <a:solidFill>
                  <a:srgbClr val="333333"/>
                </a:solidFill>
                <a:latin typeface="Calibri Light"/>
                <a:ea typeface="MS PGothic" panose="020B0600070205080204" pitchFamily="34" charset="-128"/>
              </a:rPr>
              <a:t> </a:t>
            </a:r>
            <a:r>
              <a:rPr lang="en-AU" altLang="de-DE" sz="2000" u="sng" dirty="0" err="1">
                <a:solidFill>
                  <a:srgbClr val="333333"/>
                </a:solidFill>
                <a:latin typeface="Calibri Light"/>
                <a:ea typeface="MS PGothic" panose="020B0600070205080204" pitchFamily="34" charset="-128"/>
              </a:rPr>
              <a:t>kwetsbaarheid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hebben</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neiging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snel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conclusies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trekken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extreme </a:t>
            </a:r>
            <a:r>
              <a:rPr lang="en-AU" altLang="de-DE" sz="2000" dirty="0" err="1">
                <a:solidFill>
                  <a:srgbClr val="333333"/>
                </a:solidFill>
                <a:latin typeface="Calibri Light"/>
                <a:ea typeface="MS PGothic" panose="020B0600070205080204" pitchFamily="34" charset="-128"/>
              </a:rPr>
              <a:t>meningen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vormen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neiging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wordt</a:t>
            </a:r>
            <a:r>
              <a:rPr lang="en-AU" altLang="de-DE" sz="2000" dirty="0">
                <a:solidFill>
                  <a:srgbClr val="333333"/>
                </a:solidFill>
                <a:latin typeface="Calibri Light"/>
                <a:ea typeface="MS PGothic" panose="020B0600070205080204" pitchFamily="34" charset="-128"/>
              </a:rPr>
              <a:t> nog </a:t>
            </a:r>
            <a:r>
              <a:rPr lang="en-AU" altLang="de-DE" sz="2000" dirty="0" err="1">
                <a:solidFill>
                  <a:srgbClr val="333333"/>
                </a:solidFill>
                <a:latin typeface="Calibri Light"/>
                <a:ea typeface="MS PGothic" panose="020B0600070205080204" pitchFamily="34" charset="-128"/>
              </a:rPr>
              <a:t>sterker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iemand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onder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druk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staat</a:t>
            </a:r>
            <a:r>
              <a:rPr lang="en-AU" altLang="de-DE" sz="2000" dirty="0">
                <a:solidFill>
                  <a:srgbClr val="333333"/>
                </a:solidFill>
                <a:latin typeface="Calibri Light"/>
                <a:ea typeface="MS PGothic" panose="020B0600070205080204" pitchFamily="34" charset="-128"/>
              </a:rPr>
              <a:t>. Het is </a:t>
            </a:r>
            <a:r>
              <a:rPr lang="en-AU" altLang="de-DE" sz="2000" dirty="0" err="1">
                <a:solidFill>
                  <a:srgbClr val="333333"/>
                </a:solidFill>
                <a:latin typeface="Calibri Light"/>
                <a:ea typeface="MS PGothic" panose="020B0600070205080204" pitchFamily="34" charset="-128"/>
              </a:rPr>
              <a:t>dan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verleidelijk</a:t>
            </a:r>
            <a:r>
              <a:rPr lang="en-AU" altLang="de-DE" sz="2000" dirty="0">
                <a:solidFill>
                  <a:srgbClr val="333333"/>
                </a:solidFill>
                <a:latin typeface="Calibri Light"/>
                <a:ea typeface="MS PGothic" panose="020B0600070205080204" pitchFamily="34" charset="-128"/>
              </a:rPr>
              <a:t> om </a:t>
            </a:r>
            <a:r>
              <a:rPr lang="en-AU" altLang="de-DE" sz="2000" dirty="0" err="1">
                <a:solidFill>
                  <a:srgbClr val="333333"/>
                </a:solidFill>
                <a:latin typeface="Calibri Light"/>
                <a:ea typeface="MS PGothic" panose="020B0600070205080204" pitchFamily="34" charset="-128"/>
              </a:rPr>
              <a:t>naar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a:t>
            </a:r>
            <a:r>
              <a:rPr lang="en-AU" altLang="de-DE" sz="2000" dirty="0">
                <a:solidFill>
                  <a:srgbClr val="333333"/>
                </a:solidFill>
                <a:latin typeface="Calibri Light"/>
                <a:ea typeface="MS PGothic" panose="020B0600070205080204" pitchFamily="34" charset="-128"/>
              </a:rPr>
              <a:t> de hand </a:t>
            </a:r>
            <a:r>
              <a:rPr lang="en-AU" altLang="de-DE" sz="2000" dirty="0" err="1">
                <a:solidFill>
                  <a:srgbClr val="333333"/>
                </a:solidFill>
                <a:latin typeface="Calibri Light"/>
                <a:ea typeface="MS PGothic" panose="020B0600070205080204" pitchFamily="34" charset="-128"/>
              </a:rPr>
              <a:t>liggende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verklaringen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zoeken</a:t>
            </a:r>
            <a:r>
              <a:rPr lang="en-AU" altLang="de-DE" sz="2000" dirty="0">
                <a:solidFill>
                  <a:srgbClr val="333333"/>
                </a:solidFill>
                <a:latin typeface="Calibri Light"/>
                <a:ea typeface="MS PGothic" panose="020B0600070205080204" pitchFamily="34" charset="-128"/>
              </a:rPr>
              <a:t> of </a:t>
            </a:r>
            <a:r>
              <a:rPr lang="en-AU" altLang="de-DE" sz="2000" dirty="0" err="1">
                <a:solidFill>
                  <a:srgbClr val="333333"/>
                </a:solidFill>
                <a:latin typeface="Calibri Light"/>
                <a:ea typeface="MS PGothic" panose="020B0600070205080204" pitchFamily="34" charset="-128"/>
              </a:rPr>
              <a:t>iemand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anders</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schuld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geven</a:t>
            </a:r>
            <a:r>
              <a:rPr lang="en-AU" altLang="de-DE" sz="2000" dirty="0">
                <a:solidFill>
                  <a:srgbClr val="333333"/>
                </a:solidFill>
                <a:latin typeface="Calibri Light"/>
                <a:ea typeface="MS PGothic" panose="020B0600070205080204" pitchFamily="34" charset="-128"/>
              </a:rPr>
              <a:t>.</a:t>
            </a:r>
          </a:p>
          <a:p>
            <a:pPr lvl="0" defTabSz="914400" fontAlgn="base"/>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Cees kan zijn autosleutel niet vinden wanneer hij met zijn auto naar zijn werk wil gaan. Hij denkt dat de conciërge zijn sleutels heeft gestolen om te verhinderen dat hij naar zijn werk kan gaan.</a:t>
            </a:r>
          </a:p>
          <a:p>
            <a:pPr lvl="0" defTabSz="914400" fontAlgn="base"/>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Hij denkt dat mensen hem van zijn werk willen verjagen.</a:t>
            </a:r>
          </a:p>
          <a:p>
            <a:pPr lvl="0" defTabSz="914400" fontAlgn="base"/>
            <a:r>
              <a:rPr lang="nl-NL" altLang="de-DE" sz="2000" dirty="0">
                <a:solidFill>
                  <a:srgbClr val="004992"/>
                </a:solidFill>
                <a:latin typeface="Calibri Light"/>
                <a:ea typeface="MS PGothic" panose="020B0600070205080204" pitchFamily="34" charset="-128"/>
              </a:rPr>
              <a:t>Maar: </a:t>
            </a:r>
            <a:r>
              <a:rPr lang="nl-NL" altLang="de-DE" sz="2000" dirty="0">
                <a:solidFill>
                  <a:srgbClr val="333333"/>
                </a:solidFill>
                <a:latin typeface="Calibri Light"/>
                <a:ea typeface="MS PGothic" panose="020B0600070205080204" pitchFamily="34" charset="-128"/>
              </a:rPr>
              <a:t>Waarom zou de conciërge er belang bij hebben om Cees van zijn werk te verjagen? Hoe kwam hij in het bezit van de sleutels?</a:t>
            </a:r>
          </a:p>
          <a:p>
            <a:pPr lvl="0" defTabSz="914400" fontAlgn="base"/>
            <a:r>
              <a:rPr lang="nl-NL" altLang="de-DE" sz="2000" dirty="0">
                <a:solidFill>
                  <a:srgbClr val="333333"/>
                </a:solidFill>
                <a:latin typeface="Calibri Light"/>
                <a:ea typeface="MS PGothic" panose="020B0600070205080204" pitchFamily="34" charset="-128"/>
              </a:rPr>
              <a:t>Verzamel informatie uit zoveel mogelijk bronnen en bespreek alle mogelijke verklaringen met mensen die je vertrouwt, voordat je iemand beschuldigt</a:t>
            </a:r>
            <a:r>
              <a:rPr lang="en-AU" altLang="de-DE" sz="2000" dirty="0">
                <a:solidFill>
                  <a:srgbClr val="333333"/>
                </a:solidFill>
                <a:latin typeface="Calibri Light"/>
                <a:ea typeface="MS PGothic" panose="020B0600070205080204" pitchFamily="34" charset="-128"/>
              </a:rPr>
              <a:t>.</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86</a:t>
            </a:fld>
            <a:endParaRPr lang="de-DE" altLang="de-DE"/>
          </a:p>
        </p:txBody>
      </p:sp>
    </p:spTree>
    <p:extLst>
      <p:ext uri="{BB962C8B-B14F-4D97-AF65-F5344CB8AC3E}">
        <p14:creationId xmlns:p14="http://schemas.microsoft.com/office/powerpoint/2010/main" val="22830919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nl-NL"/>
              <a:t>Metacognitieve Training 7 – Overhaaste conclusies II</a:t>
            </a:r>
            <a:endParaRPr lang="de-DE"/>
          </a:p>
        </p:txBody>
      </p:sp>
      <p:sp>
        <p:nvSpPr>
          <p:cNvPr id="8" name="Slide Number Placeholder 7"/>
          <p:cNvSpPr>
            <a:spLocks noGrp="1"/>
          </p:cNvSpPr>
          <p:nvPr>
            <p:ph type="sldNum" sz="quarter" idx="12"/>
          </p:nvPr>
        </p:nvSpPr>
        <p:spPr/>
        <p:txBody>
          <a:bodyPr/>
          <a:lstStyle/>
          <a:p>
            <a:fld id="{EA427EC7-A8B6-43B3-B807-F7B69FAAB8ED}" type="slidenum">
              <a:rPr lang="de-DE" altLang="de-DE" smtClean="0"/>
              <a:pPr/>
              <a:t>87</a:t>
            </a:fld>
            <a:endParaRPr lang="de-DE" altLang="de-DE"/>
          </a:p>
        </p:txBody>
      </p:sp>
    </p:spTree>
    <p:extLst>
      <p:ext uri="{BB962C8B-B14F-4D97-AF65-F5344CB8AC3E}">
        <p14:creationId xmlns:p14="http://schemas.microsoft.com/office/powerpoint/2010/main" val="39385060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407851402"/>
              </p:ext>
            </p:extLst>
          </p:nvPr>
        </p:nvGraphicFramePr>
        <p:xfrm>
          <a:off x="408954" y="2011680"/>
          <a:ext cx="11375999" cy="29870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unknown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http://www.NEWS.com.au.</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unknown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Permission is currently requested, we will immediately delete the picture should the current usage violate any copyright regulations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Dodi &amp; Diana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a:t>
                      </a:r>
                      <a:r>
                        <a:rPr kumimoji="0" lang="en-US" sz="1000" b="0" i="0" u="none" strike="noStrike" cap="none" normalizeH="0" baseline="0" dirty="0">
                          <a:ln>
                            <a:noFill/>
                          </a:ln>
                          <a:solidFill>
                            <a:srgbClr val="333333"/>
                          </a:solidFill>
                          <a:effectLst/>
                          <a:latin typeface="Calibri Light"/>
                          <a:cs typeface="Times New Roman" pitchFamily="18" charset="0"/>
                        </a:rPr>
                        <a:t>thousand Americans stop smoking every day - by dying. They say Nicotine patches are great. Stick one over each eye and you can't find your </a:t>
                      </a:r>
                      <a:r>
                        <a:rPr kumimoji="0" lang="en-US" sz="1000" b="0" i="0" u="none" strike="noStrike" cap="none" normalizeH="0" baseline="0">
                          <a:ln>
                            <a:noFill/>
                          </a:ln>
                          <a:solidFill>
                            <a:srgbClr val="333333"/>
                          </a:solidFill>
                          <a:effectLst/>
                          <a:latin typeface="Calibri Light"/>
                          <a:cs typeface="Times New Roman" pitchFamily="18" charset="0"/>
                        </a:rPr>
                        <a:t>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Marlboro cigarette boxes/Marlboro Zigarettenschachteln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a:t>
                      </a:r>
                      <a:r>
                        <a:rPr kumimoji="0" lang="de-DE" sz="1000" b="0" i="0" u="none" strike="noStrike" cap="none" normalizeH="0" baseline="0">
                          <a:ln>
                            <a:noFill/>
                          </a:ln>
                          <a:solidFill>
                            <a:srgbClr val="333333"/>
                          </a:solidFill>
                          <a:effectLst/>
                          <a:latin typeface="Calibri Light"/>
                          <a:cs typeface="Times New Roman" pitchFamily="18" charset="0"/>
                        </a:rPr>
                        <a:t>gemeinfrei (“public domain”), </a:t>
                      </a:r>
                      <a:r>
                        <a:rPr kumimoji="0" lang="de-DE" sz="1000" b="0" i="0" u="none" strike="noStrike" cap="none" normalizeH="0" baseline="0" dirty="0">
                          <a:ln>
                            <a:noFill/>
                          </a:ln>
                          <a:solidFill>
                            <a:srgbClr val="333333"/>
                          </a:solidFill>
                          <a:effectLst/>
                          <a:latin typeface="Calibri Light"/>
                          <a:cs typeface="Times New Roman" pitchFamily="18" charset="0"/>
                        </a:rPr>
                        <a:t>da die Schutzfrist des Urheberrechts unseres Wissens abgelaufen </a:t>
                      </a:r>
                      <a:r>
                        <a:rPr kumimoji="0" lang="de-DE" sz="1000" b="0" i="0" u="none" strike="noStrike" cap="none" normalizeH="0" baseline="0">
                          <a:ln>
                            <a:noFill/>
                          </a:ln>
                          <a:solidFill>
                            <a:srgbClr val="333333"/>
                          </a:solidFill>
                          <a:effectLst/>
                          <a:latin typeface="Calibri Light"/>
                          <a:cs typeface="Times New Roman" pitchFamily="18" charset="0"/>
                        </a:rPr>
                        <a:t>ist (“public domain”; </a:t>
                      </a:r>
                      <a:r>
                        <a:rPr kumimoji="0" lang="de-DE" sz="1000" b="0" i="0" u="none" strike="noStrike" cap="none" normalizeH="0" baseline="0" dirty="0">
                          <a:ln>
                            <a:noFill/>
                          </a:ln>
                          <a:solidFill>
                            <a:srgbClr val="333333"/>
                          </a:solidFill>
                          <a:effectLst/>
                          <a:latin typeface="Calibri Light"/>
                          <a:cs typeface="Times New Roman" pitchFamily="18" charset="0"/>
                        </a:rPr>
                        <a:t>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7 – Overhaaste conclusies II</a:t>
            </a:r>
            <a:endParaRPr lang="de-DE"/>
          </a:p>
        </p:txBody>
      </p:sp>
      <p:sp>
        <p:nvSpPr>
          <p:cNvPr id="3" name="Slide Number Placeholder 2"/>
          <p:cNvSpPr>
            <a:spLocks noGrp="1"/>
          </p:cNvSpPr>
          <p:nvPr>
            <p:ph type="sldNum" sz="quarter" idx="12"/>
          </p:nvPr>
        </p:nvSpPr>
        <p:spPr/>
        <p:txBody>
          <a:bodyPr/>
          <a:lstStyle/>
          <a:p>
            <a:fld id="{EA427EC7-A8B6-43B3-B807-F7B69FAAB8ED}" type="slidenum">
              <a:rPr lang="de-DE" altLang="de-DE" smtClean="0"/>
              <a:pPr/>
              <a:t>88</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5756</Words>
  <Application>Microsoft Office PowerPoint</Application>
  <PresentationFormat>Benutzerdefiniert</PresentationFormat>
  <Paragraphs>827</Paragraphs>
  <Slides>88</Slides>
  <Notes>88</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88</vt:i4>
      </vt:variant>
    </vt:vector>
  </HeadingPairs>
  <TitlesOfParts>
    <vt:vector size="94" baseType="lpstr">
      <vt:lpstr>Arial</vt:lpstr>
      <vt:lpstr>Verdana</vt:lpstr>
      <vt:lpstr>Calibri Light</vt:lpstr>
      <vt:lpstr>Symbol</vt:lpstr>
      <vt:lpstr>WingDings</vt:lpstr>
      <vt:lpstr>UKE_PPT-Vorlage_16zu9</vt:lpstr>
      <vt:lpstr>MCT 7 A – Overhaaste conclusies II</vt:lpstr>
      <vt:lpstr>Overhaaste conclusies</vt:lpstr>
      <vt:lpstr>Overhaaste conclusies</vt:lpstr>
      <vt:lpstr>Overhaaste conclusies</vt:lpstr>
      <vt:lpstr>Overhaaste conclusies In welke situaties trekken we conclusies zonder de volledige waarheid te kennen?</vt:lpstr>
      <vt:lpstr>Overhaaste conclusies In welke situaties trekken we conclusies zonder de volledige waarheid te kennen?</vt:lpstr>
      <vt:lpstr>Overhaaste conclusies In welke situaties trekken we conclusies zonder de volledige waarheid te kennen?</vt:lpstr>
      <vt:lpstr>Overhaaste conclusies In welke situaties trekken we conclusies zonder de volledige waarheid te kennen?</vt:lpstr>
      <vt:lpstr>Overhaaste conclusies In welke situaties trekken we conclusies zonder de volledige waarheid te kennen?</vt:lpstr>
      <vt:lpstr>Overhaaste conclusies In welke situaties trekken we conclusies zonder de volledige waarheid te kennen?</vt:lpstr>
      <vt:lpstr>Overhaaste conclusies, praktijkvoorbeeld</vt:lpstr>
      <vt:lpstr>Overhaaste conclusies, praktijkvoorbeeld</vt:lpstr>
      <vt:lpstr>Overhaaste conclusies, praktijkvoorbeeld</vt:lpstr>
      <vt:lpstr>Overhaaste conclusies, praktijkvoorbeeld</vt:lpstr>
      <vt:lpstr>Overhaaste conclusies, voorbeeld  - geruchten -</vt:lpstr>
      <vt:lpstr>Overhaaste conclusies, voorbeeld  - geruchten -</vt:lpstr>
      <vt:lpstr>Overhaaste conclusies, voorbeeld  - geruchten -</vt:lpstr>
      <vt:lpstr>Overhaaste conclusies, voorbeeld  - geruchten -</vt:lpstr>
      <vt:lpstr>Hoe ontstaat dit soort vergezochte theorieën?</vt:lpstr>
      <vt:lpstr>Hoe ontstaat dit soort vergezochte theorieën?</vt:lpstr>
      <vt:lpstr>Hoe ontstaat dit soort vergezochte theorieën?</vt:lpstr>
      <vt:lpstr>Hoe ontstaat dit soort vergezochte theorieën?</vt:lpstr>
      <vt:lpstr>Waarom doen we dit?</vt:lpstr>
      <vt:lpstr>Waarom doen we dit?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Oefening 1</vt:lpstr>
      <vt:lpstr>Oefening 1</vt:lpstr>
      <vt:lpstr>Oefening 1</vt:lpstr>
      <vt:lpstr>Oefening 1</vt:lpstr>
      <vt:lpstr>Wat is de titel?</vt:lpstr>
      <vt:lpstr>Antwoord b</vt:lpstr>
      <vt:lpstr>Wat is de titel?</vt:lpstr>
      <vt:lpstr>Antwoord c</vt:lpstr>
      <vt:lpstr>Wat is de titel?</vt:lpstr>
      <vt:lpstr>Antwoord c</vt:lpstr>
      <vt:lpstr>Wat is de titel?</vt:lpstr>
      <vt:lpstr>Antwoord d</vt:lpstr>
      <vt:lpstr>Wat is de titel?</vt:lpstr>
      <vt:lpstr>Antwoord a</vt:lpstr>
      <vt:lpstr>optioneel: videoclip</vt:lpstr>
      <vt:lpstr>Wat is de titel?</vt:lpstr>
      <vt:lpstr>Antwoord d</vt:lpstr>
      <vt:lpstr>Wat is de titel?</vt:lpstr>
      <vt:lpstr>Antwoord b</vt:lpstr>
      <vt:lpstr>Wat is de titel?</vt:lpstr>
      <vt:lpstr>Antwoord d</vt:lpstr>
      <vt:lpstr>Wat is de titel?</vt:lpstr>
      <vt:lpstr>Antwoord b</vt:lpstr>
      <vt:lpstr>Wat is de titel?</vt:lpstr>
      <vt:lpstr>Antwoord c</vt:lpstr>
      <vt:lpstr>Wat is de titel?</vt:lpstr>
      <vt:lpstr>Antwoord a</vt:lpstr>
      <vt:lpstr>Wat is de titel?</vt:lpstr>
      <vt:lpstr>Antwoord d</vt:lpstr>
      <vt:lpstr>Wat is de titel?</vt:lpstr>
      <vt:lpstr>Antwoord b</vt:lpstr>
      <vt:lpstr>Wat is de titel?</vt:lpstr>
      <vt:lpstr>Antwoord b</vt:lpstr>
      <vt:lpstr>Wat is hier aan de hand?</vt:lpstr>
      <vt:lpstr>Wat is hier aan de hand?</vt:lpstr>
      <vt:lpstr>Antwoord d</vt:lpstr>
      <vt:lpstr>Wat is de titel?</vt:lpstr>
      <vt:lpstr>Antwoord a</vt:lpstr>
      <vt:lpstr>Wat is de titel?</vt:lpstr>
      <vt:lpstr>Antwoord c</vt:lpstr>
      <vt:lpstr>Wat is de titel?</vt:lpstr>
      <vt:lpstr>Antwoord c</vt:lpstr>
      <vt:lpstr>Wat is de titel?</vt:lpstr>
      <vt:lpstr>Antwoord b</vt:lpstr>
      <vt:lpstr>Betekenis voor het dagelijks leven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337</cp:revision>
  <dcterms:created xsi:type="dcterms:W3CDTF">2004-06-30T16:15:23Z</dcterms:created>
  <dcterms:modified xsi:type="dcterms:W3CDTF">2023-02-06T11:25:34Z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