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1"/>
  </p:sldMasterIdLst>
  <p:notesMasterIdLst>
    <p:notesMasterId r:id="rId151"/>
  </p:notesMasterIdLst>
  <p:handoutMasterIdLst>
    <p:handoutMasterId r:id="rId152"/>
  </p:handoutMasterIdLst>
  <p:sldIdLst>
    <p:sldId id="995" r:id="rId2"/>
    <p:sldId id="954" r:id="rId3"/>
    <p:sldId id="955" r:id="rId4"/>
    <p:sldId id="956" r:id="rId5"/>
    <p:sldId id="957" r:id="rId6"/>
    <p:sldId id="958" r:id="rId7"/>
    <p:sldId id="686" r:id="rId8"/>
    <p:sldId id="959" r:id="rId9"/>
    <p:sldId id="960" r:id="rId10"/>
    <p:sldId id="961" r:id="rId11"/>
    <p:sldId id="861" r:id="rId12"/>
    <p:sldId id="963" r:id="rId13"/>
    <p:sldId id="964" r:id="rId14"/>
    <p:sldId id="962" r:id="rId15"/>
    <p:sldId id="915" r:id="rId16"/>
    <p:sldId id="916" r:id="rId17"/>
    <p:sldId id="917" r:id="rId18"/>
    <p:sldId id="918" r:id="rId19"/>
    <p:sldId id="919" r:id="rId20"/>
    <p:sldId id="920" r:id="rId21"/>
    <p:sldId id="921" r:id="rId22"/>
    <p:sldId id="922" r:id="rId23"/>
    <p:sldId id="923" r:id="rId24"/>
    <p:sldId id="924" r:id="rId25"/>
    <p:sldId id="927" r:id="rId26"/>
    <p:sldId id="879" r:id="rId27"/>
    <p:sldId id="965" r:id="rId28"/>
    <p:sldId id="929" r:id="rId29"/>
    <p:sldId id="974" r:id="rId30"/>
    <p:sldId id="975" r:id="rId31"/>
    <p:sldId id="976" r:id="rId32"/>
    <p:sldId id="977" r:id="rId33"/>
    <p:sldId id="978" r:id="rId34"/>
    <p:sldId id="979" r:id="rId35"/>
    <p:sldId id="980" r:id="rId36"/>
    <p:sldId id="981" r:id="rId37"/>
    <p:sldId id="966" r:id="rId38"/>
    <p:sldId id="882" r:id="rId39"/>
    <p:sldId id="982" r:id="rId40"/>
    <p:sldId id="983" r:id="rId41"/>
    <p:sldId id="900" r:id="rId42"/>
    <p:sldId id="696" r:id="rId43"/>
    <p:sldId id="697" r:id="rId44"/>
    <p:sldId id="698" r:id="rId45"/>
    <p:sldId id="699" r:id="rId46"/>
    <p:sldId id="700" r:id="rId47"/>
    <p:sldId id="701" r:id="rId48"/>
    <p:sldId id="702" r:id="rId49"/>
    <p:sldId id="703" r:id="rId50"/>
    <p:sldId id="996" r:id="rId51"/>
    <p:sldId id="711" r:id="rId52"/>
    <p:sldId id="704" r:id="rId53"/>
    <p:sldId id="705" r:id="rId54"/>
    <p:sldId id="706" r:id="rId55"/>
    <p:sldId id="707" r:id="rId56"/>
    <p:sldId id="708" r:id="rId57"/>
    <p:sldId id="709" r:id="rId58"/>
    <p:sldId id="710" r:id="rId59"/>
    <p:sldId id="997" r:id="rId60"/>
    <p:sldId id="712" r:id="rId61"/>
    <p:sldId id="713" r:id="rId62"/>
    <p:sldId id="714" r:id="rId63"/>
    <p:sldId id="715" r:id="rId64"/>
    <p:sldId id="716" r:id="rId65"/>
    <p:sldId id="717" r:id="rId66"/>
    <p:sldId id="718" r:id="rId67"/>
    <p:sldId id="719" r:id="rId68"/>
    <p:sldId id="720" r:id="rId69"/>
    <p:sldId id="998" r:id="rId70"/>
    <p:sldId id="450" r:id="rId71"/>
    <p:sldId id="818" r:id="rId72"/>
    <p:sldId id="819" r:id="rId73"/>
    <p:sldId id="820" r:id="rId74"/>
    <p:sldId id="821" r:id="rId75"/>
    <p:sldId id="822" r:id="rId76"/>
    <p:sldId id="823" r:id="rId77"/>
    <p:sldId id="824" r:id="rId78"/>
    <p:sldId id="825" r:id="rId79"/>
    <p:sldId id="999" r:id="rId80"/>
    <p:sldId id="994" r:id="rId81"/>
    <p:sldId id="667" r:id="rId82"/>
    <p:sldId id="833" r:id="rId83"/>
    <p:sldId id="834" r:id="rId84"/>
    <p:sldId id="835" r:id="rId85"/>
    <p:sldId id="836" r:id="rId86"/>
    <p:sldId id="837" r:id="rId87"/>
    <p:sldId id="838" r:id="rId88"/>
    <p:sldId id="839" r:id="rId89"/>
    <p:sldId id="840" r:id="rId90"/>
    <p:sldId id="1009" r:id="rId91"/>
    <p:sldId id="1000" r:id="rId92"/>
    <p:sldId id="1001" r:id="rId93"/>
    <p:sldId id="1002" r:id="rId94"/>
    <p:sldId id="1003" r:id="rId95"/>
    <p:sldId id="1004" r:id="rId96"/>
    <p:sldId id="1005" r:id="rId97"/>
    <p:sldId id="1006" r:id="rId98"/>
    <p:sldId id="1007" r:id="rId99"/>
    <p:sldId id="1008" r:id="rId100"/>
    <p:sldId id="801" r:id="rId101"/>
    <p:sldId id="793" r:id="rId102"/>
    <p:sldId id="794" r:id="rId103"/>
    <p:sldId id="795" r:id="rId104"/>
    <p:sldId id="796" r:id="rId105"/>
    <p:sldId id="797" r:id="rId106"/>
    <p:sldId id="798" r:id="rId107"/>
    <p:sldId id="799" r:id="rId108"/>
    <p:sldId id="791" r:id="rId109"/>
    <p:sldId id="826" r:id="rId110"/>
    <p:sldId id="827" r:id="rId111"/>
    <p:sldId id="828" r:id="rId112"/>
    <p:sldId id="829" r:id="rId113"/>
    <p:sldId id="830" r:id="rId114"/>
    <p:sldId id="831" r:id="rId115"/>
    <p:sldId id="832" r:id="rId116"/>
    <p:sldId id="1010" r:id="rId117"/>
    <p:sldId id="761" r:id="rId118"/>
    <p:sldId id="762" r:id="rId119"/>
    <p:sldId id="763" r:id="rId120"/>
    <p:sldId id="947" r:id="rId121"/>
    <p:sldId id="984" r:id="rId122"/>
    <p:sldId id="766" r:id="rId123"/>
    <p:sldId id="767" r:id="rId124"/>
    <p:sldId id="768" r:id="rId125"/>
    <p:sldId id="769" r:id="rId126"/>
    <p:sldId id="770" r:id="rId127"/>
    <p:sldId id="771" r:id="rId128"/>
    <p:sldId id="852" r:id="rId129"/>
    <p:sldId id="853" r:id="rId130"/>
    <p:sldId id="854" r:id="rId131"/>
    <p:sldId id="855" r:id="rId132"/>
    <p:sldId id="948" r:id="rId133"/>
    <p:sldId id="985" r:id="rId134"/>
    <p:sldId id="986" r:id="rId135"/>
    <p:sldId id="987" r:id="rId136"/>
    <p:sldId id="988" r:id="rId137"/>
    <p:sldId id="859" r:id="rId138"/>
    <p:sldId id="992" r:id="rId139"/>
    <p:sldId id="993" r:id="rId140"/>
    <p:sldId id="990" r:id="rId141"/>
    <p:sldId id="898" r:id="rId142"/>
    <p:sldId id="802" r:id="rId143"/>
    <p:sldId id="803" r:id="rId144"/>
    <p:sldId id="804" r:id="rId145"/>
    <p:sldId id="805" r:id="rId146"/>
    <p:sldId id="891" r:id="rId147"/>
    <p:sldId id="806" r:id="rId148"/>
    <p:sldId id="944" r:id="rId149"/>
    <p:sldId id="890" r:id="rId150"/>
  </p:sldIdLst>
  <p:sldSz cx="12195175" cy="6858000"/>
  <p:notesSz cx="7099300" cy="10234613"/>
  <p:embeddedFontLst>
    <p:embeddedFont>
      <p:font typeface="Verdana" panose="020B0604030504040204" pitchFamily="34" charset="0"/>
      <p:regular r:id="rId153"/>
      <p:bold r:id="rId154"/>
      <p:italic r:id="rId155"/>
      <p:boldItalic r:id="rId156"/>
    </p:embeddedFont>
  </p:embeddedFontLst>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0000"/>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82" autoAdjust="0"/>
    <p:restoredTop sz="96327"/>
  </p:normalViewPr>
  <p:slideViewPr>
    <p:cSldViewPr>
      <p:cViewPr varScale="1">
        <p:scale>
          <a:sx n="106" d="100"/>
          <a:sy n="106" d="100"/>
        </p:scale>
        <p:origin x="1062" y="114"/>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font" Target="fonts/font3.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56" Type="http://schemas.openxmlformats.org/officeDocument/2006/relationships/font" Target="fonts/font4.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font" Target="fonts/font1.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font" Target="fonts/font2.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_rels/viewProps.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slide" Target="slides/slide39.xml"/><Relationship Id="rId1"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5DB51D66-D70C-46F6-B8DB-DCAEF821CC00}" type="slidenum">
              <a:rPr lang="en-GB" altLang="de-DE"/>
              <a:pPr>
                <a:defRPr/>
              </a:pPr>
              <a:t>‹#›</a:t>
            </a:fld>
            <a:endParaRPr lang="en-GB" altLang="de-DE"/>
          </a:p>
        </p:txBody>
      </p:sp>
    </p:spTree>
    <p:extLst>
      <p:ext uri="{BB962C8B-B14F-4D97-AF65-F5344CB8AC3E}">
        <p14:creationId xmlns:p14="http://schemas.microsoft.com/office/powerpoint/2010/main" val="1902512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46E6F0A9-B2BF-427E-B058-286ABE56EFDA}" type="slidenum">
              <a:rPr lang="de-DE" altLang="de-DE"/>
              <a:pPr>
                <a:defRPr/>
              </a:pPr>
              <a:t>‹#›</a:t>
            </a:fld>
            <a:endParaRPr lang="de-DE" altLang="de-DE"/>
          </a:p>
        </p:txBody>
      </p:sp>
    </p:spTree>
    <p:extLst>
      <p:ext uri="{BB962C8B-B14F-4D97-AF65-F5344CB8AC3E}">
        <p14:creationId xmlns:p14="http://schemas.microsoft.com/office/powerpoint/2010/main" val="1133877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2</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3</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4</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5</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6</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7</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8</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9</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11</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12</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13</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FC86DCB-844A-481D-9265-A874F8084751}" type="slidenum">
              <a:rPr lang="de-DE" altLang="de-DE" sz="130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39700" y="768350"/>
            <a:ext cx="6821488"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1301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434F8BF-E5E6-4F32-8CD6-936BC7249F5A}" type="slidenum">
              <a:rPr lang="de-DE" altLang="de-DE" sz="130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1239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52443DA-418B-44B1-AE8C-E9A4214A913A}" type="slidenum">
              <a:rPr lang="de-DE" altLang="de-DE" sz="1300"/>
              <a:pPr>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5843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C1A2993-EAD6-427C-A625-AFD536FC886A}" type="slidenum">
              <a:rPr lang="de-DE" altLang="de-DE" sz="130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666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4BC9C0F-76DD-483E-8E23-8ACAB858E3C4}" type="slidenum">
              <a:rPr lang="de-DE" altLang="de-DE" sz="1300"/>
              <a:pPr algn="r" eaLnBrk="1" hangingPunct="1">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39700" y="768350"/>
            <a:ext cx="6821488"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9637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2065D62-1903-49ED-A35D-283E82031BE6}" type="slidenum">
              <a:rPr lang="de-DE" altLang="de-DE" sz="1300"/>
              <a:pPr algn="r" eaLnBrk="1" hangingPunct="1">
                <a:spcBef>
                  <a:spcPct val="0"/>
                </a:spcBef>
              </a:pPr>
              <a:t>20</a:t>
            </a:fld>
            <a:endParaRPr lang="de-DE" altLang="de-DE" sz="1300"/>
          </a:p>
        </p:txBody>
      </p:sp>
      <p:sp>
        <p:nvSpPr>
          <p:cNvPr id="44035" name="Rectangle 2"/>
          <p:cNvSpPr>
            <a:spLocks noGrp="1" noRot="1" noChangeAspect="1" noChangeArrowheads="1" noTextEdit="1"/>
          </p:cNvSpPr>
          <p:nvPr>
            <p:ph type="sldImg"/>
          </p:nvPr>
        </p:nvSpPr>
        <p:spPr>
          <a:xfrm>
            <a:off x="139700" y="768350"/>
            <a:ext cx="6821488"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260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F4E0F27-14FD-43DC-BE88-711ECE253692}" type="slidenum">
              <a:rPr lang="de-DE" altLang="de-DE" sz="130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4708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6E6F0A9-B2BF-427E-B058-286ABE56EFDA}" type="slidenum">
              <a:rPr lang="de-DE" altLang="de-DE" smtClean="0"/>
              <a:pPr>
                <a:defRPr/>
              </a:pPr>
              <a:t>22</a:t>
            </a:fld>
            <a:endParaRPr lang="de-DE" altLang="de-DE"/>
          </a:p>
        </p:txBody>
      </p:sp>
    </p:spTree>
    <p:extLst>
      <p:ext uri="{BB962C8B-B14F-4D97-AF65-F5344CB8AC3E}">
        <p14:creationId xmlns:p14="http://schemas.microsoft.com/office/powerpoint/2010/main" val="4149838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6E6F0A9-B2BF-427E-B058-286ABE56EFDA}" type="slidenum">
              <a:rPr lang="de-DE" altLang="de-DE" smtClean="0"/>
              <a:pPr>
                <a:defRPr/>
              </a:pPr>
              <a:t>23</a:t>
            </a:fld>
            <a:endParaRPr lang="de-DE" altLang="de-DE"/>
          </a:p>
        </p:txBody>
      </p:sp>
    </p:spTree>
    <p:extLst>
      <p:ext uri="{BB962C8B-B14F-4D97-AF65-F5344CB8AC3E}">
        <p14:creationId xmlns:p14="http://schemas.microsoft.com/office/powerpoint/2010/main" val="870741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6E6F0A9-B2BF-427E-B058-286ABE56EFDA}" type="slidenum">
              <a:rPr lang="de-DE" altLang="de-DE" smtClean="0"/>
              <a:pPr>
                <a:defRPr/>
              </a:pPr>
              <a:t>24</a:t>
            </a:fld>
            <a:endParaRPr lang="de-DE" altLang="de-DE"/>
          </a:p>
        </p:txBody>
      </p:sp>
    </p:spTree>
    <p:extLst>
      <p:ext uri="{BB962C8B-B14F-4D97-AF65-F5344CB8AC3E}">
        <p14:creationId xmlns:p14="http://schemas.microsoft.com/office/powerpoint/2010/main" val="52722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44034DE-B43C-48EA-8518-93A9E6CB8B7D}" type="slidenum">
              <a:rPr lang="de-DE" altLang="de-DE" sz="1300"/>
              <a:pPr>
                <a:spcBef>
                  <a:spcPct val="0"/>
                </a:spcBef>
              </a:pPr>
              <a:t>25</a:t>
            </a:fld>
            <a:endParaRPr lang="de-DE" altLang="de-DE" sz="1300"/>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544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94872-28D0-4E0C-A8AC-BC19EA39B78D}" type="slidenum">
              <a:rPr lang="de-DE" altLang="de-DE" sz="1300"/>
              <a:pPr>
                <a:spcBef>
                  <a:spcPct val="0"/>
                </a:spcBef>
              </a:pPr>
              <a:t>26</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788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94872-28D0-4E0C-A8AC-BC19EA39B78D}" type="slidenum">
              <a:rPr lang="de-DE" altLang="de-DE" sz="1300"/>
              <a:pPr>
                <a:spcBef>
                  <a:spcPct val="0"/>
                </a:spcBef>
              </a:pPr>
              <a:t>27</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7881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28</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29</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30</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31</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32</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33</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34</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35</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36</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37</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38</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39</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40</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C96FDDC0-7D3C-401E-AC1B-F6849A28614B}" type="slidenum">
              <a:rPr lang="de-DE" altLang="de-DE" sz="1300">
                <a:solidFill>
                  <a:srgbClr val="000000"/>
                </a:solidFill>
                <a:latin typeface="Calibri" panose="020F0502020204030204" pitchFamily="34" charset="0"/>
              </a:rPr>
              <a:pPr algn="r" eaLnBrk="1" hangingPunct="1">
                <a:spcBef>
                  <a:spcPct val="0"/>
                </a:spcBef>
              </a:pPr>
              <a:t>41</a:t>
            </a:fld>
            <a:endParaRPr lang="de-DE" altLang="de-DE" sz="1300">
              <a:solidFill>
                <a:srgbClr val="000000"/>
              </a:solidFill>
              <a:latin typeface="Calibri" panose="020F050202020403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xfrm>
            <a:off x="709613" y="4860925"/>
            <a:ext cx="56800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a:spcBef>
                <a:spcPct val="0"/>
              </a:spcBef>
            </a:pPr>
            <a:endParaRPr lang="en-US" altLang="de-DE"/>
          </a:p>
        </p:txBody>
      </p:sp>
    </p:spTree>
    <p:extLst>
      <p:ext uri="{BB962C8B-B14F-4D97-AF65-F5344CB8AC3E}">
        <p14:creationId xmlns:p14="http://schemas.microsoft.com/office/powerpoint/2010/main" val="3789223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41DDED7-0634-48E5-B3DE-526315B93842}" type="slidenum">
              <a:rPr lang="de-DE" altLang="de-DE" sz="1300"/>
              <a:pPr>
                <a:spcBef>
                  <a:spcPct val="0"/>
                </a:spcBef>
              </a:pPr>
              <a:t>42</a:t>
            </a:fld>
            <a:endParaRPr lang="de-DE"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3142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E41DA30-DE32-4065-B21F-12C47855CA0C}" type="slidenum">
              <a:rPr lang="de-DE" altLang="de-DE" sz="1300"/>
              <a:pPr>
                <a:spcBef>
                  <a:spcPct val="0"/>
                </a:spcBef>
              </a:pPr>
              <a:t>43</a:t>
            </a:fld>
            <a:endParaRPr lang="de-DE"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23736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813F074-A04C-4FAB-8C42-A7A2A6478E9A}" type="slidenum">
              <a:rPr lang="de-DE" altLang="de-DE" sz="1300"/>
              <a:pPr>
                <a:spcBef>
                  <a:spcPct val="0"/>
                </a:spcBef>
              </a:pPr>
              <a:t>44</a:t>
            </a:fld>
            <a:endParaRPr lang="de-DE"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05680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F536E88-9394-4623-9584-9AF8FCC2EB4E}" type="slidenum">
              <a:rPr lang="de-DE" altLang="de-DE" sz="1300"/>
              <a:pPr>
                <a:spcBef>
                  <a:spcPct val="0"/>
                </a:spcBef>
              </a:pPr>
              <a:t>45</a:t>
            </a:fld>
            <a:endParaRPr lang="de-DE" altLang="de-DE" sz="1300"/>
          </a:p>
        </p:txBody>
      </p:sp>
      <p:sp>
        <p:nvSpPr>
          <p:cNvPr id="92163" name="Rectangle 2"/>
          <p:cNvSpPr>
            <a:spLocks noGrp="1" noRot="1" noChangeAspect="1" noChangeArrowheads="1" noTextEdit="1"/>
          </p:cNvSpPr>
          <p:nvPr>
            <p:ph type="sldImg"/>
          </p:nvPr>
        </p:nvSpPr>
        <p:spPr>
          <a:xfrm>
            <a:off x="139700" y="768350"/>
            <a:ext cx="6821488"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4950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6219FAF-7FC9-4811-BC8B-79B3D4F4EA74}" type="slidenum">
              <a:rPr lang="de-DE" altLang="de-DE" sz="1300"/>
              <a:pPr>
                <a:spcBef>
                  <a:spcPct val="0"/>
                </a:spcBef>
              </a:pPr>
              <a:t>46</a:t>
            </a:fld>
            <a:endParaRPr lang="de-DE" altLang="de-DE" sz="1300"/>
          </a:p>
        </p:txBody>
      </p:sp>
      <p:sp>
        <p:nvSpPr>
          <p:cNvPr id="94211" name="Rectangle 2"/>
          <p:cNvSpPr>
            <a:spLocks noGrp="1" noRot="1" noChangeAspect="1" noChangeArrowheads="1" noTextEdit="1"/>
          </p:cNvSpPr>
          <p:nvPr>
            <p:ph type="sldImg"/>
          </p:nvPr>
        </p:nvSpPr>
        <p:spPr>
          <a:xfrm>
            <a:off x="139700" y="768350"/>
            <a:ext cx="6821488"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50888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10E662-1366-492F-B02B-90B84B13C461}" type="slidenum">
              <a:rPr lang="de-DE" altLang="de-DE" sz="1300"/>
              <a:pPr>
                <a:spcBef>
                  <a:spcPct val="0"/>
                </a:spcBef>
              </a:pPr>
              <a:t>47</a:t>
            </a:fld>
            <a:endParaRPr lang="de-DE" altLang="de-DE" sz="1300"/>
          </a:p>
        </p:txBody>
      </p:sp>
      <p:sp>
        <p:nvSpPr>
          <p:cNvPr id="96259" name="Rectangle 2"/>
          <p:cNvSpPr>
            <a:spLocks noGrp="1" noRot="1" noChangeAspect="1" noChangeArrowheads="1" noTextEdit="1"/>
          </p:cNvSpPr>
          <p:nvPr>
            <p:ph type="sldImg"/>
          </p:nvPr>
        </p:nvSpPr>
        <p:spPr>
          <a:xfrm>
            <a:off x="139700" y="768350"/>
            <a:ext cx="6821488"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9950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E110FF9-973A-41C8-A3AD-3D81693091F1}" type="slidenum">
              <a:rPr lang="de-DE" altLang="de-DE" sz="1300"/>
              <a:pPr>
                <a:spcBef>
                  <a:spcPct val="0"/>
                </a:spcBef>
              </a:pPr>
              <a:t>48</a:t>
            </a:fld>
            <a:endParaRPr lang="de-DE"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56357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2668CA5-E626-4221-8DC1-ECD9F5BF8AF9}" type="slidenum">
              <a:rPr lang="de-DE" altLang="de-DE" sz="1300"/>
              <a:pPr>
                <a:spcBef>
                  <a:spcPct val="0"/>
                </a:spcBef>
              </a:pPr>
              <a:t>49</a:t>
            </a:fld>
            <a:endParaRPr lang="de-DE" altLang="de-DE" sz="1300"/>
          </a:p>
        </p:txBody>
      </p:sp>
      <p:sp>
        <p:nvSpPr>
          <p:cNvPr id="100355" name="Rectangle 1026"/>
          <p:cNvSpPr>
            <a:spLocks noGrp="1" noRot="1" noChangeAspect="1" noChangeArrowheads="1" noTextEdit="1"/>
          </p:cNvSpPr>
          <p:nvPr>
            <p:ph type="sldImg"/>
          </p:nvPr>
        </p:nvSpPr>
        <p:spPr>
          <a:xfrm>
            <a:off x="139700" y="768350"/>
            <a:ext cx="6821488"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5396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2668CA5-E626-4221-8DC1-ECD9F5BF8AF9}" type="slidenum">
              <a:rPr lang="de-DE" altLang="de-DE" sz="1300"/>
              <a:pPr>
                <a:spcBef>
                  <a:spcPct val="0"/>
                </a:spcBef>
              </a:pPr>
              <a:t>50</a:t>
            </a:fld>
            <a:endParaRPr lang="de-DE" altLang="de-DE" sz="1300"/>
          </a:p>
        </p:txBody>
      </p:sp>
      <p:sp>
        <p:nvSpPr>
          <p:cNvPr id="100355" name="Rectangle 1026"/>
          <p:cNvSpPr>
            <a:spLocks noGrp="1" noRot="1" noChangeAspect="1" noChangeArrowheads="1" noTextEdit="1"/>
          </p:cNvSpPr>
          <p:nvPr>
            <p:ph type="sldImg"/>
          </p:nvPr>
        </p:nvSpPr>
        <p:spPr>
          <a:xfrm>
            <a:off x="139700" y="768350"/>
            <a:ext cx="6821488"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5396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0550BBB-C930-470B-AFD6-8EA262509E2C}" type="slidenum">
              <a:rPr lang="de-DE" altLang="de-DE" sz="1300"/>
              <a:pPr>
                <a:spcBef>
                  <a:spcPct val="0"/>
                </a:spcBef>
              </a:pPr>
              <a:t>51</a:t>
            </a:fld>
            <a:endParaRPr lang="de-DE"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91219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AA8EAD1-C839-4313-82EF-1295450E4329}" type="slidenum">
              <a:rPr lang="de-DE" altLang="de-DE" sz="1300"/>
              <a:pPr>
                <a:spcBef>
                  <a:spcPct val="0"/>
                </a:spcBef>
              </a:pPr>
              <a:t>52</a:t>
            </a:fld>
            <a:endParaRPr lang="de-DE" altLang="de-DE" sz="1300"/>
          </a:p>
        </p:txBody>
      </p:sp>
      <p:sp>
        <p:nvSpPr>
          <p:cNvPr id="104451" name="Rectangle 2"/>
          <p:cNvSpPr>
            <a:spLocks noGrp="1" noRot="1" noChangeAspect="1" noChangeArrowheads="1" noTextEdit="1"/>
          </p:cNvSpPr>
          <p:nvPr>
            <p:ph type="sldImg"/>
          </p:nvPr>
        </p:nvSpPr>
        <p:spPr>
          <a:xfrm>
            <a:off x="139700" y="768350"/>
            <a:ext cx="6821488"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22762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BF1977-866C-47AE-9F82-064143227E77}" type="slidenum">
              <a:rPr lang="de-DE" altLang="de-DE" sz="1300"/>
              <a:pPr>
                <a:spcBef>
                  <a:spcPct val="0"/>
                </a:spcBef>
              </a:pPr>
              <a:t>53</a:t>
            </a:fld>
            <a:endParaRPr lang="de-DE"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3677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E9D085E-2EEC-427D-B9FC-D86649785D74}" type="slidenum">
              <a:rPr lang="de-DE" altLang="de-DE" sz="1300"/>
              <a:pPr>
                <a:spcBef>
                  <a:spcPct val="0"/>
                </a:spcBef>
              </a:pPr>
              <a:t>54</a:t>
            </a:fld>
            <a:endParaRPr lang="de-DE" altLang="de-DE" sz="1300"/>
          </a:p>
        </p:txBody>
      </p:sp>
      <p:sp>
        <p:nvSpPr>
          <p:cNvPr id="108547" name="Rectangle 2"/>
          <p:cNvSpPr>
            <a:spLocks noGrp="1" noRot="1" noChangeAspect="1" noChangeArrowheads="1" noTextEdit="1"/>
          </p:cNvSpPr>
          <p:nvPr>
            <p:ph type="sldImg"/>
          </p:nvPr>
        </p:nvSpPr>
        <p:spPr>
          <a:xfrm>
            <a:off x="139700" y="768350"/>
            <a:ext cx="6821488"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95251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9358387-D415-45A0-A53C-C3376EB497F2}" type="slidenum">
              <a:rPr lang="de-DE" altLang="de-DE" sz="1300"/>
              <a:pPr>
                <a:spcBef>
                  <a:spcPct val="0"/>
                </a:spcBef>
              </a:pPr>
              <a:t>55</a:t>
            </a:fld>
            <a:endParaRPr lang="de-DE" altLang="de-DE" sz="1300"/>
          </a:p>
        </p:txBody>
      </p:sp>
      <p:sp>
        <p:nvSpPr>
          <p:cNvPr id="110595" name="Rectangle 2"/>
          <p:cNvSpPr>
            <a:spLocks noGrp="1" noRot="1" noChangeAspect="1" noChangeArrowheads="1" noTextEdit="1"/>
          </p:cNvSpPr>
          <p:nvPr>
            <p:ph type="sldImg"/>
          </p:nvPr>
        </p:nvSpPr>
        <p:spPr>
          <a:xfrm>
            <a:off x="139700" y="768350"/>
            <a:ext cx="6821488"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1245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D41A3EF-EADB-4219-8BAC-65DC0701F778}" type="slidenum">
              <a:rPr lang="de-DE" altLang="de-DE" sz="1300"/>
              <a:pPr>
                <a:spcBef>
                  <a:spcPct val="0"/>
                </a:spcBef>
              </a:pPr>
              <a:t>56</a:t>
            </a:fld>
            <a:endParaRPr lang="de-DE" altLang="de-DE" sz="1300"/>
          </a:p>
        </p:txBody>
      </p:sp>
      <p:sp>
        <p:nvSpPr>
          <p:cNvPr id="112643" name="Rectangle 1026"/>
          <p:cNvSpPr>
            <a:spLocks noGrp="1" noRot="1" noChangeAspect="1" noChangeArrowheads="1" noTextEdit="1"/>
          </p:cNvSpPr>
          <p:nvPr>
            <p:ph type="sldImg"/>
          </p:nvPr>
        </p:nvSpPr>
        <p:spPr>
          <a:xfrm>
            <a:off x="139700" y="768350"/>
            <a:ext cx="6821488" cy="3836988"/>
          </a:xfrm>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39748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5703D38-14BC-4505-9233-EF8C91E48310}" type="slidenum">
              <a:rPr lang="de-DE" altLang="de-DE" sz="1300"/>
              <a:pPr>
                <a:spcBef>
                  <a:spcPct val="0"/>
                </a:spcBef>
              </a:pPr>
              <a:t>57</a:t>
            </a:fld>
            <a:endParaRPr lang="de-DE" altLang="de-DE" sz="1300"/>
          </a:p>
        </p:txBody>
      </p:sp>
      <p:sp>
        <p:nvSpPr>
          <p:cNvPr id="114691" name="Rectangle 2"/>
          <p:cNvSpPr>
            <a:spLocks noGrp="1" noRot="1" noChangeAspect="1" noChangeArrowheads="1" noTextEdit="1"/>
          </p:cNvSpPr>
          <p:nvPr>
            <p:ph type="sldImg"/>
          </p:nvPr>
        </p:nvSpPr>
        <p:spPr>
          <a:xfrm>
            <a:off x="139700" y="768350"/>
            <a:ext cx="6821488"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8758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8F14C0-0114-4A6A-B29B-9C8BCA2388A6}" type="slidenum">
              <a:rPr lang="de-DE" altLang="de-DE" sz="1300"/>
              <a:pPr>
                <a:spcBef>
                  <a:spcPct val="0"/>
                </a:spcBef>
              </a:pPr>
              <a:t>58</a:t>
            </a:fld>
            <a:endParaRPr lang="de-DE" altLang="de-DE" sz="1300"/>
          </a:p>
        </p:txBody>
      </p:sp>
      <p:sp>
        <p:nvSpPr>
          <p:cNvPr id="116739" name="Rectangle 2"/>
          <p:cNvSpPr>
            <a:spLocks noGrp="1" noRot="1" noChangeAspect="1" noChangeArrowheads="1" noTextEdit="1"/>
          </p:cNvSpPr>
          <p:nvPr>
            <p:ph type="sldImg"/>
          </p:nvPr>
        </p:nvSpPr>
        <p:spPr>
          <a:xfrm>
            <a:off x="139700" y="768350"/>
            <a:ext cx="6821488"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89479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8F14C0-0114-4A6A-B29B-9C8BCA2388A6}" type="slidenum">
              <a:rPr lang="de-DE" altLang="de-DE" sz="1300"/>
              <a:pPr>
                <a:spcBef>
                  <a:spcPct val="0"/>
                </a:spcBef>
              </a:pPr>
              <a:t>59</a:t>
            </a:fld>
            <a:endParaRPr lang="de-DE" altLang="de-DE" sz="1300"/>
          </a:p>
        </p:txBody>
      </p:sp>
      <p:sp>
        <p:nvSpPr>
          <p:cNvPr id="116739" name="Rectangle 2"/>
          <p:cNvSpPr>
            <a:spLocks noGrp="1" noRot="1" noChangeAspect="1" noChangeArrowheads="1" noTextEdit="1"/>
          </p:cNvSpPr>
          <p:nvPr>
            <p:ph type="sldImg"/>
          </p:nvPr>
        </p:nvSpPr>
        <p:spPr>
          <a:xfrm>
            <a:off x="139700" y="768350"/>
            <a:ext cx="6821488"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89479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6B95E16-C9DF-4BB0-A4D6-4509D8BB8A90}" type="slidenum">
              <a:rPr lang="de-DE" altLang="de-DE" sz="1300"/>
              <a:pPr>
                <a:spcBef>
                  <a:spcPct val="0"/>
                </a:spcBef>
              </a:pPr>
              <a:t>60</a:t>
            </a:fld>
            <a:endParaRPr lang="de-DE" altLang="de-DE" sz="1300"/>
          </a:p>
        </p:txBody>
      </p:sp>
      <p:sp>
        <p:nvSpPr>
          <p:cNvPr id="118787" name="Rectangle 2"/>
          <p:cNvSpPr>
            <a:spLocks noGrp="1" noRot="1" noChangeAspect="1" noChangeArrowheads="1" noTextEdit="1"/>
          </p:cNvSpPr>
          <p:nvPr>
            <p:ph type="sldImg"/>
          </p:nvPr>
        </p:nvSpPr>
        <p:spPr>
          <a:xfrm>
            <a:off x="139700" y="768350"/>
            <a:ext cx="6821488"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33843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B40E986-A720-4054-9BDE-E05D1FFDACCD}" type="slidenum">
              <a:rPr lang="de-DE" altLang="de-DE" sz="1300"/>
              <a:pPr>
                <a:spcBef>
                  <a:spcPct val="0"/>
                </a:spcBef>
              </a:pPr>
              <a:t>61</a:t>
            </a:fld>
            <a:endParaRPr lang="de-DE" altLang="de-DE" sz="1300"/>
          </a:p>
        </p:txBody>
      </p:sp>
      <p:sp>
        <p:nvSpPr>
          <p:cNvPr id="120835" name="Rectangle 2"/>
          <p:cNvSpPr>
            <a:spLocks noGrp="1" noRot="1" noChangeAspect="1" noChangeArrowheads="1" noTextEdit="1"/>
          </p:cNvSpPr>
          <p:nvPr>
            <p:ph type="sldImg"/>
          </p:nvPr>
        </p:nvSpPr>
        <p:spPr>
          <a:xfrm>
            <a:off x="139700" y="768350"/>
            <a:ext cx="6821488"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95068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8A643F-ACD8-4270-906E-B1655F29C242}" type="slidenum">
              <a:rPr lang="de-DE" altLang="de-DE" sz="1300"/>
              <a:pPr>
                <a:spcBef>
                  <a:spcPct val="0"/>
                </a:spcBef>
              </a:pPr>
              <a:t>62</a:t>
            </a:fld>
            <a:endParaRPr lang="de-DE" altLang="de-DE" sz="1300"/>
          </a:p>
        </p:txBody>
      </p:sp>
      <p:sp>
        <p:nvSpPr>
          <p:cNvPr id="122883" name="Rectangle 2"/>
          <p:cNvSpPr>
            <a:spLocks noGrp="1" noRot="1" noChangeAspect="1" noChangeArrowheads="1" noTextEdit="1"/>
          </p:cNvSpPr>
          <p:nvPr>
            <p:ph type="sldImg"/>
          </p:nvPr>
        </p:nvSpPr>
        <p:spPr>
          <a:xfrm>
            <a:off x="139700" y="768350"/>
            <a:ext cx="6821488"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223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CB74C8A-091A-449D-9B60-D6FEDCA65763}" type="slidenum">
              <a:rPr lang="de-DE" altLang="de-DE" sz="1300"/>
              <a:pPr>
                <a:spcBef>
                  <a:spcPct val="0"/>
                </a:spcBef>
              </a:pPr>
              <a:t>63</a:t>
            </a:fld>
            <a:endParaRPr lang="de-DE" altLang="de-DE" sz="1300"/>
          </a:p>
        </p:txBody>
      </p:sp>
      <p:sp>
        <p:nvSpPr>
          <p:cNvPr id="124931" name="Rectangle 2"/>
          <p:cNvSpPr>
            <a:spLocks noGrp="1" noRot="1" noChangeAspect="1" noChangeArrowheads="1" noTextEdit="1"/>
          </p:cNvSpPr>
          <p:nvPr>
            <p:ph type="sldImg"/>
          </p:nvPr>
        </p:nvSpPr>
        <p:spPr>
          <a:xfrm>
            <a:off x="139700" y="768350"/>
            <a:ext cx="6821488"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6470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68A7C92-6EDD-4468-8445-B1C97A38E827}" type="slidenum">
              <a:rPr lang="de-DE" altLang="de-DE" sz="1300"/>
              <a:pPr>
                <a:spcBef>
                  <a:spcPct val="0"/>
                </a:spcBef>
              </a:pPr>
              <a:t>64</a:t>
            </a:fld>
            <a:endParaRPr lang="de-DE" altLang="de-DE" sz="1300"/>
          </a:p>
        </p:txBody>
      </p:sp>
      <p:sp>
        <p:nvSpPr>
          <p:cNvPr id="126979" name="Rectangle 2"/>
          <p:cNvSpPr>
            <a:spLocks noGrp="1" noRot="1" noChangeAspect="1" noChangeArrowheads="1" noTextEdit="1"/>
          </p:cNvSpPr>
          <p:nvPr>
            <p:ph type="sldImg"/>
          </p:nvPr>
        </p:nvSpPr>
        <p:spPr>
          <a:xfrm>
            <a:off x="139700" y="768350"/>
            <a:ext cx="6821488"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2018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89908A4-5BCA-4B3B-A926-050132B49E26}" type="slidenum">
              <a:rPr lang="de-DE" altLang="de-DE" sz="1300"/>
              <a:pPr>
                <a:spcBef>
                  <a:spcPct val="0"/>
                </a:spcBef>
              </a:pPr>
              <a:t>65</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22338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A6C26E-CB75-4E43-A910-12CA3A7D92D4}" type="slidenum">
              <a:rPr lang="de-DE" altLang="de-DE" sz="1300"/>
              <a:pPr>
                <a:spcBef>
                  <a:spcPct val="0"/>
                </a:spcBef>
              </a:pPr>
              <a:t>66</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5510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EB61A3-8637-4BEF-868C-CC3FD4398403}" type="slidenum">
              <a:rPr lang="de-DE" altLang="de-DE" sz="1300"/>
              <a:pPr>
                <a:spcBef>
                  <a:spcPct val="0"/>
                </a:spcBef>
              </a:pPr>
              <a:t>67</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77173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50EF1DA-CE36-4363-8B9D-FB204AE17FB3}" type="slidenum">
              <a:rPr lang="de-DE" altLang="de-DE" sz="1300"/>
              <a:pPr>
                <a:spcBef>
                  <a:spcPct val="0"/>
                </a:spcBef>
              </a:pPr>
              <a:t>68</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08855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50EF1DA-CE36-4363-8B9D-FB204AE17FB3}" type="slidenum">
              <a:rPr lang="de-DE" altLang="de-DE" sz="1300"/>
              <a:pPr>
                <a:spcBef>
                  <a:spcPct val="0"/>
                </a:spcBef>
              </a:pPr>
              <a:t>69</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08855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2775404-02AE-4E74-8582-B379EEAC7C96}" type="slidenum">
              <a:rPr lang="de-DE" altLang="de-DE" sz="1300"/>
              <a:pPr>
                <a:spcBef>
                  <a:spcPct val="0"/>
                </a:spcBef>
              </a:pPr>
              <a:t>70</a:t>
            </a:fld>
            <a:endParaRPr lang="de-DE"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50168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5A15792-3F38-467B-8076-38047E812CAE}" type="slidenum">
              <a:rPr lang="de-DE" altLang="de-DE" sz="1300"/>
              <a:pPr>
                <a:spcBef>
                  <a:spcPct val="0"/>
                </a:spcBef>
              </a:pPr>
              <a:t>71</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4854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CB4D52E-EED8-4F82-B90B-67CF7826C442}" type="slidenum">
              <a:rPr lang="de-DE" altLang="de-DE" sz="1300"/>
              <a:pPr>
                <a:spcBef>
                  <a:spcPct val="0"/>
                </a:spcBef>
              </a:pPr>
              <a:t>72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16569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4AC590C-10A5-4210-87F3-E03EA7002745}" type="slidenum">
              <a:rPr lang="de-DE" altLang="de-DE" sz="1300"/>
              <a:pPr>
                <a:spcBef>
                  <a:spcPct val="0"/>
                </a:spcBef>
              </a:pPr>
              <a:t>73</a:t>
            </a:fld>
            <a:endParaRPr lang="de-DE" altLang="de-DE" sz="1300"/>
          </a:p>
        </p:txBody>
      </p:sp>
      <p:sp>
        <p:nvSpPr>
          <p:cNvPr id="163843" name="Rectangle 1026"/>
          <p:cNvSpPr>
            <a:spLocks noGrp="1" noRot="1" noChangeAspect="1" noChangeArrowheads="1" noTextEdit="1"/>
          </p:cNvSpPr>
          <p:nvPr>
            <p:ph type="sldImg"/>
          </p:nvPr>
        </p:nvSpPr>
        <p:spPr>
          <a:xfrm>
            <a:off x="139700" y="768350"/>
            <a:ext cx="6821488" cy="3836988"/>
          </a:xfrm>
          <a:ln/>
        </p:spPr>
      </p:sp>
      <p:sp>
        <p:nvSpPr>
          <p:cNvPr id="1638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65455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C807AAB-39E8-4FE7-B30F-612ABD78CA02}" type="slidenum">
              <a:rPr lang="de-DE" altLang="de-DE" sz="1300"/>
              <a:pPr>
                <a:spcBef>
                  <a:spcPct val="0"/>
                </a:spcBef>
              </a:pPr>
              <a:t>74</a:t>
            </a:fld>
            <a:endParaRPr lang="de-DE" altLang="de-DE" sz="1300"/>
          </a:p>
        </p:txBody>
      </p:sp>
      <p:sp>
        <p:nvSpPr>
          <p:cNvPr id="165891" name="Rectangle 1026"/>
          <p:cNvSpPr>
            <a:spLocks noGrp="1" noRot="1" noChangeAspect="1" noChangeArrowheads="1" noTextEdit="1"/>
          </p:cNvSpPr>
          <p:nvPr>
            <p:ph type="sldImg"/>
          </p:nvPr>
        </p:nvSpPr>
        <p:spPr>
          <a:xfrm>
            <a:off x="139700" y="768350"/>
            <a:ext cx="6821488" cy="3836988"/>
          </a:xfrm>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46346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CDC47F6-C2B0-44D1-9C04-C4170DBF07DD}" type="slidenum">
              <a:rPr lang="de-DE" altLang="de-DE" sz="1300"/>
              <a:pPr>
                <a:spcBef>
                  <a:spcPct val="0"/>
                </a:spcBef>
              </a:pPr>
              <a:t>75</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0196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EFAFA5-6361-43B4-8671-8D9977DD6AE7}" type="slidenum">
              <a:rPr lang="de-DE" altLang="de-DE" sz="1300"/>
              <a:pPr>
                <a:spcBef>
                  <a:spcPct val="0"/>
                </a:spcBef>
              </a:pPr>
              <a:t>76</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04671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8959385-43B6-4CC3-ACF5-6F1FE37B5E1E}" type="slidenum">
              <a:rPr lang="de-DE" altLang="de-DE" sz="1300"/>
              <a:pPr>
                <a:spcBef>
                  <a:spcPct val="0"/>
                </a:spcBef>
              </a:pPr>
              <a:t>77</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30495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0ACCCAF-BF55-4A4F-B8D4-EC8BE83A9904}" type="slidenum">
              <a:rPr lang="de-DE" altLang="de-DE" sz="1300"/>
              <a:pPr>
                <a:spcBef>
                  <a:spcPct val="0"/>
                </a:spcBef>
              </a:pPr>
              <a:t>78</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39057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0ACCCAF-BF55-4A4F-B8D4-EC8BE83A9904}" type="slidenum">
              <a:rPr lang="de-DE" altLang="de-DE" sz="1300"/>
              <a:pPr>
                <a:spcBef>
                  <a:spcPct val="0"/>
                </a:spcBef>
              </a:pPr>
              <a:t>79</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39057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80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B83CB0D-0675-4653-9E92-7C899B4F7DBB}" type="slidenum">
              <a:rPr lang="de-DE" altLang="de-DE" sz="1300"/>
              <a:pPr>
                <a:spcBef>
                  <a:spcPct val="0"/>
                </a:spcBef>
              </a:pPr>
              <a:t>81</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5378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E683E48-F978-45D5-9A67-2B109734BED4}" type="slidenum">
              <a:rPr lang="de-DE" altLang="de-DE" sz="1300"/>
              <a:pPr>
                <a:spcBef>
                  <a:spcPct val="0"/>
                </a:spcBef>
              </a:pPr>
              <a:t>82</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321271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C9D0E83-0385-4B51-A15B-42D6120C02BA}" type="slidenum">
              <a:rPr lang="de-DE" altLang="de-DE" sz="1300"/>
              <a:pPr>
                <a:spcBef>
                  <a:spcPct val="0"/>
                </a:spcBef>
              </a:pPr>
              <a:t>83</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4661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F64B08F-E9BF-4E1B-AF07-4C29A270DA2E}" type="slidenum">
              <a:rPr lang="de-DE" altLang="de-DE" sz="1300"/>
              <a:pPr>
                <a:spcBef>
                  <a:spcPct val="0"/>
                </a:spcBef>
              </a:pPr>
              <a:t>84</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02793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79B09C1-AD29-4DD1-B22E-9C8B9CB1DC9C}" type="slidenum">
              <a:rPr lang="de-DE" altLang="de-DE" sz="1300"/>
              <a:pPr>
                <a:spcBef>
                  <a:spcPct val="0"/>
                </a:spcBef>
              </a:pPr>
              <a:t>85</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216340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EDCEFC6-74F7-41BB-80A1-16C2770B321B}" type="slidenum">
              <a:rPr lang="de-DE" altLang="de-DE" sz="1300"/>
              <a:pPr>
                <a:spcBef>
                  <a:spcPct val="0"/>
                </a:spcBef>
              </a:pPr>
              <a:t>86</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48119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556FA45-7C2C-4BCE-BE85-B553BB454F9E}" type="slidenum">
              <a:rPr lang="de-DE" altLang="de-DE" sz="1300"/>
              <a:pPr>
                <a:spcBef>
                  <a:spcPct val="0"/>
                </a:spcBef>
              </a:pPr>
              <a:t>87</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03210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C9757B-AAB3-4F77-ABE9-72C83374AC27}" type="slidenum">
              <a:rPr lang="de-DE" altLang="de-DE" sz="1300"/>
              <a:pPr>
                <a:spcBef>
                  <a:spcPct val="0"/>
                </a:spcBef>
              </a:pPr>
              <a:t>88</a:t>
            </a:fld>
            <a:endParaRPr lang="de-DE" altLang="de-DE" sz="1300"/>
          </a:p>
        </p:txBody>
      </p:sp>
      <p:sp>
        <p:nvSpPr>
          <p:cNvPr id="191491" name="Rectangle 1026"/>
          <p:cNvSpPr>
            <a:spLocks noGrp="1" noRot="1" noChangeAspect="1" noChangeArrowheads="1" noTextEdit="1"/>
          </p:cNvSpPr>
          <p:nvPr>
            <p:ph type="sldImg"/>
          </p:nvPr>
        </p:nvSpPr>
        <p:spPr>
          <a:xfrm>
            <a:off x="139700" y="768350"/>
            <a:ext cx="6821488" cy="3836988"/>
          </a:xfrm>
          <a:ln/>
        </p:spPr>
      </p:sp>
      <p:sp>
        <p:nvSpPr>
          <p:cNvPr id="191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96282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7C99492-2BB9-43F9-8A89-E2A3A80AD0DF}" type="slidenum">
              <a:rPr lang="de-DE" altLang="de-DE" sz="1300"/>
              <a:pPr>
                <a:spcBef>
                  <a:spcPct val="0"/>
                </a:spcBef>
              </a:pPr>
              <a:t>89</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29001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7C99492-2BB9-43F9-8A89-E2A3A80AD0DF}" type="slidenum">
              <a:rPr lang="de-DE" altLang="de-DE" sz="1300"/>
              <a:pPr>
                <a:spcBef>
                  <a:spcPct val="0"/>
                </a:spcBef>
              </a:pPr>
              <a:t>90</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29001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3ACF3-47DA-549A-FF21-8241FCC5B4DC}"/>
            </a:ext>
          </a:extLst>
        </p:cNvPr>
        <p:cNvGrpSpPr/>
        <p:nvPr/>
      </p:nvGrpSpPr>
      <p:grpSpPr>
        <a:xfrm>
          <a:off x="0" y="0"/>
          <a:ext cx="0" cy="0"/>
          <a:chOff x="0" y="0"/>
          <a:chExt cx="0" cy="0"/>
        </a:xfrm>
      </p:grpSpPr>
      <p:sp>
        <p:nvSpPr>
          <p:cNvPr id="177154" name="Rectangle 7">
            <a:extLst>
              <a:ext uri="{FF2B5EF4-FFF2-40B4-BE49-F238E27FC236}">
                <a16:creationId xmlns:a16="http://schemas.microsoft.com/office/drawing/2014/main" id="{6BDB6DD7-9A81-D335-0395-605BC8491B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B83CB0D-0675-4653-9E92-7C899B4F7DBB}" type="slidenum">
              <a:rPr lang="de-DE" altLang="de-DE" sz="1300"/>
              <a:pPr>
                <a:spcBef>
                  <a:spcPct val="0"/>
                </a:spcBef>
              </a:pPr>
              <a:t>91</a:t>
            </a:fld>
            <a:endParaRPr lang="de-DE" altLang="de-DE" sz="1300"/>
          </a:p>
        </p:txBody>
      </p:sp>
      <p:sp>
        <p:nvSpPr>
          <p:cNvPr id="177155" name="Rectangle 2">
            <a:extLst>
              <a:ext uri="{FF2B5EF4-FFF2-40B4-BE49-F238E27FC236}">
                <a16:creationId xmlns:a16="http://schemas.microsoft.com/office/drawing/2014/main" id="{9512B24F-2798-8B55-A1D5-E6AC6CC7C13B}"/>
              </a:ext>
            </a:extLst>
          </p:cNvPr>
          <p:cNvSpPr>
            <a:spLocks noGrp="1" noRot="1" noChangeAspect="1" noChangeArrowheads="1" noTextEdit="1"/>
          </p:cNvSpPr>
          <p:nvPr>
            <p:ph type="sldImg"/>
          </p:nvPr>
        </p:nvSpPr>
        <p:spPr>
          <a:xfrm>
            <a:off x="139700" y="768350"/>
            <a:ext cx="6821488" cy="3836988"/>
          </a:xfrm>
          <a:ln/>
        </p:spPr>
      </p:sp>
      <p:sp>
        <p:nvSpPr>
          <p:cNvPr id="177156" name="Rectangle 3">
            <a:extLst>
              <a:ext uri="{FF2B5EF4-FFF2-40B4-BE49-F238E27FC236}">
                <a16:creationId xmlns:a16="http://schemas.microsoft.com/office/drawing/2014/main" id="{12520AF9-AEAA-AC28-4172-5400206739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401323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F4CF5-AC08-2AC0-F1CD-A1C209EBE0EF}"/>
            </a:ext>
          </a:extLst>
        </p:cNvPr>
        <p:cNvGrpSpPr/>
        <p:nvPr/>
      </p:nvGrpSpPr>
      <p:grpSpPr>
        <a:xfrm>
          <a:off x="0" y="0"/>
          <a:ext cx="0" cy="0"/>
          <a:chOff x="0" y="0"/>
          <a:chExt cx="0" cy="0"/>
        </a:xfrm>
      </p:grpSpPr>
      <p:sp>
        <p:nvSpPr>
          <p:cNvPr id="179202" name="Rectangle 7">
            <a:extLst>
              <a:ext uri="{FF2B5EF4-FFF2-40B4-BE49-F238E27FC236}">
                <a16:creationId xmlns:a16="http://schemas.microsoft.com/office/drawing/2014/main" id="{71E7371E-A4AD-8E07-437D-40CFC0383A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E683E48-F978-45D5-9A67-2B109734BED4}" type="slidenum">
              <a:rPr lang="de-DE" altLang="de-DE" sz="1300"/>
              <a:pPr>
                <a:spcBef>
                  <a:spcPct val="0"/>
                </a:spcBef>
              </a:pPr>
              <a:t>92</a:t>
            </a:fld>
            <a:endParaRPr lang="de-DE" altLang="de-DE" sz="1300"/>
          </a:p>
        </p:txBody>
      </p:sp>
      <p:sp>
        <p:nvSpPr>
          <p:cNvPr id="179203" name="Rectangle 2">
            <a:extLst>
              <a:ext uri="{FF2B5EF4-FFF2-40B4-BE49-F238E27FC236}">
                <a16:creationId xmlns:a16="http://schemas.microsoft.com/office/drawing/2014/main" id="{FA6D0D8D-34C3-2B9E-EFB1-510FF01BD731}"/>
              </a:ext>
            </a:extLst>
          </p:cNvPr>
          <p:cNvSpPr>
            <a:spLocks noGrp="1" noRot="1" noChangeAspect="1" noChangeArrowheads="1" noTextEdit="1"/>
          </p:cNvSpPr>
          <p:nvPr>
            <p:ph type="sldImg"/>
          </p:nvPr>
        </p:nvSpPr>
        <p:spPr>
          <a:xfrm>
            <a:off x="139700" y="768350"/>
            <a:ext cx="6821488" cy="3836988"/>
          </a:xfrm>
          <a:ln/>
        </p:spPr>
      </p:sp>
      <p:sp>
        <p:nvSpPr>
          <p:cNvPr id="179204" name="Rectangle 3">
            <a:extLst>
              <a:ext uri="{FF2B5EF4-FFF2-40B4-BE49-F238E27FC236}">
                <a16:creationId xmlns:a16="http://schemas.microsoft.com/office/drawing/2014/main" id="{B47C8B8D-7129-530D-D4B6-14DADC8E86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000250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E4866-467E-0C04-E1A3-8118F5817C6C}"/>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50821649-66A1-A72B-A50A-4A2D170DCC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C9D0E83-0385-4B51-A15B-42D6120C02BA}" type="slidenum">
              <a:rPr lang="de-DE" altLang="de-DE" sz="1300"/>
              <a:pPr>
                <a:spcBef>
                  <a:spcPct val="0"/>
                </a:spcBef>
              </a:pPr>
              <a:t>93</a:t>
            </a:fld>
            <a:endParaRPr lang="de-DE" altLang="de-DE" sz="1300"/>
          </a:p>
        </p:txBody>
      </p:sp>
      <p:sp>
        <p:nvSpPr>
          <p:cNvPr id="181251" name="Rectangle 2">
            <a:extLst>
              <a:ext uri="{FF2B5EF4-FFF2-40B4-BE49-F238E27FC236}">
                <a16:creationId xmlns:a16="http://schemas.microsoft.com/office/drawing/2014/main" id="{8E65AD18-7C5E-6095-C409-FBA0CD77B4E1}"/>
              </a:ext>
            </a:extLst>
          </p:cNvPr>
          <p:cNvSpPr>
            <a:spLocks noGrp="1" noRot="1" noChangeAspect="1" noChangeArrowheads="1" noTextEdit="1"/>
          </p:cNvSpPr>
          <p:nvPr>
            <p:ph type="sldImg"/>
          </p:nvPr>
        </p:nvSpPr>
        <p:spPr>
          <a:xfrm>
            <a:off x="139700" y="768350"/>
            <a:ext cx="6821488" cy="3836988"/>
          </a:xfrm>
          <a:ln/>
        </p:spPr>
      </p:sp>
      <p:sp>
        <p:nvSpPr>
          <p:cNvPr id="181252" name="Rectangle 3">
            <a:extLst>
              <a:ext uri="{FF2B5EF4-FFF2-40B4-BE49-F238E27FC236}">
                <a16:creationId xmlns:a16="http://schemas.microsoft.com/office/drawing/2014/main" id="{40244F4F-0DA7-6676-1B4F-1A26C8D6E7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54813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4AA50-8FD0-AF66-9306-A503EFF2D98A}"/>
            </a:ext>
          </a:extLst>
        </p:cNvPr>
        <p:cNvGrpSpPr/>
        <p:nvPr/>
      </p:nvGrpSpPr>
      <p:grpSpPr>
        <a:xfrm>
          <a:off x="0" y="0"/>
          <a:ext cx="0" cy="0"/>
          <a:chOff x="0" y="0"/>
          <a:chExt cx="0" cy="0"/>
        </a:xfrm>
      </p:grpSpPr>
      <p:sp>
        <p:nvSpPr>
          <p:cNvPr id="183298" name="Rectangle 7">
            <a:extLst>
              <a:ext uri="{FF2B5EF4-FFF2-40B4-BE49-F238E27FC236}">
                <a16:creationId xmlns:a16="http://schemas.microsoft.com/office/drawing/2014/main" id="{E14EBFD8-3EBE-2118-FE23-2DE76E9FA6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F64B08F-E9BF-4E1B-AF07-4C29A270DA2E}" type="slidenum">
              <a:rPr lang="de-DE" altLang="de-DE" sz="1300"/>
              <a:pPr>
                <a:spcBef>
                  <a:spcPct val="0"/>
                </a:spcBef>
              </a:pPr>
              <a:t>94</a:t>
            </a:fld>
            <a:endParaRPr lang="de-DE" altLang="de-DE" sz="1300"/>
          </a:p>
        </p:txBody>
      </p:sp>
      <p:sp>
        <p:nvSpPr>
          <p:cNvPr id="183299" name="Rectangle 2">
            <a:extLst>
              <a:ext uri="{FF2B5EF4-FFF2-40B4-BE49-F238E27FC236}">
                <a16:creationId xmlns:a16="http://schemas.microsoft.com/office/drawing/2014/main" id="{0AABC473-7069-8D8D-3835-33E252EAD853}"/>
              </a:ext>
            </a:extLst>
          </p:cNvPr>
          <p:cNvSpPr>
            <a:spLocks noGrp="1" noRot="1" noChangeAspect="1" noChangeArrowheads="1" noTextEdit="1"/>
          </p:cNvSpPr>
          <p:nvPr>
            <p:ph type="sldImg"/>
          </p:nvPr>
        </p:nvSpPr>
        <p:spPr>
          <a:xfrm>
            <a:off x="139700" y="768350"/>
            <a:ext cx="6821488" cy="3836988"/>
          </a:xfrm>
          <a:ln/>
        </p:spPr>
      </p:sp>
      <p:sp>
        <p:nvSpPr>
          <p:cNvPr id="183300" name="Rectangle 3">
            <a:extLst>
              <a:ext uri="{FF2B5EF4-FFF2-40B4-BE49-F238E27FC236}">
                <a16:creationId xmlns:a16="http://schemas.microsoft.com/office/drawing/2014/main" id="{8826C053-95B1-5425-D4B2-D427F5A34B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286768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672F0-BFBA-D468-D2A5-5AB0EC385946}"/>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8AB3A29E-B916-B408-96D8-25A203BD00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79B09C1-AD29-4DD1-B22E-9C8B9CB1DC9C}" type="slidenum">
              <a:rPr lang="de-DE" altLang="de-DE" sz="1300"/>
              <a:pPr>
                <a:spcBef>
                  <a:spcPct val="0"/>
                </a:spcBef>
              </a:pPr>
              <a:t>95</a:t>
            </a:fld>
            <a:endParaRPr lang="de-DE" altLang="de-DE" sz="1300"/>
          </a:p>
        </p:txBody>
      </p:sp>
      <p:sp>
        <p:nvSpPr>
          <p:cNvPr id="185347" name="Rectangle 2">
            <a:extLst>
              <a:ext uri="{FF2B5EF4-FFF2-40B4-BE49-F238E27FC236}">
                <a16:creationId xmlns:a16="http://schemas.microsoft.com/office/drawing/2014/main" id="{CD46D752-551E-DA68-9BBE-E4694D9750F4}"/>
              </a:ext>
            </a:extLst>
          </p:cNvPr>
          <p:cNvSpPr>
            <a:spLocks noGrp="1" noRot="1" noChangeAspect="1" noChangeArrowheads="1" noTextEdit="1"/>
          </p:cNvSpPr>
          <p:nvPr>
            <p:ph type="sldImg"/>
          </p:nvPr>
        </p:nvSpPr>
        <p:spPr>
          <a:xfrm>
            <a:off x="139700" y="768350"/>
            <a:ext cx="6821488" cy="3836988"/>
          </a:xfrm>
          <a:ln/>
        </p:spPr>
      </p:sp>
      <p:sp>
        <p:nvSpPr>
          <p:cNvPr id="185348" name="Rectangle 3">
            <a:extLst>
              <a:ext uri="{FF2B5EF4-FFF2-40B4-BE49-F238E27FC236}">
                <a16:creationId xmlns:a16="http://schemas.microsoft.com/office/drawing/2014/main" id="{A90F9B9A-108C-2914-59B8-F747BC7C84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057348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9FE65-C0DD-17B6-858E-AAE8C6074366}"/>
            </a:ext>
          </a:extLst>
        </p:cNvPr>
        <p:cNvGrpSpPr/>
        <p:nvPr/>
      </p:nvGrpSpPr>
      <p:grpSpPr>
        <a:xfrm>
          <a:off x="0" y="0"/>
          <a:ext cx="0" cy="0"/>
          <a:chOff x="0" y="0"/>
          <a:chExt cx="0" cy="0"/>
        </a:xfrm>
      </p:grpSpPr>
      <p:sp>
        <p:nvSpPr>
          <p:cNvPr id="187394" name="Rectangle 7">
            <a:extLst>
              <a:ext uri="{FF2B5EF4-FFF2-40B4-BE49-F238E27FC236}">
                <a16:creationId xmlns:a16="http://schemas.microsoft.com/office/drawing/2014/main" id="{9418B1B5-3C26-0241-80BA-8F84C271E5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EDCEFC6-74F7-41BB-80A1-16C2770B321B}" type="slidenum">
              <a:rPr lang="de-DE" altLang="de-DE" sz="1300"/>
              <a:pPr>
                <a:spcBef>
                  <a:spcPct val="0"/>
                </a:spcBef>
              </a:pPr>
              <a:t>96</a:t>
            </a:fld>
            <a:endParaRPr lang="de-DE" altLang="de-DE" sz="1300"/>
          </a:p>
        </p:txBody>
      </p:sp>
      <p:sp>
        <p:nvSpPr>
          <p:cNvPr id="187395" name="Rectangle 2">
            <a:extLst>
              <a:ext uri="{FF2B5EF4-FFF2-40B4-BE49-F238E27FC236}">
                <a16:creationId xmlns:a16="http://schemas.microsoft.com/office/drawing/2014/main" id="{E2A339D7-30BD-67EA-881A-1430D81BBD47}"/>
              </a:ext>
            </a:extLst>
          </p:cNvPr>
          <p:cNvSpPr>
            <a:spLocks noGrp="1" noRot="1" noChangeAspect="1" noChangeArrowheads="1" noTextEdit="1"/>
          </p:cNvSpPr>
          <p:nvPr>
            <p:ph type="sldImg"/>
          </p:nvPr>
        </p:nvSpPr>
        <p:spPr>
          <a:xfrm>
            <a:off x="139700" y="768350"/>
            <a:ext cx="6821488" cy="3836988"/>
          </a:xfrm>
          <a:ln/>
        </p:spPr>
      </p:sp>
      <p:sp>
        <p:nvSpPr>
          <p:cNvPr id="187396" name="Rectangle 3">
            <a:extLst>
              <a:ext uri="{FF2B5EF4-FFF2-40B4-BE49-F238E27FC236}">
                <a16:creationId xmlns:a16="http://schemas.microsoft.com/office/drawing/2014/main" id="{158A7B4F-E300-14FC-582A-10F663111A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15755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C083-F6D4-8E6D-F3DA-41B62F8CD88B}"/>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B45F842C-FB91-4B8D-22C6-FA4004D4E9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556FA45-7C2C-4BCE-BE85-B553BB454F9E}" type="slidenum">
              <a:rPr lang="de-DE" altLang="de-DE" sz="1300"/>
              <a:pPr>
                <a:spcBef>
                  <a:spcPct val="0"/>
                </a:spcBef>
              </a:pPr>
              <a:t>97</a:t>
            </a:fld>
            <a:endParaRPr lang="de-DE" altLang="de-DE" sz="1300"/>
          </a:p>
        </p:txBody>
      </p:sp>
      <p:sp>
        <p:nvSpPr>
          <p:cNvPr id="189443" name="Rectangle 2">
            <a:extLst>
              <a:ext uri="{FF2B5EF4-FFF2-40B4-BE49-F238E27FC236}">
                <a16:creationId xmlns:a16="http://schemas.microsoft.com/office/drawing/2014/main" id="{1D7B73F5-D36A-6BFE-2AE1-763388ED514C}"/>
              </a:ext>
            </a:extLst>
          </p:cNvPr>
          <p:cNvSpPr>
            <a:spLocks noGrp="1" noRot="1" noChangeAspect="1" noChangeArrowheads="1" noTextEdit="1"/>
          </p:cNvSpPr>
          <p:nvPr>
            <p:ph type="sldImg"/>
          </p:nvPr>
        </p:nvSpPr>
        <p:spPr>
          <a:xfrm>
            <a:off x="139700" y="768350"/>
            <a:ext cx="6821488" cy="3836988"/>
          </a:xfrm>
          <a:ln/>
        </p:spPr>
      </p:sp>
      <p:sp>
        <p:nvSpPr>
          <p:cNvPr id="189444" name="Rectangle 3">
            <a:extLst>
              <a:ext uri="{FF2B5EF4-FFF2-40B4-BE49-F238E27FC236}">
                <a16:creationId xmlns:a16="http://schemas.microsoft.com/office/drawing/2014/main" id="{AF4DFFE4-067E-40B4-DD92-FA5C671229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69309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70883-18BC-F45C-CD89-A1992CC6B945}"/>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6ED49868-49F1-F540-088D-AFF4FCCD86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C9757B-AAB3-4F77-ABE9-72C83374AC27}" type="slidenum">
              <a:rPr lang="de-DE" altLang="de-DE" sz="1300"/>
              <a:pPr>
                <a:spcBef>
                  <a:spcPct val="0"/>
                </a:spcBef>
              </a:pPr>
              <a:t>98</a:t>
            </a:fld>
            <a:endParaRPr lang="de-DE" altLang="de-DE" sz="1300"/>
          </a:p>
        </p:txBody>
      </p:sp>
      <p:sp>
        <p:nvSpPr>
          <p:cNvPr id="191491" name="Rectangle 1026">
            <a:extLst>
              <a:ext uri="{FF2B5EF4-FFF2-40B4-BE49-F238E27FC236}">
                <a16:creationId xmlns:a16="http://schemas.microsoft.com/office/drawing/2014/main" id="{20C8E2D9-FD78-0009-CC5E-20A5D89A47E7}"/>
              </a:ext>
            </a:extLst>
          </p:cNvPr>
          <p:cNvSpPr>
            <a:spLocks noGrp="1" noRot="1" noChangeAspect="1" noChangeArrowheads="1" noTextEdit="1"/>
          </p:cNvSpPr>
          <p:nvPr>
            <p:ph type="sldImg"/>
          </p:nvPr>
        </p:nvSpPr>
        <p:spPr>
          <a:xfrm>
            <a:off x="139700" y="768350"/>
            <a:ext cx="6821488" cy="3836988"/>
          </a:xfrm>
          <a:ln/>
        </p:spPr>
      </p:sp>
      <p:sp>
        <p:nvSpPr>
          <p:cNvPr id="191492" name="Rectangle 1027">
            <a:extLst>
              <a:ext uri="{FF2B5EF4-FFF2-40B4-BE49-F238E27FC236}">
                <a16:creationId xmlns:a16="http://schemas.microsoft.com/office/drawing/2014/main" id="{D0F8702B-5684-765F-B7DC-0BAB520670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702546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8A4F2-E804-CBAE-4C2B-78AEB9A66925}"/>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D4A19E96-E9D0-B0EF-480F-CED177CB8B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7C99492-2BB9-43F9-8A89-E2A3A80AD0DF}" type="slidenum">
              <a:rPr lang="de-DE" altLang="de-DE" sz="1300"/>
              <a:pPr>
                <a:spcBef>
                  <a:spcPct val="0"/>
                </a:spcBef>
              </a:pPr>
              <a:t>99</a:t>
            </a:fld>
            <a:endParaRPr lang="de-DE" altLang="de-DE" sz="1300"/>
          </a:p>
        </p:txBody>
      </p:sp>
      <p:sp>
        <p:nvSpPr>
          <p:cNvPr id="193539" name="Rectangle 2">
            <a:extLst>
              <a:ext uri="{FF2B5EF4-FFF2-40B4-BE49-F238E27FC236}">
                <a16:creationId xmlns:a16="http://schemas.microsoft.com/office/drawing/2014/main" id="{237F6203-6078-4BFB-B04E-8BA127B25C8F}"/>
              </a:ext>
            </a:extLst>
          </p:cNvPr>
          <p:cNvSpPr>
            <a:spLocks noGrp="1" noRot="1" noChangeAspect="1" noChangeArrowheads="1" noTextEdit="1"/>
          </p:cNvSpPr>
          <p:nvPr>
            <p:ph type="sldImg"/>
          </p:nvPr>
        </p:nvSpPr>
        <p:spPr>
          <a:xfrm>
            <a:off x="139700" y="768350"/>
            <a:ext cx="6821488" cy="3836988"/>
          </a:xfrm>
          <a:ln/>
        </p:spPr>
      </p:sp>
      <p:sp>
        <p:nvSpPr>
          <p:cNvPr id="193540" name="Rectangle 3">
            <a:extLst>
              <a:ext uri="{FF2B5EF4-FFF2-40B4-BE49-F238E27FC236}">
                <a16:creationId xmlns:a16="http://schemas.microsoft.com/office/drawing/2014/main" id="{BB81F402-576A-78FB-7C89-E79BC4B9A9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41641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9118BFF-0ED6-4586-9244-275AA01CDB2D}" type="slidenum">
              <a:rPr lang="de-DE" altLang="de-DE" sz="1300"/>
              <a:pPr>
                <a:spcBef>
                  <a:spcPct val="0"/>
                </a:spcBef>
              </a:pPr>
              <a:t>100</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8701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3340BA3-13AF-498A-9B99-52B0B6A2675D}" type="slidenum">
              <a:rPr lang="de-DE" altLang="de-DE" sz="1300"/>
              <a:pPr>
                <a:spcBef>
                  <a:spcPct val="0"/>
                </a:spcBef>
              </a:pPr>
              <a:t>101</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15661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F1ACFD3-F8EE-4B43-845D-0941FCDF547A}" type="slidenum">
              <a:rPr lang="de-DE" altLang="de-DE" sz="1300"/>
              <a:pPr>
                <a:spcBef>
                  <a:spcPct val="0"/>
                </a:spcBef>
              </a:pPr>
              <a:t>102</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137048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F92565D-BDF9-4C4E-A28B-022ACB1B9A70}" type="slidenum">
              <a:rPr lang="de-DE" altLang="de-DE" sz="1300"/>
              <a:pPr>
                <a:spcBef>
                  <a:spcPct val="0"/>
                </a:spcBef>
              </a:pPr>
              <a:t>103</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49676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BA475D4-A84E-476C-B760-EE6F4448475B}" type="slidenum">
              <a:rPr lang="de-DE" altLang="de-DE" sz="1300"/>
              <a:pPr>
                <a:spcBef>
                  <a:spcPct val="0"/>
                </a:spcBef>
              </a:pPr>
              <a:t>104</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9605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DBDD116-AB2C-4E36-92AD-F2F349B7C09D}" type="slidenum">
              <a:rPr lang="de-DE" altLang="de-DE" sz="1300"/>
              <a:pPr>
                <a:spcBef>
                  <a:spcPct val="0"/>
                </a:spcBef>
              </a:pPr>
              <a:t>105</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837135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73EEDA-57A9-403E-9A66-64B2DA061B81}" type="slidenum">
              <a:rPr lang="de-DE" altLang="de-DE" sz="1300"/>
              <a:pPr>
                <a:spcBef>
                  <a:spcPct val="0"/>
                </a:spcBef>
              </a:pPr>
              <a:t>106</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583083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5312B80-4A14-4D09-A93E-D64D065B01F4}" type="slidenum">
              <a:rPr lang="de-DE" altLang="de-DE" sz="1300"/>
              <a:pPr>
                <a:spcBef>
                  <a:spcPct val="0"/>
                </a:spcBef>
              </a:pPr>
              <a:t>107</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582870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B3CA467-07B6-4CFF-9A33-E3CD709E21D6}" type="slidenum">
              <a:rPr lang="de-DE" altLang="de-DE" sz="1300"/>
              <a:pPr>
                <a:spcBef>
                  <a:spcPct val="0"/>
                </a:spcBef>
              </a:pPr>
              <a:t>108</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38398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3926E40-8594-444B-8C3B-DE5DAB1B29AE}" type="slidenum">
              <a:rPr lang="de-DE" altLang="de-DE" sz="1300"/>
              <a:pPr>
                <a:spcBef>
                  <a:spcPct val="0"/>
                </a:spcBef>
              </a:pPr>
              <a:t>109</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721489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3CAE68B-8A3C-433B-889D-026D804621CF}" type="slidenum">
              <a:rPr lang="de-DE" altLang="de-DE" sz="1300"/>
              <a:pPr>
                <a:spcBef>
                  <a:spcPct val="0"/>
                </a:spcBef>
              </a:pPr>
              <a:t>110</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069249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28195F-6A27-4A9B-B382-76750E19C9A1}" type="slidenum">
              <a:rPr lang="de-DE" altLang="de-DE" sz="1300"/>
              <a:pPr>
                <a:spcBef>
                  <a:spcPct val="0"/>
                </a:spcBef>
              </a:pPr>
              <a:t>111</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23961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64A6555-6743-4079-AC30-036901EE10AF}" type="slidenum">
              <a:rPr lang="de-DE" altLang="de-DE" sz="1300"/>
              <a:pPr>
                <a:spcBef>
                  <a:spcPct val="0"/>
                </a:spcBef>
              </a:pPr>
              <a:t>112</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64387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497AA5-954C-4973-83C7-D60787B80078}" type="slidenum">
              <a:rPr lang="de-DE" altLang="de-DE" sz="1300"/>
              <a:pPr>
                <a:spcBef>
                  <a:spcPct val="0"/>
                </a:spcBef>
              </a:pPr>
              <a:t>113</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3323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7BEE394-EEAE-4D03-A3F4-18B924EEEFD6}" type="slidenum">
              <a:rPr lang="de-DE" altLang="de-DE" sz="1300"/>
              <a:pPr>
                <a:spcBef>
                  <a:spcPct val="0"/>
                </a:spcBef>
              </a:pPr>
              <a:t>114</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2148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EC34870-1CB4-4D87-89EC-334D94E06510}" type="slidenum">
              <a:rPr lang="de-DE" altLang="de-DE" sz="1300"/>
              <a:pPr>
                <a:spcBef>
                  <a:spcPct val="0"/>
                </a:spcBef>
              </a:pPr>
              <a:t>115</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525667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EC34870-1CB4-4D87-89EC-334D94E06510}" type="slidenum">
              <a:rPr lang="de-DE" altLang="de-DE" sz="1300"/>
              <a:pPr>
                <a:spcBef>
                  <a:spcPct val="0"/>
                </a:spcBef>
              </a:pPr>
              <a:t>116</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525667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E4C6E7D-9A40-4DA6-86AD-4E6A6B0662CA}" type="slidenum">
              <a:rPr lang="de-DE" altLang="de-DE" sz="1300"/>
              <a:pPr>
                <a:spcBef>
                  <a:spcPct val="0"/>
                </a:spcBef>
              </a:pPr>
              <a:t>117</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13877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03C42E3-C2A2-4898-A88F-8C1317EF7C0A}" type="slidenum">
              <a:rPr lang="de-DE" altLang="de-DE" sz="1300"/>
              <a:pPr>
                <a:spcBef>
                  <a:spcPct val="0"/>
                </a:spcBef>
              </a:pPr>
              <a:t>118</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426531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CBF637-ED6D-4251-B091-B26D2E0F37A2}" type="slidenum">
              <a:rPr lang="de-DE" altLang="de-DE" sz="1300"/>
              <a:pPr>
                <a:spcBef>
                  <a:spcPct val="0"/>
                </a:spcBef>
              </a:pPr>
              <a:t>119</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51966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2281DC2-78C9-4A2A-A9E5-BF7BD64ECB6C}" type="slidenum">
              <a:rPr lang="de-DE" altLang="de-DE" sz="1300"/>
              <a:pPr>
                <a:spcBef>
                  <a:spcPct val="0"/>
                </a:spcBef>
              </a:pPr>
              <a:t>120</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79804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2281DC2-78C9-4A2A-A9E5-BF7BD64ECB6C}" type="slidenum">
              <a:rPr lang="de-DE" altLang="de-DE" sz="1300"/>
              <a:pPr>
                <a:spcBef>
                  <a:spcPct val="0"/>
                </a:spcBef>
              </a:pPr>
              <a:t>121</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79804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19A8C29-7633-4117-B00B-7EC96F936C15}" type="slidenum">
              <a:rPr lang="de-DE" altLang="de-DE" sz="1300"/>
              <a:pPr>
                <a:spcBef>
                  <a:spcPct val="0"/>
                </a:spcBef>
              </a:pPr>
              <a:t>122</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41893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A057103-8840-4936-BFA4-C19461252B5F}" type="slidenum">
              <a:rPr lang="de-DE" altLang="de-DE" sz="1300"/>
              <a:pPr>
                <a:spcBef>
                  <a:spcPct val="0"/>
                </a:spcBef>
              </a:pPr>
              <a:t>123</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39339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15BC6F3-69ED-4E56-BD03-47C51A8D9B2D}" type="slidenum">
              <a:rPr lang="de-DE" altLang="de-DE" sz="1300"/>
              <a:pPr>
                <a:spcBef>
                  <a:spcPct val="0"/>
                </a:spcBef>
              </a:pPr>
              <a:t>124</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91414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9787B1A-AE19-480F-B147-8AFDD4D89D41}" type="slidenum">
              <a:rPr lang="de-DE" altLang="de-DE" sz="1300"/>
              <a:pPr>
                <a:spcBef>
                  <a:spcPct val="0"/>
                </a:spcBef>
              </a:pPr>
              <a:t>125</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90646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AEF7A3F-D6AD-4A87-A8DD-812156D221A1}" type="slidenum">
              <a:rPr lang="de-DE" altLang="de-DE" sz="1300"/>
              <a:pPr>
                <a:spcBef>
                  <a:spcPct val="0"/>
                </a:spcBef>
              </a:pPr>
              <a:t>126</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445880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3594EEA-1C13-4A17-A3A8-13C592ABBB1A}" type="slidenum">
              <a:rPr lang="de-DE" altLang="de-DE" sz="1300"/>
              <a:pPr>
                <a:spcBef>
                  <a:spcPct val="0"/>
                </a:spcBef>
              </a:pPr>
              <a:t>127</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530926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7168F82-A0EC-415E-AA18-EB57D031DE05}" type="slidenum">
              <a:rPr lang="de-DE" altLang="de-DE" sz="1300"/>
              <a:pPr>
                <a:spcBef>
                  <a:spcPct val="0"/>
                </a:spcBef>
              </a:pPr>
              <a:t>128</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040427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7A87206-FED0-4485-99DB-726B069072B1}" type="slidenum">
              <a:rPr lang="de-DE" altLang="de-DE" sz="1300"/>
              <a:pPr>
                <a:spcBef>
                  <a:spcPct val="0"/>
                </a:spcBef>
              </a:pPr>
              <a:t>129</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421396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D6257A1-B1A1-432A-8231-E2B6E59D30BB}" type="slidenum">
              <a:rPr lang="de-DE" altLang="de-DE" sz="1300"/>
              <a:pPr>
                <a:spcBef>
                  <a:spcPct val="0"/>
                </a:spcBef>
              </a:pPr>
              <a:t>130</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625855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A5B12-42BB-403F-BE05-44010909A7F4}" type="slidenum">
              <a:rPr lang="de-DE" altLang="de-DE" sz="1300"/>
              <a:pPr>
                <a:spcBef>
                  <a:spcPct val="0"/>
                </a:spcBef>
              </a:pPr>
              <a:t>131</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238765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132</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133</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134</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135</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136</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137</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138</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139</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DD1A944-FC8C-4F97-A1B4-D34C5C90D560}" type="slidenum">
              <a:rPr lang="de-DE" altLang="de-DE" sz="1300"/>
              <a:pPr>
                <a:spcBef>
                  <a:spcPct val="0"/>
                </a:spcBef>
              </a:pPr>
              <a:t>141</a:t>
            </a:fld>
            <a:endParaRPr lang="de-DE" altLang="de-DE" sz="1300"/>
          </a:p>
        </p:txBody>
      </p:sp>
      <p:sp>
        <p:nvSpPr>
          <p:cNvPr id="302083" name="Rectangle 2"/>
          <p:cNvSpPr>
            <a:spLocks noGrp="1" noRot="1" noChangeAspect="1" noChangeArrowheads="1" noTextEdit="1"/>
          </p:cNvSpPr>
          <p:nvPr>
            <p:ph type="sldImg"/>
          </p:nvPr>
        </p:nvSpPr>
        <p:spPr>
          <a:xfrm>
            <a:off x="138113" y="768350"/>
            <a:ext cx="6823075" cy="3836988"/>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362692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25A08D9-0358-4E8B-B07E-335766C7BABA}" type="slidenum">
              <a:rPr lang="de-DE" altLang="de-DE" sz="1300"/>
              <a:pPr>
                <a:spcBef>
                  <a:spcPct val="0"/>
                </a:spcBef>
              </a:pPr>
              <a:t>142</a:t>
            </a:fld>
            <a:endParaRPr lang="de-DE" altLang="de-DE" sz="1300"/>
          </a:p>
        </p:txBody>
      </p:sp>
      <p:sp>
        <p:nvSpPr>
          <p:cNvPr id="283651" name="Rectangle 2"/>
          <p:cNvSpPr>
            <a:spLocks noGrp="1" noRot="1" noChangeAspect="1" noChangeArrowheads="1" noTextEdit="1"/>
          </p:cNvSpPr>
          <p:nvPr>
            <p:ph type="sldImg"/>
          </p:nvPr>
        </p:nvSpPr>
        <p:spPr>
          <a:xfrm>
            <a:off x="141288" y="768350"/>
            <a:ext cx="6821487"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973088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229F64D-B2EC-43B0-92B1-A94DF653FCC9}" type="slidenum">
              <a:rPr lang="de-DE" altLang="de-DE" sz="1300"/>
              <a:pPr>
                <a:spcBef>
                  <a:spcPct val="0"/>
                </a:spcBef>
              </a:pPr>
              <a:t>143</a:t>
            </a:fld>
            <a:endParaRPr lang="de-DE" altLang="de-DE" sz="1300"/>
          </a:p>
        </p:txBody>
      </p:sp>
      <p:sp>
        <p:nvSpPr>
          <p:cNvPr id="285699" name="Rectangle 2"/>
          <p:cNvSpPr>
            <a:spLocks noGrp="1" noRot="1" noChangeAspect="1" noChangeArrowheads="1" noTextEdit="1"/>
          </p:cNvSpPr>
          <p:nvPr>
            <p:ph type="sldImg"/>
          </p:nvPr>
        </p:nvSpPr>
        <p:spPr>
          <a:xfrm>
            <a:off x="141288" y="768350"/>
            <a:ext cx="6821487"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181435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623DEBA-0551-45F8-B3BC-EAD5561985F3}" type="slidenum">
              <a:rPr lang="de-DE" altLang="de-DE" sz="1300"/>
              <a:pPr>
                <a:spcBef>
                  <a:spcPct val="0"/>
                </a:spcBef>
              </a:pPr>
              <a:t>144</a:t>
            </a:fld>
            <a:endParaRPr lang="de-DE" altLang="de-DE" sz="1300"/>
          </a:p>
        </p:txBody>
      </p:sp>
      <p:sp>
        <p:nvSpPr>
          <p:cNvPr id="287747" name="Rectangle 2"/>
          <p:cNvSpPr>
            <a:spLocks noGrp="1" noRot="1" noChangeAspect="1" noChangeArrowheads="1" noTextEdit="1"/>
          </p:cNvSpPr>
          <p:nvPr>
            <p:ph type="sldImg"/>
          </p:nvPr>
        </p:nvSpPr>
        <p:spPr>
          <a:xfrm>
            <a:off x="141288" y="768350"/>
            <a:ext cx="6821487"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79148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5886384-662A-4833-9CD9-8303855B1681}" type="slidenum">
              <a:rPr lang="de-DE" altLang="de-DE" sz="1300"/>
              <a:pPr>
                <a:spcBef>
                  <a:spcPct val="0"/>
                </a:spcBef>
              </a:pPr>
              <a:t>145</a:t>
            </a:fld>
            <a:endParaRPr lang="de-DE" altLang="de-DE" sz="1300"/>
          </a:p>
        </p:txBody>
      </p:sp>
      <p:sp>
        <p:nvSpPr>
          <p:cNvPr id="289795" name="Rectangle 2"/>
          <p:cNvSpPr>
            <a:spLocks noGrp="1" noRot="1" noChangeAspect="1" noChangeArrowheads="1" noTextEdit="1"/>
          </p:cNvSpPr>
          <p:nvPr>
            <p:ph type="sldImg"/>
          </p:nvPr>
        </p:nvSpPr>
        <p:spPr>
          <a:xfrm>
            <a:off x="141288" y="768350"/>
            <a:ext cx="6821487"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982698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AFBEA40-DA9A-45A1-83CC-C35F2D7023D0}" type="slidenum">
              <a:rPr lang="de-DE" altLang="de-DE" sz="1300"/>
              <a:pPr>
                <a:spcBef>
                  <a:spcPct val="0"/>
                </a:spcBef>
              </a:pPr>
              <a:t>146</a:t>
            </a:fld>
            <a:endParaRPr lang="de-DE" altLang="de-DE" sz="1300"/>
          </a:p>
        </p:txBody>
      </p:sp>
      <p:sp>
        <p:nvSpPr>
          <p:cNvPr id="291843" name="Rectangle 2"/>
          <p:cNvSpPr>
            <a:spLocks noGrp="1" noRot="1" noChangeAspect="1" noChangeArrowheads="1" noTextEdit="1"/>
          </p:cNvSpPr>
          <p:nvPr>
            <p:ph type="sldImg"/>
          </p:nvPr>
        </p:nvSpPr>
        <p:spPr>
          <a:xfrm>
            <a:off x="141288" y="768350"/>
            <a:ext cx="6821487"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53643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92C3EC5-34C8-4A26-9395-0FD464F99488}" type="slidenum">
              <a:rPr lang="de-DE" altLang="de-DE" sz="1300"/>
              <a:pPr>
                <a:spcBef>
                  <a:spcPct val="0"/>
                </a:spcBef>
              </a:pPr>
              <a:t>147</a:t>
            </a:fld>
            <a:endParaRPr lang="de-DE" altLang="de-DE" sz="1300"/>
          </a:p>
        </p:txBody>
      </p:sp>
      <p:sp>
        <p:nvSpPr>
          <p:cNvPr id="293891" name="Rectangle 1026"/>
          <p:cNvSpPr>
            <a:spLocks noGrp="1" noRot="1" noChangeAspect="1" noChangeArrowheads="1" noTextEdit="1"/>
          </p:cNvSpPr>
          <p:nvPr>
            <p:ph type="sldImg"/>
          </p:nvPr>
        </p:nvSpPr>
        <p:spPr>
          <a:xfrm>
            <a:off x="141288" y="768350"/>
            <a:ext cx="6821487" cy="3836988"/>
          </a:xfrm>
          <a:ln/>
        </p:spPr>
      </p:sp>
      <p:sp>
        <p:nvSpPr>
          <p:cNvPr id="293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76366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E15712-5427-47F2-A2AF-A5BC27883C14}" type="slidenum">
              <a:rPr lang="de-DE" altLang="de-DE" sz="1300"/>
              <a:pPr>
                <a:spcBef>
                  <a:spcPct val="0"/>
                </a:spcBef>
              </a:pPr>
              <a:t>148</a:t>
            </a:fld>
            <a:endParaRPr lang="de-DE" altLang="de-DE" sz="1300"/>
          </a:p>
        </p:txBody>
      </p:sp>
      <p:sp>
        <p:nvSpPr>
          <p:cNvPr id="295939" name="Rectangle 1026"/>
          <p:cNvSpPr>
            <a:spLocks noGrp="1" noRot="1" noChangeAspect="1" noChangeArrowheads="1" noTextEdit="1"/>
          </p:cNvSpPr>
          <p:nvPr>
            <p:ph type="sldImg"/>
          </p:nvPr>
        </p:nvSpPr>
        <p:spPr>
          <a:xfrm>
            <a:off x="141288" y="768350"/>
            <a:ext cx="6821487" cy="3836988"/>
          </a:xfrm>
          <a:ln/>
        </p:spPr>
      </p:sp>
      <p:sp>
        <p:nvSpPr>
          <p:cNvPr id="295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874745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941B324-DA12-4957-98E4-978A27928520}" type="slidenum">
              <a:rPr lang="de-DE" altLang="de-DE" sz="1300"/>
              <a:pPr>
                <a:spcBef>
                  <a:spcPct val="0"/>
                </a:spcBef>
              </a:pPr>
              <a:t>149</a:t>
            </a:fld>
            <a:endParaRPr lang="de-DE" altLang="de-DE" sz="1300"/>
          </a:p>
        </p:txBody>
      </p:sp>
      <p:sp>
        <p:nvSpPr>
          <p:cNvPr id="297987" name="Rectangle 2"/>
          <p:cNvSpPr>
            <a:spLocks noGrp="1" noRot="1" noChangeAspect="1" noChangeArrowheads="1" noTextEdit="1"/>
          </p:cNvSpPr>
          <p:nvPr>
            <p:ph type="sldImg"/>
          </p:nvPr>
        </p:nvSpPr>
        <p:spPr>
          <a:xfrm>
            <a:off x="141288" y="768350"/>
            <a:ext cx="6821487"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8121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DCD69C9F-78AC-407D-A265-C101B4BFA1F6}"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2 – Overhaaste conclusies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CD69C9F-78AC-407D-A265-C101B4BFA1F6}"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40.xml"/><Relationship Id="rId1" Type="http://schemas.openxmlformats.org/officeDocument/2006/relationships/slideLayout" Target="../slideLayouts/slideLayout5.xml"/><Relationship Id="rId4" Type="http://schemas.openxmlformats.org/officeDocument/2006/relationships/image" Target="../media/image88.pn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4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jpeg"/></Relationships>
</file>

<file path=ppt/slides/_rels/slide144.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14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6.jpeg"/><Relationship Id="rId4" Type="http://schemas.openxmlformats.org/officeDocument/2006/relationships/image" Target="../media/image95.jpeg"/></Relationships>
</file>

<file path=ppt/slides/_rels/slide1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45.xml"/><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dirty="0">
                <a:latin typeface="+mn-lt"/>
                <a:ea typeface="+mn-ea"/>
                <a:cs typeface="+mn-cs"/>
              </a:rPr>
              <a:t>MCT 2 B – Overhaaste conclusies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86950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a:t>
            </a:fld>
            <a:endParaRPr lang="de-DE" altLang="de-DE"/>
          </a:p>
        </p:txBody>
      </p:sp>
    </p:spTree>
    <p:extLst>
      <p:ext uri="{BB962C8B-B14F-4D97-AF65-F5344CB8AC3E}">
        <p14:creationId xmlns:p14="http://schemas.microsoft.com/office/powerpoint/2010/main" val="3008895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a:t>
            </a:fld>
            <a:endParaRPr lang="de-DE" altLang="de-DE"/>
          </a:p>
        </p:txBody>
      </p:sp>
    </p:spTree>
    <p:extLst>
      <p:ext uri="{BB962C8B-B14F-4D97-AF65-F5344CB8AC3E}">
        <p14:creationId xmlns:p14="http://schemas.microsoft.com/office/powerpoint/2010/main" val="281051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a:t>
            </a:fld>
            <a:endParaRPr lang="de-DE" altLang="de-DE"/>
          </a:p>
        </p:txBody>
      </p:sp>
    </p:spTree>
    <p:extLst>
      <p:ext uri="{BB962C8B-B14F-4D97-AF65-F5344CB8AC3E}">
        <p14:creationId xmlns:p14="http://schemas.microsoft.com/office/powerpoint/2010/main" val="3425325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a:t>
            </a:fld>
            <a:endParaRPr lang="de-DE" altLang="de-DE"/>
          </a:p>
        </p:txBody>
      </p:sp>
    </p:spTree>
    <p:extLst>
      <p:ext uri="{BB962C8B-B14F-4D97-AF65-F5344CB8AC3E}">
        <p14:creationId xmlns:p14="http://schemas.microsoft.com/office/powerpoint/2010/main" val="562337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al te zorgvuldig zijn bij het nemen van een beslissing (</a:t>
            </a:r>
            <a:r>
              <a:rPr lang="nl-NL" sz="2400" dirty="0">
                <a:solidFill>
                  <a:srgbClr val="004992"/>
                </a:solidFill>
                <a:latin typeface="Calibri Light"/>
                <a:ea typeface="ＭＳ Ｐゴシック" charset="0"/>
              </a:rPr>
              <a:t>nadeel:</a:t>
            </a:r>
            <a:r>
              <a:rPr lang="nl-NL" sz="2400" dirty="0">
                <a:solidFill>
                  <a:srgbClr val="333333"/>
                </a:solidFill>
                <a:latin typeface="Calibri Light"/>
                <a:ea typeface="ＭＳ Ｐゴシック" charset="0"/>
              </a:rPr>
              <a:t> tijdverlies).</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a:t>
            </a:fld>
            <a:endParaRPr lang="de-DE" altLang="de-DE"/>
          </a:p>
        </p:txBody>
      </p:sp>
    </p:spTree>
    <p:extLst>
      <p:ext uri="{BB962C8B-B14F-4D97-AF65-F5344CB8AC3E}">
        <p14:creationId xmlns:p14="http://schemas.microsoft.com/office/powerpoint/2010/main" val="109013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380516149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vogel?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93053924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vogel?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8</a:t>
            </a:fld>
            <a:endParaRPr lang="de-DE" altLang="de-DE"/>
          </a:p>
        </p:txBody>
      </p:sp>
    </p:spTree>
    <p:extLst>
      <p:ext uri="{BB962C8B-B14F-4D97-AF65-F5344CB8AC3E}">
        <p14:creationId xmlns:p14="http://schemas.microsoft.com/office/powerpoint/2010/main" val="3512925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355836693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vogel?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inbreker?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9</a:t>
            </a:fld>
            <a:endParaRPr lang="de-DE" altLang="de-DE"/>
          </a:p>
        </p:txBody>
      </p:sp>
    </p:spTree>
    <p:extLst>
      <p:ext uri="{BB962C8B-B14F-4D97-AF65-F5344CB8AC3E}">
        <p14:creationId xmlns:p14="http://schemas.microsoft.com/office/powerpoint/2010/main" val="304390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366374126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vogel?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inbreker?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kan zijn </a:t>
                      </a:r>
                      <a:r>
                        <a:rPr kumimoji="0" lang="nl-NL" sz="2000" b="0" i="0" u="none" strike="noStrike" cap="none" normalizeH="0" baseline="0" dirty="0">
                          <a:ln>
                            <a:noFill/>
                          </a:ln>
                          <a:solidFill>
                            <a:srgbClr val="333333"/>
                          </a:solidFill>
                          <a:effectLst/>
                          <a:latin typeface="Calibri Light"/>
                        </a:rPr>
                        <a:t>– maar er zijn veel andere verklaringen denkbaar </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(bv. kat in de struiken, wind) – bedenk dat acties, zoals het gooien van een steen, je duur kunnen komen te staan (bv. als je het huisdier van de buren raakt).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10</a:t>
            </a:fld>
            <a:endParaRPr lang="de-DE" altLang="de-DE"/>
          </a:p>
        </p:txBody>
      </p:sp>
    </p:spTree>
    <p:extLst>
      <p:ext uri="{BB962C8B-B14F-4D97-AF65-F5344CB8AC3E}">
        <p14:creationId xmlns:p14="http://schemas.microsoft.com/office/powerpoint/2010/main" val="302125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411057859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MS PGothic" pitchFamily="34" charset="-128"/>
                        </a:rPr>
                        <a:t>???</a:t>
                      </a:r>
                      <a:endParaRPr kumimoji="0" lang="de-DE" sz="18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155812366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a:t>
            </a:fld>
            <a:endParaRPr lang="de-DE" altLang="de-DE"/>
          </a:p>
        </p:txBody>
      </p:sp>
    </p:spTree>
    <p:extLst>
      <p:ext uri="{BB962C8B-B14F-4D97-AF65-F5344CB8AC3E}">
        <p14:creationId xmlns:p14="http://schemas.microsoft.com/office/powerpoint/2010/main" val="408180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3273507913"/>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a:t>
            </a:fld>
            <a:endParaRPr lang="de-DE" altLang="de-DE"/>
          </a:p>
        </p:txBody>
      </p:sp>
    </p:spTree>
    <p:extLst>
      <p:ext uri="{BB962C8B-B14F-4D97-AF65-F5344CB8AC3E}">
        <p14:creationId xmlns:p14="http://schemas.microsoft.com/office/powerpoint/2010/main" val="3473930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338635062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24536"/>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73"/>
          <p:cNvSpPr txBox="1">
            <a:spLocks noChangeArrowheads="1"/>
          </p:cNvSpPr>
          <p:nvPr/>
        </p:nvSpPr>
        <p:spPr bwMode="auto">
          <a:xfrm>
            <a:off x="5305499" y="4549477"/>
            <a:ext cx="64008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Tx/>
              <a:buNone/>
            </a:pPr>
            <a:r>
              <a:rPr lang="nl-NL" altLang="de-DE" sz="1800" dirty="0">
                <a:latin typeface="Calibri Light"/>
              </a:rPr>
              <a:t>In 1938 zorgde de radio-uitzending </a:t>
            </a:r>
            <a:r>
              <a:rPr lang="nl-NL" altLang="de-DE" sz="1800" i="1" dirty="0">
                <a:latin typeface="Calibri Light"/>
              </a:rPr>
              <a:t>War of the Worlds</a:t>
            </a:r>
            <a:r>
              <a:rPr lang="nl-NL" altLang="de-DE" sz="1800" dirty="0">
                <a:latin typeface="Calibri Light"/>
              </a:rPr>
              <a:t>, door </a:t>
            </a:r>
            <a:r>
              <a:rPr lang="nl-NL" altLang="de-DE" sz="1800" i="1" dirty="0">
                <a:latin typeface="Calibri Light"/>
              </a:rPr>
              <a:t>Orson Welles</a:t>
            </a:r>
            <a:r>
              <a:rPr lang="nl-NL" altLang="de-DE" sz="1800" dirty="0">
                <a:latin typeface="Calibri Light"/>
              </a:rPr>
              <a:t>, voor massale paniek in New York, omdat veel luisteraars dachten dat de aarde echt aangevallen werd door buitenaardse wezens.</a:t>
            </a:r>
          </a:p>
          <a:p>
            <a:pPr eaLnBrk="1" hangingPunct="1">
              <a:spcBef>
                <a:spcPts val="1200"/>
              </a:spcBef>
              <a:spcAft>
                <a:spcPts val="0"/>
              </a:spcAft>
              <a:buClrTx/>
              <a:buNone/>
            </a:pPr>
            <a:r>
              <a:rPr lang="nl-NL" altLang="de-DE" sz="1800" dirty="0">
                <a:solidFill>
                  <a:srgbClr val="004992"/>
                </a:solidFill>
                <a:latin typeface="Calibri Light"/>
              </a:rPr>
              <a:t>Verkeerde interpretatie: wat op de radio is, moet wel waar zijn!</a:t>
            </a:r>
            <a:endParaRPr lang="de-DE" altLang="de-DE" sz="18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a:t>
            </a:fld>
            <a:endParaRPr lang="de-DE" altLang="de-DE"/>
          </a:p>
        </p:txBody>
      </p:sp>
    </p:spTree>
    <p:extLst>
      <p:ext uri="{BB962C8B-B14F-4D97-AF65-F5344CB8AC3E}">
        <p14:creationId xmlns:p14="http://schemas.microsoft.com/office/powerpoint/2010/main" val="2179047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br>
              <a:rPr lang="nl-NL" sz="3600" dirty="0">
                <a:solidFill>
                  <a:srgbClr val="004992"/>
                </a:solidFill>
                <a:latin typeface="Calibri Light"/>
              </a:rPr>
            </a:br>
            <a:r>
              <a:rPr lang="nl-NL" sz="1800" dirty="0">
                <a:solidFill>
                  <a:srgbClr val="004992"/>
                </a:solidFill>
                <a:latin typeface="Calibri Light"/>
              </a:rPr>
              <a:t>(ga naar het eind van de presentatie voor een alternatieve oefening)</a:t>
            </a:r>
            <a:endParaRPr lang="en-US" dirty="0">
              <a:solidFill>
                <a:srgbClr val="004992"/>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3751659367"/>
              </p:ext>
            </p:extLst>
          </p:nvPr>
        </p:nvGraphicFramePr>
        <p:xfrm>
          <a:off x="408955" y="244368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complotdenkers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Argumenten voor?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5"/>
          <p:cNvGraphicFramePr>
            <a:graphicFrameLocks noGrp="1"/>
          </p:cNvGraphicFramePr>
          <p:nvPr>
            <p:extLst>
              <p:ext uri="{D42A27DB-BD31-4B8C-83A1-F6EECF244321}">
                <p14:modId xmlns:p14="http://schemas.microsoft.com/office/powerpoint/2010/main" val="3692209539"/>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complotdenkers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Vermeende motieven van de USA:</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zou </a:t>
                      </a:r>
                      <a:r>
                        <a:rPr kumimoji="0" lang="nl-NL" sz="1800" b="0" i="0" u="none" strike="noStrike" cap="none" normalizeH="0" baseline="0">
                          <a:ln>
                            <a:noFill/>
                          </a:ln>
                          <a:solidFill>
                            <a:srgbClr val="333333"/>
                          </a:solidFill>
                          <a:effectLst/>
                          <a:latin typeface="Calibri Light"/>
                        </a:rPr>
                        <a:t>een “technologische overwinning” </a:t>
                      </a:r>
                      <a:r>
                        <a:rPr kumimoji="0" lang="nl-NL" sz="1800" b="0" i="0" u="none" strike="noStrike" cap="none" normalizeH="0" baseline="0" dirty="0">
                          <a:ln>
                            <a:noFill/>
                          </a:ln>
                          <a:solidFill>
                            <a:srgbClr val="333333"/>
                          </a:solidFill>
                          <a:effectLst/>
                          <a:latin typeface="Calibri Light"/>
                        </a:rPr>
                        <a:t>zijn in de ruimtewedloop met Rusland. Dit land had al eerder een satelliet in de ruimte gelanceerd.</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Afleidingsmanoevre voor de Vietnam-oorlog.</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De NASA verzon zelf de maanlanding, omdat ze vreesde dat de regering zou gaan snoeien in het budget.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358709502"/>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Voor: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049472793"/>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1" i="0" u="none" strike="noStrike" cap="none" normalizeH="0" baseline="0" dirty="0">
                          <a:ln>
                            <a:noFill/>
                          </a:ln>
                          <a:solidFill>
                            <a:srgbClr val="333333"/>
                          </a:solidFill>
                          <a:effectLst/>
                          <a:latin typeface="Calibri Light"/>
                        </a:rPr>
                        <a:t>Voor: </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a:ln>
                            <a:noFill/>
                          </a:ln>
                          <a:solidFill>
                            <a:srgbClr val="333333"/>
                          </a:solidFill>
                          <a:effectLst/>
                          <a:latin typeface="Calibri Light"/>
                        </a:rPr>
                        <a:t>“Wapperende vlag”: </a:t>
                      </a:r>
                      <a:r>
                        <a:rPr kumimoji="0" lang="nl-NL" sz="1800" b="0" i="0" u="none" strike="noStrike" cap="none" normalizeH="0" baseline="0" dirty="0">
                          <a:ln>
                            <a:noFill/>
                          </a:ln>
                          <a:solidFill>
                            <a:srgbClr val="333333"/>
                          </a:solidFill>
                          <a:effectLst/>
                          <a:latin typeface="Calibri Light"/>
                        </a:rPr>
                        <a:t>onmogelijk omdat er geen atmosfeer/wind is op de maan.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Foto’s </a:t>
                      </a:r>
                      <a:r>
                        <a:rPr kumimoji="0" lang="nl-NL" sz="1800" b="0" i="0" u="none" strike="noStrike" cap="none" normalizeH="0" baseline="0">
                          <a:ln>
                            <a:noFill/>
                          </a:ln>
                          <a:solidFill>
                            <a:srgbClr val="333333"/>
                          </a:solidFill>
                          <a:effectLst/>
                          <a:latin typeface="Calibri Light"/>
                        </a:rPr>
                        <a:t>van “een </a:t>
                      </a:r>
                      <a:r>
                        <a:rPr kumimoji="0" lang="nl-NL" sz="1800" b="0" i="0" u="none" strike="noStrike" cap="none" normalizeH="0" baseline="0" dirty="0">
                          <a:ln>
                            <a:noFill/>
                          </a:ln>
                          <a:solidFill>
                            <a:srgbClr val="333333"/>
                          </a:solidFill>
                          <a:effectLst/>
                          <a:latin typeface="Calibri Light"/>
                        </a:rPr>
                        <a:t>hemel </a:t>
                      </a:r>
                      <a:r>
                        <a:rPr kumimoji="0" lang="nl-NL" sz="1800" b="0" i="0" u="none" strike="noStrike" cap="none" normalizeH="0" baseline="0">
                          <a:ln>
                            <a:noFill/>
                          </a:ln>
                          <a:solidFill>
                            <a:srgbClr val="333333"/>
                          </a:solidFill>
                          <a:effectLst/>
                          <a:latin typeface="Calibri Light"/>
                        </a:rPr>
                        <a:t>zonder sterren” </a:t>
                      </a:r>
                      <a:r>
                        <a:rPr kumimoji="0" lang="nl-NL" sz="1800" b="0" i="0" u="none" strike="noStrike" cap="none" normalizeH="0" baseline="0" dirty="0">
                          <a:ln>
                            <a:noFill/>
                          </a:ln>
                          <a:solidFill>
                            <a:srgbClr val="333333"/>
                          </a:solidFill>
                          <a:effectLst/>
                          <a:latin typeface="Calibri Light"/>
                        </a:rPr>
                        <a:t>en </a:t>
                      </a:r>
                      <a:r>
                        <a:rPr kumimoji="0" lang="nl-NL" sz="1800" b="0" i="0" u="none" strike="noStrike" cap="none" normalizeH="0" baseline="0">
                          <a:ln>
                            <a:noFill/>
                          </a:ln>
                          <a:solidFill>
                            <a:srgbClr val="333333"/>
                          </a:solidFill>
                          <a:effectLst/>
                          <a:latin typeface="Calibri Light"/>
                        </a:rPr>
                        <a:t>de “wisselende schaduwen” </a:t>
                      </a:r>
                      <a:r>
                        <a:rPr kumimoji="0" lang="nl-NL" sz="1800" b="0" i="0" u="none" strike="noStrike" cap="none" normalizeH="0" baseline="0" dirty="0">
                          <a:ln>
                            <a:noFill/>
                          </a:ln>
                          <a:solidFill>
                            <a:srgbClr val="333333"/>
                          </a:solidFill>
                          <a:effectLst/>
                          <a:latin typeface="Calibri Light"/>
                        </a:rPr>
                        <a:t>wijzen er op dat ze in een filmstudio zijn gemaakt.</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Astronaut Armstrongs radio-boodschap: hij antwoordt te snel na de laatste zin van president Nixon. Het uitzenden van radiosignalen kost meer tijd dan het Amstrong kostte om met een antwoord te komen.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3913677292"/>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Tegen: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573311446"/>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1" i="0" u="none" strike="noStrike" cap="none" normalizeH="0" baseline="0" dirty="0">
                          <a:ln>
                            <a:noFill/>
                          </a:ln>
                          <a:solidFill>
                            <a:srgbClr val="333333"/>
                          </a:solidFill>
                          <a:effectLst/>
                          <a:latin typeface="Calibri Light"/>
                        </a:rPr>
                        <a:t>Tegen: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wapperen van de vlag ontstond door het vaststampen van de vlaggenstok met een dwarsstang in de maan.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Op nachtfoto’s worden zwakke lichtbronnen (sterren) niet weergeven t.g.v. belichtingstijd.</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De wisselende schaduwen werden veroorzaakt door het ongelijkmatige maanoppervlak.</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interview is bewerkt om het aanvankelijke tijdsverschil tussen de reacties van Nixon en Armstrong weg te poetsen.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58" name="Text Box 3"/>
          <p:cNvSpPr txBox="1">
            <a:spLocks noChangeArrowheads="1"/>
          </p:cNvSpPr>
          <p:nvPr/>
        </p:nvSpPr>
        <p:spPr bwMode="auto">
          <a:xfrm>
            <a:off x="408955" y="2312440"/>
            <a:ext cx="11376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2200" dirty="0">
                <a:latin typeface="Calibri Light"/>
              </a:rPr>
              <a:t>Is de maanlanding in scène gezet door de USA regering?</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sp>
        <p:nvSpPr>
          <p:cNvPr id="16" name="Text Box 8"/>
          <p:cNvSpPr txBox="1">
            <a:spLocks noChangeArrowheads="1"/>
          </p:cNvSpPr>
          <p:nvPr/>
        </p:nvSpPr>
        <p:spPr bwMode="auto">
          <a:xfrm>
            <a:off x="4138971" y="3496940"/>
            <a:ext cx="7609984"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Tx/>
              <a:buNone/>
            </a:pPr>
            <a:r>
              <a:rPr lang="nl-NL" altLang="de-DE" sz="2000" dirty="0">
                <a:latin typeface="Calibri Light"/>
              </a:rPr>
              <a:t>Regisseur Roland Emmerich (Maker van de film Independence Day, 1996):</a:t>
            </a:r>
          </a:p>
          <a:p>
            <a:pPr eaLnBrk="1" hangingPunct="1">
              <a:spcBef>
                <a:spcPts val="1200"/>
              </a:spcBef>
              <a:spcAft>
                <a:spcPts val="0"/>
              </a:spcAft>
              <a:buClrTx/>
              <a:buNone/>
            </a:pPr>
            <a:r>
              <a:rPr lang="nl-NL" altLang="de-DE" sz="2000" i="1">
                <a:latin typeface="Calibri Light"/>
              </a:rPr>
              <a:t>“De </a:t>
            </a:r>
            <a:r>
              <a:rPr lang="nl-NL" altLang="de-DE" sz="2000" i="1" dirty="0">
                <a:latin typeface="Calibri Light"/>
              </a:rPr>
              <a:t>maanlanding was bijna te mooi om waar te zijn. Het was in de jaren ’60 echter technisch onmogelijk om een dergelijke maanlanding in scène te zetten. Zelfs met de huidige filmapparatuur zou dit nog lastig </a:t>
            </a:r>
            <a:r>
              <a:rPr lang="nl-NL" altLang="de-DE" sz="2000" i="1">
                <a:latin typeface="Calibri Light"/>
              </a:rPr>
              <a:t>zijn.”</a:t>
            </a:r>
            <a:endParaRPr lang="de-DE" altLang="de-DE" sz="2000" i="1" dirty="0">
              <a:latin typeface="Calibri Light"/>
            </a:endParaRPr>
          </a:p>
        </p:txBody>
      </p:sp>
      <p:sp>
        <p:nvSpPr>
          <p:cNvPr id="17" name="Textfeld 7"/>
          <p:cNvSpPr txBox="1">
            <a:spLocks noChangeArrowheads="1"/>
          </p:cNvSpPr>
          <p:nvPr/>
        </p:nvSpPr>
        <p:spPr bwMode="auto">
          <a:xfrm>
            <a:off x="4139115" y="5229200"/>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Bron: German television station ZDF</a:t>
            </a:r>
            <a:r>
              <a:rPr lang="de-DE" altLang="de-DE" sz="1200">
                <a:latin typeface="+mj-lt"/>
              </a:rPr>
              <a:t>: “Vorsicht Verschwörung” </a:t>
            </a:r>
            <a:r>
              <a:rPr lang="de-DE" altLang="de-DE" sz="1200" dirty="0">
                <a:latin typeface="+mj-lt"/>
              </a:rPr>
              <a:t>(Pas op voor complotten) </a:t>
            </a:r>
          </a:p>
        </p:txBody>
      </p:sp>
      <p:sp>
        <p:nvSpPr>
          <p:cNvPr id="18" name="Rectangle 17"/>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Nee! </a:t>
            </a:r>
            <a:endParaRPr lang="de-DE" altLang="de-DE" sz="40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0"/>
              </a:spcBef>
              <a:defRPr/>
            </a:pPr>
            <a:r>
              <a:rPr lang="de-DE" sz="240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wapperende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vlag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suggereert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foto</a:t>
            </a:r>
            <a:r>
              <a:rPr lang="en-US" altLang="nl-NL" sz="2400" dirty="0" err="1">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s</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studio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gemaakt</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en-US" altLang="de-DE" sz="2400">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wapperende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vlag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suggereert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foto</a:t>
            </a:r>
            <a:r>
              <a:rPr lang="en-US" altLang="nl-NL" sz="2400" dirty="0" err="1">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s</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studio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gemaakt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Alternatieve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uitgesloten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afwezigheid</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sterrenhemel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verklaard</a:t>
            </a:r>
            <a:r>
              <a:rPr lang="en-US" altLang="de-DE" sz="2400" dirty="0">
                <a:solidFill>
                  <a:srgbClr val="333333"/>
                </a:solidFill>
                <a:latin typeface="Calibri Light"/>
                <a:ea typeface="MS PGothic" panose="020B0600070205080204" pitchFamily="34" charset="-128"/>
              </a:rPr>
              <a:t> door de </a:t>
            </a:r>
            <a:r>
              <a:rPr lang="en-US" altLang="de-DE" sz="2400" dirty="0" err="1">
                <a:solidFill>
                  <a:srgbClr val="333333"/>
                </a:solidFill>
                <a:latin typeface="Calibri Light"/>
                <a:ea typeface="MS PGothic" panose="020B0600070205080204" pitchFamily="34" charset="-128"/>
              </a:rPr>
              <a:t>technische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beperkingen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nachtfotografie</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Mythes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feiten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getrokken</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belang</a:t>
            </a:r>
            <a:r>
              <a:rPr lang="en-US" altLang="de-DE" sz="2400" dirty="0">
                <a:solidFill>
                  <a:srgbClr val="333333"/>
                </a:solidFill>
                <a:latin typeface="Calibri Light"/>
                <a:ea typeface="MS PGothic" panose="020B0600070205080204" pitchFamily="34" charset="-128"/>
              </a:rPr>
              <a:t> van details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overdreven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a:solidFill>
                  <a:srgbClr val="333333"/>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cs typeface="Times New Roman" pitchFamily="18" charset="0"/>
              </a:rPr>
              <a:t>Dit soort eenvoudige verklaringen verminderde de angst en gaf de illusie van controle.</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6" name="Content Placeholder 5"/>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6" name="Content Placeholder 5"/>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a:p>
            <a:pPr lvl="0" defTabSz="914400" fontAlgn="base">
              <a:buClr>
                <a:srgbClr val="336699"/>
              </a:buClr>
              <a:defRPr/>
            </a:pPr>
            <a:r>
              <a:rPr lang="nl-NL" sz="2400" dirty="0">
                <a:solidFill>
                  <a:srgbClr val="333333"/>
                </a:solidFill>
                <a:latin typeface="Calibri Light"/>
                <a:ea typeface="MS PGothic" panose="020B0600070205080204" pitchFamily="34" charset="-128"/>
                <a:cs typeface="Times New Roman" pitchFamily="18" charset="0"/>
              </a:rPr>
              <a:t>Deze manier van beslissen kan snel leiden tot fouten. Daarom is het raadzaam bij het nemen van een beslissing </a:t>
            </a:r>
            <a:r>
              <a:rPr lang="nl-NL" sz="2400" dirty="0">
                <a:solidFill>
                  <a:srgbClr val="004992"/>
                </a:solidFill>
                <a:latin typeface="Calibri Light"/>
                <a:ea typeface="MS PGothic" panose="020B0600070205080204" pitchFamily="34" charset="-128"/>
                <a:cs typeface="Times New Roman" pitchFamily="18" charset="0"/>
              </a:rPr>
              <a:t>alle beschikbare informatie </a:t>
            </a:r>
            <a:r>
              <a:rPr lang="nl-NL" sz="2400" dirty="0">
                <a:solidFill>
                  <a:srgbClr val="333333"/>
                </a:solidFill>
                <a:latin typeface="Calibri Light"/>
                <a:ea typeface="MS PGothic" panose="020B0600070205080204" pitchFamily="34" charset="-128"/>
                <a:cs typeface="Times New Roman" pitchFamily="18" charset="0"/>
              </a:rPr>
              <a:t>te overwegen.</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27</a:t>
            </a:fld>
            <a:endParaRPr lang="de-DE" altLang="de-DE"/>
          </a:p>
        </p:txBody>
      </p:sp>
    </p:spTree>
    <p:extLst>
      <p:ext uri="{BB962C8B-B14F-4D97-AF65-F5344CB8AC3E}">
        <p14:creationId xmlns:p14="http://schemas.microsoft.com/office/powerpoint/2010/main" val="3559081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407180165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54925787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29</a:t>
            </a:fld>
            <a:endParaRPr lang="de-DE" altLang="de-DE"/>
          </a:p>
        </p:txBody>
      </p:sp>
    </p:spTree>
    <p:extLst>
      <p:ext uri="{BB962C8B-B14F-4D97-AF65-F5344CB8AC3E}">
        <p14:creationId xmlns:p14="http://schemas.microsoft.com/office/powerpoint/2010/main" val="1185825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10960270"/>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30</a:t>
            </a:fld>
            <a:endParaRPr lang="de-DE" altLang="de-DE"/>
          </a:p>
        </p:txBody>
      </p:sp>
    </p:spTree>
    <p:extLst>
      <p:ext uri="{BB962C8B-B14F-4D97-AF65-F5344CB8AC3E}">
        <p14:creationId xmlns:p14="http://schemas.microsoft.com/office/powerpoint/2010/main" val="2502185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374431401"/>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31</a:t>
            </a:fld>
            <a:endParaRPr lang="de-DE" altLang="de-DE"/>
          </a:p>
        </p:txBody>
      </p:sp>
    </p:spTree>
    <p:extLst>
      <p:ext uri="{BB962C8B-B14F-4D97-AF65-F5344CB8AC3E}">
        <p14:creationId xmlns:p14="http://schemas.microsoft.com/office/powerpoint/2010/main" val="3944520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39235534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32</a:t>
            </a:fld>
            <a:endParaRPr lang="de-DE" altLang="de-DE"/>
          </a:p>
        </p:txBody>
      </p:sp>
    </p:spTree>
    <p:extLst>
      <p:ext uri="{BB962C8B-B14F-4D97-AF65-F5344CB8AC3E}">
        <p14:creationId xmlns:p14="http://schemas.microsoft.com/office/powerpoint/2010/main" val="2071929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675765108"/>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33</a:t>
            </a:fld>
            <a:endParaRPr lang="de-DE" altLang="de-DE"/>
          </a:p>
        </p:txBody>
      </p:sp>
    </p:spTree>
    <p:extLst>
      <p:ext uri="{BB962C8B-B14F-4D97-AF65-F5344CB8AC3E}">
        <p14:creationId xmlns:p14="http://schemas.microsoft.com/office/powerpoint/2010/main" val="2167045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45409093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weg naar een vriend moet ik drie keer stoppen voor een rood stoplicht.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34</a:t>
            </a:fld>
            <a:endParaRPr lang="de-DE" altLang="de-DE"/>
          </a:p>
        </p:txBody>
      </p:sp>
    </p:spTree>
    <p:extLst>
      <p:ext uri="{BB962C8B-B14F-4D97-AF65-F5344CB8AC3E}">
        <p14:creationId xmlns:p14="http://schemas.microsoft.com/office/powerpoint/2010/main" val="2927781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194711731"/>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weg naar een vriend moet ik drie keer stoppen voor een rood stoplicht.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Ik ben in gevaar – iemand wil mij kwaad doen.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35</a:t>
            </a:fld>
            <a:endParaRPr lang="de-DE" altLang="de-DE"/>
          </a:p>
        </p:txBody>
      </p:sp>
    </p:spTree>
    <p:extLst>
      <p:ext uri="{BB962C8B-B14F-4D97-AF65-F5344CB8AC3E}">
        <p14:creationId xmlns:p14="http://schemas.microsoft.com/office/powerpoint/2010/main" val="2448723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143908752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weg naar een vriend moet ik drie keer stoppen voor een rood stoplicht.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Ik ben in gevaar – iemand wil mij kwaad doen.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(wanneer je haast hebt valt het je meer op dat veel stoplichten op rood staan).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36</a:t>
            </a:fld>
            <a:endParaRPr lang="de-DE" altLang="de-DE"/>
          </a:p>
        </p:txBody>
      </p:sp>
    </p:spTree>
    <p:extLst>
      <p:ext uri="{BB962C8B-B14F-4D97-AF65-F5344CB8AC3E}">
        <p14:creationId xmlns:p14="http://schemas.microsoft.com/office/powerpoint/2010/main" val="40294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9"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nl-NL" altLang="de-DE" sz="200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905468837"/>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0000"/>
                          </a:solidFill>
                          <a:effectLst/>
                          <a:latin typeface="Calibri Light"/>
                        </a:rPr>
                        <a:t>Ik ben in gevaar – iemand wil mij kwaad doen.</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(wanneer je haast hebt valt het je meer op dat veel stoplichten op rood staan).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37</a:t>
            </a:fld>
            <a:endParaRPr lang="de-DE" altLang="de-DE"/>
          </a:p>
        </p:txBody>
      </p:sp>
    </p:spTree>
    <p:extLst>
      <p:ext uri="{BB962C8B-B14F-4D97-AF65-F5344CB8AC3E}">
        <p14:creationId xmlns:p14="http://schemas.microsoft.com/office/powerpoint/2010/main" val="563944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39</a:t>
            </a:fld>
            <a:endParaRPr lang="de-DE" altLang="de-DE"/>
          </a:p>
        </p:txBody>
      </p:sp>
    </p:spTree>
    <p:extLst>
      <p:ext uri="{BB962C8B-B14F-4D97-AF65-F5344CB8AC3E}">
        <p14:creationId xmlns:p14="http://schemas.microsoft.com/office/powerpoint/2010/main" val="2162797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a:p>
            <a:pPr marL="342900" indent="-342900" algn="l" eaLnBrk="1" hangingPunct="1">
              <a:buClr>
                <a:srgbClr val="333333"/>
              </a:buClr>
              <a:buFont typeface="WingDings"/>
              <a:buChar char=""/>
            </a:pPr>
            <a:r>
              <a:rPr lang="nl-NL" altLang="de-DE" sz="2400" dirty="0">
                <a:solidFill>
                  <a:srgbClr val="004992"/>
                </a:solidFill>
                <a:latin typeface="Calibri Light"/>
              </a:rPr>
              <a:t>Probeer geen haastige conclusies te trekken.</a:t>
            </a:r>
          </a:p>
          <a:p>
            <a:pPr marL="342900" indent="-342900" algn="l" eaLnBrk="1" hangingPunct="1">
              <a:buClr>
                <a:srgbClr val="333333"/>
              </a:buClr>
              <a:buFont typeface="WingDings"/>
              <a:buChar char=""/>
            </a:pPr>
            <a:r>
              <a:rPr lang="nl-NL" altLang="de-DE" sz="2400" dirty="0">
                <a:solidFill>
                  <a:srgbClr val="004992"/>
                </a:solidFill>
                <a:latin typeface="Calibri Light"/>
              </a:rPr>
              <a:t>Bespreek wat voor of tegen een antwoord pleit.</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40</a:t>
            </a:fld>
            <a:endParaRPr lang="de-DE" altLang="de-DE"/>
          </a:p>
        </p:txBody>
      </p:sp>
    </p:spTree>
    <p:extLst>
      <p:ext uri="{BB962C8B-B14F-4D97-AF65-F5344CB8AC3E}">
        <p14:creationId xmlns:p14="http://schemas.microsoft.com/office/powerpoint/2010/main" val="626250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000000"/>
                </a:solidFill>
                <a:latin typeface="Calibri Light"/>
                <a:ea typeface="MS PGothic" panose="020B0600070205080204" pitchFamily="34" charset="-128"/>
              </a:rPr>
              <a:t>Afbeelding 1</a:t>
            </a:r>
          </a:p>
          <a:p>
            <a:pPr lvl="0" defTabSz="914400" fontAlgn="base"/>
            <a:r>
              <a:rPr lang="nl-NL" altLang="de-DE" sz="2400" dirty="0">
                <a:solidFill>
                  <a:srgbClr val="000000"/>
                </a:solidFill>
                <a:latin typeface="Calibri Light"/>
                <a:ea typeface="MS PGothic" panose="020B0600070205080204" pitchFamily="34" charset="-128"/>
                <a:cs typeface="Times New Roman" panose="02020603050405020304" pitchFamily="18" charset="0"/>
              </a:rPr>
              <a:t>Er worden verschillende antwoorden gegeven. Bepreek met je groepsgenoten hoe waarschijnlijk je elk antwoord vindt en of je zeker genoeg bent om een beslissing te nemen.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E1D693C3-DD3E-C7F5-A78A-A604F52DF3F7}"/>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zou op dit plaatje afgebeeld kunnen worden?</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8">
            <a:extLst>
              <a:ext uri="{FF2B5EF4-FFF2-40B4-BE49-F238E27FC236}">
                <a16:creationId xmlns:a16="http://schemas.microsoft.com/office/drawing/2014/main" id="{EA745216-B76A-C070-23DE-7D96606413D4}"/>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09492E6A-3CF4-7741-36F6-B59CC2846C65}"/>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0">
            <a:extLst>
              <a:ext uri="{FF2B5EF4-FFF2-40B4-BE49-F238E27FC236}">
                <a16:creationId xmlns:a16="http://schemas.microsoft.com/office/drawing/2014/main" id="{25AF5907-86DF-8C21-61EC-75D1F9B688C2}"/>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1">
            <a:extLst>
              <a:ext uri="{FF2B5EF4-FFF2-40B4-BE49-F238E27FC236}">
                <a16:creationId xmlns:a16="http://schemas.microsoft.com/office/drawing/2014/main" id="{C52A9E6C-FDF3-8AED-FE4E-0A14394CA78C}"/>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2">
            <a:extLst>
              <a:ext uri="{FF2B5EF4-FFF2-40B4-BE49-F238E27FC236}">
                <a16:creationId xmlns:a16="http://schemas.microsoft.com/office/drawing/2014/main" id="{B98B42FC-C25F-9527-DF3E-1AB39C722B4B}"/>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3">
            <a:extLst>
              <a:ext uri="{FF2B5EF4-FFF2-40B4-BE49-F238E27FC236}">
                <a16:creationId xmlns:a16="http://schemas.microsoft.com/office/drawing/2014/main" id="{8F462208-C11D-C3CA-0710-A8F509337A5A}"/>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5521281A-C7D0-D871-2741-7178A1E27065}"/>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FD68E32F-A558-41D6-AAD0-E0AAA205429E}"/>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50</a:t>
            </a:fld>
            <a:endParaRPr lang="de-DE" altLang="de-DE"/>
          </a:p>
        </p:txBody>
      </p:sp>
    </p:spTree>
    <p:extLst>
      <p:ext uri="{BB962C8B-B14F-4D97-AF65-F5344CB8AC3E}">
        <p14:creationId xmlns:p14="http://schemas.microsoft.com/office/powerpoint/2010/main" val="12725324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2</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Nu geven we geen antwoorden. Kom zelf met ideeën over de afbeelding. </a:t>
            </a:r>
            <a:br>
              <a:rPr lang="nl-NL" altLang="de-DE" sz="2400" dirty="0">
                <a:solidFill>
                  <a:srgbClr val="333333"/>
                </a:solidFill>
                <a:latin typeface="Calibri Light"/>
                <a:ea typeface="MS PGothic" panose="020B0600070205080204" pitchFamily="34" charset="-128"/>
                <a:cs typeface="Times New Roman" panose="02020603050405020304" pitchFamily="18" charset="0"/>
              </a:rPr>
            </a:br>
            <a:r>
              <a:rPr lang="nl-NL" altLang="de-DE" sz="2400" dirty="0">
                <a:solidFill>
                  <a:srgbClr val="333333"/>
                </a:solidFill>
                <a:latin typeface="Calibri Light"/>
                <a:ea typeface="MS PGothic" panose="020B0600070205080204" pitchFamily="34" charset="-128"/>
                <a:cs typeface="Times New Roman" panose="02020603050405020304" pitchFamily="18" charset="0"/>
              </a:rPr>
              <a:t>Voel je vrij om verschillende mogelijkheden te noemen </a:t>
            </a:r>
            <a:r>
              <a:rPr lang="nl-NL" altLang="de-DE" sz="2400" dirty="0">
                <a:solidFill>
                  <a:srgbClr val="333333"/>
                </a:solidFill>
                <a:latin typeface="Calibri Light"/>
                <a:ea typeface="MS PGothic" panose="020B0600070205080204" pitchFamily="34" charset="-128"/>
                <a:cs typeface="Arial" panose="020B0604020202020204" pitchFamily="34" charset="0"/>
              </a:rPr>
              <a:t>en </a:t>
            </a:r>
            <a:r>
              <a:rPr lang="nl-NL" altLang="ko-KR" sz="2400" dirty="0">
                <a:solidFill>
                  <a:srgbClr val="333333"/>
                </a:solidFill>
                <a:latin typeface="Calibri Light"/>
                <a:ea typeface="MS PGothic" panose="020B0600070205080204" pitchFamily="34" charset="-128"/>
                <a:cs typeface="Arial" panose="020B0604020202020204" pitchFamily="34" charset="0"/>
              </a:rPr>
              <a:t>bepreek je beoordelingen met je groepsgenoten!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AD3562EE-8C69-75CA-4305-2FD15A5AB6A8}"/>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0CB67BEE-4361-376F-4EF1-FC3FD0AD786A}"/>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70AFC2A6-A9DD-26A3-6965-4EE4D4A787F1}"/>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786335DA-F1F2-E1B1-19C8-C538BE955F32}"/>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A6F1B48B-4E11-764A-4C6C-13FF4FB27E39}"/>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AAFCED25-856C-6C46-93FC-CF1C7622B5E6}"/>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08E3793A-B853-FCF4-ECBB-339328DD4831}"/>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2D7254D5-00E0-DD27-A424-108B382C3F08}"/>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59</a:t>
            </a:fld>
            <a:endParaRPr lang="de-DE" altLang="de-DE"/>
          </a:p>
        </p:txBody>
      </p:sp>
    </p:spTree>
    <p:extLst>
      <p:ext uri="{BB962C8B-B14F-4D97-AF65-F5344CB8AC3E}">
        <p14:creationId xmlns:p14="http://schemas.microsoft.com/office/powerpoint/2010/main" val="36015875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3</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EEBC9BF9-55CB-7401-1DB7-64A5953BE7AC}"/>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D9AA5B18-E9CC-B735-9872-819F194D1F76}"/>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DF5FCAB7-82EB-90D7-9135-91DE8B1FFEE6}"/>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8D9765C8-F084-F7F8-0DA2-CC0E31EA87FD}"/>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EE40E863-97F4-322D-BF9D-041768FFEFEF}"/>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770C882C-1E9B-0736-9250-42D9614B360C}"/>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E93E4F5F-D8E1-BD05-8A3D-A2E2B19BCDE7}"/>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CAB4A464-5B2E-D74B-CFAC-C9372ACD2247}"/>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32133FDB-E44D-D6CB-9966-E09B46219EA0}"/>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69</a:t>
            </a:fld>
            <a:endParaRPr lang="de-DE" altLang="de-DE"/>
          </a:p>
        </p:txBody>
      </p:sp>
    </p:spTree>
    <p:extLst>
      <p:ext uri="{BB962C8B-B14F-4D97-AF65-F5344CB8AC3E}">
        <p14:creationId xmlns:p14="http://schemas.microsoft.com/office/powerpoint/2010/main" val="20973380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4</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963BA6ED-0B76-5CD1-B2BA-F41F71F8907C}"/>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2" name="Content Placeholder 1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A17312FD-3E12-37F8-2EC8-866F7ED45EDB}"/>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F76F493E-3C6B-278A-A078-41DDEA301298}"/>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6CC2DEF2-0610-D897-B1EF-C4A92C79DBB0}"/>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FC329351-3DFD-294E-EB67-FBCDE31D84DC}"/>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E3012E3F-E66E-53A7-9B8F-168E1917AD5F}"/>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5F87A4E3-3E5B-A21E-DBC9-AFE5820692D9}"/>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04781C79-49C2-E20F-BB14-619A9FB15DEE}"/>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6F7FAE71-A3B3-A51E-822C-BF49580898E1}"/>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79</a:t>
            </a:fld>
            <a:endParaRPr lang="de-DE" altLang="de-DE"/>
          </a:p>
        </p:txBody>
      </p:sp>
    </p:spTree>
    <p:extLst>
      <p:ext uri="{BB962C8B-B14F-4D97-AF65-F5344CB8AC3E}">
        <p14:creationId xmlns:p14="http://schemas.microsoft.com/office/powerpoint/2010/main" val="4980794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pPr>
              <a:defRPr/>
            </a:pPr>
            <a:fld id="{DCD69C9F-78AC-407D-A265-C101B4BFA1F6}" type="slidenum">
              <a:rPr lang="de-DE" altLang="de-DE" smtClean="0"/>
              <a:pPr>
                <a:defRPr/>
              </a:pPr>
              <a:t>80</a:t>
            </a:fld>
            <a:endParaRPr lang="de-DE" altLang="de-DE"/>
          </a:p>
        </p:txBody>
      </p:sp>
    </p:spTree>
    <p:extLst>
      <p:ext uri="{BB962C8B-B14F-4D97-AF65-F5344CB8AC3E}">
        <p14:creationId xmlns:p14="http://schemas.microsoft.com/office/powerpoint/2010/main" val="39125499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ctr" defTabSz="914400" fontAlgn="base"/>
            <a:r>
              <a:rPr lang="de-DE" altLang="de-DE" sz="3600" dirty="0">
                <a:solidFill>
                  <a:srgbClr val="333333"/>
                </a:solidFill>
              </a:rPr>
              <a:t>Afbeelding 5</a:t>
            </a:r>
            <a:endParaRPr lang="en-US" sz="36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pPr>
              <a:defRPr/>
            </a:pPr>
            <a:fld id="{DCD69C9F-78AC-407D-A265-C101B4BFA1F6}"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E9F1F886-1C72-CA53-3911-79063E9F5B0A}"/>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DAA0906C-0737-A538-C007-17E206F728CD}"/>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FB194DAC-8E09-BDB9-3534-964C2588CA55}"/>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5AE6C792-5B44-3BFE-3B57-D9C6E9FFBFB4}"/>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EEC6EE83-69B8-9E95-7CF2-944205C667F6}"/>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380B18A4-A86B-4F18-C7B3-22013EF3D630}"/>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2634F247-3716-D7D9-D371-4251E607EC45}"/>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74D8721A-CA0A-F2A9-D5B1-E35480F9E43C}"/>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A608A213-521E-B522-F88F-5676974921D2}"/>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90</a:t>
            </a:fld>
            <a:endParaRPr lang="de-DE" altLang="de-DE"/>
          </a:p>
        </p:txBody>
      </p:sp>
    </p:spTree>
    <p:extLst>
      <p:ext uri="{BB962C8B-B14F-4D97-AF65-F5344CB8AC3E}">
        <p14:creationId xmlns:p14="http://schemas.microsoft.com/office/powerpoint/2010/main" val="16723670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7EB6A-E47E-1D4E-F5C4-F545844ACD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439B63-1864-3C64-E43C-CFAD61F461B2}"/>
              </a:ext>
            </a:extLst>
          </p:cNvPr>
          <p:cNvSpPr>
            <a:spLocks noGrp="1"/>
          </p:cNvSpPr>
          <p:nvPr>
            <p:ph idx="1"/>
          </p:nvPr>
        </p:nvSpPr>
        <p:spPr/>
        <p:txBody>
          <a:bodyPr/>
          <a:lstStyle/>
          <a:p>
            <a:pPr lvl="0" algn="ctr" defTabSz="914400" fontAlgn="base"/>
            <a:r>
              <a:rPr lang="de-DE" altLang="de-DE" sz="3600" dirty="0">
                <a:solidFill>
                  <a:srgbClr val="333333"/>
                </a:solidFill>
              </a:rPr>
              <a:t>Afbeelding 6</a:t>
            </a:r>
            <a:endParaRPr lang="en-US" sz="3600" dirty="0"/>
          </a:p>
        </p:txBody>
      </p:sp>
      <p:sp>
        <p:nvSpPr>
          <p:cNvPr id="2" name="Title 1">
            <a:extLst>
              <a:ext uri="{FF2B5EF4-FFF2-40B4-BE49-F238E27FC236}">
                <a16:creationId xmlns:a16="http://schemas.microsoft.com/office/drawing/2014/main" id="{D6901E8C-2730-9BC3-F1DD-894D2B333C8A}"/>
              </a:ext>
            </a:extLst>
          </p:cNvPr>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4" name="Footer Placeholder 3">
            <a:extLst>
              <a:ext uri="{FF2B5EF4-FFF2-40B4-BE49-F238E27FC236}">
                <a16:creationId xmlns:a16="http://schemas.microsoft.com/office/drawing/2014/main" id="{5D713EFC-4A62-1F1A-AF90-9D508DAECC8F}"/>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01F98E0D-7D2D-8A21-8D81-6347A41DA10C}"/>
              </a:ext>
            </a:extLst>
          </p:cNvPr>
          <p:cNvSpPr>
            <a:spLocks noGrp="1"/>
          </p:cNvSpPr>
          <p:nvPr>
            <p:ph type="sldNum" sz="quarter" idx="12"/>
          </p:nvPr>
        </p:nvSpPr>
        <p:spPr/>
        <p:txBody>
          <a:bodyPr/>
          <a:lstStyle/>
          <a:p>
            <a:pPr>
              <a:defRPr/>
            </a:pPr>
            <a:fld id="{DCD69C9F-78AC-407D-A265-C101B4BFA1F6}" type="slidenum">
              <a:rPr lang="de-DE" altLang="de-DE" smtClean="0"/>
              <a:pPr>
                <a:defRPr/>
              </a:pPr>
              <a:t>91</a:t>
            </a:fld>
            <a:endParaRPr lang="de-DE" altLang="de-DE"/>
          </a:p>
        </p:txBody>
      </p:sp>
    </p:spTree>
    <p:extLst>
      <p:ext uri="{BB962C8B-B14F-4D97-AF65-F5344CB8AC3E}">
        <p14:creationId xmlns:p14="http://schemas.microsoft.com/office/powerpoint/2010/main" val="25469800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A1861-9AC9-FDBD-4830-DA5A047A937E}"/>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70DF913A-3155-26D7-4ED3-0AB386EC35F7}"/>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BE3C2F9-C5D8-77BA-7B26-CEB57B35D5D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35C1AC8D-14B7-9B2C-7FE6-C5DEE44A176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682358EE-EFCE-6ECC-3D19-6FF27BAEC718}"/>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0ED5821D-B851-E86F-9581-8D167E77217F}"/>
              </a:ext>
            </a:extLst>
          </p:cNvPr>
          <p:cNvSpPr>
            <a:spLocks noGrp="1"/>
          </p:cNvSpPr>
          <p:nvPr>
            <p:ph type="sldNum" sz="quarter" idx="12"/>
          </p:nvPr>
        </p:nvSpPr>
        <p:spPr/>
        <p:txBody>
          <a:bodyPr/>
          <a:lstStyle/>
          <a:p>
            <a:pPr>
              <a:defRPr/>
            </a:pPr>
            <a:fld id="{DCD69C9F-78AC-407D-A265-C101B4BFA1F6}" type="slidenum">
              <a:rPr lang="de-DE" altLang="de-DE" smtClean="0"/>
              <a:pPr>
                <a:defRPr/>
              </a:pPr>
              <a:t>92</a:t>
            </a:fld>
            <a:endParaRPr lang="de-DE" altLang="de-DE"/>
          </a:p>
        </p:txBody>
      </p:sp>
    </p:spTree>
    <p:extLst>
      <p:ext uri="{BB962C8B-B14F-4D97-AF65-F5344CB8AC3E}">
        <p14:creationId xmlns:p14="http://schemas.microsoft.com/office/powerpoint/2010/main" val="41815602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A7F2A-8A00-5A96-4686-98070EB06496}"/>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307FAB69-18AC-4777-A575-D22CD9D447D8}"/>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DFA6B39-3176-C909-19A6-C46272FAFC5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C2116616-30B4-9848-ADF1-051CD198906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95E10B41-937E-3C86-AB1B-014C0C956D40}"/>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E53F7F04-588E-99F3-C315-870FE0729617}"/>
              </a:ext>
            </a:extLst>
          </p:cNvPr>
          <p:cNvSpPr>
            <a:spLocks noGrp="1"/>
          </p:cNvSpPr>
          <p:nvPr>
            <p:ph type="sldNum" sz="quarter" idx="12"/>
          </p:nvPr>
        </p:nvSpPr>
        <p:spPr/>
        <p:txBody>
          <a:bodyPr/>
          <a:lstStyle/>
          <a:p>
            <a:pPr>
              <a:defRPr/>
            </a:pPr>
            <a:fld id="{DCD69C9F-78AC-407D-A265-C101B4BFA1F6}" type="slidenum">
              <a:rPr lang="de-DE" altLang="de-DE" smtClean="0"/>
              <a:pPr>
                <a:defRPr/>
              </a:pPr>
              <a:t>93</a:t>
            </a:fld>
            <a:endParaRPr lang="de-DE" altLang="de-DE"/>
          </a:p>
        </p:txBody>
      </p:sp>
    </p:spTree>
    <p:extLst>
      <p:ext uri="{BB962C8B-B14F-4D97-AF65-F5344CB8AC3E}">
        <p14:creationId xmlns:p14="http://schemas.microsoft.com/office/powerpoint/2010/main" val="334033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8E43F-3587-92F2-2F5D-DBB5C57F597B}"/>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32E0500D-2D4F-BB1E-08B9-31E320EBB105}"/>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8A920E6-6B1E-E9D8-AD90-572FA170F07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CD56652A-D318-FF41-7278-52F5E94A607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598AEB2B-975A-9156-9E09-50F6A80BEB6F}"/>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F32D55B7-DE81-3AA2-6208-FA90F3CAA406}"/>
              </a:ext>
            </a:extLst>
          </p:cNvPr>
          <p:cNvSpPr>
            <a:spLocks noGrp="1"/>
          </p:cNvSpPr>
          <p:nvPr>
            <p:ph type="sldNum" sz="quarter" idx="12"/>
          </p:nvPr>
        </p:nvSpPr>
        <p:spPr/>
        <p:txBody>
          <a:bodyPr/>
          <a:lstStyle/>
          <a:p>
            <a:pPr>
              <a:defRPr/>
            </a:pPr>
            <a:fld id="{DCD69C9F-78AC-407D-A265-C101B4BFA1F6}" type="slidenum">
              <a:rPr lang="de-DE" altLang="de-DE" smtClean="0"/>
              <a:pPr>
                <a:defRPr/>
              </a:pPr>
              <a:t>94</a:t>
            </a:fld>
            <a:endParaRPr lang="de-DE" altLang="de-DE"/>
          </a:p>
        </p:txBody>
      </p:sp>
    </p:spTree>
    <p:extLst>
      <p:ext uri="{BB962C8B-B14F-4D97-AF65-F5344CB8AC3E}">
        <p14:creationId xmlns:p14="http://schemas.microsoft.com/office/powerpoint/2010/main" val="17231737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77CBF-AFC3-479A-3D3C-0CC126F5A8CF}"/>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DBABECC0-B124-BC3E-7600-960C9C2D6AAE}"/>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B562EFC-DF7D-AC07-5D69-626424D119A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0F16C0A0-FBC6-AEDE-6E98-C4E1897E506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B69BC345-D9C0-0369-B0D5-B5F006B98006}"/>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DF53269F-C6FB-FE8E-6134-ED78BE605528}"/>
              </a:ext>
            </a:extLst>
          </p:cNvPr>
          <p:cNvSpPr>
            <a:spLocks noGrp="1"/>
          </p:cNvSpPr>
          <p:nvPr>
            <p:ph type="sldNum" sz="quarter" idx="12"/>
          </p:nvPr>
        </p:nvSpPr>
        <p:spPr/>
        <p:txBody>
          <a:bodyPr/>
          <a:lstStyle/>
          <a:p>
            <a:pPr>
              <a:defRPr/>
            </a:pPr>
            <a:fld id="{DCD69C9F-78AC-407D-A265-C101B4BFA1F6}" type="slidenum">
              <a:rPr lang="de-DE" altLang="de-DE" smtClean="0"/>
              <a:pPr>
                <a:defRPr/>
              </a:pPr>
              <a:t>95</a:t>
            </a:fld>
            <a:endParaRPr lang="de-DE" altLang="de-DE"/>
          </a:p>
        </p:txBody>
      </p:sp>
    </p:spTree>
    <p:extLst>
      <p:ext uri="{BB962C8B-B14F-4D97-AF65-F5344CB8AC3E}">
        <p14:creationId xmlns:p14="http://schemas.microsoft.com/office/powerpoint/2010/main" val="2596023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F7A6C-A3F4-4F26-4032-BE8AD13AB0DF}"/>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70864A69-4511-4506-350E-7844786C0FBB}"/>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E8DACA5-D14A-896C-6B05-E53EA747288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135A91E9-2EBD-141F-6E20-14F0BF3728F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5B65C019-7414-0F44-8C80-240981745D8C}"/>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0860A468-3196-9FB7-3DD2-B51FCE81F5A1}"/>
              </a:ext>
            </a:extLst>
          </p:cNvPr>
          <p:cNvSpPr>
            <a:spLocks noGrp="1"/>
          </p:cNvSpPr>
          <p:nvPr>
            <p:ph type="sldNum" sz="quarter" idx="12"/>
          </p:nvPr>
        </p:nvSpPr>
        <p:spPr/>
        <p:txBody>
          <a:bodyPr/>
          <a:lstStyle/>
          <a:p>
            <a:pPr>
              <a:defRPr/>
            </a:pPr>
            <a:fld id="{DCD69C9F-78AC-407D-A265-C101B4BFA1F6}" type="slidenum">
              <a:rPr lang="de-DE" altLang="de-DE" smtClean="0"/>
              <a:pPr>
                <a:defRPr/>
              </a:pPr>
              <a:t>96</a:t>
            </a:fld>
            <a:endParaRPr lang="de-DE" altLang="de-DE"/>
          </a:p>
        </p:txBody>
      </p:sp>
    </p:spTree>
    <p:extLst>
      <p:ext uri="{BB962C8B-B14F-4D97-AF65-F5344CB8AC3E}">
        <p14:creationId xmlns:p14="http://schemas.microsoft.com/office/powerpoint/2010/main" val="10497112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04B1F-4FB7-F2F8-88EB-6620810CAE7A}"/>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42CDFBF2-204E-E3B8-DFC1-E4F4A7EDE918}"/>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3419E1B-B371-DBB7-DD16-9576D658871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DD60A85C-0B8B-268A-F80E-41437F2253E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82CBB7A8-76C3-8634-964A-36537FC169C8}"/>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76AC9582-6F3A-FA4D-A9EF-6C03D8246F05}"/>
              </a:ext>
            </a:extLst>
          </p:cNvPr>
          <p:cNvSpPr>
            <a:spLocks noGrp="1"/>
          </p:cNvSpPr>
          <p:nvPr>
            <p:ph type="sldNum" sz="quarter" idx="12"/>
          </p:nvPr>
        </p:nvSpPr>
        <p:spPr/>
        <p:txBody>
          <a:bodyPr/>
          <a:lstStyle/>
          <a:p>
            <a:pPr>
              <a:defRPr/>
            </a:pPr>
            <a:fld id="{DCD69C9F-78AC-407D-A265-C101B4BFA1F6}" type="slidenum">
              <a:rPr lang="de-DE" altLang="de-DE" smtClean="0"/>
              <a:pPr>
                <a:defRPr/>
              </a:pPr>
              <a:t>97</a:t>
            </a:fld>
            <a:endParaRPr lang="de-DE" altLang="de-DE"/>
          </a:p>
        </p:txBody>
      </p:sp>
    </p:spTree>
    <p:extLst>
      <p:ext uri="{BB962C8B-B14F-4D97-AF65-F5344CB8AC3E}">
        <p14:creationId xmlns:p14="http://schemas.microsoft.com/office/powerpoint/2010/main" val="38454541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76EF1-D06A-05C6-B10F-D38DE73D0675}"/>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B5F874AC-B511-B115-E829-E1DE338922B3}"/>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6B90177-C027-DA0D-163D-181971FC821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8FED843A-06C2-C4B4-F01D-424463F3D06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470C0EB6-41CE-0125-90A0-00C29C5CB0E4}"/>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5D13D278-7007-BB8C-CB43-8E053F870978}"/>
              </a:ext>
            </a:extLst>
          </p:cNvPr>
          <p:cNvSpPr>
            <a:spLocks noGrp="1"/>
          </p:cNvSpPr>
          <p:nvPr>
            <p:ph type="sldNum" sz="quarter" idx="12"/>
          </p:nvPr>
        </p:nvSpPr>
        <p:spPr/>
        <p:txBody>
          <a:bodyPr/>
          <a:lstStyle/>
          <a:p>
            <a:pPr>
              <a:defRPr/>
            </a:pPr>
            <a:fld id="{DCD69C9F-78AC-407D-A265-C101B4BFA1F6}" type="slidenum">
              <a:rPr lang="de-DE" altLang="de-DE" smtClean="0"/>
              <a:pPr>
                <a:defRPr/>
              </a:pPr>
              <a:t>98</a:t>
            </a:fld>
            <a:endParaRPr lang="de-DE" altLang="de-DE"/>
          </a:p>
        </p:txBody>
      </p:sp>
    </p:spTree>
    <p:extLst>
      <p:ext uri="{BB962C8B-B14F-4D97-AF65-F5344CB8AC3E}">
        <p14:creationId xmlns:p14="http://schemas.microsoft.com/office/powerpoint/2010/main" val="10480515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7DA73-E1A0-25DB-F8CD-5F1B8C60DBC9}"/>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BDEA0929-F04B-E551-9F49-CD6F36B60318}"/>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9DDFB44-DA96-F522-FF8A-A0EF5C4CA46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132321EE-EFD8-D5DD-B72B-1619BBEF47C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AF18F86F-256C-D16C-3DDB-B13E6E0C93D2}"/>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a:extLst>
              <a:ext uri="{FF2B5EF4-FFF2-40B4-BE49-F238E27FC236}">
                <a16:creationId xmlns:a16="http://schemas.microsoft.com/office/drawing/2014/main" id="{887C7BF5-1899-28B4-CFAD-9BEABCD967E8}"/>
              </a:ext>
            </a:extLst>
          </p:cNvPr>
          <p:cNvSpPr>
            <a:spLocks noGrp="1"/>
          </p:cNvSpPr>
          <p:nvPr>
            <p:ph type="sldNum" sz="quarter" idx="12"/>
          </p:nvPr>
        </p:nvSpPr>
        <p:spPr/>
        <p:txBody>
          <a:bodyPr/>
          <a:lstStyle/>
          <a:p>
            <a:pPr>
              <a:defRPr/>
            </a:pPr>
            <a:fld id="{DCD69C9F-78AC-407D-A265-C101B4BFA1F6}" type="slidenum">
              <a:rPr lang="de-DE" altLang="de-DE" smtClean="0"/>
              <a:pPr>
                <a:defRPr/>
              </a:pPr>
              <a:t>99</a:t>
            </a:fld>
            <a:endParaRPr lang="de-DE" altLang="de-DE"/>
          </a:p>
        </p:txBody>
      </p:sp>
    </p:spTree>
    <p:extLst>
      <p:ext uri="{BB962C8B-B14F-4D97-AF65-F5344CB8AC3E}">
        <p14:creationId xmlns:p14="http://schemas.microsoft.com/office/powerpoint/2010/main" val="11966870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7</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3F231CC7-0AE7-C20E-BB27-3A4B2EFB0FFD}"/>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4D8F263B-C17B-0829-4825-CCCA9C839545}"/>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D416718B-A841-61C4-D55A-3F3AC9445812}"/>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0C259AC0-B7A0-D06D-29D6-E16EE8DB596E}"/>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C6EBD283-D7FF-EF05-A99D-3369526816F4}"/>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B373B9D5-0B89-E692-BF62-EDA550C20D75}"/>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EF0A4353-AB45-770B-579A-D7A0AE8B571D}"/>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a:solidFill>
                  <a:srgbClr val="333333"/>
                </a:solidFill>
                <a:latin typeface="Calibri Light"/>
                <a:ea typeface="MS PGothic" panose="020B0600070205080204" pitchFamily="34" charset="-128"/>
              </a:rPr>
              <a:t>Afbeelding 8</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7790E066-1BF3-8411-997F-4D4CDB67C7B4}"/>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2EFE1741-4804-34D5-AAAB-BC14FD12CDB8}"/>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946FAF5F-2600-CD9A-D451-BA668780814D}"/>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95D38934-4FA5-4E46-E56B-CF2B23A19ACE}"/>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D8062199-9DD2-D616-539D-1C5727FF3629}"/>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8C135036-AEA0-10CA-19CA-CE889240189E}"/>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38C1C7F3-E9F8-D73D-B4C4-823C68537A60}"/>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7985D04F-FF11-63AF-AA8F-B48CC92079F9}"/>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116</a:t>
            </a:fld>
            <a:endParaRPr lang="de-DE" altLang="de-DE"/>
          </a:p>
        </p:txBody>
      </p:sp>
    </p:spTree>
    <p:extLst>
      <p:ext uri="{BB962C8B-B14F-4D97-AF65-F5344CB8AC3E}">
        <p14:creationId xmlns:p14="http://schemas.microsoft.com/office/powerpoint/2010/main" val="8450561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Calibri Light"/>
              </a:rPr>
              <a:t>Oefening 2</a:t>
            </a:r>
            <a:endParaRPr lang="en-US" sz="3600" dirty="0">
              <a:solidFill>
                <a:srgbClr val="004992"/>
              </a:solidFill>
              <a:latin typeface="Calibri Light"/>
            </a:endParaRPr>
          </a:p>
        </p:txBody>
      </p:sp>
      <p:sp>
        <p:nvSpPr>
          <p:cNvPr id="8" name="Content Placeholder 7"/>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Wat zie je?</a:t>
            </a:r>
            <a:endParaRPr lang="en-US" sz="3600" dirty="0">
              <a:latin typeface="Calibri Ligh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3032685"/>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085184"/>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dirty="0">
                <a:solidFill>
                  <a:srgbClr val="333333"/>
                </a:solidFill>
                <a:latin typeface="Calibri Light"/>
                <a:ea typeface="+mj-ea"/>
                <a:cs typeface="+mj-cs"/>
              </a:rPr>
              <a:t>Jong stel, oude man of...?</a:t>
            </a:r>
            <a:endParaRPr lang="en-US" sz="2400" dirty="0">
              <a:solidFill>
                <a:srgbClr val="333333"/>
              </a:solidFill>
              <a:latin typeface="Calibri Light"/>
              <a:ea typeface="+mj-ea"/>
              <a:cs typeface="+mj-cs"/>
            </a:endParaRP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8" name="Content Placeholder 7"/>
          <p:cNvSpPr>
            <a:spLocks noGrp="1"/>
          </p:cNvSpPr>
          <p:nvPr>
            <p:ph idx="1"/>
          </p:nvPr>
        </p:nvSpPr>
        <p:spPr/>
        <p:txBody>
          <a:bodyPr/>
          <a:lstStyle/>
          <a:p>
            <a:pPr lvl="0" defTabSz="914400" fontAlgn="base">
              <a:defRPr/>
            </a:pPr>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a:t>
            </a:r>
            <a:r>
              <a:rPr lang="nl-NL" altLang="de-DE" sz="2400">
                <a:solidFill>
                  <a:srgbClr val="333333"/>
                </a:solidFill>
                <a:latin typeface="Calibri Light"/>
                <a:ea typeface="MS PGothic" panose="020B0600070205080204" pitchFamily="34" charset="-128"/>
              </a:rPr>
              <a:t>maar </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de </a:t>
            </a:r>
            <a:r>
              <a:rPr lang="nl-NL" altLang="de-DE" sz="2400" dirty="0">
                <a:solidFill>
                  <a:srgbClr val="333333"/>
                </a:solidFill>
                <a:latin typeface="Calibri Light"/>
                <a:ea typeface="MS PGothic" panose="020B0600070205080204" pitchFamily="34" charset="-128"/>
              </a:rPr>
              <a:t>helft van </a:t>
            </a:r>
            <a:r>
              <a:rPr lang="nl-NL" altLang="de-DE" sz="2400">
                <a:solidFill>
                  <a:srgbClr val="333333"/>
                </a:solidFill>
                <a:latin typeface="Calibri Light"/>
                <a:ea typeface="MS PGothic" panose="020B0600070205080204" pitchFamily="34" charset="-128"/>
              </a:rPr>
              <a:t>de waarheid</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8" name="Content Placeholder 7"/>
          <p:cNvSpPr>
            <a:spLocks noGrp="1"/>
          </p:cNvSpPr>
          <p:nvPr>
            <p:ph idx="1"/>
          </p:nvPr>
        </p:nvSpPr>
        <p:spPr/>
        <p:txBody>
          <a:bodyPr/>
          <a:lstStyle/>
          <a:p>
            <a:pPr lvl="0" defTabSz="914400" fontAlgn="base">
              <a:defRPr/>
            </a:pPr>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a:t>
            </a:r>
            <a:r>
              <a:rPr lang="nl-NL" altLang="de-DE" sz="2400">
                <a:solidFill>
                  <a:srgbClr val="333333"/>
                </a:solidFill>
                <a:latin typeface="Calibri Light"/>
                <a:ea typeface="MS PGothic" panose="020B0600070205080204" pitchFamily="34" charset="-128"/>
              </a:rPr>
              <a:t>maar </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de </a:t>
            </a:r>
            <a:r>
              <a:rPr lang="nl-NL" altLang="de-DE" sz="2400" dirty="0">
                <a:solidFill>
                  <a:srgbClr val="333333"/>
                </a:solidFill>
                <a:latin typeface="Calibri Light"/>
                <a:ea typeface="MS PGothic" panose="020B0600070205080204" pitchFamily="34" charset="-128"/>
              </a:rPr>
              <a:t>helft van </a:t>
            </a:r>
            <a:r>
              <a:rPr lang="nl-NL" altLang="de-DE" sz="2400">
                <a:solidFill>
                  <a:srgbClr val="333333"/>
                </a:solidFill>
                <a:latin typeface="Calibri Light"/>
                <a:ea typeface="MS PGothic" panose="020B0600070205080204" pitchFamily="34" charset="-128"/>
              </a:rPr>
              <a:t>de waarheid</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a:p>
            <a:pPr lvl="0" algn="ctr" defTabSz="914400" fontAlgn="base">
              <a:defRPr/>
            </a:pPr>
            <a:r>
              <a:rPr lang="de-DE" altLang="de-DE" sz="2400" b="1" dirty="0">
                <a:solidFill>
                  <a:srgbClr val="004992"/>
                </a:solidFill>
                <a:latin typeface="Calibri Light"/>
                <a:ea typeface="MS PGothic" panose="020B0600070205080204" pitchFamily="34" charset="-128"/>
              </a:rPr>
              <a:t>Probeer alle details/figuren in de volgende afbeeldingen te ontdekken.</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121</a:t>
            </a:fld>
            <a:endParaRPr lang="de-DE" altLang="de-DE"/>
          </a:p>
        </p:txBody>
      </p:sp>
    </p:spTree>
    <p:extLst>
      <p:ext uri="{BB962C8B-B14F-4D97-AF65-F5344CB8AC3E}">
        <p14:creationId xmlns:p14="http://schemas.microsoft.com/office/powerpoint/2010/main" val="17004585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Vrouw of saxofonist?</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Eend of konijn?</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Gezicht of ridder?</a:t>
            </a:r>
            <a:endParaRPr lang="en-GB" altLang="de-DE"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Jezus of kruisiging?</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Maria of harp spelende fee?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133</a:t>
            </a:fld>
            <a:endParaRPr lang="de-DE" altLang="de-DE"/>
          </a:p>
        </p:txBody>
      </p:sp>
    </p:spTree>
    <p:extLst>
      <p:ext uri="{BB962C8B-B14F-4D97-AF65-F5344CB8AC3E}">
        <p14:creationId xmlns:p14="http://schemas.microsoft.com/office/powerpoint/2010/main" val="396338337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134</a:t>
            </a:fld>
            <a:endParaRPr lang="de-DE" altLang="de-DE"/>
          </a:p>
        </p:txBody>
      </p:sp>
    </p:spTree>
    <p:extLst>
      <p:ext uri="{BB962C8B-B14F-4D97-AF65-F5344CB8AC3E}">
        <p14:creationId xmlns:p14="http://schemas.microsoft.com/office/powerpoint/2010/main" val="196006195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135</a:t>
            </a:fld>
            <a:endParaRPr lang="de-DE" altLang="de-DE"/>
          </a:p>
        </p:txBody>
      </p:sp>
    </p:spTree>
    <p:extLst>
      <p:ext uri="{BB962C8B-B14F-4D97-AF65-F5344CB8AC3E}">
        <p14:creationId xmlns:p14="http://schemas.microsoft.com/office/powerpoint/2010/main" val="31747151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MS PGothic" panose="020B0600070205080204" pitchFamily="34" charset="-128"/>
                <a:cs typeface="Times New Roman" pitchFamily="18" charset="0"/>
              </a:rPr>
              <a:t>Baseer</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belangrijke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beslissingen</a:t>
            </a:r>
            <a:r>
              <a:rPr lang="en-US" sz="2000" dirty="0">
                <a:solidFill>
                  <a:srgbClr val="333333"/>
                </a:solidFill>
                <a:latin typeface="Calibri Light"/>
                <a:ea typeface="MS PGothic" panose="020B0600070205080204" pitchFamily="34" charset="-128"/>
                <a:cs typeface="Times New Roman" pitchFamily="18" charset="0"/>
              </a:rPr>
              <a:t> op </a:t>
            </a:r>
            <a:r>
              <a:rPr lang="en-US" sz="2000" dirty="0" err="1">
                <a:solidFill>
                  <a:srgbClr val="333333"/>
                </a:solidFill>
                <a:latin typeface="Calibri Light"/>
                <a:ea typeface="MS PGothic" panose="020B0600070205080204" pitchFamily="34" charset="-128"/>
                <a:cs typeface="Times New Roman" pitchFamily="18" charset="0"/>
              </a:rPr>
              <a:t>deugdelijke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feiten</a:t>
            </a:r>
            <a:r>
              <a:rPr lang="en-US" sz="2000" dirty="0">
                <a:solidFill>
                  <a:srgbClr val="333333"/>
                </a:solidFill>
                <a:latin typeface="Calibri Light"/>
                <a:ea typeface="MS PGothic" panose="020B0600070205080204" pitchFamily="34" charset="-128"/>
                <a:cs typeface="Times New Roman" pitchFamily="18" charset="0"/>
              </a:rPr>
              <a:t>. </a:t>
            </a:r>
            <a:br>
              <a:rPr lang="en-US" sz="2000" dirty="0">
                <a:solidFill>
                  <a:srgbClr val="333333"/>
                </a:solidFill>
                <a:latin typeface="Calibri Light"/>
                <a:ea typeface="MS PGothic" panose="020B0600070205080204" pitchFamily="34" charset="-128"/>
                <a:cs typeface="Times New Roman" pitchFamily="18" charset="0"/>
              </a:rPr>
            </a:br>
            <a:r>
              <a:rPr lang="en-US" sz="2000" dirty="0" err="1">
                <a:solidFill>
                  <a:srgbClr val="333333"/>
                </a:solidFill>
                <a:latin typeface="Calibri Light"/>
                <a:ea typeface="MS PGothic" panose="020B0600070205080204" pitchFamily="34" charset="-128"/>
                <a:cs typeface="Times New Roman" pitchFamily="18" charset="0"/>
              </a:rPr>
              <a:t>Lukraak</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gokken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leidt</a:t>
            </a:r>
            <a:r>
              <a:rPr lang="en-US" sz="2000" dirty="0">
                <a:solidFill>
                  <a:srgbClr val="333333"/>
                </a:solidFill>
                <a:latin typeface="Calibri Light"/>
                <a:ea typeface="MS PGothic" panose="020B0600070205080204" pitchFamily="34" charset="-128"/>
                <a:cs typeface="Times New Roman" pitchFamily="18" charset="0"/>
              </a:rPr>
              <a:t> </a:t>
            </a:r>
            <a:r>
              <a:rPr lang="en-US" sz="2000">
                <a:solidFill>
                  <a:srgbClr val="333333"/>
                </a:solidFill>
                <a:latin typeface="Calibri Light"/>
                <a:ea typeface="MS PGothic" panose="020B0600070205080204" pitchFamily="34" charset="-128"/>
                <a:cs typeface="Times New Roman" pitchFamily="18" charset="0"/>
              </a:rPr>
              <a:t>tot “slechte adviezen”. </a:t>
            </a:r>
            <a:r>
              <a:rPr lang="en-US" sz="2000" dirty="0" err="1">
                <a:solidFill>
                  <a:srgbClr val="333333"/>
                </a:solidFill>
                <a:latin typeface="Calibri Light"/>
                <a:ea typeface="MS PGothic" panose="020B0600070205080204" pitchFamily="34" charset="-128"/>
                <a:cs typeface="Times New Roman" pitchFamily="18" charset="0"/>
              </a:rPr>
              <a:t>Overweeg</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altijd</a:t>
            </a:r>
            <a:r>
              <a:rPr lang="en-US" sz="2000" dirty="0">
                <a:solidFill>
                  <a:srgbClr val="333333"/>
                </a:solidFill>
                <a:latin typeface="Calibri Light"/>
                <a:ea typeface="MS PGothic" panose="020B0600070205080204" pitchFamily="34" charset="-128"/>
                <a:cs typeface="Times New Roman" pitchFamily="18" charset="0"/>
              </a:rPr>
              <a:t> de </a:t>
            </a:r>
            <a:r>
              <a:rPr lang="en-US" sz="2000" dirty="0" err="1">
                <a:solidFill>
                  <a:srgbClr val="333333"/>
                </a:solidFill>
                <a:latin typeface="Calibri Light"/>
                <a:ea typeface="MS PGothic" panose="020B0600070205080204" pitchFamily="34" charset="-128"/>
                <a:cs typeface="Times New Roman" pitchFamily="18" charset="0"/>
              </a:rPr>
              <a:t>mogelijke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gevolgen</a:t>
            </a:r>
            <a:r>
              <a:rPr lang="en-US" sz="2000" dirty="0">
                <a:solidFill>
                  <a:srgbClr val="333333"/>
                </a:solidFill>
                <a:latin typeface="Calibri Light"/>
                <a:ea typeface="MS PGothic" panose="020B0600070205080204" pitchFamily="34" charset="-128"/>
                <a:cs typeface="Times New Roman" pitchFamily="18" charset="0"/>
              </a:rPr>
              <a:t> van </a:t>
            </a:r>
            <a:r>
              <a:rPr lang="en-US" sz="2000" dirty="0" err="1">
                <a:solidFill>
                  <a:srgbClr val="333333"/>
                </a:solidFill>
                <a:latin typeface="Calibri Light"/>
                <a:ea typeface="MS PGothic" panose="020B0600070205080204" pitchFamily="34" charset="-128"/>
                <a:cs typeface="Times New Roman" pitchFamily="18" charset="0"/>
              </a:rPr>
              <a:t>een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foute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beoordeling</a:t>
            </a:r>
            <a:r>
              <a:rPr lang="en-US" sz="2000" dirty="0">
                <a:solidFill>
                  <a:srgbClr val="333333"/>
                </a:solidFill>
                <a:latin typeface="Calibri Light"/>
                <a:ea typeface="MS PGothic" panose="020B0600070205080204" pitchFamily="34" charset="-128"/>
                <a:cs typeface="Times New Roman" pitchFamily="18" charset="0"/>
              </a:rPr>
              <a:t>.</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136</a:t>
            </a:fld>
            <a:endParaRPr lang="de-DE" altLang="de-DE"/>
          </a:p>
        </p:txBody>
      </p:sp>
    </p:spTree>
    <p:extLst>
      <p:ext uri="{BB962C8B-B14F-4D97-AF65-F5344CB8AC3E}">
        <p14:creationId xmlns:p14="http://schemas.microsoft.com/office/powerpoint/2010/main" val="9545523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defRPr/>
            </a:pPr>
            <a:r>
              <a:rPr lang="nl-NL" sz="2400" dirty="0">
                <a:solidFill>
                  <a:srgbClr val="004992"/>
                </a:solidFill>
                <a:latin typeface="Calibri Light"/>
                <a:ea typeface="MS PGothic" panose="020B0600070205080204" pitchFamily="34" charset="-128"/>
              </a:rPr>
              <a:t>Voorbeeld: </a:t>
            </a:r>
            <a:r>
              <a:rPr lang="nl-NL" sz="2400" dirty="0">
                <a:solidFill>
                  <a:srgbClr val="333333"/>
                </a:solidFill>
                <a:latin typeface="Calibri Light"/>
                <a:ea typeface="MS PGothic" panose="020B0600070205080204" pitchFamily="34" charset="-128"/>
              </a:rPr>
              <a:t>Bert beschuldigt zijn huisgenoot Wouter dat hij hem probeert te vergiftigen.</a:t>
            </a:r>
          </a:p>
          <a:p>
            <a:pPr lvl="0" defTabSz="914400" fontAlgn="base">
              <a:defRPr/>
            </a:pPr>
            <a:r>
              <a:rPr lang="nl-NL" sz="2400" dirty="0">
                <a:solidFill>
                  <a:srgbClr val="004992"/>
                </a:solidFill>
                <a:latin typeface="Calibri Light"/>
                <a:ea typeface="MS PGothic" panose="020B0600070205080204" pitchFamily="34" charset="-128"/>
              </a:rPr>
              <a:t>Achtergrond: </a:t>
            </a:r>
            <a:r>
              <a:rPr lang="nl-NL" sz="2400" dirty="0">
                <a:solidFill>
                  <a:srgbClr val="333333"/>
                </a:solidFill>
                <a:latin typeface="Calibri Light"/>
                <a:ea typeface="MS PGothic" panose="020B0600070205080204" pitchFamily="34" charset="-128"/>
              </a:rPr>
              <a:t>Het voedsel smaakt vreemd. Ze vinden elkaar niet aardig.</a:t>
            </a:r>
          </a:p>
          <a:p>
            <a:pPr lvl="0" defTabSz="914400" fontAlgn="base">
              <a:defRPr/>
            </a:pPr>
            <a:r>
              <a:rPr lang="nl-NL" sz="2400" dirty="0">
                <a:solidFill>
                  <a:srgbClr val="004992"/>
                </a:solidFill>
                <a:latin typeface="Calibri Light"/>
                <a:ea typeface="MS PGothic" panose="020B0600070205080204" pitchFamily="34" charset="-128"/>
              </a:rPr>
              <a:t>Maar: </a:t>
            </a:r>
            <a:r>
              <a:rPr lang="nl-NL" sz="2400" dirty="0">
                <a:solidFill>
                  <a:srgbClr val="333333"/>
                </a:solidFill>
                <a:latin typeface="Calibri Light"/>
                <a:ea typeface="MS PGothic" panose="020B0600070205080204" pitchFamily="34" charset="-128"/>
              </a:rPr>
              <a:t>Hoe kon Wouter weten wat Bert zou gaan eten? Bijna niemand pleegt een moord omdat hij iemand niet aardig vindt of vanwege een meningsverschil.</a:t>
            </a:r>
            <a:endParaRPr lang="nl-NL" sz="2400" b="1"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pPr>
              <a:defRPr/>
            </a:pPr>
            <a:fld id="{DCD69C9F-78AC-407D-A265-C101B4BFA1F6}" type="slidenum">
              <a:rPr lang="de-DE" altLang="de-DE" smtClean="0"/>
              <a:pPr>
                <a:defRPr/>
              </a:pPr>
              <a:t>138</a:t>
            </a:fld>
            <a:endParaRPr lang="de-DE" altLang="de-DE"/>
          </a:p>
        </p:txBody>
      </p:sp>
    </p:spTree>
    <p:extLst>
      <p:ext uri="{BB962C8B-B14F-4D97-AF65-F5344CB8AC3E}">
        <p14:creationId xmlns:p14="http://schemas.microsoft.com/office/powerpoint/2010/main" val="6063671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defRPr/>
            </a:pPr>
            <a:r>
              <a:rPr lang="nl-NL" sz="2400" dirty="0">
                <a:solidFill>
                  <a:srgbClr val="004992"/>
                </a:solidFill>
                <a:latin typeface="Calibri Light"/>
                <a:ea typeface="MS PGothic" panose="020B0600070205080204" pitchFamily="34" charset="-128"/>
              </a:rPr>
              <a:t>Voorbeeld: </a:t>
            </a:r>
            <a:r>
              <a:rPr lang="nl-NL" sz="2400" dirty="0">
                <a:solidFill>
                  <a:srgbClr val="333333"/>
                </a:solidFill>
                <a:latin typeface="Calibri Light"/>
                <a:ea typeface="MS PGothic" panose="020B0600070205080204" pitchFamily="34" charset="-128"/>
              </a:rPr>
              <a:t>Bert beschuldigt zijn huisgenoot Wouter dat hij hem probeert te vergiftigen.</a:t>
            </a:r>
          </a:p>
          <a:p>
            <a:pPr lvl="0" defTabSz="914400" fontAlgn="base">
              <a:defRPr/>
            </a:pPr>
            <a:r>
              <a:rPr lang="nl-NL" sz="2400" dirty="0">
                <a:solidFill>
                  <a:srgbClr val="004992"/>
                </a:solidFill>
                <a:latin typeface="Calibri Light"/>
                <a:ea typeface="MS PGothic" panose="020B0600070205080204" pitchFamily="34" charset="-128"/>
              </a:rPr>
              <a:t>Achtergrond: </a:t>
            </a:r>
            <a:r>
              <a:rPr lang="nl-NL" sz="2400" dirty="0">
                <a:solidFill>
                  <a:srgbClr val="333333"/>
                </a:solidFill>
                <a:latin typeface="Calibri Light"/>
                <a:ea typeface="MS PGothic" panose="020B0600070205080204" pitchFamily="34" charset="-128"/>
              </a:rPr>
              <a:t>Het voedsel smaakt vreemd. Ze vinden elkaar niet aardig.</a:t>
            </a:r>
          </a:p>
          <a:p>
            <a:pPr lvl="0" defTabSz="914400" fontAlgn="base">
              <a:defRPr/>
            </a:pPr>
            <a:r>
              <a:rPr lang="nl-NL" sz="2400" dirty="0">
                <a:solidFill>
                  <a:srgbClr val="004992"/>
                </a:solidFill>
                <a:latin typeface="Calibri Light"/>
                <a:ea typeface="MS PGothic" panose="020B0600070205080204" pitchFamily="34" charset="-128"/>
              </a:rPr>
              <a:t>Maar: </a:t>
            </a:r>
            <a:r>
              <a:rPr lang="nl-NL" sz="2400" dirty="0">
                <a:solidFill>
                  <a:srgbClr val="333333"/>
                </a:solidFill>
                <a:latin typeface="Calibri Light"/>
                <a:ea typeface="MS PGothic" panose="020B0600070205080204" pitchFamily="34" charset="-128"/>
              </a:rPr>
              <a:t>Hoe kon Wouter weten wat Bert zou gaan eten? Bijna niemand pleegt een moord omdat hij iemand niet aardig vindt of vanwege een meningsverschil.</a:t>
            </a:r>
            <a:endParaRPr lang="nl-NL" sz="2400" b="1" dirty="0">
              <a:solidFill>
                <a:srgbClr val="333333"/>
              </a:solidFill>
              <a:latin typeface="Calibri Light"/>
              <a:ea typeface="MS PGothic" panose="020B0600070205080204" pitchFamily="34" charset="-128"/>
            </a:endParaRPr>
          </a:p>
          <a:p>
            <a:pPr lvl="0" defTabSz="914400" fontAlgn="base">
              <a:defRPr/>
            </a:pPr>
            <a:r>
              <a:rPr lang="nl-NL" sz="2400" dirty="0">
                <a:solidFill>
                  <a:srgbClr val="333333"/>
                </a:solidFill>
                <a:latin typeface="Calibri Light"/>
                <a:ea typeface="MS PGothic" charset="0"/>
                <a:cs typeface="Times New Roman" pitchFamily="18" charset="0"/>
              </a:rPr>
              <a:t>Overweeg zoveel mogelijk informatie bij het trekken van conclusies. Het is verstandig verschillende verklaringen te bespreken met mensen die je vertrouwt.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pPr>
              <a:defRPr/>
            </a:pPr>
            <a:fld id="{DCD69C9F-78AC-407D-A265-C101B4BFA1F6}" type="slidenum">
              <a:rPr lang="de-DE" altLang="de-DE" smtClean="0"/>
              <a:pPr>
                <a:defRPr/>
              </a:pPr>
              <a:t>139</a:t>
            </a:fld>
            <a:endParaRPr lang="de-DE" altLang="de-DE"/>
          </a:p>
        </p:txBody>
      </p:sp>
    </p:spTree>
    <p:extLst>
      <p:ext uri="{BB962C8B-B14F-4D97-AF65-F5344CB8AC3E}">
        <p14:creationId xmlns:p14="http://schemas.microsoft.com/office/powerpoint/2010/main" val="22317190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140</a:t>
            </a:fld>
            <a:endParaRPr lang="de-DE" altLang="de-DE"/>
          </a:p>
        </p:txBody>
      </p:sp>
    </p:spTree>
    <p:extLst>
      <p:ext uri="{BB962C8B-B14F-4D97-AF65-F5344CB8AC3E}">
        <p14:creationId xmlns:p14="http://schemas.microsoft.com/office/powerpoint/2010/main" val="195512161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1" name="Group 2"/>
          <p:cNvGraphicFramePr>
            <a:graphicFrameLocks noGrp="1"/>
          </p:cNvGraphicFramePr>
          <p:nvPr>
            <p:extLst>
              <p:ext uri="{D42A27DB-BD31-4B8C-83A1-F6EECF244321}">
                <p14:modId xmlns:p14="http://schemas.microsoft.com/office/powerpoint/2010/main" val="2069975920"/>
              </p:ext>
            </p:extLst>
          </p:nvPr>
        </p:nvGraphicFramePr>
        <p:xfrm>
          <a:off x="408954" y="2011680"/>
          <a:ext cx="11375999" cy="4603297"/>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Newspaper/</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Zeitung</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One dollar/</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Ein</a:t>
                      </a: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Adam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049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049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de-DE"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graphicFrame>
        <p:nvGraphicFramePr>
          <p:cNvPr id="19" name="Group 38"/>
          <p:cNvGraphicFramePr>
            <a:graphicFrameLocks noGrp="1"/>
          </p:cNvGraphicFramePr>
          <p:nvPr>
            <p:extLst>
              <p:ext uri="{D42A27DB-BD31-4B8C-83A1-F6EECF244321}">
                <p14:modId xmlns:p14="http://schemas.microsoft.com/office/powerpoint/2010/main" val="44700895"/>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Voor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“Bewijs”</a:t>
                      </a:r>
                      <a:endParaRPr kumimoji="0" lang="de-DE" sz="2200" b="0" i="0" u="none" strike="noStrike" cap="none" normalizeH="0" baseline="0" dirty="0">
                        <a:ln>
                          <a:noFill/>
                        </a:ln>
                        <a:solidFill>
                          <a:srgbClr val="000000"/>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1: op de rug staan verschillende symbolen allemaal 13 keer afgebeeld (bv. strepen op het embleem, olijfbladeren, pijlen). 13 Wordt soms gezien als het ongeluksgetal.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2: sommige mensen beweren dat niet George Washington op de voorkant van het biljet staat maar Adam Weishaupt, de grondlegger van een geheim genootschap.</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3: bovenin rechts is een kleine uil afgebeeld, dit wordt door sommigen gezien als een symbool van de duivel.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4: de piramide op de achterkant kan ook een heidens symbool zijn.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0"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4"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8" name="Line 22"/>
          <p:cNvSpPr>
            <a:spLocks noChangeShapeType="1"/>
          </p:cNvSpPr>
          <p:nvPr/>
        </p:nvSpPr>
        <p:spPr bwMode="auto">
          <a:xfrm>
            <a:off x="8302752"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9"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0"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1"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dirty="0">
                <a:latin typeface="Calibri Light"/>
              </a:rPr>
              <a:t>2</a:t>
            </a:r>
          </a:p>
        </p:txBody>
      </p:sp>
      <p:sp>
        <p:nvSpPr>
          <p:cNvPr id="32"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graphicFrame>
        <p:nvGraphicFramePr>
          <p:cNvPr id="21" name="Group 38"/>
          <p:cNvGraphicFramePr>
            <a:graphicFrameLocks noGrp="1"/>
          </p:cNvGraphicFramePr>
          <p:nvPr>
            <p:extLst>
              <p:ext uri="{D42A27DB-BD31-4B8C-83A1-F6EECF244321}">
                <p14:modId xmlns:p14="http://schemas.microsoft.com/office/powerpoint/2010/main" val="2334281177"/>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Tegen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a:ln>
                            <a:noFill/>
                          </a:ln>
                          <a:solidFill>
                            <a:srgbClr val="000000"/>
                          </a:solidFill>
                          <a:effectLst/>
                          <a:latin typeface="Calibri Light"/>
                          <a:ea typeface="ＭＳ Ｐゴシック" pitchFamily="34" charset="-128"/>
                        </a:rPr>
                        <a:t>“Bewijs”</a:t>
                      </a:r>
                      <a:endParaRPr kumimoji="0" lang="de-DE" sz="2200" b="0" i="0" u="none" strike="noStrike" cap="none" normalizeH="0" baseline="0" dirty="0">
                        <a:ln>
                          <a:noFill/>
                        </a:ln>
                        <a:solidFill>
                          <a:srgbClr val="000000"/>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1: oorspronkelijk waren er 13 staten in de VS, vandaar het nummer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2: in tegenstelling tot de geruchten zijn er geen duidelijke overeenkomsten tussen George Washington en Adam Weishaupt.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3: de uil heeft hier geen symbolische betekenis, soms staat de uil voor ondeugd, maar meestal voor wijsheid (bv. de uil wordt door veel uitgeverijen als symbool gebruikt).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De driehoek verbeeldt in het christelijk geloof het alziende oog van God (de afbeelding (detail) toont een deel van een christelijk kerkraam)</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2"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28700" cy="14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81963" y="5203616"/>
            <a:ext cx="1395212"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9" descr="dbking - flickr - National League of American Pen Wome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7977" y="5203616"/>
            <a:ext cx="137386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6" descr="Eagl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16"/>
          <p:cNvSpPr txBox="1">
            <a:spLocks noChangeArrowheads="1"/>
          </p:cNvSpPr>
          <p:nvPr/>
        </p:nvSpPr>
        <p:spPr bwMode="auto">
          <a:xfrm>
            <a:off x="9481963" y="6392336"/>
            <a:ext cx="1395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4</a:t>
            </a:r>
          </a:p>
        </p:txBody>
      </p:sp>
      <p:sp>
        <p:nvSpPr>
          <p:cNvPr id="28" name="Caption_17"/>
          <p:cNvSpPr txBox="1">
            <a:spLocks noChangeArrowheads="1"/>
          </p:cNvSpPr>
          <p:nvPr/>
        </p:nvSpPr>
        <p:spPr bwMode="auto">
          <a:xfrm>
            <a:off x="7027976" y="6392336"/>
            <a:ext cx="137386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3</a:t>
            </a:r>
          </a:p>
        </p:txBody>
      </p:sp>
      <p:sp>
        <p:nvSpPr>
          <p:cNvPr id="33"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dirty="0">
                <a:latin typeface="Calibri Light"/>
              </a:rPr>
              <a:t>2</a:t>
            </a:r>
          </a:p>
        </p:txBody>
      </p:sp>
      <p:sp>
        <p:nvSpPr>
          <p:cNvPr id="34"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3" name="Slide Number Placeholder 2"/>
          <p:cNvSpPr>
            <a:spLocks noGrp="1"/>
          </p:cNvSpPr>
          <p:nvPr>
            <p:ph type="sldNum" sz="quarter" idx="12"/>
          </p:nvPr>
        </p:nvSpPr>
        <p:spPr/>
        <p:txBody>
          <a:bodyPr/>
          <a:lstStyle/>
          <a:p>
            <a:pPr>
              <a:defRPr/>
            </a:pPr>
            <a:fld id="{DCD69C9F-78AC-407D-A265-C101B4BFA1F6}" type="slidenum">
              <a:rPr lang="de-DE" altLang="de-DE" smtClean="0"/>
              <a:pPr>
                <a:defRPr/>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8773" name="Text Box 4"/>
          <p:cNvSpPr txBox="1">
            <a:spLocks noChangeArrowheads="1"/>
          </p:cNvSpPr>
          <p:nvPr/>
        </p:nvSpPr>
        <p:spPr bwMode="auto">
          <a:xfrm>
            <a:off x="408955" y="1813842"/>
            <a:ext cx="113760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2400">
                <a:latin typeface="Calibri Light"/>
              </a:rPr>
              <a:t>Zijn er aanwijzingen op het dollarbiljet die in de richting wijzen van een infiltratie van geheime genootschappen in de VS</a:t>
            </a:r>
            <a:r>
              <a:rPr lang="de-DE" altLang="de-DE" sz="2400">
                <a:latin typeface="Calibri Light"/>
              </a:rPr>
              <a:t>?</a:t>
            </a:r>
          </a:p>
          <a:p>
            <a:pPr eaLnBrk="1" hangingPunct="1">
              <a:spcBef>
                <a:spcPct val="0"/>
              </a:spcBef>
              <a:buClrTx/>
              <a:buFontTx/>
              <a:buNone/>
            </a:pPr>
            <a:endParaRPr lang="de-DE" altLang="de-DE" sz="2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Zijn er aanwijzingen?</a:t>
            </a:r>
          </a:p>
        </p:txBody>
      </p:sp>
      <p:sp>
        <p:nvSpPr>
          <p:cNvPr id="18"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Nee!</a:t>
            </a:r>
            <a:endParaRPr lang="de-DE" altLang="de-DE" sz="3600" b="1" dirty="0">
              <a:solidFill>
                <a:srgbClr val="FF0000"/>
              </a:solidFill>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Ze zijn vaak spannender dan de realiteit.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Ze zijn vaak gebaseerd op uitspraken die moeilijk zijn te controleren of te bewijzen (bv. dat Washington op Weishaupt lijkt) en worden klakkeloos door mensen geloofd.</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Alternatieve verklaringen worden uitgesloten (bv. herhalend gebruik van de 13 symbolen staat voor de 13 oorspronkelijke staten).</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Ze zijn vaak spannender dan de realiteit.</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Ze zijn vaak gebaseerd op uitspraken die moeilijk zijn te controleren of te bewijzen (bv. dat Washington op Weishaupt lijkt) en worden klakkeloos door mensen geloofd.</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Alternatieve verklaringen worden uitgesloten (bv. herhalend gebruik van de 13 symbolen staat voor de 13 oorspronkelijke staten).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Mythes zijn soms gebaseerd op feiten die uit hun verband zijn getrokken. Het belang van details wordt sterk overdreven (Washington was een vrijmetselaar, maar dat betekent niet dat de VS geïnfiltreerd werden of nog steeds worden).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Gesloten genootschappen als de vrijmetselarij wekken bij veel mensen en samenlevingen wantrouwen op, omdat ze in het geheim opereren.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Maar: In tegenstelling tot de geruchten geloven de vrijmetselaars niet in de duivel maar in </a:t>
            </a:r>
            <a:r>
              <a:rPr lang="nl-NL" altLang="de-DE" sz="2000">
                <a:solidFill>
                  <a:srgbClr val="333333"/>
                </a:solidFill>
                <a:latin typeface="Calibri Light"/>
                <a:ea typeface="MS PGothic" panose="020B0600070205080204" pitchFamily="34" charset="-128"/>
              </a:rPr>
              <a:t>een </a:t>
            </a:r>
            <a:r>
              <a:rPr lang="nl-NL" altLang="nl-NL" sz="2000">
                <a:solidFill>
                  <a:srgbClr val="333333"/>
                </a:solidFill>
                <a:latin typeface="Calibri Light"/>
                <a:ea typeface="MS PGothic" panose="020B0600070205080204" pitchFamily="34" charset="-128"/>
              </a:rPr>
              <a:t>“</a:t>
            </a:r>
            <a:r>
              <a:rPr lang="nl-NL" altLang="de-DE" sz="2000">
                <a:solidFill>
                  <a:srgbClr val="333333"/>
                </a:solidFill>
                <a:latin typeface="Calibri Light"/>
                <a:ea typeface="MS PGothic" panose="020B0600070205080204" pitchFamily="34" charset="-128"/>
              </a:rPr>
              <a:t>hoger zijn</a:t>
            </a:r>
            <a:r>
              <a:rPr lang="nl-NL" altLang="nl-NL" sz="2000">
                <a:solidFill>
                  <a:srgbClr val="333333"/>
                </a:solidFill>
                <a:latin typeface="Calibri Light"/>
                <a:ea typeface="MS PGothic" panose="020B0600070205080204" pitchFamily="34" charset="-128"/>
              </a:rPr>
              <a:t>”</a:t>
            </a:r>
            <a:r>
              <a:rPr lang="nl-NL" altLang="de-DE" sz="2000">
                <a:solidFill>
                  <a:srgbClr val="333333"/>
                </a:solidFill>
                <a:latin typeface="Calibri Light"/>
                <a:ea typeface="MS PGothic" panose="020B0600070205080204" pitchFamily="34" charset="-128"/>
              </a:rPr>
              <a:t> </a:t>
            </a:r>
            <a:r>
              <a:rPr lang="nl-NL" altLang="de-DE" sz="2000" dirty="0">
                <a:solidFill>
                  <a:srgbClr val="333333"/>
                </a:solidFill>
                <a:latin typeface="Calibri Light"/>
                <a:ea typeface="MS PGothic" panose="020B0600070205080204" pitchFamily="34" charset="-128"/>
              </a:rPr>
              <a:t>(bv. God, Allah, …). Ze streven liberale gedachten na maar zijn niet revolutionair.</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altLang="de-DE" sz="2000">
                <a:solidFill>
                  <a:srgbClr val="333333"/>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Dit soort eenvoudige verklaringen verminderde de angst en gaf de illusie van controle.</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149</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3</TotalTime>
  <Words>7878</Words>
  <Application>Microsoft Office PowerPoint</Application>
  <PresentationFormat>Custom</PresentationFormat>
  <Paragraphs>1400</Paragraphs>
  <Slides>149</Slides>
  <Notes>149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149</vt:i4>
      </vt:variant>
    </vt:vector>
  </HeadingPairs>
  <TitlesOfParts>
    <vt:vector size="157" baseType="lpstr">
      <vt:lpstr>Calibri Light</vt:lpstr>
      <vt:lpstr>Symbol</vt:lpstr>
      <vt:lpstr>Times New Roman</vt:lpstr>
      <vt:lpstr>Arial</vt:lpstr>
      <vt:lpstr>Verdana</vt:lpstr>
      <vt:lpstr>WingDings</vt:lpstr>
      <vt:lpstr>Calibri</vt:lpstr>
      <vt:lpstr>UKE_PPT-Vorlage_16zu9</vt:lpstr>
      <vt:lpstr>MCT 2 B – Overhaaste conclusies I</vt:lpstr>
      <vt:lpstr>Overhaaste conclusies</vt:lpstr>
      <vt:lpstr>Overhaaste conclusies</vt:lpstr>
      <vt:lpstr>Overhaaste conclusies</vt:lpstr>
      <vt:lpstr>Overhaaste conclusies</vt:lpstr>
      <vt:lpstr>Overhaaste conclusies</vt:lpstr>
      <vt:lpstr>Conclusies zonder 100% zekerheid</vt:lpstr>
      <vt:lpstr>Conclusies zonder 100% zekerheid</vt:lpstr>
      <vt:lpstr>Conclusies zonder 100% zekerheid</vt:lpstr>
      <vt:lpstr>Conclusies zonder 100% zekerheid</vt:lpstr>
      <vt:lpstr>Overhaaste conclusies, praktijkvoorbeelden</vt:lpstr>
      <vt:lpstr>Overhaaste conclusies, praktijkvoorbeelden</vt:lpstr>
      <vt:lpstr>Overhaaste conclusies, praktijkvoorbeelden</vt:lpstr>
      <vt:lpstr>Overhaaste conclusies, praktijkvoorbeelden</vt:lpstr>
      <vt:lpstr>Overhaaste conclusies, voorbeeld - moderne mythes - (ga naar het eind van de presentatie voor een alternatieve oefening)</vt:lpstr>
      <vt:lpstr>Overhaaste conclusies, voorbeeld - moderne mythes -</vt:lpstr>
      <vt:lpstr>Overhaaste conclusies, voorbeeld - moderne mythes -</vt:lpstr>
      <vt:lpstr>Overhaaste conclusies, voorbeeld - moderne mythes -</vt:lpstr>
      <vt:lpstr>Overhaaste conclusies, voorbeeld - moderne mythes -</vt:lpstr>
      <vt:lpstr>Overhaaste conclusies, voorbeeld - moderne mythes -</vt:lpstr>
      <vt:lpstr>Overhaaste conclusies, voorbeeld - moderne mythes -</vt:lpstr>
      <vt:lpstr>Hoe ontstaat dit soort vergezochte theoriën? </vt:lpstr>
      <vt:lpstr>Hoe ontstaat dit soort vergezochte theoriën? </vt:lpstr>
      <vt:lpstr>Hoe ontstaat dit soort vergezochte theoriën? </vt:lpstr>
      <vt:lpstr>Hoe ontstaat dit soort vergezochte theoriën? </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optioneel: videoclip</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2</vt:lpstr>
      <vt:lpstr>Wat zie je?</vt:lpstr>
      <vt:lpstr>Wat zie je?</vt:lpstr>
      <vt:lpstr>Let op:</vt:lpstr>
      <vt:lpstr>Let op:</vt:lpstr>
      <vt:lpstr>Wat zie je?</vt:lpstr>
      <vt:lpstr>Wat zie je?</vt:lpstr>
      <vt:lpstr>Wat zie je?</vt:lpstr>
      <vt:lpstr>Wat zie je?</vt:lpstr>
      <vt:lpstr>Wat zie je?</vt:lpstr>
      <vt:lpstr>Wat zie je?</vt:lpstr>
      <vt:lpstr>Wat zie je?</vt:lpstr>
      <vt:lpstr>Wat zie je?</vt:lpstr>
      <vt:lpstr>Wat zie je?</vt:lpstr>
      <vt:lpstr>Wat zie je?</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 Presentation</vt:lpstr>
      <vt:lpstr>Zijn er aanwijzingen op een dollarbiljet, die in de richting wijzen van een infiltratie van geheime genootschappen in de VS?</vt:lpstr>
      <vt:lpstr>Zijn er aanwijzingen op een dollarbiljet, die in de richting wijzen van een infiltratie van geheime genootschappen in de VS?</vt:lpstr>
      <vt:lpstr>Zijn er aanwijzingen op een dollarbiljet, die in de richting wijzen van een infiltratie van geheime genootschappen in de VS?</vt:lpstr>
      <vt:lpstr>Zijn er aanwijzingen?</vt:lpstr>
      <vt:lpstr>Hoe ontstaat dit soort vergezochte theorieën?</vt:lpstr>
      <vt:lpstr>Hoe ontstaat dit soort vergezochte theorieën?</vt:lpstr>
      <vt:lpstr>Hoe ontstaat dit soort vergezochte theorieën?</vt:lpstr>
      <vt:lpstr>Hoe ontstaat dit soort vergezochte theorieën?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411</cp:revision>
  <dcterms:created xsi:type="dcterms:W3CDTF">2002-10-15T10:55:06Z</dcterms:created>
  <dcterms:modified xsi:type="dcterms:W3CDTF">2025-02-22T09:27:29Z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