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78" r:id="rId1"/>
  </p:sldMasterIdLst>
  <p:notesMasterIdLst>
    <p:notesMasterId r:id="rId83"/>
  </p:notesMasterIdLst>
  <p:handoutMasterIdLst>
    <p:handoutMasterId r:id="rId84"/>
  </p:handoutMasterIdLst>
  <p:sldIdLst>
    <p:sldId id="804" r:id="rId2"/>
    <p:sldId id="768" r:id="rId3"/>
    <p:sldId id="770" r:id="rId4"/>
    <p:sldId id="769" r:id="rId5"/>
    <p:sldId id="775" r:id="rId6"/>
    <p:sldId id="809" r:id="rId7"/>
    <p:sldId id="808" r:id="rId8"/>
    <p:sldId id="807" r:id="rId9"/>
    <p:sldId id="806" r:id="rId10"/>
    <p:sldId id="805" r:id="rId11"/>
    <p:sldId id="810" r:id="rId12"/>
    <p:sldId id="820" r:id="rId13"/>
    <p:sldId id="778" r:id="rId14"/>
    <p:sldId id="753" r:id="rId15"/>
    <p:sldId id="779" r:id="rId16"/>
    <p:sldId id="578" r:id="rId17"/>
    <p:sldId id="621" r:id="rId18"/>
    <p:sldId id="695" r:id="rId19"/>
    <p:sldId id="781" r:id="rId20"/>
    <p:sldId id="681" r:id="rId21"/>
    <p:sldId id="697" r:id="rId22"/>
    <p:sldId id="782" r:id="rId23"/>
    <p:sldId id="783" r:id="rId24"/>
    <p:sldId id="819" r:id="rId25"/>
    <p:sldId id="818" r:id="rId26"/>
    <p:sldId id="817" r:id="rId27"/>
    <p:sldId id="816" r:id="rId28"/>
    <p:sldId id="815" r:id="rId29"/>
    <p:sldId id="814" r:id="rId30"/>
    <p:sldId id="813" r:id="rId31"/>
    <p:sldId id="812" r:id="rId32"/>
    <p:sldId id="811" r:id="rId33"/>
    <p:sldId id="705" r:id="rId34"/>
    <p:sldId id="792" r:id="rId35"/>
    <p:sldId id="793" r:id="rId36"/>
    <p:sldId id="794" r:id="rId37"/>
    <p:sldId id="723" r:id="rId38"/>
    <p:sldId id="706" r:id="rId39"/>
    <p:sldId id="724" r:id="rId40"/>
    <p:sldId id="707" r:id="rId41"/>
    <p:sldId id="725" r:id="rId42"/>
    <p:sldId id="708" r:id="rId43"/>
    <p:sldId id="726" r:id="rId44"/>
    <p:sldId id="709" r:id="rId45"/>
    <p:sldId id="727" r:id="rId46"/>
    <p:sldId id="710" r:id="rId47"/>
    <p:sldId id="795" r:id="rId48"/>
    <p:sldId id="728" r:id="rId49"/>
    <p:sldId id="711" r:id="rId50"/>
    <p:sldId id="729" r:id="rId51"/>
    <p:sldId id="712" r:id="rId52"/>
    <p:sldId id="730" r:id="rId53"/>
    <p:sldId id="713" r:id="rId54"/>
    <p:sldId id="731" r:id="rId55"/>
    <p:sldId id="714" r:id="rId56"/>
    <p:sldId id="732" r:id="rId57"/>
    <p:sldId id="715" r:id="rId58"/>
    <p:sldId id="733" r:id="rId59"/>
    <p:sldId id="716" r:id="rId60"/>
    <p:sldId id="734" r:id="rId61"/>
    <p:sldId id="717" r:id="rId62"/>
    <p:sldId id="735" r:id="rId63"/>
    <p:sldId id="718" r:id="rId64"/>
    <p:sldId id="736" r:id="rId65"/>
    <p:sldId id="719" r:id="rId66"/>
    <p:sldId id="737" r:id="rId67"/>
    <p:sldId id="720" r:id="rId68"/>
    <p:sldId id="738" r:id="rId69"/>
    <p:sldId id="721" r:id="rId70"/>
    <p:sldId id="739" r:id="rId71"/>
    <p:sldId id="722" r:id="rId72"/>
    <p:sldId id="799" r:id="rId73"/>
    <p:sldId id="760" r:id="rId74"/>
    <p:sldId id="796" r:id="rId75"/>
    <p:sldId id="797" r:id="rId76"/>
    <p:sldId id="798" r:id="rId77"/>
    <p:sldId id="765" r:id="rId78"/>
    <p:sldId id="800" r:id="rId79"/>
    <p:sldId id="801" r:id="rId80"/>
    <p:sldId id="802" r:id="rId81"/>
    <p:sldId id="688" r:id="rId82"/>
  </p:sldIdLst>
  <p:sldSz cx="12195175" cy="6858000"/>
  <p:notesSz cx="7099300" cy="10234613"/>
  <p:embeddedFontLst>
    <p:embeddedFont>
      <p:font typeface="Calibri Light" panose="020F0302020204030204" pitchFamily="34" charset="0"/>
      <p:regular r:id="rId85"/>
      <p:italic r:id="rId86"/>
    </p:embeddedFont>
    <p:embeddedFont>
      <p:font typeface="Verdana" panose="020B0604030504040204" pitchFamily="34" charset="0"/>
      <p:regular r:id="rId87"/>
      <p:bold r:id="rId88"/>
      <p:italic r:id="rId89"/>
      <p:boldItalic r:id="rId90"/>
    </p:embeddedFont>
  </p:embeddedFontLst>
  <p:defaultTextStyle>
    <a:defPPr>
      <a:defRPr lang="de-DE"/>
    </a:defPPr>
    <a:lvl1pPr algn="l" rtl="0" eaLnBrk="0" fontAlgn="base" hangingPunct="0">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4201">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006699"/>
    <a:srgbClr val="ADC0CB"/>
    <a:srgbClr val="A6A6A6"/>
    <a:srgbClr val="33CC33"/>
    <a:srgbClr val="FF0066"/>
    <a:srgbClr val="66FF33"/>
    <a:srgbClr val="FFFF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556" autoAdjust="0"/>
    <p:restoredTop sz="94660"/>
  </p:normalViewPr>
  <p:slideViewPr>
    <p:cSldViewPr>
      <p:cViewPr varScale="1">
        <p:scale>
          <a:sx n="95" d="100"/>
          <a:sy n="95" d="100"/>
        </p:scale>
        <p:origin x="212" y="108"/>
      </p:cViewPr>
      <p:guideLst>
        <p:guide orient="horz" pos="4201"/>
        <p:guide pos="2880"/>
        <p:guide pos="3841"/>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75" d="100"/>
        <a:sy n="75" d="100"/>
      </p:scale>
      <p:origin x="0" y="1090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handoutMaster" Target="handoutMasters/handoutMaster1.xml"/><Relationship Id="rId89" Type="http://schemas.openxmlformats.org/officeDocument/2006/relationships/font" Target="fonts/font5.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font" Target="fonts/font6.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font" Target="fonts/font1.fntdata"/><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88" Type="http://schemas.openxmlformats.org/officeDocument/2006/relationships/font" Target="fonts/font4.fntdata"/><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font" Target="fonts/font2.fntdata"/><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font" Target="fonts/font3.fntdata"/><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_rels/viewProps.xml.rels><?xml version="1.0" encoding="UTF-8" standalone="yes"?>
<Relationships xmlns="http://schemas.openxmlformats.org/package/2006/relationships"><Relationship Id="rId1" Type="http://schemas.openxmlformats.org/officeDocument/2006/relationships/slide" Target="slides/slide8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400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eaLnBrk="1" hangingPunct="1">
              <a:defRPr sz="1400">
                <a:latin typeface="Arial" charset="0"/>
                <a:ea typeface="+mn-ea"/>
                <a:cs typeface="+mn-cs"/>
              </a:defRPr>
            </a:lvl1pPr>
          </a:lstStyle>
          <a:p>
            <a:pPr>
              <a:defRPr/>
            </a:pPr>
            <a:endParaRPr lang="en-GB"/>
          </a:p>
        </p:txBody>
      </p:sp>
      <p:sp>
        <p:nvSpPr>
          <p:cNvPr id="38400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eaLnBrk="1" hangingPunct="1">
              <a:defRPr sz="1400">
                <a:latin typeface="Arial" charset="0"/>
                <a:ea typeface="+mn-ea"/>
                <a:cs typeface="+mn-cs"/>
              </a:defRPr>
            </a:lvl1pPr>
          </a:lstStyle>
          <a:p>
            <a:pPr>
              <a:defRPr/>
            </a:pPr>
            <a:endParaRPr lang="en-GB"/>
          </a:p>
        </p:txBody>
      </p:sp>
      <p:sp>
        <p:nvSpPr>
          <p:cNvPr id="38400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eaLnBrk="1" hangingPunct="1">
              <a:defRPr sz="1400">
                <a:latin typeface="Arial" charset="0"/>
                <a:ea typeface="+mn-ea"/>
                <a:cs typeface="+mn-cs"/>
              </a:defRPr>
            </a:lvl1pPr>
          </a:lstStyle>
          <a:p>
            <a:pPr>
              <a:defRPr/>
            </a:pPr>
            <a:endParaRPr lang="en-GB"/>
          </a:p>
        </p:txBody>
      </p:sp>
      <p:sp>
        <p:nvSpPr>
          <p:cNvPr id="38400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eaLnBrk="1" hangingPunct="1">
              <a:defRPr sz="1400" smtClean="0"/>
            </a:lvl1pPr>
          </a:lstStyle>
          <a:p>
            <a:pPr>
              <a:defRPr/>
            </a:pPr>
            <a:fld id="{D257BA30-6601-4F39-8119-20E57FB2E8BD}" type="slidenum">
              <a:rPr lang="en-GB" altLang="de-DE"/>
              <a:pPr>
                <a:defRPr/>
              </a:pPr>
              <a:t>‹Nr.›</a:t>
            </a:fld>
            <a:endParaRPr lang="en-GB" altLang="de-DE"/>
          </a:p>
        </p:txBody>
      </p:sp>
    </p:spTree>
    <p:extLst>
      <p:ext uri="{BB962C8B-B14F-4D97-AF65-F5344CB8AC3E}">
        <p14:creationId xmlns:p14="http://schemas.microsoft.com/office/powerpoint/2010/main" val="40569603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eaLnBrk="1" hangingPunct="1">
              <a:defRPr sz="1400">
                <a:latin typeface="Arial" charset="0"/>
                <a:ea typeface="+mn-ea"/>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eaLnBrk="1" hangingPunct="1">
              <a:defRPr sz="1400">
                <a:latin typeface="Arial" charset="0"/>
                <a:ea typeface="+mn-ea"/>
                <a:cs typeface="+mn-cs"/>
              </a:defRPr>
            </a:lvl1pPr>
          </a:lstStyle>
          <a:p>
            <a:pPr>
              <a:defRPr/>
            </a:pPr>
            <a:endParaRPr lang="de-DE"/>
          </a:p>
        </p:txBody>
      </p:sp>
      <p:sp>
        <p:nvSpPr>
          <p:cNvPr id="15364" name="Rectangle 4"/>
          <p:cNvSpPr>
            <a:spLocks noGrp="1" noRot="1" noChangeAspect="1" noChangeArrowheads="1" noTextEdit="1"/>
          </p:cNvSpPr>
          <p:nvPr>
            <p:ph type="sldImg" idx="2"/>
          </p:nvPr>
        </p:nvSpPr>
        <p:spPr bwMode="auto">
          <a:xfrm>
            <a:off x="141288" y="768350"/>
            <a:ext cx="6821487"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p>
            <a:pPr lvl="0"/>
            <a:r>
              <a:rPr lang="de-DE" altLang="de-DE" noProof="0"/>
              <a:t>Klicken Sie, um die Formate des Vorlagentextes zu bearbeiten</a:t>
            </a:r>
          </a:p>
          <a:p>
            <a:pPr lvl="1"/>
            <a:r>
              <a:rPr lang="de-DE" altLang="de-DE" noProof="0"/>
              <a:t>Zweite Ebene</a:t>
            </a:r>
          </a:p>
          <a:p>
            <a:pPr lvl="2"/>
            <a:r>
              <a:rPr lang="de-DE" altLang="de-DE" noProof="0"/>
              <a:t>Dritte Ebene</a:t>
            </a:r>
          </a:p>
          <a:p>
            <a:pPr lvl="3"/>
            <a:r>
              <a:rPr lang="de-DE" altLang="de-DE" noProof="0"/>
              <a:t>Vierte Ebene</a:t>
            </a:r>
          </a:p>
          <a:p>
            <a:pPr lvl="4"/>
            <a:r>
              <a:rPr lang="de-DE" alt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eaLnBrk="1" hangingPunct="1">
              <a:defRPr sz="1400">
                <a:latin typeface="Arial" charset="0"/>
                <a:ea typeface="+mn-ea"/>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eaLnBrk="1" hangingPunct="1">
              <a:defRPr sz="1400" smtClean="0"/>
            </a:lvl1pPr>
          </a:lstStyle>
          <a:p>
            <a:pPr>
              <a:defRPr/>
            </a:pPr>
            <a:fld id="{D017C0C4-EDE3-47EF-AAA9-39697EC37E4A}" type="slidenum">
              <a:rPr lang="de-DE" altLang="de-DE"/>
              <a:pPr>
                <a:defRPr/>
              </a:pPr>
              <a:t>‹Nr.›</a:t>
            </a:fld>
            <a:endParaRPr lang="de-DE" altLang="de-DE"/>
          </a:p>
        </p:txBody>
      </p:sp>
    </p:spTree>
    <p:extLst>
      <p:ext uri="{BB962C8B-B14F-4D97-AF65-F5344CB8AC3E}">
        <p14:creationId xmlns:p14="http://schemas.microsoft.com/office/powerpoint/2010/main" val="355337540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CF26FAE-DE64-4459-8993-C853EC9F8D89}" type="slidenum">
              <a:rPr lang="de-DE" altLang="de-DE" sz="1400">
                <a:solidFill>
                  <a:srgbClr val="000000"/>
                </a:solidFill>
                <a:cs typeface="Times New Roman" panose="02020603050405020304" pitchFamily="18" charset="0"/>
              </a:rPr>
              <a:pPr>
                <a:spcBef>
                  <a:spcPct val="0"/>
                </a:spcBef>
              </a:pPr>
              <a:t>2</a:t>
            </a:fld>
            <a:endParaRPr lang="de-DE" altLang="de-DE" sz="1400">
              <a:solidFill>
                <a:srgbClr val="000000"/>
              </a:solidFill>
              <a:cs typeface="Times New Roman" panose="02020603050405020304" pitchFamily="18" charset="0"/>
            </a:endParaRPr>
          </a:p>
        </p:txBody>
      </p:sp>
      <p:sp>
        <p:nvSpPr>
          <p:cNvPr id="24579" name="Rectangle 2"/>
          <p:cNvSpPr>
            <a:spLocks noGrp="1" noRot="1" noChangeAspect="1" noChangeArrowheads="1" noTextEdit="1"/>
          </p:cNvSpPr>
          <p:nvPr>
            <p:ph type="sldImg"/>
          </p:nvPr>
        </p:nvSpPr>
        <p:spPr>
          <a:xfrm>
            <a:off x="141288" y="768350"/>
            <a:ext cx="6821487"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885479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CF26FAE-DE64-4459-8993-C853EC9F8D89}" type="slidenum">
              <a:rPr lang="de-DE" altLang="de-DE" sz="1400">
                <a:solidFill>
                  <a:srgbClr val="000000"/>
                </a:solidFill>
                <a:cs typeface="Times New Roman" panose="02020603050405020304" pitchFamily="18" charset="0"/>
              </a:rPr>
              <a:pPr>
                <a:spcBef>
                  <a:spcPct val="0"/>
                </a:spcBef>
              </a:pPr>
              <a:t>3</a:t>
            </a:fld>
            <a:endParaRPr lang="de-DE" altLang="de-DE" sz="1400">
              <a:solidFill>
                <a:srgbClr val="000000"/>
              </a:solidFill>
              <a:cs typeface="Times New Roman" panose="02020603050405020304" pitchFamily="18" charset="0"/>
            </a:endParaRPr>
          </a:p>
        </p:txBody>
      </p:sp>
      <p:sp>
        <p:nvSpPr>
          <p:cNvPr id="24579" name="Rectangle 2"/>
          <p:cNvSpPr>
            <a:spLocks noGrp="1" noRot="1" noChangeAspect="1" noChangeArrowheads="1" noTextEdit="1"/>
          </p:cNvSpPr>
          <p:nvPr>
            <p:ph type="sldImg"/>
          </p:nvPr>
        </p:nvSpPr>
        <p:spPr>
          <a:xfrm>
            <a:off x="141288" y="768350"/>
            <a:ext cx="6821487"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885479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CF26FAE-DE64-4459-8993-C853EC9F8D89}" type="slidenum">
              <a:rPr lang="de-DE" altLang="de-DE" sz="1400">
                <a:solidFill>
                  <a:srgbClr val="000000"/>
                </a:solidFill>
                <a:cs typeface="Times New Roman" panose="02020603050405020304" pitchFamily="18" charset="0"/>
              </a:rPr>
              <a:pPr>
                <a:spcBef>
                  <a:spcPct val="0"/>
                </a:spcBef>
              </a:pPr>
              <a:t>4</a:t>
            </a:fld>
            <a:endParaRPr lang="de-DE" altLang="de-DE" sz="1400">
              <a:solidFill>
                <a:srgbClr val="000000"/>
              </a:solidFill>
              <a:cs typeface="Times New Roman" panose="02020603050405020304" pitchFamily="18" charset="0"/>
            </a:endParaRPr>
          </a:p>
        </p:txBody>
      </p:sp>
      <p:sp>
        <p:nvSpPr>
          <p:cNvPr id="24579" name="Rectangle 2"/>
          <p:cNvSpPr>
            <a:spLocks noGrp="1" noRot="1" noChangeAspect="1" noChangeArrowheads="1" noTextEdit="1"/>
          </p:cNvSpPr>
          <p:nvPr>
            <p:ph type="sldImg"/>
          </p:nvPr>
        </p:nvSpPr>
        <p:spPr>
          <a:xfrm>
            <a:off x="141288" y="768350"/>
            <a:ext cx="6821487"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885479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C09FD0B-5FCA-49F5-87FE-9251675D6290}" type="slidenum">
              <a:rPr lang="de-DE" altLang="de-DE" sz="1400">
                <a:cs typeface="Times New Roman" panose="02020603050405020304" pitchFamily="18" charset="0"/>
              </a:rPr>
              <a:pPr>
                <a:spcBef>
                  <a:spcPct val="0"/>
                </a:spcBef>
              </a:pPr>
              <a:t>5</a:t>
            </a:fld>
            <a:endParaRPr lang="de-DE" altLang="de-DE" sz="1400">
              <a:cs typeface="Times New Roman" panose="02020603050405020304" pitchFamily="18" charset="0"/>
            </a:endParaRPr>
          </a:p>
        </p:txBody>
      </p:sp>
      <p:sp>
        <p:nvSpPr>
          <p:cNvPr id="36867" name="Rectangle 2"/>
          <p:cNvSpPr>
            <a:spLocks noGrp="1" noRot="1" noChangeAspect="1" noChangeArrowheads="1" noTextEdit="1"/>
          </p:cNvSpPr>
          <p:nvPr>
            <p:ph type="sldImg"/>
          </p:nvPr>
        </p:nvSpPr>
        <p:spPr>
          <a:xfrm>
            <a:off x="141288" y="768350"/>
            <a:ext cx="6821487"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94225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C09FD0B-5FCA-49F5-87FE-9251675D6290}" type="slidenum">
              <a:rPr lang="de-DE" altLang="de-DE" sz="1400">
                <a:cs typeface="Times New Roman" panose="02020603050405020304" pitchFamily="18" charset="0"/>
              </a:rPr>
              <a:pPr>
                <a:spcBef>
                  <a:spcPct val="0"/>
                </a:spcBef>
              </a:pPr>
              <a:t>6</a:t>
            </a:fld>
            <a:endParaRPr lang="de-DE" altLang="de-DE" sz="1400">
              <a:cs typeface="Times New Roman" panose="02020603050405020304" pitchFamily="18" charset="0"/>
            </a:endParaRPr>
          </a:p>
        </p:txBody>
      </p:sp>
      <p:sp>
        <p:nvSpPr>
          <p:cNvPr id="36867" name="Rectangle 2"/>
          <p:cNvSpPr>
            <a:spLocks noGrp="1" noRot="1" noChangeAspect="1" noChangeArrowheads="1" noTextEdit="1"/>
          </p:cNvSpPr>
          <p:nvPr>
            <p:ph type="sldImg"/>
          </p:nvPr>
        </p:nvSpPr>
        <p:spPr>
          <a:xfrm>
            <a:off x="141288" y="768350"/>
            <a:ext cx="6821487"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94225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C09FD0B-5FCA-49F5-87FE-9251675D6290}" type="slidenum">
              <a:rPr lang="de-DE" altLang="de-DE" sz="1400">
                <a:cs typeface="Times New Roman" panose="02020603050405020304" pitchFamily="18" charset="0"/>
              </a:rPr>
              <a:pPr>
                <a:spcBef>
                  <a:spcPct val="0"/>
                </a:spcBef>
              </a:pPr>
              <a:t>7</a:t>
            </a:fld>
            <a:endParaRPr lang="de-DE" altLang="de-DE" sz="1400">
              <a:cs typeface="Times New Roman" panose="02020603050405020304" pitchFamily="18" charset="0"/>
            </a:endParaRPr>
          </a:p>
        </p:txBody>
      </p:sp>
      <p:sp>
        <p:nvSpPr>
          <p:cNvPr id="36867" name="Rectangle 2"/>
          <p:cNvSpPr>
            <a:spLocks noGrp="1" noRot="1" noChangeAspect="1" noChangeArrowheads="1" noTextEdit="1"/>
          </p:cNvSpPr>
          <p:nvPr>
            <p:ph type="sldImg"/>
          </p:nvPr>
        </p:nvSpPr>
        <p:spPr>
          <a:xfrm>
            <a:off x="141288" y="768350"/>
            <a:ext cx="6821487"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94225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C09FD0B-5FCA-49F5-87FE-9251675D6290}" type="slidenum">
              <a:rPr lang="de-DE" altLang="de-DE" sz="1400">
                <a:cs typeface="Times New Roman" panose="02020603050405020304" pitchFamily="18" charset="0"/>
              </a:rPr>
              <a:pPr>
                <a:spcBef>
                  <a:spcPct val="0"/>
                </a:spcBef>
              </a:pPr>
              <a:t>8</a:t>
            </a:fld>
            <a:endParaRPr lang="de-DE" altLang="de-DE" sz="1400">
              <a:cs typeface="Times New Roman" panose="02020603050405020304" pitchFamily="18" charset="0"/>
            </a:endParaRPr>
          </a:p>
        </p:txBody>
      </p:sp>
      <p:sp>
        <p:nvSpPr>
          <p:cNvPr id="36867" name="Rectangle 2"/>
          <p:cNvSpPr>
            <a:spLocks noGrp="1" noRot="1" noChangeAspect="1" noChangeArrowheads="1" noTextEdit="1"/>
          </p:cNvSpPr>
          <p:nvPr>
            <p:ph type="sldImg"/>
          </p:nvPr>
        </p:nvSpPr>
        <p:spPr>
          <a:xfrm>
            <a:off x="141288" y="768350"/>
            <a:ext cx="6821487"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94225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C09FD0B-5FCA-49F5-87FE-9251675D6290}" type="slidenum">
              <a:rPr lang="de-DE" altLang="de-DE" sz="1400">
                <a:cs typeface="Times New Roman" panose="02020603050405020304" pitchFamily="18" charset="0"/>
              </a:rPr>
              <a:pPr>
                <a:spcBef>
                  <a:spcPct val="0"/>
                </a:spcBef>
              </a:pPr>
              <a:t>9</a:t>
            </a:fld>
            <a:endParaRPr lang="de-DE" altLang="de-DE" sz="1400">
              <a:cs typeface="Times New Roman" panose="02020603050405020304" pitchFamily="18" charset="0"/>
            </a:endParaRPr>
          </a:p>
        </p:txBody>
      </p:sp>
      <p:sp>
        <p:nvSpPr>
          <p:cNvPr id="36867" name="Rectangle 2"/>
          <p:cNvSpPr>
            <a:spLocks noGrp="1" noRot="1" noChangeAspect="1" noChangeArrowheads="1" noTextEdit="1"/>
          </p:cNvSpPr>
          <p:nvPr>
            <p:ph type="sldImg"/>
          </p:nvPr>
        </p:nvSpPr>
        <p:spPr>
          <a:xfrm>
            <a:off x="141288" y="768350"/>
            <a:ext cx="6821487"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94225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C09FD0B-5FCA-49F5-87FE-9251675D6290}" type="slidenum">
              <a:rPr lang="de-DE" altLang="de-DE" sz="1400">
                <a:cs typeface="Times New Roman" panose="02020603050405020304" pitchFamily="18" charset="0"/>
              </a:rPr>
              <a:pPr>
                <a:spcBef>
                  <a:spcPct val="0"/>
                </a:spcBef>
              </a:pPr>
              <a:t>10</a:t>
            </a:fld>
            <a:endParaRPr lang="de-DE" altLang="de-DE" sz="1400">
              <a:cs typeface="Times New Roman" panose="02020603050405020304" pitchFamily="18" charset="0"/>
            </a:endParaRPr>
          </a:p>
        </p:txBody>
      </p:sp>
      <p:sp>
        <p:nvSpPr>
          <p:cNvPr id="36867" name="Rectangle 2"/>
          <p:cNvSpPr>
            <a:spLocks noGrp="1" noRot="1" noChangeAspect="1" noChangeArrowheads="1" noTextEdit="1"/>
          </p:cNvSpPr>
          <p:nvPr>
            <p:ph type="sldImg"/>
          </p:nvPr>
        </p:nvSpPr>
        <p:spPr>
          <a:xfrm>
            <a:off x="141288" y="768350"/>
            <a:ext cx="6821487"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94225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4CF48D6-48DB-4909-9F6C-6E1EFCB7BB23}" type="slidenum">
              <a:rPr lang="de-DE" altLang="de-DE" sz="1400">
                <a:cs typeface="Times New Roman" panose="02020603050405020304" pitchFamily="18" charset="0"/>
              </a:rPr>
              <a:pPr>
                <a:spcBef>
                  <a:spcPct val="0"/>
                </a:spcBef>
              </a:pPr>
              <a:t>11</a:t>
            </a:fld>
            <a:endParaRPr lang="de-DE" altLang="de-DE" sz="1400">
              <a:cs typeface="Times New Roman" panose="02020603050405020304" pitchFamily="18" charset="0"/>
            </a:endParaRPr>
          </a:p>
        </p:txBody>
      </p:sp>
      <p:sp>
        <p:nvSpPr>
          <p:cNvPr id="40963" name="Rectangle 2"/>
          <p:cNvSpPr>
            <a:spLocks noGrp="1" noRot="1" noChangeAspect="1" noChangeArrowheads="1" noTextEdit="1"/>
          </p:cNvSpPr>
          <p:nvPr>
            <p:ph type="sldImg"/>
          </p:nvPr>
        </p:nvSpPr>
        <p:spPr>
          <a:xfrm>
            <a:off x="141288" y="768350"/>
            <a:ext cx="6821487"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833615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4CF48D6-48DB-4909-9F6C-6E1EFCB7BB23}" type="slidenum">
              <a:rPr lang="de-DE" altLang="de-DE" sz="1400">
                <a:cs typeface="Times New Roman" panose="02020603050405020304" pitchFamily="18" charset="0"/>
              </a:rPr>
              <a:pPr>
                <a:spcBef>
                  <a:spcPct val="0"/>
                </a:spcBef>
              </a:pPr>
              <a:t>12</a:t>
            </a:fld>
            <a:endParaRPr lang="de-DE" altLang="de-DE" sz="1400">
              <a:cs typeface="Times New Roman" panose="02020603050405020304" pitchFamily="18" charset="0"/>
            </a:endParaRPr>
          </a:p>
        </p:txBody>
      </p:sp>
      <p:sp>
        <p:nvSpPr>
          <p:cNvPr id="40963" name="Rectangle 2"/>
          <p:cNvSpPr>
            <a:spLocks noGrp="1" noRot="1" noChangeAspect="1" noChangeArrowheads="1" noTextEdit="1"/>
          </p:cNvSpPr>
          <p:nvPr>
            <p:ph type="sldImg"/>
          </p:nvPr>
        </p:nvSpPr>
        <p:spPr>
          <a:xfrm>
            <a:off x="141288" y="768350"/>
            <a:ext cx="6821487"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52653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FCB5399C-7B9D-4F30-8F5B-ECBBAE0E9883}" type="slidenum">
              <a:rPr lang="de-DE" altLang="de-DE" sz="1400">
                <a:cs typeface="Times New Roman" panose="02020603050405020304" pitchFamily="18" charset="0"/>
              </a:rPr>
              <a:pPr>
                <a:spcBef>
                  <a:spcPct val="0"/>
                </a:spcBef>
              </a:pPr>
              <a:t>13</a:t>
            </a:fld>
            <a:endParaRPr lang="de-DE" altLang="de-DE" sz="1400">
              <a:cs typeface="Times New Roman" panose="02020603050405020304" pitchFamily="18" charset="0"/>
            </a:endParaRPr>
          </a:p>
        </p:txBody>
      </p:sp>
      <p:sp>
        <p:nvSpPr>
          <p:cNvPr id="49155" name="Rectangle 2"/>
          <p:cNvSpPr>
            <a:spLocks noGrp="1" noRot="1" noChangeAspect="1" noChangeArrowheads="1" noTextEdit="1"/>
          </p:cNvSpPr>
          <p:nvPr>
            <p:ph type="sldImg"/>
          </p:nvPr>
        </p:nvSpPr>
        <p:spPr>
          <a:xfrm>
            <a:off x="141288" y="768350"/>
            <a:ext cx="6821487"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985721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FCB5399C-7B9D-4F30-8F5B-ECBBAE0E9883}" type="slidenum">
              <a:rPr lang="de-DE" altLang="de-DE" sz="1400">
                <a:cs typeface="Times New Roman" panose="02020603050405020304" pitchFamily="18" charset="0"/>
              </a:rPr>
              <a:pPr>
                <a:spcBef>
                  <a:spcPct val="0"/>
                </a:spcBef>
              </a:pPr>
              <a:t>14</a:t>
            </a:fld>
            <a:endParaRPr lang="de-DE" altLang="de-DE" sz="1400">
              <a:cs typeface="Times New Roman" panose="02020603050405020304" pitchFamily="18" charset="0"/>
            </a:endParaRPr>
          </a:p>
        </p:txBody>
      </p:sp>
      <p:sp>
        <p:nvSpPr>
          <p:cNvPr id="49155" name="Rectangle 2"/>
          <p:cNvSpPr>
            <a:spLocks noGrp="1" noRot="1" noChangeAspect="1" noChangeArrowheads="1" noTextEdit="1"/>
          </p:cNvSpPr>
          <p:nvPr>
            <p:ph type="sldImg"/>
          </p:nvPr>
        </p:nvSpPr>
        <p:spPr>
          <a:xfrm>
            <a:off x="141288" y="768350"/>
            <a:ext cx="6821487"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985721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FCB5399C-7B9D-4F30-8F5B-ECBBAE0E9883}" type="slidenum">
              <a:rPr lang="de-DE" altLang="de-DE" sz="1400">
                <a:cs typeface="Times New Roman" panose="02020603050405020304" pitchFamily="18" charset="0"/>
              </a:rPr>
              <a:pPr>
                <a:spcBef>
                  <a:spcPct val="0"/>
                </a:spcBef>
              </a:pPr>
              <a:t>15</a:t>
            </a:fld>
            <a:endParaRPr lang="de-DE" altLang="de-DE" sz="1400">
              <a:cs typeface="Times New Roman" panose="02020603050405020304" pitchFamily="18" charset="0"/>
            </a:endParaRPr>
          </a:p>
        </p:txBody>
      </p:sp>
      <p:sp>
        <p:nvSpPr>
          <p:cNvPr id="49155" name="Rectangle 2"/>
          <p:cNvSpPr>
            <a:spLocks noGrp="1" noRot="1" noChangeAspect="1" noChangeArrowheads="1" noTextEdit="1"/>
          </p:cNvSpPr>
          <p:nvPr>
            <p:ph type="sldImg"/>
          </p:nvPr>
        </p:nvSpPr>
        <p:spPr>
          <a:xfrm>
            <a:off x="141288" y="768350"/>
            <a:ext cx="6821487"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985721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F146EFD7-F759-49CC-BA2D-A0F6F5324D69}" type="slidenum">
              <a:rPr lang="de-DE" altLang="de-DE" sz="1400">
                <a:cs typeface="Times New Roman" panose="02020603050405020304" pitchFamily="18" charset="0"/>
              </a:rPr>
              <a:pPr>
                <a:spcBef>
                  <a:spcPct val="0"/>
                </a:spcBef>
              </a:pPr>
              <a:t>16</a:t>
            </a:fld>
            <a:endParaRPr lang="de-DE" altLang="de-DE" sz="1400">
              <a:cs typeface="Times New Roman" panose="02020603050405020304" pitchFamily="18" charset="0"/>
            </a:endParaRPr>
          </a:p>
        </p:txBody>
      </p:sp>
      <p:sp>
        <p:nvSpPr>
          <p:cNvPr id="51203" name="Rectangle 2"/>
          <p:cNvSpPr>
            <a:spLocks noGrp="1" noRot="1" noChangeAspect="1" noChangeArrowheads="1" noTextEdit="1"/>
          </p:cNvSpPr>
          <p:nvPr>
            <p:ph type="sldImg"/>
          </p:nvPr>
        </p:nvSpPr>
        <p:spPr>
          <a:xfrm>
            <a:off x="141288" y="768350"/>
            <a:ext cx="6821487"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441392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86CB8B5-B1FF-4BA0-A19A-FB87A27CF192}" type="slidenum">
              <a:rPr lang="de-DE" altLang="de-DE" sz="1400">
                <a:cs typeface="Times New Roman" panose="02020603050405020304" pitchFamily="18" charset="0"/>
              </a:rPr>
              <a:pPr>
                <a:spcBef>
                  <a:spcPct val="0"/>
                </a:spcBef>
              </a:pPr>
              <a:t>17</a:t>
            </a:fld>
            <a:endParaRPr lang="de-DE" altLang="de-DE" sz="1400">
              <a:cs typeface="Times New Roman" panose="02020603050405020304" pitchFamily="18" charset="0"/>
            </a:endParaRPr>
          </a:p>
        </p:txBody>
      </p:sp>
      <p:sp>
        <p:nvSpPr>
          <p:cNvPr id="53251" name="Rectangle 2"/>
          <p:cNvSpPr>
            <a:spLocks noGrp="1" noRot="1" noChangeAspect="1" noChangeArrowheads="1" noTextEdit="1"/>
          </p:cNvSpPr>
          <p:nvPr>
            <p:ph type="sldImg"/>
          </p:nvPr>
        </p:nvSpPr>
        <p:spPr>
          <a:xfrm>
            <a:off x="141288" y="768350"/>
            <a:ext cx="6821487"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753286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BA6A1DD-0B03-4A84-8FB3-3A00A2E23B51}" type="slidenum">
              <a:rPr lang="de-DE" altLang="de-DE" sz="1400">
                <a:cs typeface="Times New Roman" panose="02020603050405020304" pitchFamily="18" charset="0"/>
              </a:rPr>
              <a:pPr>
                <a:spcBef>
                  <a:spcPct val="0"/>
                </a:spcBef>
              </a:pPr>
              <a:t>18</a:t>
            </a:fld>
            <a:endParaRPr lang="de-DE" altLang="de-DE" sz="1400">
              <a:cs typeface="Times New Roman" panose="02020603050405020304" pitchFamily="18" charset="0"/>
            </a:endParaRPr>
          </a:p>
        </p:txBody>
      </p:sp>
      <p:sp>
        <p:nvSpPr>
          <p:cNvPr id="57347" name="Rectangle 2"/>
          <p:cNvSpPr>
            <a:spLocks noGrp="1" noRot="1" noChangeAspect="1" noChangeArrowheads="1" noTextEdit="1"/>
          </p:cNvSpPr>
          <p:nvPr>
            <p:ph type="sldImg"/>
          </p:nvPr>
        </p:nvSpPr>
        <p:spPr>
          <a:xfrm>
            <a:off x="141288" y="768350"/>
            <a:ext cx="6821487"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050400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BA6A1DD-0B03-4A84-8FB3-3A00A2E23B51}" type="slidenum">
              <a:rPr lang="de-DE" altLang="de-DE" sz="1400">
                <a:cs typeface="Times New Roman" panose="02020603050405020304" pitchFamily="18" charset="0"/>
              </a:rPr>
              <a:pPr>
                <a:spcBef>
                  <a:spcPct val="0"/>
                </a:spcBef>
              </a:pPr>
              <a:t>19</a:t>
            </a:fld>
            <a:endParaRPr lang="de-DE" altLang="de-DE" sz="1400">
              <a:cs typeface="Times New Roman" panose="02020603050405020304" pitchFamily="18" charset="0"/>
            </a:endParaRPr>
          </a:p>
        </p:txBody>
      </p:sp>
      <p:sp>
        <p:nvSpPr>
          <p:cNvPr id="57347" name="Rectangle 2"/>
          <p:cNvSpPr>
            <a:spLocks noGrp="1" noRot="1" noChangeAspect="1" noChangeArrowheads="1" noTextEdit="1"/>
          </p:cNvSpPr>
          <p:nvPr>
            <p:ph type="sldImg"/>
          </p:nvPr>
        </p:nvSpPr>
        <p:spPr>
          <a:xfrm>
            <a:off x="141288" y="768350"/>
            <a:ext cx="6821487"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050400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2C9FC5A9-4B51-445C-9CC9-242B234B75DB}" type="slidenum">
              <a:rPr lang="de-DE" altLang="de-DE" sz="1400">
                <a:cs typeface="Times New Roman" panose="02020603050405020304" pitchFamily="18" charset="0"/>
              </a:rPr>
              <a:pPr>
                <a:spcBef>
                  <a:spcPct val="0"/>
                </a:spcBef>
              </a:pPr>
              <a:t>20</a:t>
            </a:fld>
            <a:endParaRPr lang="de-DE" altLang="de-DE" sz="1400">
              <a:cs typeface="Times New Roman" panose="02020603050405020304" pitchFamily="18" charset="0"/>
            </a:endParaRPr>
          </a:p>
        </p:txBody>
      </p:sp>
      <p:sp>
        <p:nvSpPr>
          <p:cNvPr id="59395" name="Rectangle 2"/>
          <p:cNvSpPr>
            <a:spLocks noGrp="1" noRot="1" noChangeAspect="1" noChangeArrowheads="1" noTextEdit="1"/>
          </p:cNvSpPr>
          <p:nvPr>
            <p:ph type="sldImg"/>
          </p:nvPr>
        </p:nvSpPr>
        <p:spPr>
          <a:xfrm>
            <a:off x="141288" y="768350"/>
            <a:ext cx="6821487"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9661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3300708-442D-476A-9BD1-12775E3B16FF}" type="slidenum">
              <a:rPr lang="de-DE" altLang="de-DE" sz="1400">
                <a:cs typeface="Times New Roman" panose="02020603050405020304" pitchFamily="18" charset="0"/>
              </a:rPr>
              <a:pPr>
                <a:spcBef>
                  <a:spcPct val="0"/>
                </a:spcBef>
              </a:pPr>
              <a:t>21</a:t>
            </a:fld>
            <a:endParaRPr lang="de-DE" altLang="de-DE" sz="1400">
              <a:cs typeface="Times New Roman" panose="02020603050405020304" pitchFamily="18" charset="0"/>
            </a:endParaRPr>
          </a:p>
        </p:txBody>
      </p:sp>
      <p:sp>
        <p:nvSpPr>
          <p:cNvPr id="63491" name="Rectangle 2"/>
          <p:cNvSpPr>
            <a:spLocks noGrp="1" noRot="1" noChangeAspect="1" noChangeArrowheads="1" noTextEdit="1"/>
          </p:cNvSpPr>
          <p:nvPr>
            <p:ph type="sldImg"/>
          </p:nvPr>
        </p:nvSpPr>
        <p:spPr>
          <a:xfrm>
            <a:off x="141288" y="768350"/>
            <a:ext cx="6821487"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561529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3300708-442D-476A-9BD1-12775E3B16FF}" type="slidenum">
              <a:rPr lang="de-DE" altLang="de-DE" sz="1400">
                <a:cs typeface="Times New Roman" panose="02020603050405020304" pitchFamily="18" charset="0"/>
              </a:rPr>
              <a:pPr>
                <a:spcBef>
                  <a:spcPct val="0"/>
                </a:spcBef>
              </a:pPr>
              <a:t>22</a:t>
            </a:fld>
            <a:endParaRPr lang="de-DE" altLang="de-DE" sz="1400">
              <a:cs typeface="Times New Roman" panose="02020603050405020304" pitchFamily="18" charset="0"/>
            </a:endParaRPr>
          </a:p>
        </p:txBody>
      </p:sp>
      <p:sp>
        <p:nvSpPr>
          <p:cNvPr id="63491" name="Rectangle 2"/>
          <p:cNvSpPr>
            <a:spLocks noGrp="1" noRot="1" noChangeAspect="1" noChangeArrowheads="1" noTextEdit="1"/>
          </p:cNvSpPr>
          <p:nvPr>
            <p:ph type="sldImg"/>
          </p:nvPr>
        </p:nvSpPr>
        <p:spPr>
          <a:xfrm>
            <a:off x="141288" y="768350"/>
            <a:ext cx="6821487"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561529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A68B3D9-B7B6-4E35-AE9E-6AD25BDD1A67}" type="slidenum">
              <a:rPr lang="de-DE" altLang="de-DE" sz="1400">
                <a:cs typeface="Times New Roman" panose="02020603050405020304" pitchFamily="18" charset="0"/>
              </a:rPr>
              <a:pPr>
                <a:spcBef>
                  <a:spcPct val="0"/>
                </a:spcBef>
              </a:pPr>
              <a:t>23</a:t>
            </a:fld>
            <a:endParaRPr lang="de-DE" altLang="de-DE" sz="1400">
              <a:cs typeface="Times New Roman" panose="02020603050405020304" pitchFamily="18" charset="0"/>
            </a:endParaRPr>
          </a:p>
        </p:txBody>
      </p:sp>
      <p:sp>
        <p:nvSpPr>
          <p:cNvPr id="83971" name="Rectangle 2"/>
          <p:cNvSpPr>
            <a:spLocks noGrp="1" noRot="1" noChangeAspect="1" noChangeArrowheads="1" noTextEdit="1"/>
          </p:cNvSpPr>
          <p:nvPr>
            <p:ph type="sldImg"/>
          </p:nvPr>
        </p:nvSpPr>
        <p:spPr>
          <a:xfrm>
            <a:off x="139700" y="768350"/>
            <a:ext cx="6821488"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543690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A68B3D9-B7B6-4E35-AE9E-6AD25BDD1A67}" type="slidenum">
              <a:rPr lang="de-DE" altLang="de-DE" sz="1400">
                <a:cs typeface="Times New Roman" panose="02020603050405020304" pitchFamily="18" charset="0"/>
              </a:rPr>
              <a:pPr>
                <a:spcBef>
                  <a:spcPct val="0"/>
                </a:spcBef>
              </a:pPr>
              <a:t>24</a:t>
            </a:fld>
            <a:endParaRPr lang="de-DE" altLang="de-DE" sz="1400">
              <a:cs typeface="Times New Roman" panose="02020603050405020304" pitchFamily="18" charset="0"/>
            </a:endParaRPr>
          </a:p>
        </p:txBody>
      </p:sp>
      <p:sp>
        <p:nvSpPr>
          <p:cNvPr id="83971" name="Rectangle 2"/>
          <p:cNvSpPr>
            <a:spLocks noGrp="1" noRot="1" noChangeAspect="1" noChangeArrowheads="1" noTextEdit="1"/>
          </p:cNvSpPr>
          <p:nvPr>
            <p:ph type="sldImg"/>
          </p:nvPr>
        </p:nvSpPr>
        <p:spPr>
          <a:xfrm>
            <a:off x="139700" y="768350"/>
            <a:ext cx="6821488"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543690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A68B3D9-B7B6-4E35-AE9E-6AD25BDD1A67}" type="slidenum">
              <a:rPr lang="de-DE" altLang="de-DE" sz="1400">
                <a:cs typeface="Times New Roman" panose="02020603050405020304" pitchFamily="18" charset="0"/>
              </a:rPr>
              <a:pPr>
                <a:spcBef>
                  <a:spcPct val="0"/>
                </a:spcBef>
              </a:pPr>
              <a:t>25</a:t>
            </a:fld>
            <a:endParaRPr lang="de-DE" altLang="de-DE" sz="1400">
              <a:cs typeface="Times New Roman" panose="02020603050405020304" pitchFamily="18" charset="0"/>
            </a:endParaRPr>
          </a:p>
        </p:txBody>
      </p:sp>
      <p:sp>
        <p:nvSpPr>
          <p:cNvPr id="83971" name="Rectangle 2"/>
          <p:cNvSpPr>
            <a:spLocks noGrp="1" noRot="1" noChangeAspect="1" noChangeArrowheads="1" noTextEdit="1"/>
          </p:cNvSpPr>
          <p:nvPr>
            <p:ph type="sldImg"/>
          </p:nvPr>
        </p:nvSpPr>
        <p:spPr>
          <a:xfrm>
            <a:off x="139700" y="768350"/>
            <a:ext cx="6821488"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543690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A68B3D9-B7B6-4E35-AE9E-6AD25BDD1A67}" type="slidenum">
              <a:rPr lang="de-DE" altLang="de-DE" sz="1400">
                <a:cs typeface="Times New Roman" panose="02020603050405020304" pitchFamily="18" charset="0"/>
              </a:rPr>
              <a:pPr>
                <a:spcBef>
                  <a:spcPct val="0"/>
                </a:spcBef>
              </a:pPr>
              <a:t>26</a:t>
            </a:fld>
            <a:endParaRPr lang="de-DE" altLang="de-DE" sz="1400">
              <a:cs typeface="Times New Roman" panose="02020603050405020304" pitchFamily="18" charset="0"/>
            </a:endParaRPr>
          </a:p>
        </p:txBody>
      </p:sp>
      <p:sp>
        <p:nvSpPr>
          <p:cNvPr id="83971" name="Rectangle 2"/>
          <p:cNvSpPr>
            <a:spLocks noGrp="1" noRot="1" noChangeAspect="1" noChangeArrowheads="1" noTextEdit="1"/>
          </p:cNvSpPr>
          <p:nvPr>
            <p:ph type="sldImg"/>
          </p:nvPr>
        </p:nvSpPr>
        <p:spPr>
          <a:xfrm>
            <a:off x="139700" y="768350"/>
            <a:ext cx="6821488"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543690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A68B3D9-B7B6-4E35-AE9E-6AD25BDD1A67}" type="slidenum">
              <a:rPr lang="de-DE" altLang="de-DE" sz="1400">
                <a:cs typeface="Times New Roman" panose="02020603050405020304" pitchFamily="18" charset="0"/>
              </a:rPr>
              <a:pPr>
                <a:spcBef>
                  <a:spcPct val="0"/>
                </a:spcBef>
              </a:pPr>
              <a:t>27</a:t>
            </a:fld>
            <a:endParaRPr lang="de-DE" altLang="de-DE" sz="1400">
              <a:cs typeface="Times New Roman" panose="02020603050405020304" pitchFamily="18" charset="0"/>
            </a:endParaRPr>
          </a:p>
        </p:txBody>
      </p:sp>
      <p:sp>
        <p:nvSpPr>
          <p:cNvPr id="83971" name="Rectangle 2"/>
          <p:cNvSpPr>
            <a:spLocks noGrp="1" noRot="1" noChangeAspect="1" noChangeArrowheads="1" noTextEdit="1"/>
          </p:cNvSpPr>
          <p:nvPr>
            <p:ph type="sldImg"/>
          </p:nvPr>
        </p:nvSpPr>
        <p:spPr>
          <a:xfrm>
            <a:off x="139700" y="768350"/>
            <a:ext cx="6821488"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543690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A68B3D9-B7B6-4E35-AE9E-6AD25BDD1A67}" type="slidenum">
              <a:rPr lang="de-DE" altLang="de-DE" sz="1400">
                <a:cs typeface="Times New Roman" panose="02020603050405020304" pitchFamily="18" charset="0"/>
              </a:rPr>
              <a:pPr>
                <a:spcBef>
                  <a:spcPct val="0"/>
                </a:spcBef>
              </a:pPr>
              <a:t>28</a:t>
            </a:fld>
            <a:endParaRPr lang="de-DE" altLang="de-DE" sz="1400">
              <a:cs typeface="Times New Roman" panose="02020603050405020304" pitchFamily="18" charset="0"/>
            </a:endParaRPr>
          </a:p>
        </p:txBody>
      </p:sp>
      <p:sp>
        <p:nvSpPr>
          <p:cNvPr id="83971" name="Rectangle 2"/>
          <p:cNvSpPr>
            <a:spLocks noGrp="1" noRot="1" noChangeAspect="1" noChangeArrowheads="1" noTextEdit="1"/>
          </p:cNvSpPr>
          <p:nvPr>
            <p:ph type="sldImg"/>
          </p:nvPr>
        </p:nvSpPr>
        <p:spPr>
          <a:xfrm>
            <a:off x="139700" y="768350"/>
            <a:ext cx="6821488"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543690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A68B3D9-B7B6-4E35-AE9E-6AD25BDD1A67}" type="slidenum">
              <a:rPr lang="de-DE" altLang="de-DE" sz="1400">
                <a:cs typeface="Times New Roman" panose="02020603050405020304" pitchFamily="18" charset="0"/>
              </a:rPr>
              <a:pPr>
                <a:spcBef>
                  <a:spcPct val="0"/>
                </a:spcBef>
              </a:pPr>
              <a:t>29</a:t>
            </a:fld>
            <a:endParaRPr lang="de-DE" altLang="de-DE" sz="1400">
              <a:cs typeface="Times New Roman" panose="02020603050405020304" pitchFamily="18" charset="0"/>
            </a:endParaRPr>
          </a:p>
        </p:txBody>
      </p:sp>
      <p:sp>
        <p:nvSpPr>
          <p:cNvPr id="83971" name="Rectangle 2"/>
          <p:cNvSpPr>
            <a:spLocks noGrp="1" noRot="1" noChangeAspect="1" noChangeArrowheads="1" noTextEdit="1"/>
          </p:cNvSpPr>
          <p:nvPr>
            <p:ph type="sldImg"/>
          </p:nvPr>
        </p:nvSpPr>
        <p:spPr>
          <a:xfrm>
            <a:off x="139700" y="768350"/>
            <a:ext cx="6821488"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543690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A68B3D9-B7B6-4E35-AE9E-6AD25BDD1A67}" type="slidenum">
              <a:rPr lang="de-DE" altLang="de-DE" sz="1400">
                <a:cs typeface="Times New Roman" panose="02020603050405020304" pitchFamily="18" charset="0"/>
              </a:rPr>
              <a:pPr>
                <a:spcBef>
                  <a:spcPct val="0"/>
                </a:spcBef>
              </a:pPr>
              <a:t>30</a:t>
            </a:fld>
            <a:endParaRPr lang="de-DE" altLang="de-DE" sz="1400">
              <a:cs typeface="Times New Roman" panose="02020603050405020304" pitchFamily="18" charset="0"/>
            </a:endParaRPr>
          </a:p>
        </p:txBody>
      </p:sp>
      <p:sp>
        <p:nvSpPr>
          <p:cNvPr id="83971" name="Rectangle 2"/>
          <p:cNvSpPr>
            <a:spLocks noGrp="1" noRot="1" noChangeAspect="1" noChangeArrowheads="1" noTextEdit="1"/>
          </p:cNvSpPr>
          <p:nvPr>
            <p:ph type="sldImg"/>
          </p:nvPr>
        </p:nvSpPr>
        <p:spPr>
          <a:xfrm>
            <a:off x="139700" y="768350"/>
            <a:ext cx="6821488"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543690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A68B3D9-B7B6-4E35-AE9E-6AD25BDD1A67}" type="slidenum">
              <a:rPr lang="de-DE" altLang="de-DE" sz="1400">
                <a:cs typeface="Times New Roman" panose="02020603050405020304" pitchFamily="18" charset="0"/>
              </a:rPr>
              <a:pPr>
                <a:spcBef>
                  <a:spcPct val="0"/>
                </a:spcBef>
              </a:pPr>
              <a:t>31</a:t>
            </a:fld>
            <a:endParaRPr lang="de-DE" altLang="de-DE" sz="1400">
              <a:cs typeface="Times New Roman" panose="02020603050405020304" pitchFamily="18" charset="0"/>
            </a:endParaRPr>
          </a:p>
        </p:txBody>
      </p:sp>
      <p:sp>
        <p:nvSpPr>
          <p:cNvPr id="83971" name="Rectangle 2"/>
          <p:cNvSpPr>
            <a:spLocks noGrp="1" noRot="1" noChangeAspect="1" noChangeArrowheads="1" noTextEdit="1"/>
          </p:cNvSpPr>
          <p:nvPr>
            <p:ph type="sldImg"/>
          </p:nvPr>
        </p:nvSpPr>
        <p:spPr>
          <a:xfrm>
            <a:off x="139700" y="768350"/>
            <a:ext cx="6821488"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5436906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A68B3D9-B7B6-4E35-AE9E-6AD25BDD1A67}" type="slidenum">
              <a:rPr lang="de-DE" altLang="de-DE" sz="1400">
                <a:cs typeface="Times New Roman" panose="02020603050405020304" pitchFamily="18" charset="0"/>
              </a:rPr>
              <a:pPr>
                <a:spcBef>
                  <a:spcPct val="0"/>
                </a:spcBef>
              </a:pPr>
              <a:t>32</a:t>
            </a:fld>
            <a:endParaRPr lang="de-DE" altLang="de-DE" sz="1400">
              <a:cs typeface="Times New Roman" panose="02020603050405020304" pitchFamily="18" charset="0"/>
            </a:endParaRPr>
          </a:p>
        </p:txBody>
      </p:sp>
      <p:sp>
        <p:nvSpPr>
          <p:cNvPr id="83971" name="Rectangle 2"/>
          <p:cNvSpPr>
            <a:spLocks noGrp="1" noRot="1" noChangeAspect="1" noChangeArrowheads="1" noTextEdit="1"/>
          </p:cNvSpPr>
          <p:nvPr>
            <p:ph type="sldImg"/>
          </p:nvPr>
        </p:nvSpPr>
        <p:spPr>
          <a:xfrm>
            <a:off x="139700" y="768350"/>
            <a:ext cx="6821488"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5436906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0E2CCD27-D0B7-4311-8A5F-E8B6C03FC1E9}" type="slidenum">
              <a:rPr lang="de-DE" altLang="de-DE" sz="1400">
                <a:cs typeface="Times New Roman" panose="02020603050405020304" pitchFamily="18" charset="0"/>
              </a:rPr>
              <a:pPr>
                <a:spcBef>
                  <a:spcPct val="0"/>
                </a:spcBef>
              </a:pPr>
              <a:t>33</a:t>
            </a:fld>
            <a:endParaRPr lang="de-DE" altLang="de-DE" sz="1400">
              <a:cs typeface="Times New Roman" panose="02020603050405020304" pitchFamily="18" charset="0"/>
            </a:endParaRPr>
          </a:p>
        </p:txBody>
      </p:sp>
      <p:sp>
        <p:nvSpPr>
          <p:cNvPr id="92163" name="Rectangle 2"/>
          <p:cNvSpPr>
            <a:spLocks noGrp="1" noRot="1" noChangeAspect="1" noChangeArrowheads="1" noTextEdit="1"/>
          </p:cNvSpPr>
          <p:nvPr>
            <p:ph type="sldImg"/>
          </p:nvPr>
        </p:nvSpPr>
        <p:spPr>
          <a:xfrm>
            <a:off x="141288" y="768350"/>
            <a:ext cx="6821487"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17431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0E2CCD27-D0B7-4311-8A5F-E8B6C03FC1E9}" type="slidenum">
              <a:rPr lang="de-DE" altLang="de-DE" sz="1400">
                <a:cs typeface="Times New Roman" panose="02020603050405020304" pitchFamily="18" charset="0"/>
              </a:rPr>
              <a:pPr>
                <a:spcBef>
                  <a:spcPct val="0"/>
                </a:spcBef>
              </a:pPr>
              <a:t>34</a:t>
            </a:fld>
            <a:endParaRPr lang="de-DE" altLang="de-DE" sz="1400">
              <a:cs typeface="Times New Roman" panose="02020603050405020304" pitchFamily="18" charset="0"/>
            </a:endParaRPr>
          </a:p>
        </p:txBody>
      </p:sp>
      <p:sp>
        <p:nvSpPr>
          <p:cNvPr id="92163" name="Rectangle 2"/>
          <p:cNvSpPr>
            <a:spLocks noGrp="1" noRot="1" noChangeAspect="1" noChangeArrowheads="1" noTextEdit="1"/>
          </p:cNvSpPr>
          <p:nvPr>
            <p:ph type="sldImg"/>
          </p:nvPr>
        </p:nvSpPr>
        <p:spPr>
          <a:xfrm>
            <a:off x="141288" y="768350"/>
            <a:ext cx="6821487"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17431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0E2CCD27-D0B7-4311-8A5F-E8B6C03FC1E9}" type="slidenum">
              <a:rPr lang="de-DE" altLang="de-DE" sz="1400">
                <a:cs typeface="Times New Roman" panose="02020603050405020304" pitchFamily="18" charset="0"/>
              </a:rPr>
              <a:pPr>
                <a:spcBef>
                  <a:spcPct val="0"/>
                </a:spcBef>
              </a:pPr>
              <a:t>35</a:t>
            </a:fld>
            <a:endParaRPr lang="de-DE" altLang="de-DE" sz="1400">
              <a:cs typeface="Times New Roman" panose="02020603050405020304" pitchFamily="18" charset="0"/>
            </a:endParaRPr>
          </a:p>
        </p:txBody>
      </p:sp>
      <p:sp>
        <p:nvSpPr>
          <p:cNvPr id="92163" name="Rectangle 2"/>
          <p:cNvSpPr>
            <a:spLocks noGrp="1" noRot="1" noChangeAspect="1" noChangeArrowheads="1" noTextEdit="1"/>
          </p:cNvSpPr>
          <p:nvPr>
            <p:ph type="sldImg"/>
          </p:nvPr>
        </p:nvSpPr>
        <p:spPr>
          <a:xfrm>
            <a:off x="141288" y="768350"/>
            <a:ext cx="6821487"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17431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0E2CCD27-D0B7-4311-8A5F-E8B6C03FC1E9}" type="slidenum">
              <a:rPr lang="de-DE" altLang="de-DE" sz="1400">
                <a:cs typeface="Times New Roman" panose="02020603050405020304" pitchFamily="18" charset="0"/>
              </a:rPr>
              <a:pPr>
                <a:spcBef>
                  <a:spcPct val="0"/>
                </a:spcBef>
              </a:pPr>
              <a:t>36</a:t>
            </a:fld>
            <a:endParaRPr lang="de-DE" altLang="de-DE" sz="1400">
              <a:cs typeface="Times New Roman" panose="02020603050405020304" pitchFamily="18" charset="0"/>
            </a:endParaRPr>
          </a:p>
        </p:txBody>
      </p:sp>
      <p:sp>
        <p:nvSpPr>
          <p:cNvPr id="92163" name="Rectangle 2"/>
          <p:cNvSpPr>
            <a:spLocks noGrp="1" noRot="1" noChangeAspect="1" noChangeArrowheads="1" noTextEdit="1"/>
          </p:cNvSpPr>
          <p:nvPr>
            <p:ph type="sldImg"/>
          </p:nvPr>
        </p:nvSpPr>
        <p:spPr>
          <a:xfrm>
            <a:off x="141288" y="768350"/>
            <a:ext cx="6821487"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17431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D1CEBEE3-58C9-4D68-A1F3-5CF9765DD162}" type="slidenum">
              <a:rPr lang="de-DE" altLang="de-DE" sz="1400">
                <a:cs typeface="Times New Roman" panose="02020603050405020304" pitchFamily="18" charset="0"/>
              </a:rPr>
              <a:pPr algn="r" eaLnBrk="1" hangingPunct="1">
                <a:spcBef>
                  <a:spcPct val="0"/>
                </a:spcBef>
              </a:pPr>
              <a:t>37</a:t>
            </a:fld>
            <a:endParaRPr lang="de-DE" altLang="de-DE" sz="1400">
              <a:cs typeface="Times New Roman" panose="02020603050405020304" pitchFamily="18" charset="0"/>
            </a:endParaRPr>
          </a:p>
        </p:txBody>
      </p:sp>
      <p:sp>
        <p:nvSpPr>
          <p:cNvPr id="94211" name="Rectangle 2"/>
          <p:cNvSpPr>
            <a:spLocks noGrp="1" noRot="1" noChangeAspect="1" noChangeArrowheads="1" noTextEdit="1"/>
          </p:cNvSpPr>
          <p:nvPr>
            <p:ph type="sldImg"/>
          </p:nvPr>
        </p:nvSpPr>
        <p:spPr>
          <a:xfrm>
            <a:off x="141288" y="768350"/>
            <a:ext cx="6821487"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6574577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04212D2F-ACF1-4098-9206-78A1C6A1BF9C}" type="slidenum">
              <a:rPr lang="de-DE" altLang="de-DE" sz="1400">
                <a:cs typeface="Times New Roman" panose="02020603050405020304" pitchFamily="18" charset="0"/>
              </a:rPr>
              <a:pPr algn="r" eaLnBrk="1" hangingPunct="1">
                <a:spcBef>
                  <a:spcPct val="0"/>
                </a:spcBef>
              </a:pPr>
              <a:t>38</a:t>
            </a:fld>
            <a:endParaRPr lang="de-DE" altLang="de-DE" sz="1400">
              <a:cs typeface="Times New Roman" panose="02020603050405020304" pitchFamily="18" charset="0"/>
            </a:endParaRPr>
          </a:p>
        </p:txBody>
      </p:sp>
      <p:sp>
        <p:nvSpPr>
          <p:cNvPr id="96259" name="Rectangle 2"/>
          <p:cNvSpPr>
            <a:spLocks noGrp="1" noRot="1" noChangeAspect="1" noChangeArrowheads="1" noTextEdit="1"/>
          </p:cNvSpPr>
          <p:nvPr>
            <p:ph type="sldImg"/>
          </p:nvPr>
        </p:nvSpPr>
        <p:spPr>
          <a:xfrm>
            <a:off x="141288" y="768350"/>
            <a:ext cx="6821487"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774253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2B18E89A-2619-45B0-958F-650F23871954}" type="slidenum">
              <a:rPr lang="de-DE" altLang="de-DE" sz="1400">
                <a:cs typeface="Times New Roman" panose="02020603050405020304" pitchFamily="18" charset="0"/>
              </a:rPr>
              <a:pPr algn="r" eaLnBrk="1" hangingPunct="1">
                <a:spcBef>
                  <a:spcPct val="0"/>
                </a:spcBef>
              </a:pPr>
              <a:t>39</a:t>
            </a:fld>
            <a:endParaRPr lang="de-DE" altLang="de-DE" sz="1400">
              <a:cs typeface="Times New Roman" panose="02020603050405020304" pitchFamily="18" charset="0"/>
            </a:endParaRPr>
          </a:p>
        </p:txBody>
      </p:sp>
      <p:sp>
        <p:nvSpPr>
          <p:cNvPr id="98307" name="Rectangle 2"/>
          <p:cNvSpPr>
            <a:spLocks noGrp="1" noRot="1" noChangeAspect="1" noChangeArrowheads="1" noTextEdit="1"/>
          </p:cNvSpPr>
          <p:nvPr>
            <p:ph type="sldImg"/>
          </p:nvPr>
        </p:nvSpPr>
        <p:spPr>
          <a:xfrm>
            <a:off x="141288" y="768350"/>
            <a:ext cx="6821487"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793065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5E097F4A-5BC3-4157-9CF1-15E47E3BFB3B}" type="slidenum">
              <a:rPr lang="de-DE" altLang="de-DE" sz="1400">
                <a:cs typeface="Times New Roman" panose="02020603050405020304" pitchFamily="18" charset="0"/>
              </a:rPr>
              <a:pPr algn="r" eaLnBrk="1" hangingPunct="1">
                <a:spcBef>
                  <a:spcPct val="0"/>
                </a:spcBef>
              </a:pPr>
              <a:t>40</a:t>
            </a:fld>
            <a:endParaRPr lang="de-DE" altLang="de-DE" sz="1400">
              <a:cs typeface="Times New Roman" panose="02020603050405020304" pitchFamily="18" charset="0"/>
            </a:endParaRPr>
          </a:p>
        </p:txBody>
      </p:sp>
      <p:sp>
        <p:nvSpPr>
          <p:cNvPr id="100355" name="Rectangle 2"/>
          <p:cNvSpPr>
            <a:spLocks noGrp="1" noRot="1" noChangeAspect="1" noChangeArrowheads="1" noTextEdit="1"/>
          </p:cNvSpPr>
          <p:nvPr>
            <p:ph type="sldImg"/>
          </p:nvPr>
        </p:nvSpPr>
        <p:spPr>
          <a:xfrm>
            <a:off x="141288" y="768350"/>
            <a:ext cx="6821487"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935555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BF80EB7D-968E-4FA0-9249-4D9D1EA385FA}" type="slidenum">
              <a:rPr lang="de-DE" altLang="de-DE" sz="1400">
                <a:cs typeface="Times New Roman" panose="02020603050405020304" pitchFamily="18" charset="0"/>
              </a:rPr>
              <a:pPr algn="r" eaLnBrk="1" hangingPunct="1">
                <a:spcBef>
                  <a:spcPct val="0"/>
                </a:spcBef>
              </a:pPr>
              <a:t>41</a:t>
            </a:fld>
            <a:endParaRPr lang="de-DE" altLang="de-DE" sz="1400">
              <a:cs typeface="Times New Roman" panose="02020603050405020304" pitchFamily="18" charset="0"/>
            </a:endParaRPr>
          </a:p>
        </p:txBody>
      </p:sp>
      <p:sp>
        <p:nvSpPr>
          <p:cNvPr id="102403" name="Rectangle 2"/>
          <p:cNvSpPr>
            <a:spLocks noGrp="1" noRot="1" noChangeAspect="1" noChangeArrowheads="1" noTextEdit="1"/>
          </p:cNvSpPr>
          <p:nvPr>
            <p:ph type="sldImg"/>
          </p:nvPr>
        </p:nvSpPr>
        <p:spPr>
          <a:xfrm>
            <a:off x="141288" y="768350"/>
            <a:ext cx="6821487"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2111679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E25D6464-3C35-412B-B48F-BB9B11EE950E}" type="slidenum">
              <a:rPr lang="de-DE" altLang="de-DE" sz="1400">
                <a:cs typeface="Times New Roman" panose="02020603050405020304" pitchFamily="18" charset="0"/>
              </a:rPr>
              <a:pPr algn="r" eaLnBrk="1" hangingPunct="1">
                <a:spcBef>
                  <a:spcPct val="0"/>
                </a:spcBef>
              </a:pPr>
              <a:t>42</a:t>
            </a:fld>
            <a:endParaRPr lang="de-DE" altLang="de-DE" sz="1400">
              <a:cs typeface="Times New Roman" panose="02020603050405020304" pitchFamily="18" charset="0"/>
            </a:endParaRPr>
          </a:p>
        </p:txBody>
      </p:sp>
      <p:sp>
        <p:nvSpPr>
          <p:cNvPr id="104451" name="Rectangle 2"/>
          <p:cNvSpPr>
            <a:spLocks noGrp="1" noRot="1" noChangeAspect="1" noChangeArrowheads="1" noTextEdit="1"/>
          </p:cNvSpPr>
          <p:nvPr>
            <p:ph type="sldImg"/>
          </p:nvPr>
        </p:nvSpPr>
        <p:spPr>
          <a:xfrm>
            <a:off x="141288" y="768350"/>
            <a:ext cx="6821487"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616795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B183D618-53AC-4205-957D-74F60A2F47ED}" type="slidenum">
              <a:rPr lang="de-DE" altLang="de-DE" sz="1400">
                <a:cs typeface="Times New Roman" panose="02020603050405020304" pitchFamily="18" charset="0"/>
              </a:rPr>
              <a:pPr algn="r" eaLnBrk="1" hangingPunct="1">
                <a:spcBef>
                  <a:spcPct val="0"/>
                </a:spcBef>
              </a:pPr>
              <a:t>43</a:t>
            </a:fld>
            <a:endParaRPr lang="de-DE" altLang="de-DE" sz="1400">
              <a:cs typeface="Times New Roman" panose="02020603050405020304" pitchFamily="18" charset="0"/>
            </a:endParaRPr>
          </a:p>
        </p:txBody>
      </p:sp>
      <p:sp>
        <p:nvSpPr>
          <p:cNvPr id="106499" name="Rectangle 2"/>
          <p:cNvSpPr>
            <a:spLocks noGrp="1" noRot="1" noChangeAspect="1" noChangeArrowheads="1" noTextEdit="1"/>
          </p:cNvSpPr>
          <p:nvPr>
            <p:ph type="sldImg"/>
          </p:nvPr>
        </p:nvSpPr>
        <p:spPr>
          <a:xfrm>
            <a:off x="141288" y="768350"/>
            <a:ext cx="6821487"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839265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9F60DE2B-E414-4D87-A58B-0BE312E70F53}" type="slidenum">
              <a:rPr lang="de-DE" altLang="de-DE" sz="1400">
                <a:cs typeface="Times New Roman" panose="02020603050405020304" pitchFamily="18" charset="0"/>
              </a:rPr>
              <a:pPr algn="r" eaLnBrk="1" hangingPunct="1">
                <a:spcBef>
                  <a:spcPct val="0"/>
                </a:spcBef>
              </a:pPr>
              <a:t>44</a:t>
            </a:fld>
            <a:endParaRPr lang="de-DE" altLang="de-DE" sz="1400">
              <a:cs typeface="Times New Roman" panose="02020603050405020304" pitchFamily="18" charset="0"/>
            </a:endParaRPr>
          </a:p>
        </p:txBody>
      </p:sp>
      <p:sp>
        <p:nvSpPr>
          <p:cNvPr id="108547" name="Rectangle 2"/>
          <p:cNvSpPr>
            <a:spLocks noGrp="1" noRot="1" noChangeAspect="1" noChangeArrowheads="1" noTextEdit="1"/>
          </p:cNvSpPr>
          <p:nvPr>
            <p:ph type="sldImg"/>
          </p:nvPr>
        </p:nvSpPr>
        <p:spPr>
          <a:xfrm>
            <a:off x="141288" y="768350"/>
            <a:ext cx="6821487"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2627829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CA0D2526-9B24-44FD-9529-1E58D656AEF5}" type="slidenum">
              <a:rPr lang="de-DE" altLang="de-DE" sz="1400">
                <a:cs typeface="Times New Roman" panose="02020603050405020304" pitchFamily="18" charset="0"/>
              </a:rPr>
              <a:pPr algn="r" eaLnBrk="1" hangingPunct="1">
                <a:spcBef>
                  <a:spcPct val="0"/>
                </a:spcBef>
              </a:pPr>
              <a:t>45</a:t>
            </a:fld>
            <a:endParaRPr lang="de-DE" altLang="de-DE" sz="1400">
              <a:cs typeface="Times New Roman" panose="02020603050405020304" pitchFamily="18" charset="0"/>
            </a:endParaRPr>
          </a:p>
        </p:txBody>
      </p:sp>
      <p:sp>
        <p:nvSpPr>
          <p:cNvPr id="110595" name="Rectangle 2"/>
          <p:cNvSpPr>
            <a:spLocks noGrp="1" noRot="1" noChangeAspect="1" noChangeArrowheads="1" noTextEdit="1"/>
          </p:cNvSpPr>
          <p:nvPr>
            <p:ph type="sldImg"/>
          </p:nvPr>
        </p:nvSpPr>
        <p:spPr>
          <a:xfrm>
            <a:off x="141288" y="768350"/>
            <a:ext cx="6821487"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4992537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8FA03CFC-4B04-4C89-84F0-979D1496C45D}" type="slidenum">
              <a:rPr lang="de-DE" altLang="de-DE" sz="1400">
                <a:cs typeface="Times New Roman" panose="02020603050405020304" pitchFamily="18" charset="0"/>
              </a:rPr>
              <a:pPr algn="r" eaLnBrk="1" hangingPunct="1">
                <a:spcBef>
                  <a:spcPct val="0"/>
                </a:spcBef>
              </a:pPr>
              <a:t>46</a:t>
            </a:fld>
            <a:endParaRPr lang="de-DE" altLang="de-DE" sz="1400">
              <a:cs typeface="Times New Roman" panose="02020603050405020304" pitchFamily="18" charset="0"/>
            </a:endParaRPr>
          </a:p>
        </p:txBody>
      </p:sp>
      <p:sp>
        <p:nvSpPr>
          <p:cNvPr id="112643" name="Rectangle 2"/>
          <p:cNvSpPr>
            <a:spLocks noGrp="1" noRot="1" noChangeAspect="1" noChangeArrowheads="1" noTextEdit="1"/>
          </p:cNvSpPr>
          <p:nvPr>
            <p:ph type="sldImg"/>
          </p:nvPr>
        </p:nvSpPr>
        <p:spPr>
          <a:xfrm>
            <a:off x="141288" y="768350"/>
            <a:ext cx="6821487"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9302522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9BDE7AC8-E130-4F92-A138-B78C93AC5983}" type="slidenum">
              <a:rPr lang="de-DE" altLang="de-DE" sz="1400">
                <a:cs typeface="Times New Roman" panose="02020603050405020304" pitchFamily="18" charset="0"/>
              </a:rPr>
              <a:pPr algn="r" eaLnBrk="1" hangingPunct="1">
                <a:spcBef>
                  <a:spcPct val="0"/>
                </a:spcBef>
              </a:pPr>
              <a:t>48</a:t>
            </a:fld>
            <a:endParaRPr lang="de-DE" altLang="de-DE" sz="1400">
              <a:cs typeface="Times New Roman" panose="02020603050405020304" pitchFamily="18" charset="0"/>
            </a:endParaRPr>
          </a:p>
        </p:txBody>
      </p:sp>
      <p:sp>
        <p:nvSpPr>
          <p:cNvPr id="115715" name="Rectangle 2"/>
          <p:cNvSpPr>
            <a:spLocks noGrp="1" noRot="1" noChangeAspect="1" noChangeArrowheads="1" noTextEdit="1"/>
          </p:cNvSpPr>
          <p:nvPr>
            <p:ph type="sldImg"/>
          </p:nvPr>
        </p:nvSpPr>
        <p:spPr>
          <a:xfrm>
            <a:off x="141288" y="768350"/>
            <a:ext cx="6821487"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3150382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8413E9EF-6292-41E2-90DD-B76ABA16AAA9}" type="slidenum">
              <a:rPr lang="de-DE" altLang="de-DE" sz="1400">
                <a:cs typeface="Times New Roman" panose="02020603050405020304" pitchFamily="18" charset="0"/>
              </a:rPr>
              <a:pPr algn="r" eaLnBrk="1" hangingPunct="1">
                <a:spcBef>
                  <a:spcPct val="0"/>
                </a:spcBef>
              </a:pPr>
              <a:t>49</a:t>
            </a:fld>
            <a:endParaRPr lang="de-DE" altLang="de-DE" sz="1400">
              <a:cs typeface="Times New Roman" panose="02020603050405020304" pitchFamily="18" charset="0"/>
            </a:endParaRPr>
          </a:p>
        </p:txBody>
      </p:sp>
      <p:sp>
        <p:nvSpPr>
          <p:cNvPr id="117763" name="Rectangle 2"/>
          <p:cNvSpPr>
            <a:spLocks noGrp="1" noRot="1" noChangeAspect="1" noChangeArrowheads="1" noTextEdit="1"/>
          </p:cNvSpPr>
          <p:nvPr>
            <p:ph type="sldImg"/>
          </p:nvPr>
        </p:nvSpPr>
        <p:spPr>
          <a:xfrm>
            <a:off x="141288" y="768350"/>
            <a:ext cx="6821487"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1311453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674B59C7-84E4-442D-9095-1E97D37BD4CA}" type="slidenum">
              <a:rPr lang="de-DE" altLang="de-DE" sz="1400">
                <a:cs typeface="Times New Roman" panose="02020603050405020304" pitchFamily="18" charset="0"/>
              </a:rPr>
              <a:pPr algn="r" eaLnBrk="1" hangingPunct="1">
                <a:spcBef>
                  <a:spcPct val="0"/>
                </a:spcBef>
              </a:pPr>
              <a:t>50</a:t>
            </a:fld>
            <a:endParaRPr lang="de-DE" altLang="de-DE" sz="1400">
              <a:cs typeface="Times New Roman" panose="02020603050405020304" pitchFamily="18" charset="0"/>
            </a:endParaRPr>
          </a:p>
        </p:txBody>
      </p:sp>
      <p:sp>
        <p:nvSpPr>
          <p:cNvPr id="119811" name="Rectangle 2"/>
          <p:cNvSpPr>
            <a:spLocks noGrp="1" noRot="1" noChangeAspect="1" noChangeArrowheads="1" noTextEdit="1"/>
          </p:cNvSpPr>
          <p:nvPr>
            <p:ph type="sldImg"/>
          </p:nvPr>
        </p:nvSpPr>
        <p:spPr>
          <a:xfrm>
            <a:off x="141288" y="768350"/>
            <a:ext cx="6821487"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8162973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AD84834C-25E9-439D-8846-40BA9F2D818F}" type="slidenum">
              <a:rPr lang="de-DE" altLang="de-DE" sz="1400">
                <a:cs typeface="Times New Roman" panose="02020603050405020304" pitchFamily="18" charset="0"/>
              </a:rPr>
              <a:pPr algn="r" eaLnBrk="1" hangingPunct="1">
                <a:spcBef>
                  <a:spcPct val="0"/>
                </a:spcBef>
              </a:pPr>
              <a:t>51</a:t>
            </a:fld>
            <a:endParaRPr lang="de-DE" altLang="de-DE" sz="1400">
              <a:cs typeface="Times New Roman" panose="02020603050405020304" pitchFamily="18" charset="0"/>
            </a:endParaRPr>
          </a:p>
        </p:txBody>
      </p:sp>
      <p:sp>
        <p:nvSpPr>
          <p:cNvPr id="121859" name="Rectangle 2"/>
          <p:cNvSpPr>
            <a:spLocks noGrp="1" noRot="1" noChangeAspect="1" noChangeArrowheads="1" noTextEdit="1"/>
          </p:cNvSpPr>
          <p:nvPr>
            <p:ph type="sldImg"/>
          </p:nvPr>
        </p:nvSpPr>
        <p:spPr>
          <a:xfrm>
            <a:off x="141288" y="768350"/>
            <a:ext cx="6821487"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992561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361EC284-68D1-48D1-854B-94F8DD6C3827}" type="slidenum">
              <a:rPr lang="de-DE" altLang="de-DE" sz="1400">
                <a:cs typeface="Times New Roman" panose="02020603050405020304" pitchFamily="18" charset="0"/>
              </a:rPr>
              <a:pPr algn="r" eaLnBrk="1" hangingPunct="1">
                <a:spcBef>
                  <a:spcPct val="0"/>
                </a:spcBef>
              </a:pPr>
              <a:t>52</a:t>
            </a:fld>
            <a:endParaRPr lang="de-DE" altLang="de-DE" sz="1400">
              <a:cs typeface="Times New Roman" panose="02020603050405020304" pitchFamily="18" charset="0"/>
            </a:endParaRPr>
          </a:p>
        </p:txBody>
      </p:sp>
      <p:sp>
        <p:nvSpPr>
          <p:cNvPr id="123907" name="Rectangle 2"/>
          <p:cNvSpPr>
            <a:spLocks noGrp="1" noRot="1" noChangeAspect="1" noChangeArrowheads="1" noTextEdit="1"/>
          </p:cNvSpPr>
          <p:nvPr>
            <p:ph type="sldImg"/>
          </p:nvPr>
        </p:nvSpPr>
        <p:spPr>
          <a:xfrm>
            <a:off x="141288" y="768350"/>
            <a:ext cx="6821487"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0399615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3C365551-D100-4871-8561-E7F956066B78}" type="slidenum">
              <a:rPr lang="de-DE" altLang="de-DE" sz="1400">
                <a:cs typeface="Times New Roman" panose="02020603050405020304" pitchFamily="18" charset="0"/>
              </a:rPr>
              <a:pPr algn="r" eaLnBrk="1" hangingPunct="1">
                <a:spcBef>
                  <a:spcPct val="0"/>
                </a:spcBef>
              </a:pPr>
              <a:t>53</a:t>
            </a:fld>
            <a:endParaRPr lang="de-DE" altLang="de-DE" sz="1400">
              <a:cs typeface="Times New Roman" panose="02020603050405020304" pitchFamily="18" charset="0"/>
            </a:endParaRPr>
          </a:p>
        </p:txBody>
      </p:sp>
      <p:sp>
        <p:nvSpPr>
          <p:cNvPr id="125955" name="Rectangle 2"/>
          <p:cNvSpPr>
            <a:spLocks noGrp="1" noRot="1" noChangeAspect="1" noChangeArrowheads="1" noTextEdit="1"/>
          </p:cNvSpPr>
          <p:nvPr>
            <p:ph type="sldImg"/>
          </p:nvPr>
        </p:nvSpPr>
        <p:spPr>
          <a:xfrm>
            <a:off x="141288" y="768350"/>
            <a:ext cx="6821487"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0383828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BD83D603-C574-4A61-8723-0AA572869DBA}" type="slidenum">
              <a:rPr lang="de-DE" altLang="de-DE" sz="1400">
                <a:cs typeface="Times New Roman" panose="02020603050405020304" pitchFamily="18" charset="0"/>
              </a:rPr>
              <a:pPr algn="r" eaLnBrk="1" hangingPunct="1">
                <a:spcBef>
                  <a:spcPct val="0"/>
                </a:spcBef>
              </a:pPr>
              <a:t>54</a:t>
            </a:fld>
            <a:endParaRPr lang="de-DE" altLang="de-DE" sz="1400">
              <a:cs typeface="Times New Roman" panose="02020603050405020304" pitchFamily="18" charset="0"/>
            </a:endParaRPr>
          </a:p>
        </p:txBody>
      </p:sp>
      <p:sp>
        <p:nvSpPr>
          <p:cNvPr id="128003" name="Rectangle 2"/>
          <p:cNvSpPr>
            <a:spLocks noGrp="1" noRot="1" noChangeAspect="1" noChangeArrowheads="1" noTextEdit="1"/>
          </p:cNvSpPr>
          <p:nvPr>
            <p:ph type="sldImg"/>
          </p:nvPr>
        </p:nvSpPr>
        <p:spPr>
          <a:xfrm>
            <a:off x="141288" y="768350"/>
            <a:ext cx="6821487"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9361000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DCD8451A-901B-418D-AC54-5B6C01D1E279}" type="slidenum">
              <a:rPr lang="de-DE" altLang="de-DE" sz="1400">
                <a:cs typeface="Times New Roman" panose="02020603050405020304" pitchFamily="18" charset="0"/>
              </a:rPr>
              <a:pPr algn="r" eaLnBrk="1" hangingPunct="1">
                <a:spcBef>
                  <a:spcPct val="0"/>
                </a:spcBef>
              </a:pPr>
              <a:t>55</a:t>
            </a:fld>
            <a:endParaRPr lang="de-DE" altLang="de-DE" sz="1400">
              <a:cs typeface="Times New Roman" panose="02020603050405020304" pitchFamily="18" charset="0"/>
            </a:endParaRPr>
          </a:p>
        </p:txBody>
      </p:sp>
      <p:sp>
        <p:nvSpPr>
          <p:cNvPr id="130051" name="Rectangle 2"/>
          <p:cNvSpPr>
            <a:spLocks noGrp="1" noRot="1" noChangeAspect="1" noChangeArrowheads="1" noTextEdit="1"/>
          </p:cNvSpPr>
          <p:nvPr>
            <p:ph type="sldImg"/>
          </p:nvPr>
        </p:nvSpPr>
        <p:spPr>
          <a:xfrm>
            <a:off x="141288" y="768350"/>
            <a:ext cx="6821487"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2755637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84C519D6-7DE3-4D80-A1D5-32ACFA0112D7}" type="slidenum">
              <a:rPr lang="de-DE" altLang="de-DE" sz="1400">
                <a:cs typeface="Times New Roman" panose="02020603050405020304" pitchFamily="18" charset="0"/>
              </a:rPr>
              <a:pPr algn="r" eaLnBrk="1" hangingPunct="1">
                <a:spcBef>
                  <a:spcPct val="0"/>
                </a:spcBef>
              </a:pPr>
              <a:t>56</a:t>
            </a:fld>
            <a:endParaRPr lang="de-DE" altLang="de-DE" sz="1400">
              <a:cs typeface="Times New Roman" panose="02020603050405020304" pitchFamily="18" charset="0"/>
            </a:endParaRPr>
          </a:p>
        </p:txBody>
      </p:sp>
      <p:sp>
        <p:nvSpPr>
          <p:cNvPr id="132099" name="Rectangle 2"/>
          <p:cNvSpPr>
            <a:spLocks noGrp="1" noRot="1" noChangeAspect="1" noChangeArrowheads="1" noTextEdit="1"/>
          </p:cNvSpPr>
          <p:nvPr>
            <p:ph type="sldImg"/>
          </p:nvPr>
        </p:nvSpPr>
        <p:spPr>
          <a:xfrm>
            <a:off x="141288" y="768350"/>
            <a:ext cx="6821487"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6463088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3498A3B4-E98E-4B07-A60E-A5CC34C84623}" type="slidenum">
              <a:rPr lang="de-DE" altLang="de-DE" sz="1400">
                <a:cs typeface="Times New Roman" panose="02020603050405020304" pitchFamily="18" charset="0"/>
              </a:rPr>
              <a:pPr algn="r" eaLnBrk="1" hangingPunct="1">
                <a:spcBef>
                  <a:spcPct val="0"/>
                </a:spcBef>
              </a:pPr>
              <a:t>57</a:t>
            </a:fld>
            <a:endParaRPr lang="de-DE" altLang="de-DE" sz="1400">
              <a:cs typeface="Times New Roman" panose="02020603050405020304" pitchFamily="18" charset="0"/>
            </a:endParaRPr>
          </a:p>
        </p:txBody>
      </p:sp>
      <p:sp>
        <p:nvSpPr>
          <p:cNvPr id="134147" name="Rectangle 2"/>
          <p:cNvSpPr>
            <a:spLocks noGrp="1" noRot="1" noChangeAspect="1" noChangeArrowheads="1" noTextEdit="1"/>
          </p:cNvSpPr>
          <p:nvPr>
            <p:ph type="sldImg"/>
          </p:nvPr>
        </p:nvSpPr>
        <p:spPr>
          <a:xfrm>
            <a:off x="141288" y="768350"/>
            <a:ext cx="6821487"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0643700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8D310657-59A2-4498-A33A-808251B26648}" type="slidenum">
              <a:rPr lang="de-DE" altLang="de-DE" sz="1400">
                <a:cs typeface="Times New Roman" panose="02020603050405020304" pitchFamily="18" charset="0"/>
              </a:rPr>
              <a:pPr algn="r" eaLnBrk="1" hangingPunct="1">
                <a:spcBef>
                  <a:spcPct val="0"/>
                </a:spcBef>
              </a:pPr>
              <a:t>58</a:t>
            </a:fld>
            <a:endParaRPr lang="de-DE" altLang="de-DE" sz="1400">
              <a:cs typeface="Times New Roman" panose="02020603050405020304" pitchFamily="18" charset="0"/>
            </a:endParaRPr>
          </a:p>
        </p:txBody>
      </p:sp>
      <p:sp>
        <p:nvSpPr>
          <p:cNvPr id="136195" name="Rectangle 2"/>
          <p:cNvSpPr>
            <a:spLocks noGrp="1" noRot="1" noChangeAspect="1" noChangeArrowheads="1" noTextEdit="1"/>
          </p:cNvSpPr>
          <p:nvPr>
            <p:ph type="sldImg"/>
          </p:nvPr>
        </p:nvSpPr>
        <p:spPr>
          <a:xfrm>
            <a:off x="141288" y="768350"/>
            <a:ext cx="6821487"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0243655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6FBFCF3B-EF20-4892-AF54-7A76CDD10621}" type="slidenum">
              <a:rPr lang="de-DE" altLang="de-DE" sz="1400">
                <a:cs typeface="Times New Roman" panose="02020603050405020304" pitchFamily="18" charset="0"/>
              </a:rPr>
              <a:pPr algn="r" eaLnBrk="1" hangingPunct="1">
                <a:spcBef>
                  <a:spcPct val="0"/>
                </a:spcBef>
              </a:pPr>
              <a:t>59</a:t>
            </a:fld>
            <a:endParaRPr lang="de-DE" altLang="de-DE" sz="1400">
              <a:cs typeface="Times New Roman" panose="02020603050405020304" pitchFamily="18" charset="0"/>
            </a:endParaRPr>
          </a:p>
        </p:txBody>
      </p:sp>
      <p:sp>
        <p:nvSpPr>
          <p:cNvPr id="138243" name="Rectangle 2"/>
          <p:cNvSpPr>
            <a:spLocks noGrp="1" noRot="1" noChangeAspect="1" noChangeArrowheads="1" noTextEdit="1"/>
          </p:cNvSpPr>
          <p:nvPr>
            <p:ph type="sldImg"/>
          </p:nvPr>
        </p:nvSpPr>
        <p:spPr>
          <a:xfrm>
            <a:off x="141288" y="768350"/>
            <a:ext cx="6821487"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205784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DDE8980D-BA5B-498D-B178-BE9F546CBE4C}" type="slidenum">
              <a:rPr lang="de-DE" altLang="de-DE" sz="1400">
                <a:cs typeface="Times New Roman" panose="02020603050405020304" pitchFamily="18" charset="0"/>
              </a:rPr>
              <a:pPr algn="r" eaLnBrk="1" hangingPunct="1">
                <a:spcBef>
                  <a:spcPct val="0"/>
                </a:spcBef>
              </a:pPr>
              <a:t>60</a:t>
            </a:fld>
            <a:endParaRPr lang="de-DE" altLang="de-DE" sz="1400">
              <a:cs typeface="Times New Roman" panose="02020603050405020304" pitchFamily="18" charset="0"/>
            </a:endParaRPr>
          </a:p>
        </p:txBody>
      </p:sp>
      <p:sp>
        <p:nvSpPr>
          <p:cNvPr id="140291" name="Rectangle 2"/>
          <p:cNvSpPr>
            <a:spLocks noGrp="1" noRot="1" noChangeAspect="1" noChangeArrowheads="1" noTextEdit="1"/>
          </p:cNvSpPr>
          <p:nvPr>
            <p:ph type="sldImg"/>
          </p:nvPr>
        </p:nvSpPr>
        <p:spPr>
          <a:xfrm>
            <a:off x="141288" y="768350"/>
            <a:ext cx="6821487"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06377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FDC5C3C9-AE9A-4364-84A7-C1C5780E3F25}" type="slidenum">
              <a:rPr lang="de-DE" altLang="de-DE" sz="1400">
                <a:cs typeface="Times New Roman" panose="02020603050405020304" pitchFamily="18" charset="0"/>
              </a:rPr>
              <a:pPr algn="r" eaLnBrk="1" hangingPunct="1">
                <a:spcBef>
                  <a:spcPct val="0"/>
                </a:spcBef>
              </a:pPr>
              <a:t>61</a:t>
            </a:fld>
            <a:endParaRPr lang="de-DE" altLang="de-DE" sz="1400">
              <a:cs typeface="Times New Roman" panose="02020603050405020304" pitchFamily="18" charset="0"/>
            </a:endParaRPr>
          </a:p>
        </p:txBody>
      </p:sp>
      <p:sp>
        <p:nvSpPr>
          <p:cNvPr id="142339" name="Rectangle 2"/>
          <p:cNvSpPr>
            <a:spLocks noGrp="1" noRot="1" noChangeAspect="1" noChangeArrowheads="1" noTextEdit="1"/>
          </p:cNvSpPr>
          <p:nvPr>
            <p:ph type="sldImg"/>
          </p:nvPr>
        </p:nvSpPr>
        <p:spPr>
          <a:xfrm>
            <a:off x="141288" y="768350"/>
            <a:ext cx="6821487"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9142268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70BAC01E-AD30-4A74-9073-AD5DD8A2E49E}" type="slidenum">
              <a:rPr lang="de-DE" altLang="de-DE" sz="1400">
                <a:cs typeface="Times New Roman" panose="02020603050405020304" pitchFamily="18" charset="0"/>
              </a:rPr>
              <a:pPr algn="r" eaLnBrk="1" hangingPunct="1">
                <a:spcBef>
                  <a:spcPct val="0"/>
                </a:spcBef>
              </a:pPr>
              <a:t>62</a:t>
            </a:fld>
            <a:endParaRPr lang="de-DE" altLang="de-DE" sz="1400">
              <a:cs typeface="Times New Roman" panose="02020603050405020304" pitchFamily="18" charset="0"/>
            </a:endParaRPr>
          </a:p>
        </p:txBody>
      </p:sp>
      <p:sp>
        <p:nvSpPr>
          <p:cNvPr id="144387" name="Rectangle 2"/>
          <p:cNvSpPr>
            <a:spLocks noGrp="1" noRot="1" noChangeAspect="1" noChangeArrowheads="1" noTextEdit="1"/>
          </p:cNvSpPr>
          <p:nvPr>
            <p:ph type="sldImg"/>
          </p:nvPr>
        </p:nvSpPr>
        <p:spPr>
          <a:xfrm>
            <a:off x="141288" y="768350"/>
            <a:ext cx="6821487"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7120730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E5297E9E-930E-488F-BFA5-645AA52C1CE3}" type="slidenum">
              <a:rPr lang="de-DE" altLang="de-DE" sz="1400">
                <a:cs typeface="Times New Roman" panose="02020603050405020304" pitchFamily="18" charset="0"/>
              </a:rPr>
              <a:pPr algn="r" eaLnBrk="1" hangingPunct="1">
                <a:spcBef>
                  <a:spcPct val="0"/>
                </a:spcBef>
              </a:pPr>
              <a:t>63</a:t>
            </a:fld>
            <a:endParaRPr lang="de-DE" altLang="de-DE" sz="1400">
              <a:cs typeface="Times New Roman" panose="02020603050405020304" pitchFamily="18" charset="0"/>
            </a:endParaRPr>
          </a:p>
        </p:txBody>
      </p:sp>
      <p:sp>
        <p:nvSpPr>
          <p:cNvPr id="146435" name="Rectangle 2"/>
          <p:cNvSpPr>
            <a:spLocks noGrp="1" noRot="1" noChangeAspect="1" noChangeArrowheads="1" noTextEdit="1"/>
          </p:cNvSpPr>
          <p:nvPr>
            <p:ph type="sldImg"/>
          </p:nvPr>
        </p:nvSpPr>
        <p:spPr>
          <a:xfrm>
            <a:off x="141288" y="768350"/>
            <a:ext cx="6821487"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9650306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A6139BF9-C016-4FCC-8D23-5311395F17D7}" type="slidenum">
              <a:rPr lang="de-DE" altLang="de-DE" sz="1400">
                <a:cs typeface="Times New Roman" panose="02020603050405020304" pitchFamily="18" charset="0"/>
              </a:rPr>
              <a:pPr algn="r" eaLnBrk="1" hangingPunct="1">
                <a:spcBef>
                  <a:spcPct val="0"/>
                </a:spcBef>
              </a:pPr>
              <a:t>64</a:t>
            </a:fld>
            <a:endParaRPr lang="de-DE" altLang="de-DE" sz="1400">
              <a:cs typeface="Times New Roman" panose="02020603050405020304" pitchFamily="18" charset="0"/>
            </a:endParaRPr>
          </a:p>
        </p:txBody>
      </p:sp>
      <p:sp>
        <p:nvSpPr>
          <p:cNvPr id="148483" name="Rectangle 2"/>
          <p:cNvSpPr>
            <a:spLocks noGrp="1" noRot="1" noChangeAspect="1" noChangeArrowheads="1" noTextEdit="1"/>
          </p:cNvSpPr>
          <p:nvPr>
            <p:ph type="sldImg"/>
          </p:nvPr>
        </p:nvSpPr>
        <p:spPr>
          <a:xfrm>
            <a:off x="141288" y="768350"/>
            <a:ext cx="6821487"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7112351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756E8CB8-5EBF-445A-B8F4-24F43AFC9575}" type="slidenum">
              <a:rPr lang="de-DE" altLang="de-DE" sz="1400">
                <a:cs typeface="Times New Roman" panose="02020603050405020304" pitchFamily="18" charset="0"/>
              </a:rPr>
              <a:pPr algn="r" eaLnBrk="1" hangingPunct="1">
                <a:spcBef>
                  <a:spcPct val="0"/>
                </a:spcBef>
              </a:pPr>
              <a:t>65</a:t>
            </a:fld>
            <a:endParaRPr lang="de-DE" altLang="de-DE" sz="1400">
              <a:cs typeface="Times New Roman" panose="02020603050405020304" pitchFamily="18" charset="0"/>
            </a:endParaRPr>
          </a:p>
        </p:txBody>
      </p:sp>
      <p:sp>
        <p:nvSpPr>
          <p:cNvPr id="150531" name="Rectangle 2"/>
          <p:cNvSpPr>
            <a:spLocks noGrp="1" noRot="1" noChangeAspect="1" noChangeArrowheads="1" noTextEdit="1"/>
          </p:cNvSpPr>
          <p:nvPr>
            <p:ph type="sldImg"/>
          </p:nvPr>
        </p:nvSpPr>
        <p:spPr>
          <a:xfrm>
            <a:off x="141288" y="768350"/>
            <a:ext cx="6821487"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4960873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104061A1-0009-4905-9DDD-E6C043F742B8}" type="slidenum">
              <a:rPr lang="de-DE" altLang="de-DE" sz="1400">
                <a:cs typeface="Times New Roman" panose="02020603050405020304" pitchFamily="18" charset="0"/>
              </a:rPr>
              <a:pPr algn="r" eaLnBrk="1" hangingPunct="1">
                <a:spcBef>
                  <a:spcPct val="0"/>
                </a:spcBef>
              </a:pPr>
              <a:t>66</a:t>
            </a:fld>
            <a:endParaRPr lang="de-DE" altLang="de-DE" sz="1400">
              <a:cs typeface="Times New Roman" panose="02020603050405020304" pitchFamily="18" charset="0"/>
            </a:endParaRPr>
          </a:p>
        </p:txBody>
      </p:sp>
      <p:sp>
        <p:nvSpPr>
          <p:cNvPr id="152579" name="Rectangle 2"/>
          <p:cNvSpPr>
            <a:spLocks noGrp="1" noRot="1" noChangeAspect="1" noChangeArrowheads="1" noTextEdit="1"/>
          </p:cNvSpPr>
          <p:nvPr>
            <p:ph type="sldImg"/>
          </p:nvPr>
        </p:nvSpPr>
        <p:spPr>
          <a:xfrm>
            <a:off x="141288" y="768350"/>
            <a:ext cx="6821487"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1080798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C50850AC-7AD9-4D48-BF9F-5A86963C01E4}" type="slidenum">
              <a:rPr lang="de-DE" altLang="de-DE" sz="1400">
                <a:cs typeface="Times New Roman" panose="02020603050405020304" pitchFamily="18" charset="0"/>
              </a:rPr>
              <a:pPr algn="r" eaLnBrk="1" hangingPunct="1">
                <a:spcBef>
                  <a:spcPct val="0"/>
                </a:spcBef>
              </a:pPr>
              <a:t>67</a:t>
            </a:fld>
            <a:endParaRPr lang="de-DE" altLang="de-DE" sz="1400">
              <a:cs typeface="Times New Roman" panose="02020603050405020304" pitchFamily="18" charset="0"/>
            </a:endParaRPr>
          </a:p>
        </p:txBody>
      </p:sp>
      <p:sp>
        <p:nvSpPr>
          <p:cNvPr id="154627" name="Rectangle 2"/>
          <p:cNvSpPr>
            <a:spLocks noGrp="1" noRot="1" noChangeAspect="1" noChangeArrowheads="1" noTextEdit="1"/>
          </p:cNvSpPr>
          <p:nvPr>
            <p:ph type="sldImg"/>
          </p:nvPr>
        </p:nvSpPr>
        <p:spPr>
          <a:xfrm>
            <a:off x="141288" y="768350"/>
            <a:ext cx="6821487"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7853876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B662B2D9-A930-4908-BD28-B0C14719919F}" type="slidenum">
              <a:rPr lang="de-DE" altLang="de-DE" sz="1400">
                <a:cs typeface="Times New Roman" panose="02020603050405020304" pitchFamily="18" charset="0"/>
              </a:rPr>
              <a:pPr algn="r" eaLnBrk="1" hangingPunct="1">
                <a:spcBef>
                  <a:spcPct val="0"/>
                </a:spcBef>
              </a:pPr>
              <a:t>68</a:t>
            </a:fld>
            <a:endParaRPr lang="de-DE" altLang="de-DE" sz="1400">
              <a:cs typeface="Times New Roman" panose="02020603050405020304" pitchFamily="18" charset="0"/>
            </a:endParaRPr>
          </a:p>
        </p:txBody>
      </p:sp>
      <p:sp>
        <p:nvSpPr>
          <p:cNvPr id="156675" name="Rectangle 2"/>
          <p:cNvSpPr>
            <a:spLocks noGrp="1" noRot="1" noChangeAspect="1" noChangeArrowheads="1" noTextEdit="1"/>
          </p:cNvSpPr>
          <p:nvPr>
            <p:ph type="sldImg"/>
          </p:nvPr>
        </p:nvSpPr>
        <p:spPr>
          <a:xfrm>
            <a:off x="141288" y="768350"/>
            <a:ext cx="6821487"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3761691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767E13EE-214F-4A50-8CAC-B6C36FDA60D0}" type="slidenum">
              <a:rPr lang="de-DE" altLang="de-DE" sz="1400">
                <a:cs typeface="Times New Roman" panose="02020603050405020304" pitchFamily="18" charset="0"/>
              </a:rPr>
              <a:pPr algn="r" eaLnBrk="1" hangingPunct="1">
                <a:spcBef>
                  <a:spcPct val="0"/>
                </a:spcBef>
              </a:pPr>
              <a:t>69</a:t>
            </a:fld>
            <a:endParaRPr lang="de-DE" altLang="de-DE" sz="1400">
              <a:cs typeface="Times New Roman" panose="02020603050405020304" pitchFamily="18" charset="0"/>
            </a:endParaRPr>
          </a:p>
        </p:txBody>
      </p:sp>
      <p:sp>
        <p:nvSpPr>
          <p:cNvPr id="158723" name="Rectangle 2"/>
          <p:cNvSpPr>
            <a:spLocks noGrp="1" noRot="1" noChangeAspect="1" noChangeArrowheads="1" noTextEdit="1"/>
          </p:cNvSpPr>
          <p:nvPr>
            <p:ph type="sldImg"/>
          </p:nvPr>
        </p:nvSpPr>
        <p:spPr>
          <a:xfrm>
            <a:off x="141288" y="768350"/>
            <a:ext cx="6821487"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8648959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8A93B29E-7293-4DF3-AF14-5EBFC759ABAA}" type="slidenum">
              <a:rPr lang="de-DE" altLang="de-DE" sz="1400">
                <a:cs typeface="Times New Roman" panose="02020603050405020304" pitchFamily="18" charset="0"/>
              </a:rPr>
              <a:pPr algn="r" eaLnBrk="1" hangingPunct="1">
                <a:spcBef>
                  <a:spcPct val="0"/>
                </a:spcBef>
              </a:pPr>
              <a:t>70</a:t>
            </a:fld>
            <a:endParaRPr lang="de-DE" altLang="de-DE" sz="1400">
              <a:cs typeface="Times New Roman" panose="02020603050405020304" pitchFamily="18" charset="0"/>
            </a:endParaRPr>
          </a:p>
        </p:txBody>
      </p:sp>
      <p:sp>
        <p:nvSpPr>
          <p:cNvPr id="160771" name="Rectangle 2"/>
          <p:cNvSpPr>
            <a:spLocks noGrp="1" noRot="1" noChangeAspect="1" noChangeArrowheads="1" noTextEdit="1"/>
          </p:cNvSpPr>
          <p:nvPr>
            <p:ph type="sldImg"/>
          </p:nvPr>
        </p:nvSpPr>
        <p:spPr>
          <a:xfrm>
            <a:off x="141288" y="768350"/>
            <a:ext cx="6821487"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5116889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8796E103-2FE5-4264-AFCA-2AE0685855AC}" type="slidenum">
              <a:rPr lang="de-DE" altLang="de-DE" sz="1400">
                <a:cs typeface="Times New Roman" panose="02020603050405020304" pitchFamily="18" charset="0"/>
              </a:rPr>
              <a:pPr algn="r" eaLnBrk="1" hangingPunct="1">
                <a:spcBef>
                  <a:spcPct val="0"/>
                </a:spcBef>
              </a:pPr>
              <a:t>71</a:t>
            </a:fld>
            <a:endParaRPr lang="de-DE" altLang="de-DE" sz="1400">
              <a:cs typeface="Times New Roman" panose="02020603050405020304" pitchFamily="18" charset="0"/>
            </a:endParaRPr>
          </a:p>
        </p:txBody>
      </p:sp>
      <p:sp>
        <p:nvSpPr>
          <p:cNvPr id="162819" name="Rectangle 2"/>
          <p:cNvSpPr>
            <a:spLocks noGrp="1" noRot="1" noChangeAspect="1" noChangeArrowheads="1" noTextEdit="1"/>
          </p:cNvSpPr>
          <p:nvPr>
            <p:ph type="sldImg"/>
          </p:nvPr>
        </p:nvSpPr>
        <p:spPr>
          <a:xfrm>
            <a:off x="141288" y="768350"/>
            <a:ext cx="6821487"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6392495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F8D711D0-BBFA-465A-8AAD-FFF1C031A159}" type="slidenum">
              <a:rPr lang="de-DE" altLang="de-DE" sz="1400">
                <a:cs typeface="Times New Roman" panose="02020603050405020304" pitchFamily="18" charset="0"/>
              </a:rPr>
              <a:pPr>
                <a:spcBef>
                  <a:spcPct val="0"/>
                </a:spcBef>
              </a:pPr>
              <a:t>72</a:t>
            </a:fld>
            <a:endParaRPr lang="de-DE" altLang="de-DE" sz="1400">
              <a:cs typeface="Times New Roman" panose="02020603050405020304" pitchFamily="18" charset="0"/>
            </a:endParaRPr>
          </a:p>
        </p:txBody>
      </p:sp>
      <p:sp>
        <p:nvSpPr>
          <p:cNvPr id="173059" name="Rectangle 2"/>
          <p:cNvSpPr>
            <a:spLocks noGrp="1" noRot="1" noChangeAspect="1" noChangeArrowheads="1" noTextEdit="1"/>
          </p:cNvSpPr>
          <p:nvPr>
            <p:ph type="sldImg"/>
          </p:nvPr>
        </p:nvSpPr>
        <p:spPr>
          <a:xfrm>
            <a:off x="141288" y="768350"/>
            <a:ext cx="6821487"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904245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F8D711D0-BBFA-465A-8AAD-FFF1C031A159}" type="slidenum">
              <a:rPr lang="de-DE" altLang="de-DE" sz="1400">
                <a:cs typeface="Times New Roman" panose="02020603050405020304" pitchFamily="18" charset="0"/>
              </a:rPr>
              <a:pPr>
                <a:spcBef>
                  <a:spcPct val="0"/>
                </a:spcBef>
              </a:pPr>
              <a:t>73</a:t>
            </a:fld>
            <a:endParaRPr lang="de-DE" altLang="de-DE" sz="1400">
              <a:cs typeface="Times New Roman" panose="02020603050405020304" pitchFamily="18" charset="0"/>
            </a:endParaRPr>
          </a:p>
        </p:txBody>
      </p:sp>
      <p:sp>
        <p:nvSpPr>
          <p:cNvPr id="173059" name="Rectangle 2"/>
          <p:cNvSpPr>
            <a:spLocks noGrp="1" noRot="1" noChangeAspect="1" noChangeArrowheads="1" noTextEdit="1"/>
          </p:cNvSpPr>
          <p:nvPr>
            <p:ph type="sldImg"/>
          </p:nvPr>
        </p:nvSpPr>
        <p:spPr>
          <a:xfrm>
            <a:off x="141288" y="768350"/>
            <a:ext cx="6821487"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904245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F8D711D0-BBFA-465A-8AAD-FFF1C031A159}" type="slidenum">
              <a:rPr lang="de-DE" altLang="de-DE" sz="1400">
                <a:cs typeface="Times New Roman" panose="02020603050405020304" pitchFamily="18" charset="0"/>
              </a:rPr>
              <a:pPr>
                <a:spcBef>
                  <a:spcPct val="0"/>
                </a:spcBef>
              </a:pPr>
              <a:t>74</a:t>
            </a:fld>
            <a:endParaRPr lang="de-DE" altLang="de-DE" sz="1400">
              <a:cs typeface="Times New Roman" panose="02020603050405020304" pitchFamily="18" charset="0"/>
            </a:endParaRPr>
          </a:p>
        </p:txBody>
      </p:sp>
      <p:sp>
        <p:nvSpPr>
          <p:cNvPr id="173059" name="Rectangle 2"/>
          <p:cNvSpPr>
            <a:spLocks noGrp="1" noRot="1" noChangeAspect="1" noChangeArrowheads="1" noTextEdit="1"/>
          </p:cNvSpPr>
          <p:nvPr>
            <p:ph type="sldImg"/>
          </p:nvPr>
        </p:nvSpPr>
        <p:spPr>
          <a:xfrm>
            <a:off x="141288" y="768350"/>
            <a:ext cx="6821487"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904245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F8D711D0-BBFA-465A-8AAD-FFF1C031A159}" type="slidenum">
              <a:rPr lang="de-DE" altLang="de-DE" sz="1400">
                <a:cs typeface="Times New Roman" panose="02020603050405020304" pitchFamily="18" charset="0"/>
              </a:rPr>
              <a:pPr>
                <a:spcBef>
                  <a:spcPct val="0"/>
                </a:spcBef>
              </a:pPr>
              <a:t>75</a:t>
            </a:fld>
            <a:endParaRPr lang="de-DE" altLang="de-DE" sz="1400">
              <a:cs typeface="Times New Roman" panose="02020603050405020304" pitchFamily="18" charset="0"/>
            </a:endParaRPr>
          </a:p>
        </p:txBody>
      </p:sp>
      <p:sp>
        <p:nvSpPr>
          <p:cNvPr id="173059" name="Rectangle 2"/>
          <p:cNvSpPr>
            <a:spLocks noGrp="1" noRot="1" noChangeAspect="1" noChangeArrowheads="1" noTextEdit="1"/>
          </p:cNvSpPr>
          <p:nvPr>
            <p:ph type="sldImg"/>
          </p:nvPr>
        </p:nvSpPr>
        <p:spPr>
          <a:xfrm>
            <a:off x="141288" y="768350"/>
            <a:ext cx="6821487"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904245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F8D711D0-BBFA-465A-8AAD-FFF1C031A159}" type="slidenum">
              <a:rPr lang="de-DE" altLang="de-DE" sz="1400">
                <a:cs typeface="Times New Roman" panose="02020603050405020304" pitchFamily="18" charset="0"/>
              </a:rPr>
              <a:pPr>
                <a:spcBef>
                  <a:spcPct val="0"/>
                </a:spcBef>
              </a:pPr>
              <a:t>76</a:t>
            </a:fld>
            <a:endParaRPr lang="de-DE" altLang="de-DE" sz="1400">
              <a:cs typeface="Times New Roman" panose="02020603050405020304" pitchFamily="18" charset="0"/>
            </a:endParaRPr>
          </a:p>
        </p:txBody>
      </p:sp>
      <p:sp>
        <p:nvSpPr>
          <p:cNvPr id="173059" name="Rectangle 2"/>
          <p:cNvSpPr>
            <a:spLocks noGrp="1" noRot="1" noChangeAspect="1" noChangeArrowheads="1" noTextEdit="1"/>
          </p:cNvSpPr>
          <p:nvPr>
            <p:ph type="sldImg"/>
          </p:nvPr>
        </p:nvSpPr>
        <p:spPr>
          <a:xfrm>
            <a:off x="141288" y="768350"/>
            <a:ext cx="6821487"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904245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07794BC-DD83-4F22-BBAC-9F333DD61D7F}" type="slidenum">
              <a:rPr lang="de-DE" altLang="de-DE" sz="1400">
                <a:cs typeface="Times New Roman" panose="02020603050405020304" pitchFamily="18" charset="0"/>
              </a:rPr>
              <a:pPr>
                <a:spcBef>
                  <a:spcPct val="0"/>
                </a:spcBef>
              </a:pPr>
              <a:t>77</a:t>
            </a:fld>
            <a:endParaRPr lang="de-DE" altLang="de-DE" sz="1400">
              <a:cs typeface="Times New Roman" panose="02020603050405020304" pitchFamily="18" charset="0"/>
            </a:endParaRPr>
          </a:p>
        </p:txBody>
      </p:sp>
      <p:sp>
        <p:nvSpPr>
          <p:cNvPr id="179203" name="Rectangle 2"/>
          <p:cNvSpPr>
            <a:spLocks noGrp="1" noRot="1" noChangeAspect="1" noChangeArrowheads="1" noTextEdit="1"/>
          </p:cNvSpPr>
          <p:nvPr>
            <p:ph type="sldImg"/>
          </p:nvPr>
        </p:nvSpPr>
        <p:spPr>
          <a:xfrm>
            <a:off x="141288" y="768350"/>
            <a:ext cx="6821487"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0440370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07794BC-DD83-4F22-BBAC-9F333DD61D7F}" type="slidenum">
              <a:rPr lang="de-DE" altLang="de-DE" sz="1400">
                <a:cs typeface="Times New Roman" panose="02020603050405020304" pitchFamily="18" charset="0"/>
              </a:rPr>
              <a:pPr>
                <a:spcBef>
                  <a:spcPct val="0"/>
                </a:spcBef>
              </a:pPr>
              <a:t>78</a:t>
            </a:fld>
            <a:endParaRPr lang="de-DE" altLang="de-DE" sz="1400">
              <a:cs typeface="Times New Roman" panose="02020603050405020304" pitchFamily="18" charset="0"/>
            </a:endParaRPr>
          </a:p>
        </p:txBody>
      </p:sp>
      <p:sp>
        <p:nvSpPr>
          <p:cNvPr id="179203" name="Rectangle 2"/>
          <p:cNvSpPr>
            <a:spLocks noGrp="1" noRot="1" noChangeAspect="1" noChangeArrowheads="1" noTextEdit="1"/>
          </p:cNvSpPr>
          <p:nvPr>
            <p:ph type="sldImg"/>
          </p:nvPr>
        </p:nvSpPr>
        <p:spPr>
          <a:xfrm>
            <a:off x="141288" y="768350"/>
            <a:ext cx="6821487"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0440370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07794BC-DD83-4F22-BBAC-9F333DD61D7F}" type="slidenum">
              <a:rPr lang="de-DE" altLang="de-DE" sz="1400">
                <a:cs typeface="Times New Roman" panose="02020603050405020304" pitchFamily="18" charset="0"/>
              </a:rPr>
              <a:pPr>
                <a:spcBef>
                  <a:spcPct val="0"/>
                </a:spcBef>
              </a:pPr>
              <a:t>79</a:t>
            </a:fld>
            <a:endParaRPr lang="de-DE" altLang="de-DE" sz="1400">
              <a:cs typeface="Times New Roman" panose="02020603050405020304" pitchFamily="18" charset="0"/>
            </a:endParaRPr>
          </a:p>
        </p:txBody>
      </p:sp>
      <p:sp>
        <p:nvSpPr>
          <p:cNvPr id="179203" name="Rectangle 2"/>
          <p:cNvSpPr>
            <a:spLocks noGrp="1" noRot="1" noChangeAspect="1" noChangeArrowheads="1" noTextEdit="1"/>
          </p:cNvSpPr>
          <p:nvPr>
            <p:ph type="sldImg"/>
          </p:nvPr>
        </p:nvSpPr>
        <p:spPr>
          <a:xfrm>
            <a:off x="141288" y="768350"/>
            <a:ext cx="6821487"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0440370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80</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5B7457E8-7895-4A6F-A3D6-2BD642CDDF5B}" type="slidenum">
              <a:rPr lang="de-DE" altLang="de-DE" sz="1400">
                <a:cs typeface="Times New Roman" panose="02020603050405020304" pitchFamily="18" charset="0"/>
              </a:rPr>
              <a:pPr>
                <a:spcBef>
                  <a:spcPct val="0"/>
                </a:spcBef>
              </a:pPr>
              <a:t>81</a:t>
            </a:fld>
            <a:endParaRPr lang="de-DE" altLang="de-DE" sz="1400">
              <a:cs typeface="Times New Roman" panose="02020603050405020304" pitchFamily="18" charset="0"/>
            </a:endParaRPr>
          </a:p>
        </p:txBody>
      </p:sp>
      <p:sp>
        <p:nvSpPr>
          <p:cNvPr id="183299" name="Rectangle 2"/>
          <p:cNvSpPr>
            <a:spLocks noGrp="1" noRot="1" noChangeAspect="1" noChangeArrowheads="1" noTextEdit="1"/>
          </p:cNvSpPr>
          <p:nvPr>
            <p:ph type="sldImg"/>
          </p:nvPr>
        </p:nvSpPr>
        <p:spPr>
          <a:xfrm>
            <a:off x="141288" y="768350"/>
            <a:ext cx="6821487"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919131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Metacognitieve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b="0" dirty="0">
                <a:latin typeface="+mj-lt"/>
              </a:rPr>
              <a:t>The use of the pictures in this module has been kindly permitted by artists and copyright holders, respectively. For details (artist, title), please refer to the end of this presentation.</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48F989B4-DDA0-4682-B089-11AB26A50E43}"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48F989B4-DDA0-4682-B089-11AB26A50E43}"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7 - Overhaaste conclusies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48F989B4-DDA0-4682-B089-11AB26A50E43}"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7 - Overhaaste conclusies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48F989B4-DDA0-4682-B089-11AB26A50E43}"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nl-NL"/>
              <a:t>Metacognitieve Training 7 - Overhaaste conclusies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48F989B4-DDA0-4682-B089-11AB26A50E43}"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nl-NL"/>
              <a:t>Metacognitieve Training 7 - Overhaaste conclusies II</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48F989B4-DDA0-4682-B089-11AB26A50E43}"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48F989B4-DDA0-4682-B089-11AB26A50E43}"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nl-NL"/>
              <a:t>Metacognitieve Training 7 - Overhaaste conclusies 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48F989B4-DDA0-4682-B089-11AB26A50E43}"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79" r:id="rId1"/>
    <p:sldLayoutId id="2147483880" r:id="rId2"/>
    <p:sldLayoutId id="2147483881" r:id="rId3"/>
    <p:sldLayoutId id="2147483882" r:id="rId4"/>
    <p:sldLayoutId id="2147483883" r:id="rId5"/>
    <p:sldLayoutId id="2147483884" r:id="rId6"/>
    <p:sldLayoutId id="2147483885" r:id="rId7"/>
    <p:sldLayoutId id="2147483886" r:id="rId8"/>
    <p:sldLayoutId id="2147483887" r:id="rId9"/>
    <p:sldLayoutId id="2147483888" r:id="rId10"/>
    <p:sldLayoutId id="2147483889" r:id="rId11"/>
    <p:sldLayoutId id="2147483890"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hyperlink" Target="http://images.google.de/imgres?imgurl=http://www.wdr5.de/lilipuz/programm/progvorschau/media/1_bild/06-02-11_japan-flagge.jpg&amp;imgrefurl=http://www.wdr5.de/lilipuz/programm/progvorschau/vorschau.phtml?tag=06-02-11_samstag&amp;grafik=tag_sa&amp;date=11.02.2006&amp;h=287&amp;w=430&amp;sz=4&amp;hl=de&amp;start=10&amp;tbnid=UcqDiCuj3pAkUM:&amp;tbnh=84&amp;tbnw=126&amp;prev=/images?q=japanische+Flagge&amp;ndsp=18&amp;svnum=10&amp;hl=de&amp;lr=&amp;newwindow=1&amp;sa=N" TargetMode="External"/><Relationship Id="rId2" Type="http://schemas.openxmlformats.org/officeDocument/2006/relationships/notesSlide" Target="../notesSlides/notesSlide13.xml"/><Relationship Id="rId1" Type="http://schemas.openxmlformats.org/officeDocument/2006/relationships/slideLayout" Target="../slideLayouts/slideLayout10.xml"/><Relationship Id="rId5" Type="http://schemas.openxmlformats.org/officeDocument/2006/relationships/image" Target="../media/image10.jpeg"/><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3" Type="http://schemas.openxmlformats.org/officeDocument/2006/relationships/hyperlink" Target="http://images.google.de/imgres?imgurl=http://www.wdr5.de/lilipuz/programm/progvorschau/media/1_bild/06-02-11_japan-flagge.jpg&amp;imgrefurl=http://www.wdr5.de/lilipuz/programm/progvorschau/vorschau.phtml?tag=06-02-11_samstag&amp;grafik=tag_sa&amp;date=11.02.2006&amp;h=287&amp;w=430&amp;sz=4&amp;hl=de&amp;start=10&amp;tbnid=UcqDiCuj3pAkUM:&amp;tbnh=84&amp;tbnw=126&amp;prev=/images?q=japanische+Flagge&amp;ndsp=18&amp;svnum=10&amp;hl=de&amp;lr=&amp;newwindow=1&amp;sa=N" TargetMode="External"/><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0.jpeg"/><Relationship Id="rId4" Type="http://schemas.openxmlformats.org/officeDocument/2006/relationships/image" Target="../media/image9.jpeg"/></Relationships>
</file>

<file path=ppt/slides/_rels/slide15.xml.rels><?xml version="1.0" encoding="UTF-8" standalone="yes"?>
<Relationships xmlns="http://schemas.openxmlformats.org/package/2006/relationships"><Relationship Id="rId3" Type="http://schemas.openxmlformats.org/officeDocument/2006/relationships/hyperlink" Target="http://images.google.de/imgres?imgurl=http://www.wdr5.de/lilipuz/programm/progvorschau/media/1_bild/06-02-11_japan-flagge.jpg&amp;imgrefurl=http://www.wdr5.de/lilipuz/programm/progvorschau/vorschau.phtml?tag=06-02-11_samstag&amp;grafik=tag_sa&amp;date=11.02.2006&amp;h=287&amp;w=430&amp;sz=4&amp;hl=de&amp;start=10&amp;tbnid=UcqDiCuj3pAkUM:&amp;tbnh=84&amp;tbnw=126&amp;prev=/images?q=japanische+Flagge&amp;ndsp=18&amp;svnum=10&amp;hl=de&amp;lr=&amp;newwindow=1&amp;sa=N" TargetMode="External"/><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0.jpeg"/><Relationship Id="rId4" Type="http://schemas.openxmlformats.org/officeDocument/2006/relationships/image" Target="../media/image9.jpe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0.xml"/><Relationship Id="rId1" Type="http://schemas.openxmlformats.org/officeDocument/2006/relationships/slideLayout" Target="../slideLayouts/slideLayout5.xml"/><Relationship Id="rId4" Type="http://schemas.openxmlformats.org/officeDocument/2006/relationships/image" Target="../media/image30.png"/></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ltLang="ja-JP">
                <a:latin typeface="+mn-lt"/>
                <a:ea typeface="+mn-ea"/>
                <a:cs typeface="+mn-cs"/>
              </a:rPr>
              <a:t>MCT 7 B – Overhaaste conclusies II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a:t>
            </a:r>
            <a:r>
              <a:rPr lang="nl-NL" sz="1600" dirty="0">
                <a:solidFill>
                  <a:srgbClr val="004992"/>
                </a:solidFill>
              </a:rPr>
              <a:t>Moritz, Woodward, de Boer, Vermeer, Wekking, Lemmers-Jansen &amp; </a:t>
            </a:r>
            <a:r>
              <a:rPr lang="nl-NL" sz="1600" dirty="0" err="1">
                <a:solidFill>
                  <a:srgbClr val="004992"/>
                </a:solidFill>
              </a:rPr>
              <a:t>Debbaut</a:t>
            </a:r>
            <a:r>
              <a:rPr lang="nl-NL" sz="1600">
                <a:solidFill>
                  <a:srgbClr val="004992"/>
                </a:solidFill>
              </a:rPr>
              <a:t> (2|23)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9095217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Overhaaste conclusies</a:t>
            </a:r>
          </a:p>
        </p:txBody>
      </p:sp>
      <p:sp>
        <p:nvSpPr>
          <p:cNvPr id="23554" name="Rectangle 2"/>
          <p:cNvSpPr>
            <a:spLocks noGrp="1" noChangeArrowheads="1"/>
          </p:cNvSpPr>
          <p:nvPr>
            <p:ph idx="1"/>
          </p:nvPr>
        </p:nvSpPr>
        <p:spPr/>
        <p:txBody>
          <a:bodyPr/>
          <a:lstStyle/>
          <a:p>
            <a:pPr algn="l" eaLnBrk="1" hangingPunct="1">
              <a:buClr>
                <a:srgbClr val="333333"/>
              </a:buClr>
            </a:pPr>
            <a:r>
              <a:rPr lang="en-US" altLang="de-DE" sz="2400" dirty="0">
                <a:solidFill>
                  <a:srgbClr val="333333"/>
                </a:solidFill>
                <a:latin typeface="Calibri Light"/>
              </a:rPr>
              <a:t>We </a:t>
            </a:r>
            <a:r>
              <a:rPr lang="en-US" altLang="de-DE" sz="2400" dirty="0" err="1">
                <a:solidFill>
                  <a:srgbClr val="333333"/>
                </a:solidFill>
                <a:latin typeface="Calibri Light"/>
              </a:rPr>
              <a:t>trekken</a:t>
            </a:r>
            <a:r>
              <a:rPr lang="en-US" altLang="de-DE" sz="2400" dirty="0">
                <a:solidFill>
                  <a:srgbClr val="333333"/>
                </a:solidFill>
                <a:latin typeface="Calibri Light"/>
              </a:rPr>
              <a:t> </a:t>
            </a:r>
            <a:r>
              <a:rPr lang="en-US" altLang="de-DE" sz="2400" dirty="0" err="1">
                <a:solidFill>
                  <a:srgbClr val="333333"/>
                </a:solidFill>
                <a:latin typeface="Calibri Light"/>
              </a:rPr>
              <a:t>vaak</a:t>
            </a:r>
            <a:r>
              <a:rPr lang="en-US" altLang="de-DE" sz="2400" dirty="0">
                <a:solidFill>
                  <a:srgbClr val="333333"/>
                </a:solidFill>
                <a:latin typeface="Calibri Light"/>
              </a:rPr>
              <a:t> </a:t>
            </a:r>
            <a:r>
              <a:rPr lang="en-US" altLang="de-DE" sz="2400" dirty="0" err="1">
                <a:solidFill>
                  <a:srgbClr val="333333"/>
                </a:solidFill>
                <a:latin typeface="Calibri Light"/>
              </a:rPr>
              <a:t>conclusies</a:t>
            </a:r>
            <a:r>
              <a:rPr lang="en-US" altLang="de-DE" sz="2400" dirty="0">
                <a:solidFill>
                  <a:srgbClr val="333333"/>
                </a:solidFill>
                <a:latin typeface="Calibri Light"/>
              </a:rPr>
              <a:t> </a:t>
            </a:r>
            <a:r>
              <a:rPr lang="en-US" altLang="de-DE" sz="2400" dirty="0" err="1">
                <a:solidFill>
                  <a:srgbClr val="333333"/>
                </a:solidFill>
                <a:latin typeface="Calibri Light"/>
              </a:rPr>
              <a:t>zonder</a:t>
            </a:r>
            <a:r>
              <a:rPr lang="en-US" altLang="de-DE" sz="2400" dirty="0">
                <a:solidFill>
                  <a:srgbClr val="333333"/>
                </a:solidFill>
                <a:latin typeface="Calibri Light"/>
              </a:rPr>
              <a:t> </a:t>
            </a:r>
            <a:r>
              <a:rPr lang="en-US" altLang="de-DE" sz="2400">
                <a:solidFill>
                  <a:srgbClr val="333333"/>
                </a:solidFill>
                <a:latin typeface="Calibri Light"/>
              </a:rPr>
              <a:t>de </a:t>
            </a:r>
            <a:r>
              <a:rPr lang="en-US" altLang="nl-NL" sz="2400">
                <a:solidFill>
                  <a:srgbClr val="333333"/>
                </a:solidFill>
                <a:latin typeface="Calibri Light"/>
              </a:rPr>
              <a:t>“</a:t>
            </a:r>
            <a:r>
              <a:rPr lang="en-US" altLang="de-DE" sz="2400">
                <a:solidFill>
                  <a:srgbClr val="333333"/>
                </a:solidFill>
                <a:latin typeface="Calibri Light"/>
              </a:rPr>
              <a:t>volledige waarheid</a:t>
            </a:r>
            <a:r>
              <a:rPr lang="en-US" altLang="nl-NL" sz="2400">
                <a:solidFill>
                  <a:srgbClr val="333333"/>
                </a:solidFill>
                <a:latin typeface="Calibri Light"/>
              </a:rPr>
              <a:t>”</a:t>
            </a:r>
            <a:r>
              <a:rPr lang="en-US" altLang="de-DE" sz="2400">
                <a:solidFill>
                  <a:srgbClr val="333333"/>
                </a:solidFill>
                <a:latin typeface="Calibri Light"/>
              </a:rPr>
              <a:t> </a:t>
            </a:r>
            <a:r>
              <a:rPr lang="en-US" altLang="de-DE" sz="2400" dirty="0" err="1">
                <a:solidFill>
                  <a:srgbClr val="333333"/>
                </a:solidFill>
                <a:latin typeface="Calibri Light"/>
              </a:rPr>
              <a:t>te</a:t>
            </a:r>
            <a:r>
              <a:rPr lang="en-US" altLang="de-DE" sz="2400" dirty="0">
                <a:solidFill>
                  <a:srgbClr val="333333"/>
                </a:solidFill>
                <a:latin typeface="Calibri Light"/>
              </a:rPr>
              <a:t> </a:t>
            </a:r>
            <a:r>
              <a:rPr lang="en-US" altLang="de-DE" sz="2400" dirty="0" err="1">
                <a:solidFill>
                  <a:srgbClr val="333333"/>
                </a:solidFill>
                <a:latin typeface="Calibri Light"/>
              </a:rPr>
              <a:t>kennen</a:t>
            </a:r>
            <a:r>
              <a:rPr lang="en-US" altLang="de-DE" sz="2400" dirty="0">
                <a:solidFill>
                  <a:srgbClr val="333333"/>
                </a:solidFill>
                <a:latin typeface="Calibri Light"/>
              </a:rPr>
              <a:t>.</a:t>
            </a:r>
          </a:p>
          <a:p>
            <a:pPr marL="342900" indent="-342900" algn="l" eaLnBrk="1" hangingPunct="1">
              <a:buClr>
                <a:srgbClr val="333333"/>
              </a:buClr>
              <a:buFont typeface="WingDings"/>
              <a:buChar char=""/>
            </a:pPr>
            <a:r>
              <a:rPr lang="en-US" altLang="de-DE" sz="2400" dirty="0" err="1">
                <a:solidFill>
                  <a:srgbClr val="004992"/>
                </a:solidFill>
                <a:latin typeface="Calibri Light"/>
              </a:rPr>
              <a:t>Voordelen</a:t>
            </a:r>
            <a:r>
              <a:rPr lang="en-US" altLang="de-DE" sz="2400" dirty="0">
                <a:solidFill>
                  <a:srgbClr val="004992"/>
                </a:solidFill>
                <a:latin typeface="Calibri Light"/>
              </a:rPr>
              <a:t>:</a:t>
            </a:r>
            <a:r>
              <a:rPr lang="en-US" altLang="de-DE" sz="2400" dirty="0">
                <a:solidFill>
                  <a:srgbClr val="333333"/>
                </a:solidFill>
                <a:latin typeface="Calibri Light"/>
              </a:rPr>
              <a:t> ??? </a:t>
            </a:r>
            <a:r>
              <a:rPr lang="en-US" altLang="de-DE" sz="2400" dirty="0" err="1">
                <a:solidFill>
                  <a:srgbClr val="FFFFFF"/>
                </a:solidFill>
                <a:latin typeface="Calibri Light"/>
              </a:rPr>
              <a:t>bespaart</a:t>
            </a:r>
            <a:r>
              <a:rPr lang="en-US" altLang="de-DE" sz="2400" dirty="0">
                <a:solidFill>
                  <a:srgbClr val="FFFFFF"/>
                </a:solidFill>
                <a:latin typeface="Calibri Light"/>
              </a:rPr>
              <a:t> </a:t>
            </a:r>
            <a:r>
              <a:rPr lang="en-US" altLang="de-DE" sz="2400" dirty="0" err="1">
                <a:solidFill>
                  <a:srgbClr val="FFFFFF"/>
                </a:solidFill>
                <a:latin typeface="Calibri Light"/>
              </a:rPr>
              <a:t>tijd</a:t>
            </a:r>
            <a:r>
              <a:rPr lang="en-US" altLang="de-DE" sz="2400" dirty="0">
                <a:solidFill>
                  <a:srgbClr val="FFFFFF"/>
                </a:solidFill>
                <a:latin typeface="Calibri Light"/>
              </a:rPr>
              <a:t>, </a:t>
            </a:r>
            <a:r>
              <a:rPr lang="en-US" altLang="de-DE" sz="2400" dirty="0" err="1">
                <a:solidFill>
                  <a:srgbClr val="FFFFFF"/>
                </a:solidFill>
                <a:latin typeface="Calibri Light"/>
              </a:rPr>
              <a:t>geeft</a:t>
            </a:r>
            <a:r>
              <a:rPr lang="en-US" altLang="de-DE" sz="2400" dirty="0">
                <a:solidFill>
                  <a:srgbClr val="FFFFFF"/>
                </a:solidFill>
                <a:latin typeface="Calibri Light"/>
              </a:rPr>
              <a:t> </a:t>
            </a:r>
            <a:r>
              <a:rPr lang="en-US" altLang="de-DE" sz="2400" dirty="0" err="1">
                <a:solidFill>
                  <a:srgbClr val="FFFFFF"/>
                </a:solidFill>
                <a:latin typeface="Calibri Light"/>
              </a:rPr>
              <a:t>zekerheid</a:t>
            </a:r>
            <a:r>
              <a:rPr lang="en-US" altLang="de-DE" sz="2400" dirty="0">
                <a:solidFill>
                  <a:srgbClr val="FFFFFF"/>
                </a:solidFill>
                <a:latin typeface="Calibri Light"/>
              </a:rPr>
              <a:t>, </a:t>
            </a:r>
            <a:r>
              <a:rPr lang="en-US" altLang="de-DE" sz="2400" dirty="0" err="1">
                <a:solidFill>
                  <a:srgbClr val="FFFFFF"/>
                </a:solidFill>
                <a:latin typeface="Calibri Light"/>
              </a:rPr>
              <a:t>kan</a:t>
            </a:r>
            <a:r>
              <a:rPr lang="en-US" altLang="de-DE" sz="2400" dirty="0">
                <a:solidFill>
                  <a:srgbClr val="FFFFFF"/>
                </a:solidFill>
                <a:latin typeface="Calibri Light"/>
              </a:rPr>
              <a:t> </a:t>
            </a:r>
            <a:r>
              <a:rPr lang="en-US" altLang="de-DE" sz="2400" dirty="0" err="1">
                <a:solidFill>
                  <a:srgbClr val="FFFFFF"/>
                </a:solidFill>
                <a:latin typeface="Calibri Light"/>
              </a:rPr>
              <a:t>een</a:t>
            </a:r>
            <a:r>
              <a:rPr lang="en-US" altLang="de-DE" sz="2400" dirty="0">
                <a:solidFill>
                  <a:srgbClr val="FFFFFF"/>
                </a:solidFill>
                <a:latin typeface="Calibri Light"/>
              </a:rPr>
              <a:t> </a:t>
            </a:r>
            <a:r>
              <a:rPr lang="en-US" altLang="de-DE" sz="2400" dirty="0" err="1">
                <a:solidFill>
                  <a:srgbClr val="FFFFFF"/>
                </a:solidFill>
                <a:latin typeface="Calibri Light"/>
              </a:rPr>
              <a:t>vastberaden</a:t>
            </a:r>
            <a:r>
              <a:rPr lang="en-US" altLang="de-DE" sz="2400" dirty="0">
                <a:solidFill>
                  <a:srgbClr val="FFFFFF"/>
                </a:solidFill>
                <a:latin typeface="Calibri Light"/>
              </a:rPr>
              <a:t> </a:t>
            </a:r>
            <a:r>
              <a:rPr lang="en-US" altLang="de-DE" sz="2400" dirty="0" err="1">
                <a:solidFill>
                  <a:srgbClr val="FFFFFF"/>
                </a:solidFill>
                <a:latin typeface="Calibri Light"/>
              </a:rPr>
              <a:t>en</a:t>
            </a:r>
            <a:r>
              <a:rPr lang="en-US" altLang="de-DE" sz="2400" dirty="0">
                <a:solidFill>
                  <a:srgbClr val="FFFFFF"/>
                </a:solidFill>
                <a:latin typeface="Calibri Light"/>
              </a:rPr>
              <a:t> </a:t>
            </a:r>
            <a:r>
              <a:rPr lang="en-US" altLang="de-DE" sz="2400" dirty="0" err="1">
                <a:solidFill>
                  <a:srgbClr val="FFFFFF"/>
                </a:solidFill>
                <a:latin typeface="Calibri Light"/>
              </a:rPr>
              <a:t>competente</a:t>
            </a:r>
            <a:r>
              <a:rPr lang="en-US" altLang="de-DE" sz="2400" dirty="0">
                <a:solidFill>
                  <a:srgbClr val="FFFFFF"/>
                </a:solidFill>
                <a:latin typeface="Calibri Light"/>
              </a:rPr>
              <a:t> </a:t>
            </a:r>
            <a:r>
              <a:rPr lang="en-US" altLang="de-DE" sz="2400" dirty="0" err="1">
                <a:solidFill>
                  <a:srgbClr val="FFFFFF"/>
                </a:solidFill>
                <a:latin typeface="Calibri Light"/>
              </a:rPr>
              <a:t>indruk</a:t>
            </a:r>
            <a:r>
              <a:rPr lang="en-US" altLang="de-DE" sz="2400" dirty="0">
                <a:solidFill>
                  <a:srgbClr val="FFFFFF"/>
                </a:solidFill>
                <a:latin typeface="Calibri Light"/>
              </a:rPr>
              <a:t> </a:t>
            </a:r>
            <a:r>
              <a:rPr lang="en-US" altLang="de-DE" sz="2400" err="1">
                <a:solidFill>
                  <a:srgbClr val="FFFFFF"/>
                </a:solidFill>
                <a:latin typeface="Calibri Light"/>
              </a:rPr>
              <a:t>maken</a:t>
            </a:r>
            <a:r>
              <a:rPr lang="en-US" altLang="de-DE" sz="2400">
                <a:solidFill>
                  <a:srgbClr val="FFFFFF"/>
                </a:solidFill>
                <a:latin typeface="Calibri Light"/>
              </a:rPr>
              <a:t> (</a:t>
            </a:r>
            <a:r>
              <a:rPr lang="en-US" altLang="nl-NL" sz="2400">
                <a:solidFill>
                  <a:srgbClr val="FFFFFF"/>
                </a:solidFill>
                <a:latin typeface="Calibri Light"/>
              </a:rPr>
              <a:t>“</a:t>
            </a:r>
            <a:r>
              <a:rPr lang="en-US" altLang="de-DE" sz="2400">
                <a:solidFill>
                  <a:srgbClr val="FFFFFF"/>
                </a:solidFill>
                <a:latin typeface="Calibri Light"/>
              </a:rPr>
              <a:t>een </a:t>
            </a:r>
            <a:r>
              <a:rPr lang="en-US" altLang="de-DE" sz="2400" dirty="0" err="1">
                <a:solidFill>
                  <a:srgbClr val="FFFFFF"/>
                </a:solidFill>
                <a:latin typeface="Calibri Light"/>
              </a:rPr>
              <a:t>slecht</a:t>
            </a:r>
            <a:r>
              <a:rPr lang="en-US" altLang="de-DE" sz="2400" dirty="0">
                <a:solidFill>
                  <a:srgbClr val="FFFFFF"/>
                </a:solidFill>
                <a:latin typeface="Calibri Light"/>
              </a:rPr>
              <a:t> </a:t>
            </a:r>
            <a:r>
              <a:rPr lang="en-US" altLang="de-DE" sz="2400" dirty="0" err="1">
                <a:solidFill>
                  <a:srgbClr val="FFFFFF"/>
                </a:solidFill>
                <a:latin typeface="Calibri Light"/>
              </a:rPr>
              <a:t>besluit</a:t>
            </a:r>
            <a:r>
              <a:rPr lang="en-US" altLang="de-DE" sz="2400" dirty="0">
                <a:solidFill>
                  <a:srgbClr val="FFFFFF"/>
                </a:solidFill>
                <a:latin typeface="Calibri Light"/>
              </a:rPr>
              <a:t> is </a:t>
            </a:r>
            <a:r>
              <a:rPr lang="en-US" altLang="de-DE" sz="2400" dirty="0" err="1">
                <a:solidFill>
                  <a:srgbClr val="FFFFFF"/>
                </a:solidFill>
                <a:latin typeface="Calibri Light"/>
              </a:rPr>
              <a:t>beter</a:t>
            </a:r>
            <a:r>
              <a:rPr lang="en-US" altLang="de-DE" sz="2400" dirty="0">
                <a:solidFill>
                  <a:srgbClr val="FFFFFF"/>
                </a:solidFill>
                <a:latin typeface="Calibri Light"/>
              </a:rPr>
              <a:t> </a:t>
            </a:r>
            <a:r>
              <a:rPr lang="en-US" altLang="de-DE" sz="2400" dirty="0" err="1">
                <a:solidFill>
                  <a:srgbClr val="FFFFFF"/>
                </a:solidFill>
                <a:latin typeface="Calibri Light"/>
              </a:rPr>
              <a:t>dan</a:t>
            </a:r>
            <a:r>
              <a:rPr lang="en-US" altLang="de-DE" sz="2400" dirty="0">
                <a:solidFill>
                  <a:srgbClr val="FFFFFF"/>
                </a:solidFill>
                <a:latin typeface="Calibri Light"/>
              </a:rPr>
              <a:t> </a:t>
            </a:r>
            <a:r>
              <a:rPr lang="en-US" altLang="de-DE" sz="2400" err="1">
                <a:solidFill>
                  <a:srgbClr val="FFFFFF"/>
                </a:solidFill>
                <a:latin typeface="Calibri Light"/>
              </a:rPr>
              <a:t>geen</a:t>
            </a:r>
            <a:r>
              <a:rPr lang="en-US" altLang="de-DE" sz="2400">
                <a:solidFill>
                  <a:srgbClr val="FFFFFF"/>
                </a:solidFill>
                <a:latin typeface="Calibri Light"/>
              </a:rPr>
              <a:t> besluit</a:t>
            </a:r>
            <a:r>
              <a:rPr lang="en-US" altLang="nl-NL" sz="2400">
                <a:solidFill>
                  <a:srgbClr val="FFFFFF"/>
                </a:solidFill>
                <a:latin typeface="Calibri Light"/>
              </a:rPr>
              <a:t>”</a:t>
            </a:r>
            <a:r>
              <a:rPr lang="en-US" altLang="de-DE" sz="2400">
                <a:solidFill>
                  <a:srgbClr val="FFFFFF"/>
                </a:solidFill>
                <a:latin typeface="Calibri Light"/>
              </a:rPr>
              <a:t>).</a:t>
            </a:r>
            <a:endParaRPr lang="en-US" altLang="de-DE" sz="2400" dirty="0">
              <a:solidFill>
                <a:srgbClr val="FFFFFF"/>
              </a:solidFill>
              <a:latin typeface="Calibri Light"/>
            </a:endParaRPr>
          </a:p>
          <a:p>
            <a:pPr marL="342900" indent="-342900" algn="l" eaLnBrk="1" hangingPunct="1">
              <a:buClr>
                <a:srgbClr val="333333"/>
              </a:buClr>
              <a:buFont typeface="WingDings"/>
              <a:buChar char=""/>
            </a:pPr>
            <a:r>
              <a:rPr lang="en-US" altLang="de-DE" sz="2400" dirty="0" err="1">
                <a:solidFill>
                  <a:srgbClr val="004992"/>
                </a:solidFill>
                <a:latin typeface="Calibri Light"/>
              </a:rPr>
              <a:t>Nadelen</a:t>
            </a:r>
            <a:r>
              <a:rPr lang="en-US" altLang="de-DE" sz="2400" dirty="0">
                <a:solidFill>
                  <a:srgbClr val="004992"/>
                </a:solidFill>
                <a:latin typeface="Calibri Light"/>
              </a:rPr>
              <a:t>:</a:t>
            </a:r>
            <a:r>
              <a:rPr lang="en-US" altLang="de-DE" sz="2400" dirty="0">
                <a:solidFill>
                  <a:srgbClr val="333333"/>
                </a:solidFill>
                <a:latin typeface="Calibri Light"/>
              </a:rPr>
              <a:t> ??? </a:t>
            </a:r>
            <a:r>
              <a:rPr lang="en-US" altLang="de-DE" sz="2400" dirty="0" err="1">
                <a:solidFill>
                  <a:srgbClr val="FFFFFF"/>
                </a:solidFill>
                <a:latin typeface="Calibri Light"/>
              </a:rPr>
              <a:t>risico</a:t>
            </a:r>
            <a:r>
              <a:rPr lang="en-US" altLang="de-DE" sz="2400" dirty="0">
                <a:solidFill>
                  <a:srgbClr val="FFFFFF"/>
                </a:solidFill>
                <a:latin typeface="Calibri Light"/>
              </a:rPr>
              <a:t> </a:t>
            </a:r>
            <a:r>
              <a:rPr lang="en-US" altLang="de-DE" sz="2400" dirty="0" err="1">
                <a:solidFill>
                  <a:srgbClr val="FFFFFF"/>
                </a:solidFill>
                <a:latin typeface="Calibri Light"/>
              </a:rPr>
              <a:t>een</a:t>
            </a:r>
            <a:r>
              <a:rPr lang="en-US" altLang="de-DE" sz="2400" dirty="0">
                <a:solidFill>
                  <a:srgbClr val="FFFFFF"/>
                </a:solidFill>
                <a:latin typeface="Calibri Light"/>
              </a:rPr>
              <a:t> </a:t>
            </a:r>
            <a:r>
              <a:rPr lang="en-US" altLang="de-DE" sz="2400" dirty="0" err="1">
                <a:solidFill>
                  <a:srgbClr val="FFFFFF"/>
                </a:solidFill>
                <a:latin typeface="Calibri Light"/>
              </a:rPr>
              <a:t>verkeerde</a:t>
            </a:r>
            <a:r>
              <a:rPr lang="en-US" altLang="de-DE" sz="2400" dirty="0">
                <a:solidFill>
                  <a:srgbClr val="FFFFFF"/>
                </a:solidFill>
                <a:latin typeface="Calibri Light"/>
              </a:rPr>
              <a:t> </a:t>
            </a:r>
            <a:r>
              <a:rPr lang="en-US" altLang="de-DE" sz="2400" dirty="0" err="1">
                <a:solidFill>
                  <a:srgbClr val="FFFFFF"/>
                </a:solidFill>
                <a:latin typeface="Calibri Light"/>
              </a:rPr>
              <a:t>beslissing</a:t>
            </a:r>
            <a:r>
              <a:rPr lang="en-US" altLang="de-DE" sz="2400" dirty="0">
                <a:solidFill>
                  <a:srgbClr val="FFFFFF"/>
                </a:solidFill>
                <a:latin typeface="Calibri Light"/>
              </a:rPr>
              <a:t> </a:t>
            </a:r>
            <a:r>
              <a:rPr lang="en-US" altLang="de-DE" sz="2400" dirty="0" err="1">
                <a:solidFill>
                  <a:srgbClr val="FFFFFF"/>
                </a:solidFill>
                <a:latin typeface="Calibri Light"/>
              </a:rPr>
              <a:t>te</a:t>
            </a:r>
            <a:r>
              <a:rPr lang="en-US" altLang="de-DE" sz="2400" dirty="0">
                <a:solidFill>
                  <a:srgbClr val="FFFFFF"/>
                </a:solidFill>
                <a:latin typeface="Calibri Light"/>
              </a:rPr>
              <a:t> </a:t>
            </a:r>
            <a:r>
              <a:rPr lang="en-US" altLang="de-DE" sz="2400" dirty="0" err="1">
                <a:solidFill>
                  <a:srgbClr val="FFFFFF"/>
                </a:solidFill>
                <a:latin typeface="Calibri Light"/>
              </a:rPr>
              <a:t>nemen</a:t>
            </a:r>
            <a:r>
              <a:rPr lang="en-US" altLang="de-DE" sz="2400" dirty="0">
                <a:solidFill>
                  <a:srgbClr val="FFFFFF"/>
                </a:solidFill>
                <a:latin typeface="Calibri Light"/>
              </a:rPr>
              <a:t>.</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2</a:t>
            </a:fld>
            <a:endParaRPr lang="de-DE" altLang="de-DE"/>
          </a:p>
        </p:txBody>
      </p:sp>
    </p:spTree>
    <p:extLst>
      <p:ext uri="{BB962C8B-B14F-4D97-AF65-F5344CB8AC3E}">
        <p14:creationId xmlns:p14="http://schemas.microsoft.com/office/powerpoint/2010/main" val="5497190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Overhaaste conclusies</a:t>
            </a:r>
          </a:p>
        </p:txBody>
      </p:sp>
      <p:sp>
        <p:nvSpPr>
          <p:cNvPr id="23554" name="Rectangle 2"/>
          <p:cNvSpPr>
            <a:spLocks noGrp="1" noChangeArrowheads="1"/>
          </p:cNvSpPr>
          <p:nvPr>
            <p:ph idx="1"/>
          </p:nvPr>
        </p:nvSpPr>
        <p:spPr/>
        <p:txBody>
          <a:bodyPr/>
          <a:lstStyle/>
          <a:p>
            <a:pPr algn="l" eaLnBrk="1" hangingPunct="1">
              <a:buClr>
                <a:srgbClr val="333333"/>
              </a:buClr>
            </a:pPr>
            <a:r>
              <a:rPr lang="en-US" altLang="de-DE" sz="2400" dirty="0">
                <a:solidFill>
                  <a:srgbClr val="333333"/>
                </a:solidFill>
                <a:latin typeface="Calibri Light"/>
              </a:rPr>
              <a:t>We </a:t>
            </a:r>
            <a:r>
              <a:rPr lang="en-US" altLang="de-DE" sz="2400" dirty="0" err="1">
                <a:solidFill>
                  <a:srgbClr val="333333"/>
                </a:solidFill>
                <a:latin typeface="Calibri Light"/>
              </a:rPr>
              <a:t>trekken</a:t>
            </a:r>
            <a:r>
              <a:rPr lang="en-US" altLang="de-DE" sz="2400" dirty="0">
                <a:solidFill>
                  <a:srgbClr val="333333"/>
                </a:solidFill>
                <a:latin typeface="Calibri Light"/>
              </a:rPr>
              <a:t> </a:t>
            </a:r>
            <a:r>
              <a:rPr lang="en-US" altLang="de-DE" sz="2400" dirty="0" err="1">
                <a:solidFill>
                  <a:srgbClr val="333333"/>
                </a:solidFill>
                <a:latin typeface="Calibri Light"/>
              </a:rPr>
              <a:t>vaak</a:t>
            </a:r>
            <a:r>
              <a:rPr lang="en-US" altLang="de-DE" sz="2400" dirty="0">
                <a:solidFill>
                  <a:srgbClr val="333333"/>
                </a:solidFill>
                <a:latin typeface="Calibri Light"/>
              </a:rPr>
              <a:t> </a:t>
            </a:r>
            <a:r>
              <a:rPr lang="en-US" altLang="de-DE" sz="2400" dirty="0" err="1">
                <a:solidFill>
                  <a:srgbClr val="333333"/>
                </a:solidFill>
                <a:latin typeface="Calibri Light"/>
              </a:rPr>
              <a:t>conclusies</a:t>
            </a:r>
            <a:r>
              <a:rPr lang="en-US" altLang="de-DE" sz="2400" dirty="0">
                <a:solidFill>
                  <a:srgbClr val="333333"/>
                </a:solidFill>
                <a:latin typeface="Calibri Light"/>
              </a:rPr>
              <a:t> </a:t>
            </a:r>
            <a:r>
              <a:rPr lang="en-US" altLang="de-DE" sz="2400" dirty="0" err="1">
                <a:solidFill>
                  <a:srgbClr val="333333"/>
                </a:solidFill>
                <a:latin typeface="Calibri Light"/>
              </a:rPr>
              <a:t>zonder</a:t>
            </a:r>
            <a:r>
              <a:rPr lang="en-US" altLang="de-DE" sz="2400" dirty="0">
                <a:solidFill>
                  <a:srgbClr val="333333"/>
                </a:solidFill>
                <a:latin typeface="Calibri Light"/>
              </a:rPr>
              <a:t> </a:t>
            </a:r>
            <a:r>
              <a:rPr lang="en-US" altLang="de-DE" sz="2400">
                <a:solidFill>
                  <a:srgbClr val="333333"/>
                </a:solidFill>
                <a:latin typeface="Calibri Light"/>
              </a:rPr>
              <a:t>de </a:t>
            </a:r>
            <a:r>
              <a:rPr lang="en-US" altLang="nl-NL" sz="2400">
                <a:solidFill>
                  <a:srgbClr val="333333"/>
                </a:solidFill>
                <a:latin typeface="Calibri Light"/>
              </a:rPr>
              <a:t>“</a:t>
            </a:r>
            <a:r>
              <a:rPr lang="en-US" altLang="de-DE" sz="2400">
                <a:solidFill>
                  <a:srgbClr val="333333"/>
                </a:solidFill>
                <a:latin typeface="Calibri Light"/>
              </a:rPr>
              <a:t>volledige waarheid</a:t>
            </a:r>
            <a:r>
              <a:rPr lang="en-US" altLang="nl-NL" sz="2400">
                <a:solidFill>
                  <a:srgbClr val="333333"/>
                </a:solidFill>
                <a:latin typeface="Calibri Light"/>
              </a:rPr>
              <a:t>”</a:t>
            </a:r>
            <a:r>
              <a:rPr lang="en-US" altLang="de-DE" sz="2400">
                <a:solidFill>
                  <a:srgbClr val="333333"/>
                </a:solidFill>
                <a:latin typeface="Calibri Light"/>
              </a:rPr>
              <a:t> </a:t>
            </a:r>
            <a:r>
              <a:rPr lang="en-US" altLang="de-DE" sz="2400" dirty="0" err="1">
                <a:solidFill>
                  <a:srgbClr val="333333"/>
                </a:solidFill>
                <a:latin typeface="Calibri Light"/>
              </a:rPr>
              <a:t>te</a:t>
            </a:r>
            <a:r>
              <a:rPr lang="en-US" altLang="de-DE" sz="2400" dirty="0">
                <a:solidFill>
                  <a:srgbClr val="333333"/>
                </a:solidFill>
                <a:latin typeface="Calibri Light"/>
              </a:rPr>
              <a:t> </a:t>
            </a:r>
            <a:r>
              <a:rPr lang="en-US" altLang="de-DE" sz="2400" dirty="0" err="1">
                <a:solidFill>
                  <a:srgbClr val="333333"/>
                </a:solidFill>
                <a:latin typeface="Calibri Light"/>
              </a:rPr>
              <a:t>kennen</a:t>
            </a:r>
            <a:r>
              <a:rPr lang="en-US" altLang="de-DE" sz="2400" dirty="0">
                <a:solidFill>
                  <a:srgbClr val="333333"/>
                </a:solidFill>
                <a:latin typeface="Calibri Light"/>
              </a:rPr>
              <a:t>.</a:t>
            </a:r>
          </a:p>
          <a:p>
            <a:pPr marL="342900" indent="-342900" algn="l" eaLnBrk="1" hangingPunct="1">
              <a:buClr>
                <a:srgbClr val="333333"/>
              </a:buClr>
              <a:buFont typeface="WingDings"/>
              <a:buChar char=""/>
            </a:pPr>
            <a:r>
              <a:rPr lang="en-US" altLang="de-DE" sz="2400" dirty="0" err="1">
                <a:solidFill>
                  <a:srgbClr val="004992"/>
                </a:solidFill>
                <a:latin typeface="Calibri Light"/>
              </a:rPr>
              <a:t>Voordelen</a:t>
            </a:r>
            <a:r>
              <a:rPr lang="en-US" altLang="de-DE" sz="2400" dirty="0">
                <a:solidFill>
                  <a:srgbClr val="004992"/>
                </a:solidFill>
                <a:latin typeface="Calibri Light"/>
              </a:rPr>
              <a:t>:</a:t>
            </a:r>
            <a:r>
              <a:rPr lang="en-US" altLang="de-DE" sz="2400" dirty="0">
                <a:solidFill>
                  <a:srgbClr val="333333"/>
                </a:solidFill>
                <a:latin typeface="Calibri Light"/>
              </a:rPr>
              <a:t> </a:t>
            </a:r>
            <a:r>
              <a:rPr lang="en-US" altLang="de-DE" sz="2400" dirty="0" err="1">
                <a:solidFill>
                  <a:srgbClr val="333333"/>
                </a:solidFill>
                <a:latin typeface="Calibri Light"/>
              </a:rPr>
              <a:t>bespaart</a:t>
            </a:r>
            <a:r>
              <a:rPr lang="en-US" altLang="de-DE" sz="2400" dirty="0">
                <a:solidFill>
                  <a:srgbClr val="333333"/>
                </a:solidFill>
                <a:latin typeface="Calibri Light"/>
              </a:rPr>
              <a:t> </a:t>
            </a:r>
            <a:r>
              <a:rPr lang="en-US" altLang="de-DE" sz="2400" dirty="0" err="1">
                <a:solidFill>
                  <a:srgbClr val="333333"/>
                </a:solidFill>
                <a:latin typeface="Calibri Light"/>
              </a:rPr>
              <a:t>tijd</a:t>
            </a:r>
            <a:r>
              <a:rPr lang="en-US" altLang="de-DE" sz="2400" dirty="0">
                <a:solidFill>
                  <a:srgbClr val="333333"/>
                </a:solidFill>
                <a:latin typeface="Calibri Light"/>
              </a:rPr>
              <a:t>, </a:t>
            </a:r>
            <a:r>
              <a:rPr lang="en-US" altLang="de-DE" sz="2400" dirty="0" err="1">
                <a:solidFill>
                  <a:srgbClr val="333333"/>
                </a:solidFill>
                <a:latin typeface="Calibri Light"/>
              </a:rPr>
              <a:t>geeft</a:t>
            </a:r>
            <a:r>
              <a:rPr lang="en-US" altLang="de-DE" sz="2400" dirty="0">
                <a:solidFill>
                  <a:srgbClr val="333333"/>
                </a:solidFill>
                <a:latin typeface="Calibri Light"/>
              </a:rPr>
              <a:t> </a:t>
            </a:r>
            <a:r>
              <a:rPr lang="en-US" altLang="de-DE" sz="2400" dirty="0" err="1">
                <a:solidFill>
                  <a:srgbClr val="333333"/>
                </a:solidFill>
                <a:latin typeface="Calibri Light"/>
              </a:rPr>
              <a:t>zekerheid</a:t>
            </a:r>
            <a:r>
              <a:rPr lang="en-US" altLang="de-DE" sz="2400" dirty="0">
                <a:solidFill>
                  <a:srgbClr val="333333"/>
                </a:solidFill>
                <a:latin typeface="Calibri Light"/>
              </a:rPr>
              <a:t>, </a:t>
            </a:r>
            <a:r>
              <a:rPr lang="en-US" altLang="de-DE" sz="2400" dirty="0" err="1">
                <a:solidFill>
                  <a:srgbClr val="333333"/>
                </a:solidFill>
                <a:latin typeface="Calibri Light"/>
              </a:rPr>
              <a:t>kan</a:t>
            </a:r>
            <a:r>
              <a:rPr lang="en-US" altLang="de-DE" sz="2400" dirty="0">
                <a:solidFill>
                  <a:srgbClr val="333333"/>
                </a:solidFill>
                <a:latin typeface="Calibri Light"/>
              </a:rPr>
              <a:t> </a:t>
            </a:r>
            <a:r>
              <a:rPr lang="en-US" altLang="de-DE" sz="2400" dirty="0" err="1">
                <a:solidFill>
                  <a:srgbClr val="333333"/>
                </a:solidFill>
                <a:latin typeface="Calibri Light"/>
              </a:rPr>
              <a:t>een</a:t>
            </a:r>
            <a:r>
              <a:rPr lang="en-US" altLang="de-DE" sz="2400" dirty="0">
                <a:solidFill>
                  <a:srgbClr val="333333"/>
                </a:solidFill>
                <a:latin typeface="Calibri Light"/>
              </a:rPr>
              <a:t> </a:t>
            </a:r>
            <a:r>
              <a:rPr lang="en-US" altLang="de-DE" sz="2400" dirty="0" err="1">
                <a:solidFill>
                  <a:srgbClr val="333333"/>
                </a:solidFill>
                <a:latin typeface="Calibri Light"/>
              </a:rPr>
              <a:t>vastberaden</a:t>
            </a:r>
            <a:r>
              <a:rPr lang="en-US" altLang="de-DE" sz="2400" dirty="0">
                <a:solidFill>
                  <a:srgbClr val="333333"/>
                </a:solidFill>
                <a:latin typeface="Calibri Light"/>
              </a:rPr>
              <a:t> </a:t>
            </a:r>
            <a:r>
              <a:rPr lang="en-US" altLang="de-DE" sz="2400" dirty="0" err="1">
                <a:solidFill>
                  <a:srgbClr val="333333"/>
                </a:solidFill>
                <a:latin typeface="Calibri Light"/>
              </a:rPr>
              <a:t>en</a:t>
            </a:r>
            <a:r>
              <a:rPr lang="en-US" altLang="de-DE" sz="2400" dirty="0">
                <a:solidFill>
                  <a:srgbClr val="333333"/>
                </a:solidFill>
                <a:latin typeface="Calibri Light"/>
              </a:rPr>
              <a:t> </a:t>
            </a:r>
            <a:r>
              <a:rPr lang="en-US" altLang="de-DE" sz="2400" dirty="0" err="1">
                <a:solidFill>
                  <a:srgbClr val="333333"/>
                </a:solidFill>
                <a:latin typeface="Calibri Light"/>
              </a:rPr>
              <a:t>competente</a:t>
            </a:r>
            <a:r>
              <a:rPr lang="en-US" altLang="de-DE" sz="2400" dirty="0">
                <a:solidFill>
                  <a:srgbClr val="333333"/>
                </a:solidFill>
                <a:latin typeface="Calibri Light"/>
              </a:rPr>
              <a:t> </a:t>
            </a:r>
            <a:r>
              <a:rPr lang="en-US" altLang="de-DE" sz="2400" dirty="0" err="1">
                <a:solidFill>
                  <a:srgbClr val="333333"/>
                </a:solidFill>
                <a:latin typeface="Calibri Light"/>
              </a:rPr>
              <a:t>indruk</a:t>
            </a:r>
            <a:r>
              <a:rPr lang="en-US" altLang="de-DE" sz="2400" dirty="0">
                <a:solidFill>
                  <a:srgbClr val="333333"/>
                </a:solidFill>
                <a:latin typeface="Calibri Light"/>
              </a:rPr>
              <a:t> </a:t>
            </a:r>
            <a:r>
              <a:rPr lang="en-US" altLang="de-DE" sz="2400" err="1">
                <a:solidFill>
                  <a:srgbClr val="333333"/>
                </a:solidFill>
                <a:latin typeface="Calibri Light"/>
              </a:rPr>
              <a:t>maken</a:t>
            </a:r>
            <a:r>
              <a:rPr lang="en-US" altLang="de-DE" sz="2400">
                <a:solidFill>
                  <a:srgbClr val="333333"/>
                </a:solidFill>
                <a:latin typeface="Calibri Light"/>
              </a:rPr>
              <a:t> (</a:t>
            </a:r>
            <a:r>
              <a:rPr lang="en-US" altLang="nl-NL" sz="2400">
                <a:solidFill>
                  <a:srgbClr val="333333"/>
                </a:solidFill>
                <a:latin typeface="Calibri Light"/>
              </a:rPr>
              <a:t>“</a:t>
            </a:r>
            <a:r>
              <a:rPr lang="en-US" altLang="de-DE" sz="2400">
                <a:solidFill>
                  <a:srgbClr val="333333"/>
                </a:solidFill>
                <a:latin typeface="Calibri Light"/>
              </a:rPr>
              <a:t>een </a:t>
            </a:r>
            <a:r>
              <a:rPr lang="en-US" altLang="de-DE" sz="2400" dirty="0" err="1">
                <a:solidFill>
                  <a:srgbClr val="333333"/>
                </a:solidFill>
                <a:latin typeface="Calibri Light"/>
              </a:rPr>
              <a:t>slecht</a:t>
            </a:r>
            <a:r>
              <a:rPr lang="en-US" altLang="de-DE" sz="2400" dirty="0">
                <a:solidFill>
                  <a:srgbClr val="333333"/>
                </a:solidFill>
                <a:latin typeface="Calibri Light"/>
              </a:rPr>
              <a:t> </a:t>
            </a:r>
            <a:r>
              <a:rPr lang="en-US" altLang="de-DE" sz="2400" dirty="0" err="1">
                <a:solidFill>
                  <a:srgbClr val="333333"/>
                </a:solidFill>
                <a:latin typeface="Calibri Light"/>
              </a:rPr>
              <a:t>besluit</a:t>
            </a:r>
            <a:r>
              <a:rPr lang="en-US" altLang="de-DE" sz="2400" dirty="0">
                <a:solidFill>
                  <a:srgbClr val="333333"/>
                </a:solidFill>
                <a:latin typeface="Calibri Light"/>
              </a:rPr>
              <a:t> is </a:t>
            </a:r>
            <a:r>
              <a:rPr lang="en-US" altLang="de-DE" sz="2400" dirty="0" err="1">
                <a:solidFill>
                  <a:srgbClr val="333333"/>
                </a:solidFill>
                <a:latin typeface="Calibri Light"/>
              </a:rPr>
              <a:t>beter</a:t>
            </a:r>
            <a:r>
              <a:rPr lang="en-US" altLang="de-DE" sz="2400" dirty="0">
                <a:solidFill>
                  <a:srgbClr val="333333"/>
                </a:solidFill>
                <a:latin typeface="Calibri Light"/>
              </a:rPr>
              <a:t> </a:t>
            </a:r>
            <a:r>
              <a:rPr lang="en-US" altLang="de-DE" sz="2400" dirty="0" err="1">
                <a:solidFill>
                  <a:srgbClr val="333333"/>
                </a:solidFill>
                <a:latin typeface="Calibri Light"/>
              </a:rPr>
              <a:t>dan</a:t>
            </a:r>
            <a:r>
              <a:rPr lang="en-US" altLang="de-DE" sz="2400" dirty="0">
                <a:solidFill>
                  <a:srgbClr val="333333"/>
                </a:solidFill>
                <a:latin typeface="Calibri Light"/>
              </a:rPr>
              <a:t> </a:t>
            </a:r>
            <a:r>
              <a:rPr lang="en-US" altLang="de-DE" sz="2400" err="1">
                <a:solidFill>
                  <a:srgbClr val="333333"/>
                </a:solidFill>
                <a:latin typeface="Calibri Light"/>
              </a:rPr>
              <a:t>geen</a:t>
            </a:r>
            <a:r>
              <a:rPr lang="en-US" altLang="de-DE" sz="2400">
                <a:solidFill>
                  <a:srgbClr val="333333"/>
                </a:solidFill>
                <a:latin typeface="Calibri Light"/>
              </a:rPr>
              <a:t> besluit</a:t>
            </a:r>
            <a:r>
              <a:rPr lang="en-US" altLang="nl-NL" sz="2400">
                <a:solidFill>
                  <a:srgbClr val="333333"/>
                </a:solidFill>
                <a:latin typeface="Calibri Light"/>
              </a:rPr>
              <a:t>”</a:t>
            </a:r>
            <a:r>
              <a:rPr lang="en-US" altLang="de-DE" sz="2400">
                <a:solidFill>
                  <a:srgbClr val="333333"/>
                </a:solidFill>
                <a:latin typeface="Calibri Light"/>
              </a:rPr>
              <a:t>).</a:t>
            </a:r>
            <a:endParaRPr lang="en-US" altLang="de-DE" sz="2400" dirty="0">
              <a:solidFill>
                <a:srgbClr val="333333"/>
              </a:solidFill>
              <a:latin typeface="Calibri Light"/>
            </a:endParaRPr>
          </a:p>
          <a:p>
            <a:pPr marL="342900" indent="-342900" algn="l" eaLnBrk="1" hangingPunct="1">
              <a:buClr>
                <a:srgbClr val="333333"/>
              </a:buClr>
              <a:buFont typeface="WingDings"/>
              <a:buChar char=""/>
            </a:pPr>
            <a:r>
              <a:rPr lang="en-US" altLang="de-DE" sz="2400" dirty="0" err="1">
                <a:solidFill>
                  <a:srgbClr val="004992"/>
                </a:solidFill>
                <a:latin typeface="Calibri Light"/>
              </a:rPr>
              <a:t>Nadelen</a:t>
            </a:r>
            <a:r>
              <a:rPr lang="en-US" altLang="de-DE" sz="2400" dirty="0">
                <a:solidFill>
                  <a:srgbClr val="004992"/>
                </a:solidFill>
                <a:latin typeface="Calibri Light"/>
              </a:rPr>
              <a:t>:</a:t>
            </a:r>
            <a:r>
              <a:rPr lang="en-US" altLang="de-DE" sz="2400" dirty="0">
                <a:solidFill>
                  <a:srgbClr val="333333"/>
                </a:solidFill>
                <a:latin typeface="Calibri Light"/>
              </a:rPr>
              <a:t> ??? </a:t>
            </a:r>
            <a:r>
              <a:rPr lang="en-US" altLang="de-DE" sz="2400" dirty="0" err="1">
                <a:solidFill>
                  <a:srgbClr val="FFFFFF"/>
                </a:solidFill>
                <a:latin typeface="Calibri Light"/>
              </a:rPr>
              <a:t>risico</a:t>
            </a:r>
            <a:r>
              <a:rPr lang="en-US" altLang="de-DE" sz="2400" dirty="0">
                <a:solidFill>
                  <a:srgbClr val="FFFFFF"/>
                </a:solidFill>
                <a:latin typeface="Calibri Light"/>
              </a:rPr>
              <a:t> </a:t>
            </a:r>
            <a:r>
              <a:rPr lang="en-US" altLang="de-DE" sz="2400" dirty="0" err="1">
                <a:solidFill>
                  <a:srgbClr val="FFFFFF"/>
                </a:solidFill>
                <a:latin typeface="Calibri Light"/>
              </a:rPr>
              <a:t>een</a:t>
            </a:r>
            <a:r>
              <a:rPr lang="en-US" altLang="de-DE" sz="2400" dirty="0">
                <a:solidFill>
                  <a:srgbClr val="FFFFFF"/>
                </a:solidFill>
                <a:latin typeface="Calibri Light"/>
              </a:rPr>
              <a:t> </a:t>
            </a:r>
            <a:r>
              <a:rPr lang="en-US" altLang="de-DE" sz="2400" dirty="0" err="1">
                <a:solidFill>
                  <a:srgbClr val="FFFFFF"/>
                </a:solidFill>
                <a:latin typeface="Calibri Light"/>
              </a:rPr>
              <a:t>verkeerde</a:t>
            </a:r>
            <a:r>
              <a:rPr lang="en-US" altLang="de-DE" sz="2400" dirty="0">
                <a:solidFill>
                  <a:srgbClr val="FFFFFF"/>
                </a:solidFill>
                <a:latin typeface="Calibri Light"/>
              </a:rPr>
              <a:t> </a:t>
            </a:r>
            <a:r>
              <a:rPr lang="en-US" altLang="de-DE" sz="2400" dirty="0" err="1">
                <a:solidFill>
                  <a:srgbClr val="FFFFFF"/>
                </a:solidFill>
                <a:latin typeface="Calibri Light"/>
              </a:rPr>
              <a:t>beslissing</a:t>
            </a:r>
            <a:r>
              <a:rPr lang="en-US" altLang="de-DE" sz="2400" dirty="0">
                <a:solidFill>
                  <a:srgbClr val="FFFFFF"/>
                </a:solidFill>
                <a:latin typeface="Calibri Light"/>
              </a:rPr>
              <a:t> </a:t>
            </a:r>
            <a:r>
              <a:rPr lang="en-US" altLang="de-DE" sz="2400" dirty="0" err="1">
                <a:solidFill>
                  <a:srgbClr val="FFFFFF"/>
                </a:solidFill>
                <a:latin typeface="Calibri Light"/>
              </a:rPr>
              <a:t>te</a:t>
            </a:r>
            <a:r>
              <a:rPr lang="en-US" altLang="de-DE" sz="2400" dirty="0">
                <a:solidFill>
                  <a:srgbClr val="FFFFFF"/>
                </a:solidFill>
                <a:latin typeface="Calibri Light"/>
              </a:rPr>
              <a:t> </a:t>
            </a:r>
            <a:r>
              <a:rPr lang="en-US" altLang="de-DE" sz="2400" dirty="0" err="1">
                <a:solidFill>
                  <a:srgbClr val="FFFFFF"/>
                </a:solidFill>
                <a:latin typeface="Calibri Light"/>
              </a:rPr>
              <a:t>nemen</a:t>
            </a:r>
            <a:r>
              <a:rPr lang="en-US" altLang="de-DE" sz="2400" dirty="0">
                <a:solidFill>
                  <a:srgbClr val="FFFFFF"/>
                </a:solidFill>
                <a:latin typeface="Calibri Light"/>
              </a:rPr>
              <a:t>.</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3</a:t>
            </a:fld>
            <a:endParaRPr lang="de-DE" altLang="de-DE"/>
          </a:p>
        </p:txBody>
      </p:sp>
    </p:spTree>
    <p:extLst>
      <p:ext uri="{BB962C8B-B14F-4D97-AF65-F5344CB8AC3E}">
        <p14:creationId xmlns:p14="http://schemas.microsoft.com/office/powerpoint/2010/main" val="34997565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Overhaaste conclusies</a:t>
            </a:r>
          </a:p>
        </p:txBody>
      </p:sp>
      <p:sp>
        <p:nvSpPr>
          <p:cNvPr id="23554" name="Rectangle 2"/>
          <p:cNvSpPr>
            <a:spLocks noGrp="1" noChangeArrowheads="1"/>
          </p:cNvSpPr>
          <p:nvPr>
            <p:ph idx="1"/>
          </p:nvPr>
        </p:nvSpPr>
        <p:spPr/>
        <p:txBody>
          <a:bodyPr/>
          <a:lstStyle/>
          <a:p>
            <a:pPr algn="l" eaLnBrk="1" hangingPunct="1">
              <a:buClr>
                <a:srgbClr val="333333"/>
              </a:buClr>
            </a:pPr>
            <a:r>
              <a:rPr lang="en-US" altLang="de-DE" sz="2400" dirty="0">
                <a:solidFill>
                  <a:srgbClr val="333333"/>
                </a:solidFill>
                <a:latin typeface="Calibri Light"/>
              </a:rPr>
              <a:t>We </a:t>
            </a:r>
            <a:r>
              <a:rPr lang="en-US" altLang="de-DE" sz="2400" dirty="0" err="1">
                <a:solidFill>
                  <a:srgbClr val="333333"/>
                </a:solidFill>
                <a:latin typeface="Calibri Light"/>
              </a:rPr>
              <a:t>trekken</a:t>
            </a:r>
            <a:r>
              <a:rPr lang="en-US" altLang="de-DE" sz="2400" dirty="0">
                <a:solidFill>
                  <a:srgbClr val="333333"/>
                </a:solidFill>
                <a:latin typeface="Calibri Light"/>
              </a:rPr>
              <a:t> </a:t>
            </a:r>
            <a:r>
              <a:rPr lang="en-US" altLang="de-DE" sz="2400" dirty="0" err="1">
                <a:solidFill>
                  <a:srgbClr val="333333"/>
                </a:solidFill>
                <a:latin typeface="Calibri Light"/>
              </a:rPr>
              <a:t>vaak</a:t>
            </a:r>
            <a:r>
              <a:rPr lang="en-US" altLang="de-DE" sz="2400" dirty="0">
                <a:solidFill>
                  <a:srgbClr val="333333"/>
                </a:solidFill>
                <a:latin typeface="Calibri Light"/>
              </a:rPr>
              <a:t> </a:t>
            </a:r>
            <a:r>
              <a:rPr lang="en-US" altLang="de-DE" sz="2400" dirty="0" err="1">
                <a:solidFill>
                  <a:srgbClr val="333333"/>
                </a:solidFill>
                <a:latin typeface="Calibri Light"/>
              </a:rPr>
              <a:t>conclusies</a:t>
            </a:r>
            <a:r>
              <a:rPr lang="en-US" altLang="de-DE" sz="2400" dirty="0">
                <a:solidFill>
                  <a:srgbClr val="333333"/>
                </a:solidFill>
                <a:latin typeface="Calibri Light"/>
              </a:rPr>
              <a:t> </a:t>
            </a:r>
            <a:r>
              <a:rPr lang="en-US" altLang="de-DE" sz="2400" dirty="0" err="1">
                <a:solidFill>
                  <a:srgbClr val="333333"/>
                </a:solidFill>
                <a:latin typeface="Calibri Light"/>
              </a:rPr>
              <a:t>zonder</a:t>
            </a:r>
            <a:r>
              <a:rPr lang="en-US" altLang="de-DE" sz="2400" dirty="0">
                <a:solidFill>
                  <a:srgbClr val="333333"/>
                </a:solidFill>
                <a:latin typeface="Calibri Light"/>
              </a:rPr>
              <a:t> </a:t>
            </a:r>
            <a:r>
              <a:rPr lang="en-US" altLang="de-DE" sz="2400">
                <a:solidFill>
                  <a:srgbClr val="333333"/>
                </a:solidFill>
                <a:latin typeface="Calibri Light"/>
              </a:rPr>
              <a:t>de </a:t>
            </a:r>
            <a:r>
              <a:rPr lang="en-US" altLang="nl-NL" sz="2400">
                <a:solidFill>
                  <a:srgbClr val="333333"/>
                </a:solidFill>
                <a:latin typeface="Calibri Light"/>
              </a:rPr>
              <a:t>“</a:t>
            </a:r>
            <a:r>
              <a:rPr lang="en-US" altLang="de-DE" sz="2400">
                <a:solidFill>
                  <a:srgbClr val="333333"/>
                </a:solidFill>
                <a:latin typeface="Calibri Light"/>
              </a:rPr>
              <a:t>volledige waarheid</a:t>
            </a:r>
            <a:r>
              <a:rPr lang="en-US" altLang="nl-NL" sz="2400">
                <a:solidFill>
                  <a:srgbClr val="333333"/>
                </a:solidFill>
                <a:latin typeface="Calibri Light"/>
              </a:rPr>
              <a:t>”</a:t>
            </a:r>
            <a:r>
              <a:rPr lang="en-US" altLang="de-DE" sz="2400">
                <a:solidFill>
                  <a:srgbClr val="333333"/>
                </a:solidFill>
                <a:latin typeface="Calibri Light"/>
              </a:rPr>
              <a:t> </a:t>
            </a:r>
            <a:r>
              <a:rPr lang="en-US" altLang="de-DE" sz="2400" dirty="0" err="1">
                <a:solidFill>
                  <a:srgbClr val="333333"/>
                </a:solidFill>
                <a:latin typeface="Calibri Light"/>
              </a:rPr>
              <a:t>te</a:t>
            </a:r>
            <a:r>
              <a:rPr lang="en-US" altLang="de-DE" sz="2400" dirty="0">
                <a:solidFill>
                  <a:srgbClr val="333333"/>
                </a:solidFill>
                <a:latin typeface="Calibri Light"/>
              </a:rPr>
              <a:t> </a:t>
            </a:r>
            <a:r>
              <a:rPr lang="en-US" altLang="de-DE" sz="2400" dirty="0" err="1">
                <a:solidFill>
                  <a:srgbClr val="333333"/>
                </a:solidFill>
                <a:latin typeface="Calibri Light"/>
              </a:rPr>
              <a:t>kennen</a:t>
            </a:r>
            <a:r>
              <a:rPr lang="en-US" altLang="de-DE" sz="2400" dirty="0">
                <a:solidFill>
                  <a:srgbClr val="333333"/>
                </a:solidFill>
                <a:latin typeface="Calibri Light"/>
              </a:rPr>
              <a:t>.</a:t>
            </a:r>
          </a:p>
          <a:p>
            <a:pPr marL="342900" indent="-342900" algn="l" eaLnBrk="1" hangingPunct="1">
              <a:buClr>
                <a:srgbClr val="333333"/>
              </a:buClr>
              <a:buFont typeface="WingDings"/>
              <a:buChar char=""/>
            </a:pPr>
            <a:r>
              <a:rPr lang="en-US" altLang="de-DE" sz="2400" dirty="0" err="1">
                <a:solidFill>
                  <a:srgbClr val="004992"/>
                </a:solidFill>
                <a:latin typeface="Calibri Light"/>
              </a:rPr>
              <a:t>Voordelen</a:t>
            </a:r>
            <a:r>
              <a:rPr lang="en-US" altLang="de-DE" sz="2400" dirty="0">
                <a:solidFill>
                  <a:srgbClr val="004992"/>
                </a:solidFill>
                <a:latin typeface="Calibri Light"/>
              </a:rPr>
              <a:t>:</a:t>
            </a:r>
            <a:r>
              <a:rPr lang="en-US" altLang="de-DE" sz="2400" dirty="0">
                <a:solidFill>
                  <a:srgbClr val="333333"/>
                </a:solidFill>
                <a:latin typeface="Calibri Light"/>
              </a:rPr>
              <a:t> </a:t>
            </a:r>
            <a:r>
              <a:rPr lang="en-US" altLang="de-DE" sz="2400" dirty="0" err="1">
                <a:solidFill>
                  <a:srgbClr val="333333"/>
                </a:solidFill>
                <a:latin typeface="Calibri Light"/>
              </a:rPr>
              <a:t>bespaart</a:t>
            </a:r>
            <a:r>
              <a:rPr lang="en-US" altLang="de-DE" sz="2400" dirty="0">
                <a:solidFill>
                  <a:srgbClr val="333333"/>
                </a:solidFill>
                <a:latin typeface="Calibri Light"/>
              </a:rPr>
              <a:t> </a:t>
            </a:r>
            <a:r>
              <a:rPr lang="en-US" altLang="de-DE" sz="2400" dirty="0" err="1">
                <a:solidFill>
                  <a:srgbClr val="333333"/>
                </a:solidFill>
                <a:latin typeface="Calibri Light"/>
              </a:rPr>
              <a:t>tijd</a:t>
            </a:r>
            <a:r>
              <a:rPr lang="en-US" altLang="de-DE" sz="2400" dirty="0">
                <a:solidFill>
                  <a:srgbClr val="333333"/>
                </a:solidFill>
                <a:latin typeface="Calibri Light"/>
              </a:rPr>
              <a:t>, </a:t>
            </a:r>
            <a:r>
              <a:rPr lang="en-US" altLang="de-DE" sz="2400" dirty="0" err="1">
                <a:solidFill>
                  <a:srgbClr val="333333"/>
                </a:solidFill>
                <a:latin typeface="Calibri Light"/>
              </a:rPr>
              <a:t>geeft</a:t>
            </a:r>
            <a:r>
              <a:rPr lang="en-US" altLang="de-DE" sz="2400" dirty="0">
                <a:solidFill>
                  <a:srgbClr val="333333"/>
                </a:solidFill>
                <a:latin typeface="Calibri Light"/>
              </a:rPr>
              <a:t> </a:t>
            </a:r>
            <a:r>
              <a:rPr lang="en-US" altLang="de-DE" sz="2400" dirty="0" err="1">
                <a:solidFill>
                  <a:srgbClr val="333333"/>
                </a:solidFill>
                <a:latin typeface="Calibri Light"/>
              </a:rPr>
              <a:t>zekerheid</a:t>
            </a:r>
            <a:r>
              <a:rPr lang="en-US" altLang="de-DE" sz="2400" dirty="0">
                <a:solidFill>
                  <a:srgbClr val="333333"/>
                </a:solidFill>
                <a:latin typeface="Calibri Light"/>
              </a:rPr>
              <a:t>, </a:t>
            </a:r>
            <a:r>
              <a:rPr lang="en-US" altLang="de-DE" sz="2400" dirty="0" err="1">
                <a:solidFill>
                  <a:srgbClr val="333333"/>
                </a:solidFill>
                <a:latin typeface="Calibri Light"/>
              </a:rPr>
              <a:t>kan</a:t>
            </a:r>
            <a:r>
              <a:rPr lang="en-US" altLang="de-DE" sz="2400" dirty="0">
                <a:solidFill>
                  <a:srgbClr val="333333"/>
                </a:solidFill>
                <a:latin typeface="Calibri Light"/>
              </a:rPr>
              <a:t> </a:t>
            </a:r>
            <a:r>
              <a:rPr lang="en-US" altLang="de-DE" sz="2400" dirty="0" err="1">
                <a:solidFill>
                  <a:srgbClr val="333333"/>
                </a:solidFill>
                <a:latin typeface="Calibri Light"/>
              </a:rPr>
              <a:t>een</a:t>
            </a:r>
            <a:r>
              <a:rPr lang="en-US" altLang="de-DE" sz="2400" dirty="0">
                <a:solidFill>
                  <a:srgbClr val="333333"/>
                </a:solidFill>
                <a:latin typeface="Calibri Light"/>
              </a:rPr>
              <a:t> </a:t>
            </a:r>
            <a:r>
              <a:rPr lang="en-US" altLang="de-DE" sz="2400" dirty="0" err="1">
                <a:solidFill>
                  <a:srgbClr val="333333"/>
                </a:solidFill>
                <a:latin typeface="Calibri Light"/>
              </a:rPr>
              <a:t>vastberaden</a:t>
            </a:r>
            <a:r>
              <a:rPr lang="en-US" altLang="de-DE" sz="2400" dirty="0">
                <a:solidFill>
                  <a:srgbClr val="333333"/>
                </a:solidFill>
                <a:latin typeface="Calibri Light"/>
              </a:rPr>
              <a:t> </a:t>
            </a:r>
            <a:r>
              <a:rPr lang="en-US" altLang="de-DE" sz="2400" dirty="0" err="1">
                <a:solidFill>
                  <a:srgbClr val="333333"/>
                </a:solidFill>
                <a:latin typeface="Calibri Light"/>
              </a:rPr>
              <a:t>en</a:t>
            </a:r>
            <a:r>
              <a:rPr lang="en-US" altLang="de-DE" sz="2400" dirty="0">
                <a:solidFill>
                  <a:srgbClr val="333333"/>
                </a:solidFill>
                <a:latin typeface="Calibri Light"/>
              </a:rPr>
              <a:t> </a:t>
            </a:r>
            <a:r>
              <a:rPr lang="en-US" altLang="de-DE" sz="2400" dirty="0" err="1">
                <a:solidFill>
                  <a:srgbClr val="333333"/>
                </a:solidFill>
                <a:latin typeface="Calibri Light"/>
              </a:rPr>
              <a:t>competente</a:t>
            </a:r>
            <a:r>
              <a:rPr lang="en-US" altLang="de-DE" sz="2400" dirty="0">
                <a:solidFill>
                  <a:srgbClr val="333333"/>
                </a:solidFill>
                <a:latin typeface="Calibri Light"/>
              </a:rPr>
              <a:t> </a:t>
            </a:r>
            <a:r>
              <a:rPr lang="en-US" altLang="de-DE" sz="2400" dirty="0" err="1">
                <a:solidFill>
                  <a:srgbClr val="333333"/>
                </a:solidFill>
                <a:latin typeface="Calibri Light"/>
              </a:rPr>
              <a:t>indruk</a:t>
            </a:r>
            <a:r>
              <a:rPr lang="en-US" altLang="de-DE" sz="2400" dirty="0">
                <a:solidFill>
                  <a:srgbClr val="333333"/>
                </a:solidFill>
                <a:latin typeface="Calibri Light"/>
              </a:rPr>
              <a:t> </a:t>
            </a:r>
            <a:r>
              <a:rPr lang="en-US" altLang="de-DE" sz="2400" err="1">
                <a:solidFill>
                  <a:srgbClr val="333333"/>
                </a:solidFill>
                <a:latin typeface="Calibri Light"/>
              </a:rPr>
              <a:t>maken</a:t>
            </a:r>
            <a:r>
              <a:rPr lang="en-US" altLang="de-DE" sz="2400">
                <a:solidFill>
                  <a:srgbClr val="333333"/>
                </a:solidFill>
                <a:latin typeface="Calibri Light"/>
              </a:rPr>
              <a:t> (</a:t>
            </a:r>
            <a:r>
              <a:rPr lang="en-US" altLang="nl-NL" sz="2400">
                <a:solidFill>
                  <a:srgbClr val="333333"/>
                </a:solidFill>
                <a:latin typeface="Calibri Light"/>
              </a:rPr>
              <a:t>“</a:t>
            </a:r>
            <a:r>
              <a:rPr lang="en-US" altLang="de-DE" sz="2400">
                <a:solidFill>
                  <a:srgbClr val="333333"/>
                </a:solidFill>
                <a:latin typeface="Calibri Light"/>
              </a:rPr>
              <a:t>een </a:t>
            </a:r>
            <a:r>
              <a:rPr lang="en-US" altLang="de-DE" sz="2400" dirty="0" err="1">
                <a:solidFill>
                  <a:srgbClr val="333333"/>
                </a:solidFill>
                <a:latin typeface="Calibri Light"/>
              </a:rPr>
              <a:t>slecht</a:t>
            </a:r>
            <a:r>
              <a:rPr lang="en-US" altLang="de-DE" sz="2400" dirty="0">
                <a:solidFill>
                  <a:srgbClr val="333333"/>
                </a:solidFill>
                <a:latin typeface="Calibri Light"/>
              </a:rPr>
              <a:t> </a:t>
            </a:r>
            <a:r>
              <a:rPr lang="en-US" altLang="de-DE" sz="2400" dirty="0" err="1">
                <a:solidFill>
                  <a:srgbClr val="333333"/>
                </a:solidFill>
                <a:latin typeface="Calibri Light"/>
              </a:rPr>
              <a:t>besluit</a:t>
            </a:r>
            <a:r>
              <a:rPr lang="en-US" altLang="de-DE" sz="2400" dirty="0">
                <a:solidFill>
                  <a:srgbClr val="333333"/>
                </a:solidFill>
                <a:latin typeface="Calibri Light"/>
              </a:rPr>
              <a:t> is </a:t>
            </a:r>
            <a:r>
              <a:rPr lang="en-US" altLang="de-DE" sz="2400" dirty="0" err="1">
                <a:solidFill>
                  <a:srgbClr val="333333"/>
                </a:solidFill>
                <a:latin typeface="Calibri Light"/>
              </a:rPr>
              <a:t>beter</a:t>
            </a:r>
            <a:r>
              <a:rPr lang="en-US" altLang="de-DE" sz="2400" dirty="0">
                <a:solidFill>
                  <a:srgbClr val="333333"/>
                </a:solidFill>
                <a:latin typeface="Calibri Light"/>
              </a:rPr>
              <a:t> </a:t>
            </a:r>
            <a:r>
              <a:rPr lang="en-US" altLang="de-DE" sz="2400" dirty="0" err="1">
                <a:solidFill>
                  <a:srgbClr val="333333"/>
                </a:solidFill>
                <a:latin typeface="Calibri Light"/>
              </a:rPr>
              <a:t>dan</a:t>
            </a:r>
            <a:r>
              <a:rPr lang="en-US" altLang="de-DE" sz="2400" dirty="0">
                <a:solidFill>
                  <a:srgbClr val="333333"/>
                </a:solidFill>
                <a:latin typeface="Calibri Light"/>
              </a:rPr>
              <a:t> </a:t>
            </a:r>
            <a:r>
              <a:rPr lang="en-US" altLang="de-DE" sz="2400" err="1">
                <a:solidFill>
                  <a:srgbClr val="333333"/>
                </a:solidFill>
                <a:latin typeface="Calibri Light"/>
              </a:rPr>
              <a:t>geen</a:t>
            </a:r>
            <a:r>
              <a:rPr lang="en-US" altLang="de-DE" sz="2400">
                <a:solidFill>
                  <a:srgbClr val="333333"/>
                </a:solidFill>
                <a:latin typeface="Calibri Light"/>
              </a:rPr>
              <a:t> besluit</a:t>
            </a:r>
            <a:r>
              <a:rPr lang="en-US" altLang="nl-NL" sz="2400">
                <a:solidFill>
                  <a:srgbClr val="333333"/>
                </a:solidFill>
                <a:latin typeface="Calibri Light"/>
              </a:rPr>
              <a:t>”</a:t>
            </a:r>
            <a:r>
              <a:rPr lang="en-US" altLang="de-DE" sz="2400">
                <a:solidFill>
                  <a:srgbClr val="333333"/>
                </a:solidFill>
                <a:latin typeface="Calibri Light"/>
              </a:rPr>
              <a:t>).</a:t>
            </a:r>
            <a:endParaRPr lang="en-US" altLang="de-DE" sz="2400" dirty="0">
              <a:solidFill>
                <a:srgbClr val="333333"/>
              </a:solidFill>
              <a:latin typeface="Calibri Light"/>
            </a:endParaRPr>
          </a:p>
          <a:p>
            <a:pPr marL="342900" indent="-342900" algn="l" eaLnBrk="1" hangingPunct="1">
              <a:buClr>
                <a:srgbClr val="333333"/>
              </a:buClr>
              <a:buFont typeface="WingDings"/>
              <a:buChar char=""/>
            </a:pPr>
            <a:r>
              <a:rPr lang="en-US" altLang="de-DE" sz="2400" dirty="0" err="1">
                <a:solidFill>
                  <a:srgbClr val="004992"/>
                </a:solidFill>
                <a:latin typeface="Calibri Light"/>
              </a:rPr>
              <a:t>Nadelen</a:t>
            </a:r>
            <a:r>
              <a:rPr lang="en-US" altLang="de-DE" sz="2400" dirty="0">
                <a:solidFill>
                  <a:srgbClr val="004992"/>
                </a:solidFill>
                <a:latin typeface="Calibri Light"/>
              </a:rPr>
              <a:t>:</a:t>
            </a:r>
            <a:r>
              <a:rPr lang="en-US" altLang="de-DE" sz="2400" dirty="0">
                <a:solidFill>
                  <a:srgbClr val="333333"/>
                </a:solidFill>
                <a:latin typeface="Calibri Light"/>
              </a:rPr>
              <a:t> </a:t>
            </a:r>
            <a:r>
              <a:rPr lang="en-US" altLang="de-DE" sz="2400" dirty="0" err="1">
                <a:solidFill>
                  <a:srgbClr val="333333"/>
                </a:solidFill>
                <a:latin typeface="Calibri Light"/>
              </a:rPr>
              <a:t>risico</a:t>
            </a:r>
            <a:r>
              <a:rPr lang="en-US" altLang="de-DE" sz="2400" dirty="0">
                <a:solidFill>
                  <a:srgbClr val="333333"/>
                </a:solidFill>
                <a:latin typeface="Calibri Light"/>
              </a:rPr>
              <a:t> </a:t>
            </a:r>
            <a:r>
              <a:rPr lang="en-US" altLang="de-DE" sz="2400" dirty="0" err="1">
                <a:solidFill>
                  <a:srgbClr val="333333"/>
                </a:solidFill>
                <a:latin typeface="Calibri Light"/>
              </a:rPr>
              <a:t>een</a:t>
            </a:r>
            <a:r>
              <a:rPr lang="en-US" altLang="de-DE" sz="2400" dirty="0">
                <a:solidFill>
                  <a:srgbClr val="333333"/>
                </a:solidFill>
                <a:latin typeface="Calibri Light"/>
              </a:rPr>
              <a:t> </a:t>
            </a:r>
            <a:r>
              <a:rPr lang="en-US" altLang="de-DE" sz="2400" dirty="0" err="1">
                <a:solidFill>
                  <a:srgbClr val="333333"/>
                </a:solidFill>
                <a:latin typeface="Calibri Light"/>
              </a:rPr>
              <a:t>verkeerde</a:t>
            </a:r>
            <a:r>
              <a:rPr lang="en-US" altLang="de-DE" sz="2400" dirty="0">
                <a:solidFill>
                  <a:srgbClr val="333333"/>
                </a:solidFill>
                <a:latin typeface="Calibri Light"/>
              </a:rPr>
              <a:t> </a:t>
            </a:r>
            <a:r>
              <a:rPr lang="en-US" altLang="de-DE" sz="2400" dirty="0" err="1">
                <a:solidFill>
                  <a:srgbClr val="333333"/>
                </a:solidFill>
                <a:latin typeface="Calibri Light"/>
              </a:rPr>
              <a:t>beslissing</a:t>
            </a:r>
            <a:r>
              <a:rPr lang="en-US" altLang="de-DE" sz="2400" dirty="0">
                <a:solidFill>
                  <a:srgbClr val="333333"/>
                </a:solidFill>
                <a:latin typeface="Calibri Light"/>
              </a:rPr>
              <a:t> </a:t>
            </a:r>
            <a:r>
              <a:rPr lang="en-US" altLang="de-DE" sz="2400" dirty="0" err="1">
                <a:solidFill>
                  <a:srgbClr val="333333"/>
                </a:solidFill>
                <a:latin typeface="Calibri Light"/>
              </a:rPr>
              <a:t>te</a:t>
            </a:r>
            <a:r>
              <a:rPr lang="en-US" altLang="de-DE" sz="2400" dirty="0">
                <a:solidFill>
                  <a:srgbClr val="333333"/>
                </a:solidFill>
                <a:latin typeface="Calibri Light"/>
              </a:rPr>
              <a:t> </a:t>
            </a:r>
            <a:r>
              <a:rPr lang="en-US" altLang="de-DE" sz="2400" dirty="0" err="1">
                <a:solidFill>
                  <a:srgbClr val="333333"/>
                </a:solidFill>
                <a:latin typeface="Calibri Light"/>
              </a:rPr>
              <a:t>nemen</a:t>
            </a:r>
            <a:r>
              <a:rPr lang="en-US" altLang="de-DE" sz="2400" dirty="0">
                <a:solidFill>
                  <a:srgbClr val="333333"/>
                </a:solidFill>
                <a:latin typeface="Calibri Light"/>
              </a:rPr>
              <a:t>.</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4</a:t>
            </a:fld>
            <a:endParaRPr lang="de-DE" altLang="de-DE"/>
          </a:p>
        </p:txBody>
      </p:sp>
    </p:spTree>
    <p:extLst>
      <p:ext uri="{BB962C8B-B14F-4D97-AF65-F5344CB8AC3E}">
        <p14:creationId xmlns:p14="http://schemas.microsoft.com/office/powerpoint/2010/main" val="11978145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772793"/>
          </a:xfrm>
        </p:spPr>
        <p:txBody>
          <a:bodyPr vert="horz" lIns="0" tIns="0" rIns="0" bIns="0" rtlCol="0" anchor="t">
            <a:spAutoFit/>
          </a:bodyPr>
          <a:lstStyle/>
          <a:p>
            <a:pPr defTabSz="914377">
              <a:spcBef>
                <a:spcPts val="0"/>
              </a:spcBef>
            </a:pPr>
            <a:r>
              <a:rPr lang="en-US" sz="3600">
                <a:solidFill>
                  <a:srgbClr val="004992"/>
                </a:solidFill>
                <a:latin typeface="Calibri Light"/>
              </a:rPr>
              <a:t>Overhaaste conclusies</a:t>
            </a:r>
            <a:br>
              <a:rPr lang="nl-NL" sz="3600">
                <a:solidFill>
                  <a:srgbClr val="004992"/>
                </a:solidFill>
                <a:latin typeface="Calibri Light"/>
              </a:rPr>
            </a:br>
            <a:r>
              <a:rPr lang="nl-NL">
                <a:solidFill>
                  <a:srgbClr val="004992"/>
                </a:solidFill>
                <a:latin typeface="Calibri Light"/>
              </a:rPr>
              <a:t>In welke situaties trekken we conclusies zonder de volledige waarheid te kennen?</a:t>
            </a:r>
            <a:br>
              <a:rPr lang="nl-NL" sz="3600">
                <a:solidFill>
                  <a:srgbClr val="004992"/>
                </a:solidFill>
                <a:latin typeface="Calibri Light"/>
              </a:rPr>
            </a:br>
            <a:endParaRPr lang="en-US" sz="3600">
              <a:solidFill>
                <a:srgbClr val="004992"/>
              </a:solidFill>
              <a:latin typeface="Calibri Light"/>
            </a:endParaRPr>
          </a:p>
        </p:txBody>
      </p:sp>
      <p:graphicFrame>
        <p:nvGraphicFramePr>
          <p:cNvPr id="7" name="Group 27"/>
          <p:cNvGraphicFramePr>
            <a:graphicFrameLocks noGrp="1"/>
          </p:cNvGraphicFramePr>
          <p:nvPr>
            <p:extLst>
              <p:ext uri="{D42A27DB-BD31-4B8C-83A1-F6EECF244321}">
                <p14:modId xmlns:p14="http://schemas.microsoft.com/office/powerpoint/2010/main" val="273404662"/>
              </p:ext>
            </p:extLst>
          </p:nvPr>
        </p:nvGraphicFramePr>
        <p:xfrm>
          <a:off x="408955" y="2416737"/>
          <a:ext cx="11376000" cy="4023376"/>
        </p:xfrm>
        <a:graphic>
          <a:graphicData uri="http://schemas.openxmlformats.org/drawingml/2006/table">
            <a:tbl>
              <a:tblPr>
                <a:tableStyleId>{21E4AEA4-8DFA-4A89-87EB-49C32662AFE0}</a:tableStyleId>
              </a:tblPr>
              <a:tblGrid>
                <a:gridCol w="4104456">
                  <a:extLst>
                    <a:ext uri="{9D8B030D-6E8A-4147-A177-3AD203B41FA5}">
                      <a16:colId xmlns:a16="http://schemas.microsoft.com/office/drawing/2014/main" val="20000"/>
                    </a:ext>
                  </a:extLst>
                </a:gridCol>
                <a:gridCol w="7271544">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000000"/>
                          </a:solidFill>
                          <a:effectLst/>
                          <a:latin typeface="Calibri Light"/>
                          <a:cs typeface="Times New Roman" pitchFamily="18" charset="0"/>
                        </a:rPr>
                        <a:t>Wanneer?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000000"/>
                          </a:solidFill>
                          <a:effectLst/>
                          <a:latin typeface="Calibri Light"/>
                          <a:cs typeface="Times New Roman" pitchFamily="18" charset="0"/>
                        </a:rPr>
                        <a:t>Voorbeeld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400" b="0" i="0" u="none" strike="noStrike" cap="none" normalizeH="0" baseline="0">
                          <a:ln>
                            <a:noFill/>
                          </a:ln>
                          <a:solidFill>
                            <a:srgbClr val="333333"/>
                          </a:solidFill>
                          <a:effectLst/>
                          <a:latin typeface="Calibri Light"/>
                          <a:cs typeface="Times New Roman" pitchFamily="18" charset="0"/>
                        </a:rPr>
                        <a:t>... als we beperkt toegang hebben tot informatie</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004992"/>
                          </a:solidFill>
                          <a:effectLst/>
                          <a:latin typeface="Calibri Light"/>
                          <a:cs typeface="Times New Roman" pitchFamily="18" charset="0"/>
                        </a:rPr>
                        <a:t>???</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400" b="0" i="0" u="none" strike="noStrike" cap="none" normalizeH="0" baseline="0">
                          <a:ln>
                            <a:noFill/>
                          </a:ln>
                          <a:solidFill>
                            <a:srgbClr val="333333"/>
                          </a:solidFill>
                          <a:effectLst/>
                          <a:latin typeface="Calibri Light"/>
                          <a:cs typeface="Times New Roman" pitchFamily="18" charset="0"/>
                        </a:rPr>
                        <a:t>... bij eerdere ervaring, die we veralgemeniseren</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400" b="0" i="0" u="none" strike="noStrike" cap="none" normalizeH="0" baseline="0" dirty="0">
                          <a:ln>
                            <a:noFill/>
                          </a:ln>
                          <a:solidFill>
                            <a:srgbClr val="333333"/>
                          </a:solidFill>
                          <a:effectLst/>
                          <a:latin typeface="Calibri Light"/>
                          <a:cs typeface="Times New Roman" pitchFamily="18" charset="0"/>
                        </a:rPr>
                        <a:t>... als de beslissing er niet echt toe doet</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5</a:t>
            </a:fld>
            <a:endParaRPr lang="de-DE" altLang="de-DE"/>
          </a:p>
        </p:txBody>
      </p:sp>
    </p:spTree>
    <p:extLst>
      <p:ext uri="{BB962C8B-B14F-4D97-AF65-F5344CB8AC3E}">
        <p14:creationId xmlns:p14="http://schemas.microsoft.com/office/powerpoint/2010/main" val="41756607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772793"/>
          </a:xfrm>
        </p:spPr>
        <p:txBody>
          <a:bodyPr vert="horz" lIns="0" tIns="0" rIns="0" bIns="0" rtlCol="0" anchor="t">
            <a:spAutoFit/>
          </a:bodyPr>
          <a:lstStyle/>
          <a:p>
            <a:pPr defTabSz="914377">
              <a:spcBef>
                <a:spcPts val="0"/>
              </a:spcBef>
            </a:pPr>
            <a:r>
              <a:rPr lang="en-US" sz="3600">
                <a:solidFill>
                  <a:srgbClr val="004992"/>
                </a:solidFill>
                <a:latin typeface="Calibri Light"/>
              </a:rPr>
              <a:t>Overhaaste conclusies</a:t>
            </a:r>
            <a:br>
              <a:rPr lang="nl-NL" sz="3600">
                <a:solidFill>
                  <a:srgbClr val="004992"/>
                </a:solidFill>
                <a:latin typeface="Calibri Light"/>
              </a:rPr>
            </a:br>
            <a:r>
              <a:rPr lang="nl-NL">
                <a:solidFill>
                  <a:srgbClr val="004992"/>
                </a:solidFill>
                <a:latin typeface="Calibri Light"/>
              </a:rPr>
              <a:t>In welke situaties trekken we conclusies zonder de volledige waarheid te kennen?</a:t>
            </a:r>
            <a:br>
              <a:rPr lang="nl-NL" sz="3600">
                <a:solidFill>
                  <a:srgbClr val="004992"/>
                </a:solidFill>
                <a:latin typeface="Calibri Light"/>
              </a:rPr>
            </a:br>
            <a:endParaRPr lang="en-US" sz="3600">
              <a:solidFill>
                <a:srgbClr val="004992"/>
              </a:solidFill>
              <a:latin typeface="Calibri Light"/>
            </a:endParaRPr>
          </a:p>
        </p:txBody>
      </p:sp>
      <p:graphicFrame>
        <p:nvGraphicFramePr>
          <p:cNvPr id="7" name="Group 27"/>
          <p:cNvGraphicFramePr>
            <a:graphicFrameLocks noGrp="1"/>
          </p:cNvGraphicFramePr>
          <p:nvPr>
            <p:extLst>
              <p:ext uri="{D42A27DB-BD31-4B8C-83A1-F6EECF244321}">
                <p14:modId xmlns:p14="http://schemas.microsoft.com/office/powerpoint/2010/main" val="1698878548"/>
              </p:ext>
            </p:extLst>
          </p:nvPr>
        </p:nvGraphicFramePr>
        <p:xfrm>
          <a:off x="408955" y="2416737"/>
          <a:ext cx="11376000" cy="4023376"/>
        </p:xfrm>
        <a:graphic>
          <a:graphicData uri="http://schemas.openxmlformats.org/drawingml/2006/table">
            <a:tbl>
              <a:tblPr>
                <a:tableStyleId>{21E4AEA4-8DFA-4A89-87EB-49C32662AFE0}</a:tableStyleId>
              </a:tblPr>
              <a:tblGrid>
                <a:gridCol w="4104456">
                  <a:extLst>
                    <a:ext uri="{9D8B030D-6E8A-4147-A177-3AD203B41FA5}">
                      <a16:colId xmlns:a16="http://schemas.microsoft.com/office/drawing/2014/main" val="20000"/>
                    </a:ext>
                  </a:extLst>
                </a:gridCol>
                <a:gridCol w="7271544">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000000"/>
                          </a:solidFill>
                          <a:effectLst/>
                          <a:latin typeface="Calibri Light"/>
                          <a:cs typeface="Times New Roman" pitchFamily="18" charset="0"/>
                        </a:rPr>
                        <a:t>Wanneer?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000000"/>
                          </a:solidFill>
                          <a:effectLst/>
                          <a:latin typeface="Calibri Light"/>
                          <a:cs typeface="Times New Roman" pitchFamily="18" charset="0"/>
                        </a:rPr>
                        <a:t>Voorbeeld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400" b="0" i="0" u="none" strike="noStrike" cap="none" normalizeH="0" baseline="0">
                          <a:ln>
                            <a:noFill/>
                          </a:ln>
                          <a:solidFill>
                            <a:srgbClr val="333333"/>
                          </a:solidFill>
                          <a:effectLst/>
                          <a:latin typeface="Calibri Light"/>
                          <a:cs typeface="Times New Roman" pitchFamily="18" charset="0"/>
                        </a:rPr>
                        <a:t>... als we beperkt toegang hebben tot informatie</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400" b="0" i="0" u="none" strike="noStrike" cap="none" normalizeH="0" baseline="0" dirty="0">
                          <a:ln>
                            <a:noFill/>
                          </a:ln>
                          <a:solidFill>
                            <a:srgbClr val="333333"/>
                          </a:solidFill>
                          <a:effectLst/>
                          <a:latin typeface="Calibri Light"/>
                          <a:cs typeface="Times New Roman" pitchFamily="18" charset="0"/>
                        </a:rPr>
                        <a:t>Bij het kopen van een auto is het onmogelijk om alle modellen te vergelijken en alle aspecten te overwegen (prijs, verbruik, enz.). Je moet een keus maken. </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400" b="0" i="0" u="none" strike="noStrike" cap="none" normalizeH="0" baseline="0">
                          <a:ln>
                            <a:noFill/>
                          </a:ln>
                          <a:solidFill>
                            <a:srgbClr val="333333"/>
                          </a:solidFill>
                          <a:effectLst/>
                          <a:latin typeface="Calibri Light"/>
                          <a:cs typeface="Times New Roman" pitchFamily="18" charset="0"/>
                        </a:rPr>
                        <a:t>... bij eerdere ervaring, die we veralgemeniseren</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400" b="0" i="0" u="none" strike="noStrike" cap="none" normalizeH="0" baseline="0" dirty="0">
                          <a:ln>
                            <a:noFill/>
                          </a:ln>
                          <a:solidFill>
                            <a:srgbClr val="333333"/>
                          </a:solidFill>
                          <a:effectLst/>
                          <a:latin typeface="Calibri Light"/>
                          <a:cs typeface="Times New Roman" pitchFamily="18" charset="0"/>
                        </a:rPr>
                        <a:t>... als de beslissing er niet echt toe doet</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6</a:t>
            </a:fld>
            <a:endParaRPr lang="de-DE" altLang="de-DE"/>
          </a:p>
        </p:txBody>
      </p:sp>
    </p:spTree>
    <p:extLst>
      <p:ext uri="{BB962C8B-B14F-4D97-AF65-F5344CB8AC3E}">
        <p14:creationId xmlns:p14="http://schemas.microsoft.com/office/powerpoint/2010/main" val="30698911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772793"/>
          </a:xfrm>
        </p:spPr>
        <p:txBody>
          <a:bodyPr vert="horz" lIns="0" tIns="0" rIns="0" bIns="0" rtlCol="0" anchor="t">
            <a:spAutoFit/>
          </a:bodyPr>
          <a:lstStyle/>
          <a:p>
            <a:pPr defTabSz="914377">
              <a:spcBef>
                <a:spcPts val="0"/>
              </a:spcBef>
            </a:pPr>
            <a:r>
              <a:rPr lang="en-US" sz="3600">
                <a:solidFill>
                  <a:srgbClr val="004992"/>
                </a:solidFill>
                <a:latin typeface="Calibri Light"/>
              </a:rPr>
              <a:t>Overhaaste conclusies</a:t>
            </a:r>
            <a:br>
              <a:rPr lang="nl-NL" sz="3600">
                <a:solidFill>
                  <a:srgbClr val="004992"/>
                </a:solidFill>
                <a:latin typeface="Calibri Light"/>
              </a:rPr>
            </a:br>
            <a:r>
              <a:rPr lang="nl-NL">
                <a:solidFill>
                  <a:srgbClr val="004992"/>
                </a:solidFill>
                <a:latin typeface="Calibri Light"/>
              </a:rPr>
              <a:t>In welke situaties trekken we conclusies zonder de volledige waarheid te kennen?</a:t>
            </a:r>
            <a:br>
              <a:rPr lang="nl-NL" sz="3600">
                <a:solidFill>
                  <a:srgbClr val="004992"/>
                </a:solidFill>
                <a:latin typeface="Calibri Light"/>
              </a:rPr>
            </a:br>
            <a:endParaRPr lang="en-US" sz="3600">
              <a:solidFill>
                <a:srgbClr val="004992"/>
              </a:solidFill>
              <a:latin typeface="Calibri Light"/>
            </a:endParaRPr>
          </a:p>
        </p:txBody>
      </p:sp>
      <p:graphicFrame>
        <p:nvGraphicFramePr>
          <p:cNvPr id="7" name="Group 27"/>
          <p:cNvGraphicFramePr>
            <a:graphicFrameLocks noGrp="1"/>
          </p:cNvGraphicFramePr>
          <p:nvPr>
            <p:extLst>
              <p:ext uri="{D42A27DB-BD31-4B8C-83A1-F6EECF244321}">
                <p14:modId xmlns:p14="http://schemas.microsoft.com/office/powerpoint/2010/main" val="2464464149"/>
              </p:ext>
            </p:extLst>
          </p:nvPr>
        </p:nvGraphicFramePr>
        <p:xfrm>
          <a:off x="408955" y="2416737"/>
          <a:ext cx="11376000" cy="4023376"/>
        </p:xfrm>
        <a:graphic>
          <a:graphicData uri="http://schemas.openxmlformats.org/drawingml/2006/table">
            <a:tbl>
              <a:tblPr>
                <a:tableStyleId>{21E4AEA4-8DFA-4A89-87EB-49C32662AFE0}</a:tableStyleId>
              </a:tblPr>
              <a:tblGrid>
                <a:gridCol w="4104456">
                  <a:extLst>
                    <a:ext uri="{9D8B030D-6E8A-4147-A177-3AD203B41FA5}">
                      <a16:colId xmlns:a16="http://schemas.microsoft.com/office/drawing/2014/main" val="20000"/>
                    </a:ext>
                  </a:extLst>
                </a:gridCol>
                <a:gridCol w="7271544">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000000"/>
                          </a:solidFill>
                          <a:effectLst/>
                          <a:latin typeface="Calibri Light"/>
                          <a:cs typeface="Times New Roman" pitchFamily="18" charset="0"/>
                        </a:rPr>
                        <a:t>Wanneer?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000000"/>
                          </a:solidFill>
                          <a:effectLst/>
                          <a:latin typeface="Calibri Light"/>
                          <a:cs typeface="Times New Roman" pitchFamily="18" charset="0"/>
                        </a:rPr>
                        <a:t>Voorbeeld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400" b="0" i="0" u="none" strike="noStrike" cap="none" normalizeH="0" baseline="0">
                          <a:ln>
                            <a:noFill/>
                          </a:ln>
                          <a:solidFill>
                            <a:srgbClr val="333333"/>
                          </a:solidFill>
                          <a:effectLst/>
                          <a:latin typeface="Calibri Light"/>
                          <a:cs typeface="Times New Roman" pitchFamily="18" charset="0"/>
                        </a:rPr>
                        <a:t>... als we beperkt toegang hebben tot informatie</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400" b="0" i="0" u="none" strike="noStrike" cap="none" normalizeH="0" baseline="0" dirty="0">
                          <a:ln>
                            <a:noFill/>
                          </a:ln>
                          <a:solidFill>
                            <a:srgbClr val="333333"/>
                          </a:solidFill>
                          <a:effectLst/>
                          <a:latin typeface="Calibri Light"/>
                          <a:cs typeface="Times New Roman" pitchFamily="18" charset="0"/>
                        </a:rPr>
                        <a:t>Bij het kopen van een auto is het onmogelijk om alle modellen te vergelijken en alle aspecten te overwegen (prijs, verbruik, enz.). Je moet een keus maken. </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400" b="0" i="0" u="none" strike="noStrike" cap="none" normalizeH="0" baseline="0">
                          <a:ln>
                            <a:noFill/>
                          </a:ln>
                          <a:solidFill>
                            <a:srgbClr val="333333"/>
                          </a:solidFill>
                          <a:effectLst/>
                          <a:latin typeface="Calibri Light"/>
                          <a:cs typeface="Times New Roman" pitchFamily="18" charset="0"/>
                        </a:rPr>
                        <a:t>... bij eerdere ervaring, die we veralgemeniseren</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004992"/>
                          </a:solidFill>
                          <a:effectLst/>
                          <a:latin typeface="Calibri Light"/>
                          <a:cs typeface="Times New Roman" pitchFamily="18" charset="0"/>
                        </a:rPr>
                        <a:t>???</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400" b="0" i="0" u="none" strike="noStrike" cap="none" normalizeH="0" baseline="0" dirty="0">
                          <a:ln>
                            <a:noFill/>
                          </a:ln>
                          <a:solidFill>
                            <a:srgbClr val="333333"/>
                          </a:solidFill>
                          <a:effectLst/>
                          <a:latin typeface="Calibri Light"/>
                          <a:cs typeface="Times New Roman" pitchFamily="18" charset="0"/>
                        </a:rPr>
                        <a:t>... als de beslissing er niet echt toe doet</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7</a:t>
            </a:fld>
            <a:endParaRPr lang="de-DE" altLang="de-DE"/>
          </a:p>
        </p:txBody>
      </p:sp>
    </p:spTree>
    <p:extLst>
      <p:ext uri="{BB962C8B-B14F-4D97-AF65-F5344CB8AC3E}">
        <p14:creationId xmlns:p14="http://schemas.microsoft.com/office/powerpoint/2010/main" val="12013347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772793"/>
          </a:xfrm>
        </p:spPr>
        <p:txBody>
          <a:bodyPr vert="horz" lIns="0" tIns="0" rIns="0" bIns="0" rtlCol="0" anchor="t">
            <a:spAutoFit/>
          </a:bodyPr>
          <a:lstStyle/>
          <a:p>
            <a:pPr defTabSz="914377">
              <a:spcBef>
                <a:spcPts val="0"/>
              </a:spcBef>
            </a:pPr>
            <a:r>
              <a:rPr lang="en-US" sz="3600">
                <a:solidFill>
                  <a:srgbClr val="004992"/>
                </a:solidFill>
                <a:latin typeface="Calibri Light"/>
              </a:rPr>
              <a:t>Overhaaste conclusies</a:t>
            </a:r>
            <a:br>
              <a:rPr lang="nl-NL" sz="3600">
                <a:solidFill>
                  <a:srgbClr val="004992"/>
                </a:solidFill>
                <a:latin typeface="Calibri Light"/>
              </a:rPr>
            </a:br>
            <a:r>
              <a:rPr lang="nl-NL">
                <a:solidFill>
                  <a:srgbClr val="004992"/>
                </a:solidFill>
                <a:latin typeface="Calibri Light"/>
              </a:rPr>
              <a:t>In welke situaties trekken we conclusies zonder de volledige waarheid te kennen?</a:t>
            </a:r>
            <a:br>
              <a:rPr lang="nl-NL" sz="3600">
                <a:solidFill>
                  <a:srgbClr val="004992"/>
                </a:solidFill>
                <a:latin typeface="Calibri Light"/>
              </a:rPr>
            </a:br>
            <a:endParaRPr lang="en-US" sz="3600">
              <a:solidFill>
                <a:srgbClr val="004992"/>
              </a:solidFill>
              <a:latin typeface="Calibri Light"/>
            </a:endParaRPr>
          </a:p>
        </p:txBody>
      </p:sp>
      <p:graphicFrame>
        <p:nvGraphicFramePr>
          <p:cNvPr id="7" name="Group 27"/>
          <p:cNvGraphicFramePr>
            <a:graphicFrameLocks noGrp="1"/>
          </p:cNvGraphicFramePr>
          <p:nvPr>
            <p:extLst>
              <p:ext uri="{D42A27DB-BD31-4B8C-83A1-F6EECF244321}">
                <p14:modId xmlns:p14="http://schemas.microsoft.com/office/powerpoint/2010/main" val="34228269"/>
              </p:ext>
            </p:extLst>
          </p:nvPr>
        </p:nvGraphicFramePr>
        <p:xfrm>
          <a:off x="408955" y="2416737"/>
          <a:ext cx="11376000" cy="4023376"/>
        </p:xfrm>
        <a:graphic>
          <a:graphicData uri="http://schemas.openxmlformats.org/drawingml/2006/table">
            <a:tbl>
              <a:tblPr>
                <a:tableStyleId>{21E4AEA4-8DFA-4A89-87EB-49C32662AFE0}</a:tableStyleId>
              </a:tblPr>
              <a:tblGrid>
                <a:gridCol w="4104456">
                  <a:extLst>
                    <a:ext uri="{9D8B030D-6E8A-4147-A177-3AD203B41FA5}">
                      <a16:colId xmlns:a16="http://schemas.microsoft.com/office/drawing/2014/main" val="20000"/>
                    </a:ext>
                  </a:extLst>
                </a:gridCol>
                <a:gridCol w="7271544">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000000"/>
                          </a:solidFill>
                          <a:effectLst/>
                          <a:latin typeface="Calibri Light"/>
                          <a:cs typeface="Times New Roman" pitchFamily="18" charset="0"/>
                        </a:rPr>
                        <a:t>Wanneer?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000000"/>
                          </a:solidFill>
                          <a:effectLst/>
                          <a:latin typeface="Calibri Light"/>
                          <a:cs typeface="Times New Roman" pitchFamily="18" charset="0"/>
                        </a:rPr>
                        <a:t>Voorbeeld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400" b="0" i="0" u="none" strike="noStrike" cap="none" normalizeH="0" baseline="0">
                          <a:ln>
                            <a:noFill/>
                          </a:ln>
                          <a:solidFill>
                            <a:srgbClr val="333333"/>
                          </a:solidFill>
                          <a:effectLst/>
                          <a:latin typeface="Calibri Light"/>
                          <a:cs typeface="Times New Roman" pitchFamily="18" charset="0"/>
                        </a:rPr>
                        <a:t>... als we beperkt toegang hebben tot informatie</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400" b="0" i="0" u="none" strike="noStrike" cap="none" normalizeH="0" baseline="0" dirty="0">
                          <a:ln>
                            <a:noFill/>
                          </a:ln>
                          <a:solidFill>
                            <a:srgbClr val="333333"/>
                          </a:solidFill>
                          <a:effectLst/>
                          <a:latin typeface="Calibri Light"/>
                          <a:cs typeface="Times New Roman" pitchFamily="18" charset="0"/>
                        </a:rPr>
                        <a:t>Bij het kopen van een auto is het onmogelijk om alle modellen te vergelijken en alle aspecten te overwegen (prijs, verbruik, enz.). Je moet een keus maken. </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400" b="0" i="0" u="none" strike="noStrike" cap="none" normalizeH="0" baseline="0">
                          <a:ln>
                            <a:noFill/>
                          </a:ln>
                          <a:solidFill>
                            <a:srgbClr val="333333"/>
                          </a:solidFill>
                          <a:effectLst/>
                          <a:latin typeface="Calibri Light"/>
                          <a:cs typeface="Times New Roman" pitchFamily="18" charset="0"/>
                        </a:rPr>
                        <a:t>... bij eerdere ervaring, die we veralgemeniseren</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400" b="0" i="0" u="none" strike="noStrike" cap="none" normalizeH="0" baseline="0" dirty="0">
                          <a:ln>
                            <a:noFill/>
                          </a:ln>
                          <a:solidFill>
                            <a:srgbClr val="333333"/>
                          </a:solidFill>
                          <a:effectLst/>
                          <a:latin typeface="Calibri Light"/>
                          <a:cs typeface="Times New Roman" pitchFamily="18" charset="0"/>
                        </a:rPr>
                        <a:t>Vooroordelen kunnen leiden tot snel </a:t>
                      </a:r>
                      <a:r>
                        <a:rPr kumimoji="0" lang="nl-NL" sz="2400" b="0" i="0" u="none" strike="noStrike" cap="none" normalizeH="0" baseline="0">
                          <a:ln>
                            <a:noFill/>
                          </a:ln>
                          <a:solidFill>
                            <a:srgbClr val="333333"/>
                          </a:solidFill>
                          <a:effectLst/>
                          <a:latin typeface="Calibri Light"/>
                          <a:cs typeface="Times New Roman" pitchFamily="18" charset="0"/>
                        </a:rPr>
                        <a:t>veralgemeniseren (“het </a:t>
                      </a:r>
                      <a:r>
                        <a:rPr kumimoji="0" lang="nl-NL" sz="2400" b="0" i="0" u="none" strike="noStrike" cap="none" normalizeH="0" baseline="0" dirty="0">
                          <a:ln>
                            <a:noFill/>
                          </a:ln>
                          <a:solidFill>
                            <a:srgbClr val="333333"/>
                          </a:solidFill>
                          <a:effectLst/>
                          <a:latin typeface="Calibri Light"/>
                          <a:cs typeface="Times New Roman" pitchFamily="18" charset="0"/>
                        </a:rPr>
                        <a:t>is allemaal één </a:t>
                      </a:r>
                      <a:r>
                        <a:rPr kumimoji="0" lang="nl-NL" sz="2400" b="0" i="0" u="none" strike="noStrike" cap="none" normalizeH="0" baseline="0">
                          <a:ln>
                            <a:noFill/>
                          </a:ln>
                          <a:solidFill>
                            <a:srgbClr val="333333"/>
                          </a:solidFill>
                          <a:effectLst/>
                          <a:latin typeface="Calibri Light"/>
                          <a:cs typeface="Times New Roman" pitchFamily="18" charset="0"/>
                        </a:rPr>
                        <a:t>pot nat”).</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400" b="0" i="0" u="none" strike="noStrike" cap="none" normalizeH="0" baseline="0" dirty="0">
                          <a:ln>
                            <a:noFill/>
                          </a:ln>
                          <a:solidFill>
                            <a:srgbClr val="333333"/>
                          </a:solidFill>
                          <a:effectLst/>
                          <a:latin typeface="Calibri Light"/>
                          <a:cs typeface="Times New Roman" pitchFamily="18" charset="0"/>
                        </a:rPr>
                        <a:t>... als de beslissing er niet echt toe doet</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8</a:t>
            </a:fld>
            <a:endParaRPr lang="de-DE" altLang="de-DE"/>
          </a:p>
        </p:txBody>
      </p:sp>
    </p:spTree>
    <p:extLst>
      <p:ext uri="{BB962C8B-B14F-4D97-AF65-F5344CB8AC3E}">
        <p14:creationId xmlns:p14="http://schemas.microsoft.com/office/powerpoint/2010/main" val="22215702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772793"/>
          </a:xfrm>
        </p:spPr>
        <p:txBody>
          <a:bodyPr vert="horz" lIns="0" tIns="0" rIns="0" bIns="0" rtlCol="0" anchor="t">
            <a:spAutoFit/>
          </a:bodyPr>
          <a:lstStyle/>
          <a:p>
            <a:pPr defTabSz="914377">
              <a:spcBef>
                <a:spcPts val="0"/>
              </a:spcBef>
            </a:pPr>
            <a:r>
              <a:rPr lang="en-US" sz="3600">
                <a:solidFill>
                  <a:srgbClr val="004992"/>
                </a:solidFill>
                <a:latin typeface="Calibri Light"/>
              </a:rPr>
              <a:t>Overhaaste conclusies</a:t>
            </a:r>
            <a:br>
              <a:rPr lang="nl-NL" sz="3600">
                <a:solidFill>
                  <a:srgbClr val="004992"/>
                </a:solidFill>
                <a:latin typeface="Calibri Light"/>
              </a:rPr>
            </a:br>
            <a:r>
              <a:rPr lang="nl-NL">
                <a:solidFill>
                  <a:srgbClr val="004992"/>
                </a:solidFill>
                <a:latin typeface="Calibri Light"/>
              </a:rPr>
              <a:t>In welke situaties trekken we conclusies zonder de volledige waarheid te kennen?</a:t>
            </a:r>
            <a:br>
              <a:rPr lang="nl-NL" sz="3600">
                <a:solidFill>
                  <a:srgbClr val="004992"/>
                </a:solidFill>
                <a:latin typeface="Calibri Light"/>
              </a:rPr>
            </a:br>
            <a:endParaRPr lang="en-US" sz="3600">
              <a:solidFill>
                <a:srgbClr val="004992"/>
              </a:solidFill>
              <a:latin typeface="Calibri Light"/>
            </a:endParaRPr>
          </a:p>
        </p:txBody>
      </p:sp>
      <p:graphicFrame>
        <p:nvGraphicFramePr>
          <p:cNvPr id="7" name="Group 27"/>
          <p:cNvGraphicFramePr>
            <a:graphicFrameLocks noGrp="1"/>
          </p:cNvGraphicFramePr>
          <p:nvPr>
            <p:extLst>
              <p:ext uri="{D42A27DB-BD31-4B8C-83A1-F6EECF244321}">
                <p14:modId xmlns:p14="http://schemas.microsoft.com/office/powerpoint/2010/main" val="3374991322"/>
              </p:ext>
            </p:extLst>
          </p:nvPr>
        </p:nvGraphicFramePr>
        <p:xfrm>
          <a:off x="408955" y="2416737"/>
          <a:ext cx="11376000" cy="4023376"/>
        </p:xfrm>
        <a:graphic>
          <a:graphicData uri="http://schemas.openxmlformats.org/drawingml/2006/table">
            <a:tbl>
              <a:tblPr>
                <a:tableStyleId>{21E4AEA4-8DFA-4A89-87EB-49C32662AFE0}</a:tableStyleId>
              </a:tblPr>
              <a:tblGrid>
                <a:gridCol w="4104456">
                  <a:extLst>
                    <a:ext uri="{9D8B030D-6E8A-4147-A177-3AD203B41FA5}">
                      <a16:colId xmlns:a16="http://schemas.microsoft.com/office/drawing/2014/main" val="20000"/>
                    </a:ext>
                  </a:extLst>
                </a:gridCol>
                <a:gridCol w="7271544">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000000"/>
                          </a:solidFill>
                          <a:effectLst/>
                          <a:latin typeface="Calibri Light"/>
                          <a:cs typeface="Times New Roman" pitchFamily="18" charset="0"/>
                        </a:rPr>
                        <a:t>Wanneer?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000000"/>
                          </a:solidFill>
                          <a:effectLst/>
                          <a:latin typeface="Calibri Light"/>
                          <a:cs typeface="Times New Roman" pitchFamily="18" charset="0"/>
                        </a:rPr>
                        <a:t>Voorbeeld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400" b="0" i="0" u="none" strike="noStrike" cap="none" normalizeH="0" baseline="0">
                          <a:ln>
                            <a:noFill/>
                          </a:ln>
                          <a:solidFill>
                            <a:srgbClr val="333333"/>
                          </a:solidFill>
                          <a:effectLst/>
                          <a:latin typeface="Calibri Light"/>
                          <a:cs typeface="Times New Roman" pitchFamily="18" charset="0"/>
                        </a:rPr>
                        <a:t>... als we beperkt toegang hebben tot informatie</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400" b="0" i="0" u="none" strike="noStrike" cap="none" normalizeH="0" baseline="0" dirty="0">
                          <a:ln>
                            <a:noFill/>
                          </a:ln>
                          <a:solidFill>
                            <a:srgbClr val="333333"/>
                          </a:solidFill>
                          <a:effectLst/>
                          <a:latin typeface="Calibri Light"/>
                          <a:cs typeface="Times New Roman" pitchFamily="18" charset="0"/>
                        </a:rPr>
                        <a:t>Bij het kopen van een auto is het onmogelijk om alle modellen te vergelijken en alle aspecten te overwegen (prijs, verbruik, enz.). Je moet een keus maken. </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400" b="0" i="0" u="none" strike="noStrike" cap="none" normalizeH="0" baseline="0">
                          <a:ln>
                            <a:noFill/>
                          </a:ln>
                          <a:solidFill>
                            <a:srgbClr val="333333"/>
                          </a:solidFill>
                          <a:effectLst/>
                          <a:latin typeface="Calibri Light"/>
                          <a:cs typeface="Times New Roman" pitchFamily="18" charset="0"/>
                        </a:rPr>
                        <a:t>... bij eerdere ervaring, die we veralgemeniseren</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400" b="0" i="0" u="none" strike="noStrike" cap="none" normalizeH="0" baseline="0" dirty="0">
                          <a:ln>
                            <a:noFill/>
                          </a:ln>
                          <a:solidFill>
                            <a:srgbClr val="333333"/>
                          </a:solidFill>
                          <a:effectLst/>
                          <a:latin typeface="Calibri Light"/>
                          <a:cs typeface="Times New Roman" pitchFamily="18" charset="0"/>
                        </a:rPr>
                        <a:t>Vooroordelen kunnen leiden tot snel </a:t>
                      </a:r>
                      <a:r>
                        <a:rPr kumimoji="0" lang="nl-NL" sz="2400" b="0" i="0" u="none" strike="noStrike" cap="none" normalizeH="0" baseline="0">
                          <a:ln>
                            <a:noFill/>
                          </a:ln>
                          <a:solidFill>
                            <a:srgbClr val="333333"/>
                          </a:solidFill>
                          <a:effectLst/>
                          <a:latin typeface="Calibri Light"/>
                          <a:cs typeface="Times New Roman" pitchFamily="18" charset="0"/>
                        </a:rPr>
                        <a:t>veralgemeniseren (“het </a:t>
                      </a:r>
                      <a:r>
                        <a:rPr kumimoji="0" lang="nl-NL" sz="2400" b="0" i="0" u="none" strike="noStrike" cap="none" normalizeH="0" baseline="0" dirty="0">
                          <a:ln>
                            <a:noFill/>
                          </a:ln>
                          <a:solidFill>
                            <a:srgbClr val="333333"/>
                          </a:solidFill>
                          <a:effectLst/>
                          <a:latin typeface="Calibri Light"/>
                          <a:cs typeface="Times New Roman" pitchFamily="18" charset="0"/>
                        </a:rPr>
                        <a:t>is allemaal één </a:t>
                      </a:r>
                      <a:r>
                        <a:rPr kumimoji="0" lang="nl-NL" sz="2400" b="0" i="0" u="none" strike="noStrike" cap="none" normalizeH="0" baseline="0">
                          <a:ln>
                            <a:noFill/>
                          </a:ln>
                          <a:solidFill>
                            <a:srgbClr val="333333"/>
                          </a:solidFill>
                          <a:effectLst/>
                          <a:latin typeface="Calibri Light"/>
                          <a:cs typeface="Times New Roman" pitchFamily="18" charset="0"/>
                        </a:rPr>
                        <a:t>pot nat”).</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400" b="0" i="0" u="none" strike="noStrike" cap="none" normalizeH="0" baseline="0" dirty="0">
                          <a:ln>
                            <a:noFill/>
                          </a:ln>
                          <a:solidFill>
                            <a:srgbClr val="333333"/>
                          </a:solidFill>
                          <a:effectLst/>
                          <a:latin typeface="Calibri Light"/>
                          <a:cs typeface="Times New Roman" pitchFamily="18" charset="0"/>
                        </a:rPr>
                        <a:t>... als de beslissing er niet echt toe doet</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400" b="0" i="0" u="none" strike="noStrike" cap="none" normalizeH="0" baseline="0" dirty="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9</a:t>
            </a:fld>
            <a:endParaRPr lang="de-DE" altLang="de-DE"/>
          </a:p>
        </p:txBody>
      </p:sp>
    </p:spTree>
    <p:extLst>
      <p:ext uri="{BB962C8B-B14F-4D97-AF65-F5344CB8AC3E}">
        <p14:creationId xmlns:p14="http://schemas.microsoft.com/office/powerpoint/2010/main" val="31268876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772793"/>
          </a:xfrm>
        </p:spPr>
        <p:txBody>
          <a:bodyPr vert="horz" lIns="0" tIns="0" rIns="0" bIns="0" rtlCol="0" anchor="t">
            <a:spAutoFit/>
          </a:bodyPr>
          <a:lstStyle/>
          <a:p>
            <a:pPr defTabSz="914377">
              <a:spcBef>
                <a:spcPts val="0"/>
              </a:spcBef>
            </a:pPr>
            <a:r>
              <a:rPr lang="en-US" sz="3600">
                <a:solidFill>
                  <a:srgbClr val="004992"/>
                </a:solidFill>
                <a:latin typeface="Calibri Light"/>
              </a:rPr>
              <a:t>Overhaaste conclusies</a:t>
            </a:r>
            <a:br>
              <a:rPr lang="nl-NL" sz="3600">
                <a:solidFill>
                  <a:srgbClr val="004992"/>
                </a:solidFill>
                <a:latin typeface="Calibri Light"/>
              </a:rPr>
            </a:br>
            <a:r>
              <a:rPr lang="nl-NL">
                <a:solidFill>
                  <a:srgbClr val="004992"/>
                </a:solidFill>
                <a:latin typeface="Calibri Light"/>
              </a:rPr>
              <a:t>In welke situaties trekken we conclusies zonder de volledige waarheid te kennen?</a:t>
            </a:r>
            <a:br>
              <a:rPr lang="nl-NL" sz="3600">
                <a:solidFill>
                  <a:srgbClr val="004992"/>
                </a:solidFill>
                <a:latin typeface="Calibri Light"/>
              </a:rPr>
            </a:br>
            <a:endParaRPr lang="en-US" sz="3600">
              <a:solidFill>
                <a:srgbClr val="004992"/>
              </a:solidFill>
              <a:latin typeface="Calibri Light"/>
            </a:endParaRPr>
          </a:p>
        </p:txBody>
      </p:sp>
      <p:graphicFrame>
        <p:nvGraphicFramePr>
          <p:cNvPr id="7" name="Group 27"/>
          <p:cNvGraphicFramePr>
            <a:graphicFrameLocks noGrp="1"/>
          </p:cNvGraphicFramePr>
          <p:nvPr>
            <p:extLst>
              <p:ext uri="{D42A27DB-BD31-4B8C-83A1-F6EECF244321}">
                <p14:modId xmlns:p14="http://schemas.microsoft.com/office/powerpoint/2010/main" val="1869187230"/>
              </p:ext>
            </p:extLst>
          </p:nvPr>
        </p:nvGraphicFramePr>
        <p:xfrm>
          <a:off x="408955" y="2416737"/>
          <a:ext cx="11376000" cy="4023376"/>
        </p:xfrm>
        <a:graphic>
          <a:graphicData uri="http://schemas.openxmlformats.org/drawingml/2006/table">
            <a:tbl>
              <a:tblPr>
                <a:tableStyleId>{21E4AEA4-8DFA-4A89-87EB-49C32662AFE0}</a:tableStyleId>
              </a:tblPr>
              <a:tblGrid>
                <a:gridCol w="4104456">
                  <a:extLst>
                    <a:ext uri="{9D8B030D-6E8A-4147-A177-3AD203B41FA5}">
                      <a16:colId xmlns:a16="http://schemas.microsoft.com/office/drawing/2014/main" val="20000"/>
                    </a:ext>
                  </a:extLst>
                </a:gridCol>
                <a:gridCol w="7271544">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000000"/>
                          </a:solidFill>
                          <a:effectLst/>
                          <a:latin typeface="Calibri Light"/>
                          <a:cs typeface="Times New Roman" pitchFamily="18" charset="0"/>
                        </a:rPr>
                        <a:t>Wanneer?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000000"/>
                          </a:solidFill>
                          <a:effectLst/>
                          <a:latin typeface="Calibri Light"/>
                          <a:cs typeface="Times New Roman" pitchFamily="18" charset="0"/>
                        </a:rPr>
                        <a:t>Voorbeeld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400" b="0" i="0" u="none" strike="noStrike" cap="none" normalizeH="0" baseline="0">
                          <a:ln>
                            <a:noFill/>
                          </a:ln>
                          <a:solidFill>
                            <a:srgbClr val="333333"/>
                          </a:solidFill>
                          <a:effectLst/>
                          <a:latin typeface="Calibri Light"/>
                          <a:cs typeface="Times New Roman" pitchFamily="18" charset="0"/>
                        </a:rPr>
                        <a:t>... als we beperkt toegang hebben tot informatie</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400" b="0" i="0" u="none" strike="noStrike" cap="none" normalizeH="0" baseline="0" dirty="0">
                          <a:ln>
                            <a:noFill/>
                          </a:ln>
                          <a:solidFill>
                            <a:srgbClr val="333333"/>
                          </a:solidFill>
                          <a:effectLst/>
                          <a:latin typeface="Calibri Light"/>
                          <a:cs typeface="Times New Roman" pitchFamily="18" charset="0"/>
                        </a:rPr>
                        <a:t>Bij het kopen van een auto is het onmogelijk om alle modellen te vergelijken en alle aspecten te overwegen (prijs, verbruik, enz.). Je moet een keus maken. </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400" b="0" i="0" u="none" strike="noStrike" cap="none" normalizeH="0" baseline="0">
                          <a:ln>
                            <a:noFill/>
                          </a:ln>
                          <a:solidFill>
                            <a:srgbClr val="333333"/>
                          </a:solidFill>
                          <a:effectLst/>
                          <a:latin typeface="Calibri Light"/>
                          <a:cs typeface="Times New Roman" pitchFamily="18" charset="0"/>
                        </a:rPr>
                        <a:t>... bij eerdere ervaring, die we veralgemeniseren</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400" b="0" i="0" u="none" strike="noStrike" cap="none" normalizeH="0" baseline="0" dirty="0">
                          <a:ln>
                            <a:noFill/>
                          </a:ln>
                          <a:solidFill>
                            <a:srgbClr val="333333"/>
                          </a:solidFill>
                          <a:effectLst/>
                          <a:latin typeface="Calibri Light"/>
                          <a:cs typeface="Times New Roman" pitchFamily="18" charset="0"/>
                        </a:rPr>
                        <a:t>Vooroordelen kunnen leiden tot snel </a:t>
                      </a:r>
                      <a:r>
                        <a:rPr kumimoji="0" lang="nl-NL" sz="2400" b="0" i="0" u="none" strike="noStrike" cap="none" normalizeH="0" baseline="0">
                          <a:ln>
                            <a:noFill/>
                          </a:ln>
                          <a:solidFill>
                            <a:srgbClr val="333333"/>
                          </a:solidFill>
                          <a:effectLst/>
                          <a:latin typeface="Calibri Light"/>
                          <a:cs typeface="Times New Roman" pitchFamily="18" charset="0"/>
                        </a:rPr>
                        <a:t>veralgemeniseren (“het </a:t>
                      </a:r>
                      <a:r>
                        <a:rPr kumimoji="0" lang="nl-NL" sz="2400" b="0" i="0" u="none" strike="noStrike" cap="none" normalizeH="0" baseline="0" dirty="0">
                          <a:ln>
                            <a:noFill/>
                          </a:ln>
                          <a:solidFill>
                            <a:srgbClr val="333333"/>
                          </a:solidFill>
                          <a:effectLst/>
                          <a:latin typeface="Calibri Light"/>
                          <a:cs typeface="Times New Roman" pitchFamily="18" charset="0"/>
                        </a:rPr>
                        <a:t>is allemaal één </a:t>
                      </a:r>
                      <a:r>
                        <a:rPr kumimoji="0" lang="nl-NL" sz="2400" b="0" i="0" u="none" strike="noStrike" cap="none" normalizeH="0" baseline="0">
                          <a:ln>
                            <a:noFill/>
                          </a:ln>
                          <a:solidFill>
                            <a:srgbClr val="333333"/>
                          </a:solidFill>
                          <a:effectLst/>
                          <a:latin typeface="Calibri Light"/>
                          <a:cs typeface="Times New Roman" pitchFamily="18" charset="0"/>
                        </a:rPr>
                        <a:t>pot nat”).</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400" b="0" i="0" u="none" strike="noStrike" cap="none" normalizeH="0" baseline="0" dirty="0">
                          <a:ln>
                            <a:noFill/>
                          </a:ln>
                          <a:solidFill>
                            <a:srgbClr val="333333"/>
                          </a:solidFill>
                          <a:effectLst/>
                          <a:latin typeface="Calibri Light"/>
                          <a:cs typeface="Times New Roman" pitchFamily="18" charset="0"/>
                        </a:rPr>
                        <a:t>... als de beslissing er niet echt toe doet</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400" b="0" i="0" u="none" strike="noStrike" cap="none" normalizeH="0" baseline="0" dirty="0">
                          <a:ln>
                            <a:noFill/>
                          </a:ln>
                          <a:solidFill>
                            <a:srgbClr val="333333"/>
                          </a:solidFill>
                          <a:effectLst/>
                          <a:latin typeface="Calibri Light"/>
                          <a:cs typeface="Times New Roman" pitchFamily="18" charset="0"/>
                        </a:rPr>
                        <a:t>Kiezen van taartje, kleur van je sokken, soort yoghurt, enz. ...</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10</a:t>
            </a:fld>
            <a:endParaRPr lang="de-DE" altLang="de-DE"/>
          </a:p>
        </p:txBody>
      </p:sp>
    </p:spTree>
    <p:extLst>
      <p:ext uri="{BB962C8B-B14F-4D97-AF65-F5344CB8AC3E}">
        <p14:creationId xmlns:p14="http://schemas.microsoft.com/office/powerpoint/2010/main" val="35808366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Overhaaste conclusies, praktijkvoorbeeld</a:t>
            </a:r>
          </a:p>
        </p:txBody>
      </p:sp>
      <p:graphicFrame>
        <p:nvGraphicFramePr>
          <p:cNvPr id="7" name="Group 27"/>
          <p:cNvGraphicFramePr>
            <a:graphicFrameLocks noGrp="1"/>
          </p:cNvGraphicFramePr>
          <p:nvPr>
            <p:extLst>
              <p:ext uri="{D42A27DB-BD31-4B8C-83A1-F6EECF244321}">
                <p14:modId xmlns:p14="http://schemas.microsoft.com/office/powerpoint/2010/main" val="2218754578"/>
              </p:ext>
            </p:extLst>
          </p:nvPr>
        </p:nvGraphicFramePr>
        <p:xfrm>
          <a:off x="408955" y="2130880"/>
          <a:ext cx="11376000" cy="4250448"/>
        </p:xfrm>
        <a:graphic>
          <a:graphicData uri="http://schemas.openxmlformats.org/drawingml/2006/table">
            <a:tbl>
              <a:tblPr>
                <a:tableStyleId>{21E4AEA4-8DFA-4A89-87EB-49C32662AFE0}</a:tableStyleId>
              </a:tblPr>
              <a:tblGrid>
                <a:gridCol w="4248472">
                  <a:extLst>
                    <a:ext uri="{9D8B030D-6E8A-4147-A177-3AD203B41FA5}">
                      <a16:colId xmlns:a16="http://schemas.microsoft.com/office/drawing/2014/main" val="20000"/>
                    </a:ext>
                  </a:extLst>
                </a:gridCol>
                <a:gridCol w="7127528">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600" b="0" i="0" u="none" strike="noStrike" cap="none" normalizeH="0" baseline="0" dirty="0">
                          <a:ln>
                            <a:noFill/>
                          </a:ln>
                          <a:solidFill>
                            <a:srgbClr val="000000"/>
                          </a:solidFill>
                          <a:effectLst/>
                          <a:latin typeface="Calibri Light"/>
                          <a:cs typeface="Times New Roman" pitchFamily="18" charset="0"/>
                        </a:rPr>
                        <a:t>Domein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600" b="0" i="0" u="none" strike="noStrike" cap="none" normalizeH="0" baseline="0">
                          <a:ln>
                            <a:noFill/>
                          </a:ln>
                          <a:solidFill>
                            <a:srgbClr val="000000"/>
                          </a:solidFill>
                          <a:effectLst/>
                          <a:latin typeface="Calibri Light"/>
                          <a:cs typeface="Times New Roman" pitchFamily="18" charset="0"/>
                        </a:rPr>
                        <a:t>Voorbeeld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19552">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1600" b="0" i="0" u="none" strike="noStrike" cap="none" normalizeH="0" baseline="0" dirty="0">
                          <a:ln>
                            <a:noFill/>
                          </a:ln>
                          <a:solidFill>
                            <a:srgbClr val="333333"/>
                          </a:solidFill>
                          <a:effectLst/>
                          <a:latin typeface="Calibri Light"/>
                          <a:cs typeface="Times New Roman" pitchFamily="18" charset="0"/>
                        </a:rPr>
                        <a:t>Overbezorgd over gezondheid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nl-NL" sz="1600" b="0" i="0" u="none" strike="noStrike" cap="none" normalizeH="0" baseline="0" dirty="0">
                          <a:ln>
                            <a:noFill/>
                          </a:ln>
                          <a:solidFill>
                            <a:srgbClr val="333333"/>
                          </a:solidFill>
                          <a:effectLst/>
                          <a:latin typeface="Calibri Light"/>
                          <a:cs typeface="Times New Roman" pitchFamily="18" charset="0"/>
                        </a:rPr>
                        <a:t>Mensen die overbezorgd zijn over hun gezondheid zijn er vaak bij voorbaat van overtuigd dat kleine en soms onbeduidende symptomen (bv. een huidvlekje) wijzen op een ernstige ziekte (huidkanker).</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92808">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defRPr/>
                      </a:pPr>
                      <a:r>
                        <a:rPr kumimoji="0" lang="nl-NL" sz="1600" b="0" i="0" u="none" strike="noStrike" kern="1200" cap="none" normalizeH="0" baseline="0" dirty="0">
                          <a:ln>
                            <a:noFill/>
                          </a:ln>
                          <a:solidFill>
                            <a:srgbClr val="333333"/>
                          </a:solidFill>
                          <a:effectLst/>
                          <a:latin typeface="Calibri Light"/>
                          <a:ea typeface="+mn-ea"/>
                          <a:cs typeface="Times New Roman" pitchFamily="18" charset="0"/>
                        </a:rPr>
                        <a:t>Bedrieger</a:t>
                      </a:r>
                      <a:endParaRPr kumimoji="0" lang="de-DE" sz="1600" b="0" i="0" u="none" strike="noStrike" kern="1200" cap="none" normalizeH="0" baseline="0" dirty="0">
                        <a:ln>
                          <a:noFill/>
                        </a:ln>
                        <a:solidFill>
                          <a:srgbClr val="333333"/>
                        </a:solidFill>
                        <a:effectLst/>
                        <a:latin typeface="Calibri Light"/>
                        <a:ea typeface="+mn-ea"/>
                        <a:cs typeface="Times New Roman" pitchFamily="18" charset="0"/>
                      </a:endParaRPr>
                    </a:p>
                    <a:p>
                      <a:pPr marL="92075"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nl-NL" sz="16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24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kern="1200" dirty="0">
                          <a:solidFill>
                            <a:srgbClr val="E3EFF8"/>
                          </a:solidFill>
                          <a:effectLst/>
                          <a:latin typeface="+mn-lt"/>
                          <a:ea typeface="+mn-ea"/>
                          <a:cs typeface="+mn-cs"/>
                        </a:rPr>
                        <a:t>Onder het pseudoniem Anna Delvey deed de Duits-Russische Anna Sorokin zich in 2012 voor als de dochter van een miljonair in Manhattan. Ze bedroog onder meer banken en vrienden voor in totaal ongeveer $ 275.000.</a:t>
                      </a:r>
                      <a:br>
                        <a:rPr lang="de-DE" sz="1600" kern="1200" dirty="0">
                          <a:solidFill>
                            <a:srgbClr val="E3EFF8"/>
                          </a:solidFill>
                          <a:effectLst/>
                          <a:latin typeface="+mn-lt"/>
                          <a:ea typeface="+mn-ea"/>
                          <a:cs typeface="+mn-cs"/>
                        </a:rPr>
                      </a:br>
                      <a:r>
                        <a:rPr lang="nl-NL" sz="1600" kern="1200" dirty="0">
                          <a:solidFill>
                            <a:srgbClr val="E3EFF8"/>
                          </a:solidFill>
                          <a:effectLst/>
                          <a:latin typeface="+mn-lt"/>
                          <a:ea typeface="+mn-ea"/>
                          <a:cs typeface="+mn-cs"/>
                        </a:rPr>
                        <a:t>Ze wijt haar onvermogen om leningen terug te betalen, bijvoorbeeld aan een geschil met haar vader waardoor ze niet bij zijn geld kon komen.</a:t>
                      </a:r>
                      <a:br>
                        <a:rPr lang="de-DE" sz="1600" kern="1200" dirty="0">
                          <a:solidFill>
                            <a:srgbClr val="E3EFF8"/>
                          </a:solidFill>
                          <a:effectLst/>
                          <a:latin typeface="+mn-lt"/>
                          <a:ea typeface="+mn-ea"/>
                          <a:cs typeface="+mn-cs"/>
                        </a:rPr>
                      </a:br>
                      <a:r>
                        <a:rPr lang="nl-NL" sz="1600" kern="1200" dirty="0">
                          <a:solidFill>
                            <a:srgbClr val="E3EFF8"/>
                          </a:solidFill>
                          <a:effectLst/>
                          <a:latin typeface="+mn-lt"/>
                          <a:ea typeface="+mn-ea"/>
                          <a:cs typeface="+mn-cs"/>
                        </a:rPr>
                        <a:t>Haar zelfvertrouwen bracht vrienden en zakenpartners ertoe haar blindelings te vertrouwen.</a:t>
                      </a:r>
                      <a:br>
                        <a:rPr lang="de-DE" sz="1600" kern="1200" dirty="0">
                          <a:solidFill>
                            <a:srgbClr val="E3EFF8"/>
                          </a:solidFill>
                          <a:effectLst/>
                          <a:latin typeface="+mn-lt"/>
                          <a:ea typeface="+mn-ea"/>
                          <a:cs typeface="+mn-cs"/>
                        </a:rPr>
                      </a:br>
                      <a:r>
                        <a:rPr lang="nl-NL" sz="1600" kern="1200" dirty="0">
                          <a:solidFill>
                            <a:srgbClr val="E3EFF8"/>
                          </a:solidFill>
                          <a:effectLst/>
                          <a:latin typeface="+mn-lt"/>
                          <a:ea typeface="+mn-ea"/>
                          <a:cs typeface="+mn-cs"/>
                        </a:rPr>
                        <a:t>Pas toen de onbetaalde rekeningen zich begonnen op te stapelen, werd Sorokin aangeklaagd en veroordeeld voor diefstal en fraude. Een gezonde hoeveelheid scepsis over haar identiteit, verklaringen en het vermogen om leningen terug te betalen, had haar financiële situatie eerder kunnen blootleggen.</a:t>
                      </a:r>
                      <a:endParaRPr lang="de-DE" sz="1600" kern="1200" dirty="0">
                        <a:solidFill>
                          <a:srgbClr val="E3EFF8"/>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11</a:t>
            </a:fld>
            <a:endParaRPr lang="de-DE" altLang="de-DE"/>
          </a:p>
        </p:txBody>
      </p:sp>
    </p:spTree>
    <p:extLst>
      <p:ext uri="{BB962C8B-B14F-4D97-AF65-F5344CB8AC3E}">
        <p14:creationId xmlns:p14="http://schemas.microsoft.com/office/powerpoint/2010/main" val="35051729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Overhaaste conclusies, praktijkvoorbeeld</a:t>
            </a:r>
          </a:p>
        </p:txBody>
      </p:sp>
      <p:graphicFrame>
        <p:nvGraphicFramePr>
          <p:cNvPr id="7" name="Group 27"/>
          <p:cNvGraphicFramePr>
            <a:graphicFrameLocks noGrp="1"/>
          </p:cNvGraphicFramePr>
          <p:nvPr/>
        </p:nvGraphicFramePr>
        <p:xfrm>
          <a:off x="408955" y="2130880"/>
          <a:ext cx="11376000" cy="4250448"/>
        </p:xfrm>
        <a:graphic>
          <a:graphicData uri="http://schemas.openxmlformats.org/drawingml/2006/table">
            <a:tbl>
              <a:tblPr>
                <a:tableStyleId>{21E4AEA4-8DFA-4A89-87EB-49C32662AFE0}</a:tableStyleId>
              </a:tblPr>
              <a:tblGrid>
                <a:gridCol w="4248472">
                  <a:extLst>
                    <a:ext uri="{9D8B030D-6E8A-4147-A177-3AD203B41FA5}">
                      <a16:colId xmlns:a16="http://schemas.microsoft.com/office/drawing/2014/main" val="20000"/>
                    </a:ext>
                  </a:extLst>
                </a:gridCol>
                <a:gridCol w="7127528">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600" b="0" i="0" u="none" strike="noStrike" cap="none" normalizeH="0" baseline="0" dirty="0">
                          <a:ln>
                            <a:noFill/>
                          </a:ln>
                          <a:solidFill>
                            <a:srgbClr val="000000"/>
                          </a:solidFill>
                          <a:effectLst/>
                          <a:latin typeface="Calibri Light"/>
                          <a:cs typeface="Times New Roman" pitchFamily="18" charset="0"/>
                        </a:rPr>
                        <a:t>Domein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600" b="0" i="0" u="none" strike="noStrike" cap="none" normalizeH="0" baseline="0">
                          <a:ln>
                            <a:noFill/>
                          </a:ln>
                          <a:solidFill>
                            <a:srgbClr val="000000"/>
                          </a:solidFill>
                          <a:effectLst/>
                          <a:latin typeface="Calibri Light"/>
                          <a:cs typeface="Times New Roman" pitchFamily="18" charset="0"/>
                        </a:rPr>
                        <a:t>Voorbeeld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19552">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1600" b="0" i="0" u="none" strike="noStrike" cap="none" normalizeH="0" baseline="0" dirty="0">
                          <a:ln>
                            <a:noFill/>
                          </a:ln>
                          <a:solidFill>
                            <a:srgbClr val="333333"/>
                          </a:solidFill>
                          <a:effectLst/>
                          <a:latin typeface="Calibri Light"/>
                          <a:cs typeface="Times New Roman" pitchFamily="18" charset="0"/>
                        </a:rPr>
                        <a:t>Overbezorgd over gezondheid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nl-NL" sz="1600" b="0" i="0" u="none" strike="noStrike" cap="none" normalizeH="0" baseline="0" dirty="0">
                          <a:ln>
                            <a:noFill/>
                          </a:ln>
                          <a:solidFill>
                            <a:srgbClr val="333333"/>
                          </a:solidFill>
                          <a:effectLst/>
                          <a:latin typeface="Calibri Light"/>
                          <a:cs typeface="Times New Roman" pitchFamily="18" charset="0"/>
                        </a:rPr>
                        <a:t>Mensen die overbezorgd zijn over hun gezondheid zijn er vaak bij voorbaat van overtuigd dat kleine en soms onbeduidende symptomen (bv. een huidvlekje) wijzen op een ernstige ziekte (huidkanker).</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92808">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defRPr/>
                      </a:pPr>
                      <a:r>
                        <a:rPr kumimoji="0" lang="nl-NL" sz="1600" b="0" i="0" u="none" strike="noStrike" kern="1200" cap="none" normalizeH="0" baseline="0" dirty="0">
                          <a:ln>
                            <a:noFill/>
                          </a:ln>
                          <a:solidFill>
                            <a:srgbClr val="333333"/>
                          </a:solidFill>
                          <a:effectLst/>
                          <a:latin typeface="Calibri Light"/>
                          <a:ea typeface="+mn-ea"/>
                          <a:cs typeface="Times New Roman" pitchFamily="18" charset="0"/>
                        </a:rPr>
                        <a:t>Bedrieger</a:t>
                      </a:r>
                      <a:endParaRPr kumimoji="0" lang="de-DE" sz="1600" b="0" i="0" u="none" strike="noStrike" kern="1200" cap="none" normalizeH="0" baseline="0" dirty="0">
                        <a:ln>
                          <a:noFill/>
                        </a:ln>
                        <a:solidFill>
                          <a:srgbClr val="333333"/>
                        </a:solidFill>
                        <a:effectLst/>
                        <a:latin typeface="Calibri Light"/>
                        <a:ea typeface="+mn-ea"/>
                        <a:cs typeface="Times New Roman" pitchFamily="18" charset="0"/>
                      </a:endParaRPr>
                    </a:p>
                    <a:p>
                      <a:pPr marL="92075"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nl-NL" sz="16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24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kern="1200" dirty="0">
                          <a:solidFill>
                            <a:schemeClr val="dk1"/>
                          </a:solidFill>
                          <a:effectLst/>
                          <a:latin typeface="+mn-lt"/>
                          <a:ea typeface="+mn-ea"/>
                          <a:cs typeface="+mn-cs"/>
                        </a:rPr>
                        <a:t>Onder het pseudoniem Anna Delvey deed de Duits-Russische Anna Sorokin zich in 2012 voor als de dochter van een miljonair in Manhattan. Ze bedroog onder meer banken en vrienden voor in totaal ongeveer $ 275.000.</a:t>
                      </a:r>
                      <a:br>
                        <a:rPr lang="de-DE" sz="1600" kern="1200" dirty="0">
                          <a:solidFill>
                            <a:schemeClr val="dk1"/>
                          </a:solidFill>
                          <a:effectLst/>
                          <a:latin typeface="+mn-lt"/>
                          <a:ea typeface="+mn-ea"/>
                          <a:cs typeface="+mn-cs"/>
                        </a:rPr>
                      </a:br>
                      <a:r>
                        <a:rPr lang="nl-NL" sz="1600" kern="1200" dirty="0">
                          <a:solidFill>
                            <a:schemeClr val="dk1"/>
                          </a:solidFill>
                          <a:effectLst/>
                          <a:latin typeface="+mn-lt"/>
                          <a:ea typeface="+mn-ea"/>
                          <a:cs typeface="+mn-cs"/>
                        </a:rPr>
                        <a:t>Ze wijt haar onvermogen om leningen terug te betalen, bijvoorbeeld aan een geschil met haar vader waardoor ze niet bij zijn geld kon komen.</a:t>
                      </a:r>
                      <a:br>
                        <a:rPr lang="de-DE" sz="1600" kern="1200" dirty="0">
                          <a:solidFill>
                            <a:schemeClr val="dk1"/>
                          </a:solidFill>
                          <a:effectLst/>
                          <a:latin typeface="+mn-lt"/>
                          <a:ea typeface="+mn-ea"/>
                          <a:cs typeface="+mn-cs"/>
                        </a:rPr>
                      </a:br>
                      <a:r>
                        <a:rPr lang="nl-NL" sz="1600" kern="1200" dirty="0">
                          <a:solidFill>
                            <a:schemeClr val="dk1"/>
                          </a:solidFill>
                          <a:effectLst/>
                          <a:latin typeface="+mn-lt"/>
                          <a:ea typeface="+mn-ea"/>
                          <a:cs typeface="+mn-cs"/>
                        </a:rPr>
                        <a:t>Haar zelfvertrouwen bracht vrienden en zakenpartners ertoe haar blindelings te vertrouwen.</a:t>
                      </a:r>
                      <a:br>
                        <a:rPr lang="de-DE" sz="1600" kern="1200" dirty="0">
                          <a:solidFill>
                            <a:schemeClr val="dk1"/>
                          </a:solidFill>
                          <a:effectLst/>
                          <a:latin typeface="+mn-lt"/>
                          <a:ea typeface="+mn-ea"/>
                          <a:cs typeface="+mn-cs"/>
                        </a:rPr>
                      </a:br>
                      <a:r>
                        <a:rPr lang="nl-NL" sz="1600" kern="1200" dirty="0">
                          <a:solidFill>
                            <a:schemeClr val="dk1"/>
                          </a:solidFill>
                          <a:effectLst/>
                          <a:latin typeface="+mn-lt"/>
                          <a:ea typeface="+mn-ea"/>
                          <a:cs typeface="+mn-cs"/>
                        </a:rPr>
                        <a:t>Pas toen de onbetaalde rekeningen zich begonnen op te stapelen, werd Sorokin aangeklaagd en veroordeeld voor diefstal en fraude. Een gezonde hoeveelheid scepsis over haar identiteit, verklaringen en het vermogen om leningen terug te betalen, had haar financiële situatie eerder kunnen blootleggen.</a:t>
                      </a:r>
                      <a:endParaRPr lang="de-DE" sz="1600" kern="1200" dirty="0">
                        <a:solidFill>
                          <a:schemeClr val="dk1"/>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12</a:t>
            </a:fld>
            <a:endParaRPr lang="de-DE" altLang="de-DE"/>
          </a:p>
        </p:txBody>
      </p:sp>
    </p:spTree>
    <p:extLst>
      <p:ext uri="{BB962C8B-B14F-4D97-AF65-F5344CB8AC3E}">
        <p14:creationId xmlns:p14="http://schemas.microsoft.com/office/powerpoint/2010/main" val="35788805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solidFill>
                  <a:srgbClr val="004992"/>
                </a:solidFill>
                <a:latin typeface="Calibri Light"/>
              </a:rPr>
              <a:t>Overhaaste conclusies, voorbeeld </a:t>
            </a:r>
            <a:br>
              <a:rPr lang="en-US" sz="3600">
                <a:solidFill>
                  <a:srgbClr val="004992"/>
                </a:solidFill>
                <a:latin typeface="Calibri Light"/>
              </a:rPr>
            </a:br>
            <a:r>
              <a:rPr lang="en-US">
                <a:solidFill>
                  <a:srgbClr val="004992"/>
                </a:solidFill>
                <a:latin typeface="Calibri Light"/>
              </a:rPr>
              <a:t>- geruchten -</a:t>
            </a:r>
          </a:p>
        </p:txBody>
      </p:sp>
      <p:graphicFrame>
        <p:nvGraphicFramePr>
          <p:cNvPr id="12" name="Group 26"/>
          <p:cNvGraphicFramePr>
            <a:graphicFrameLocks noGrp="1"/>
          </p:cNvGraphicFramePr>
          <p:nvPr>
            <p:extLst>
              <p:ext uri="{D42A27DB-BD31-4B8C-83A1-F6EECF244321}">
                <p14:modId xmlns:p14="http://schemas.microsoft.com/office/powerpoint/2010/main" val="1497188031"/>
              </p:ext>
            </p:extLst>
          </p:nvPr>
        </p:nvGraphicFramePr>
        <p:xfrm>
          <a:off x="408955" y="2593534"/>
          <a:ext cx="11376000" cy="4145286"/>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6250625">
                  <a:extLst>
                    <a:ext uri="{9D8B030D-6E8A-4147-A177-3AD203B41FA5}">
                      <a16:colId xmlns:a16="http://schemas.microsoft.com/office/drawing/2014/main" val="20001"/>
                    </a:ext>
                  </a:extLst>
                </a:gridCol>
                <a:gridCol w="2771044">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Gerucht</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es-ES" sz="2000" b="0" i="0" u="none" strike="noStrike" cap="none" normalizeH="0" baseline="0" dirty="0" err="1">
                          <a:ln>
                            <a:noFill/>
                          </a:ln>
                          <a:solidFill>
                            <a:srgbClr val="000000"/>
                          </a:solidFill>
                          <a:effectLst/>
                          <a:latin typeface="Calibri Light"/>
                          <a:cs typeface="Times New Roman" pitchFamily="18" charset="0"/>
                        </a:rPr>
                        <a:t>voor</a:t>
                      </a:r>
                      <a:r>
                        <a:rPr kumimoji="0" lang="es-ES" sz="2000" b="0" i="0" u="none" strike="noStrike" cap="none" normalizeH="0" baseline="0" dirty="0">
                          <a:ln>
                            <a:noFill/>
                          </a:ln>
                          <a:solidFill>
                            <a:srgbClr val="000000"/>
                          </a:solidFill>
                          <a:effectLst/>
                          <a:latin typeface="Calibri Light"/>
                          <a:cs typeface="Times New Roman" pitchFamily="18" charset="0"/>
                        </a:rPr>
                        <a:t> &amp; </a:t>
                      </a:r>
                      <a:r>
                        <a:rPr kumimoji="0" lang="es-ES" sz="2000" b="0" i="0" u="none" strike="noStrike" cap="none" normalizeH="0" baseline="0" dirty="0" err="1">
                          <a:ln>
                            <a:noFill/>
                          </a:ln>
                          <a:solidFill>
                            <a:srgbClr val="000000"/>
                          </a:solidFill>
                          <a:effectLst/>
                          <a:latin typeface="Calibri Light"/>
                          <a:cs typeface="Times New Roman" pitchFamily="18" charset="0"/>
                        </a:rPr>
                        <a:t>tegen</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“bewijsstuk”</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0">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nl-NL" sz="1800" b="0" i="0" u="none" strike="noStrike" cap="none" normalizeH="0" baseline="0" dirty="0">
                          <a:ln>
                            <a:noFill/>
                          </a:ln>
                          <a:solidFill>
                            <a:srgbClr val="333333"/>
                          </a:solidFill>
                          <a:effectLst/>
                          <a:latin typeface="Calibri Light"/>
                          <a:cs typeface="Times New Roman" pitchFamily="18" charset="0"/>
                        </a:rPr>
                        <a:t>Het ontwerp van de verpakking leidde steeds weer tot geruchten dat het </a:t>
                      </a:r>
                      <a:r>
                        <a:rPr kumimoji="0" lang="nl-NL" sz="1800" b="0" i="0" u="none" strike="noStrike" cap="none" normalizeH="0" baseline="0">
                          <a:ln>
                            <a:noFill/>
                          </a:ln>
                          <a:solidFill>
                            <a:srgbClr val="333333"/>
                          </a:solidFill>
                          <a:effectLst/>
                          <a:latin typeface="Calibri Light"/>
                          <a:cs typeface="Times New Roman" pitchFamily="18" charset="0"/>
                        </a:rPr>
                        <a:t>merk “Lucky Strike” </a:t>
                      </a:r>
                      <a:r>
                        <a:rPr kumimoji="0" lang="nl-NL" sz="1800" b="0" i="0" u="none" strike="noStrike" cap="none" normalizeH="0" baseline="0" dirty="0">
                          <a:ln>
                            <a:noFill/>
                          </a:ln>
                          <a:solidFill>
                            <a:srgbClr val="333333"/>
                          </a:solidFill>
                          <a:effectLst/>
                          <a:latin typeface="Calibri Light"/>
                          <a:cs typeface="Times New Roman" pitchFamily="18" charset="0"/>
                        </a:rPr>
                        <a:t>iets te maken had met de atoomaanval op Japan. </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ts val="0"/>
                        </a:spcAft>
                        <a:buClr>
                          <a:srgbClr val="336699"/>
                        </a:buClr>
                        <a:buSzTx/>
                        <a:buFontTx/>
                        <a:buNone/>
                        <a:tabLst/>
                      </a:pPr>
                      <a:r>
                        <a:rPr kumimoji="0" lang="nl-NL" sz="1400" b="1" i="0" u="none" strike="noStrike" cap="none" normalizeH="0" baseline="0" dirty="0">
                          <a:ln>
                            <a:noFill/>
                          </a:ln>
                          <a:solidFill>
                            <a:srgbClr val="333333"/>
                          </a:solidFill>
                          <a:effectLst/>
                          <a:latin typeface="Calibri Light"/>
                          <a:cs typeface="Times New Roman" pitchFamily="18" charset="0"/>
                        </a:rPr>
                        <a:t>voor:</a:t>
                      </a:r>
                    </a:p>
                    <a:p>
                      <a:pPr marL="0" marR="0" lvl="0" indent="0" algn="l" defTabSz="914400" rtl="0" eaLnBrk="1" fontAlgn="base" latinLnBrk="0" hangingPunct="1">
                        <a:lnSpc>
                          <a:spcPct val="100000"/>
                        </a:lnSpc>
                        <a:spcBef>
                          <a:spcPts val="600"/>
                        </a:spcBef>
                        <a:spcAft>
                          <a:spcPts val="0"/>
                        </a:spcAft>
                        <a:buClr>
                          <a:srgbClr val="333333"/>
                        </a:buClr>
                        <a:buSzTx/>
                        <a:buFont typeface="WingDings"/>
                        <a:buNone/>
                        <a:tabLst/>
                      </a:pPr>
                      <a:r>
                        <a:rPr kumimoji="0" lang="nl-NL" sz="1400" b="1" i="0" u="none" strike="noStrike" cap="none" normalizeH="0" baseline="0" dirty="0">
                          <a:ln>
                            <a:noFill/>
                          </a:ln>
                          <a:solidFill>
                            <a:srgbClr val="004992"/>
                          </a:solidFill>
                          <a:effectLst/>
                          <a:latin typeface="Calibri Light"/>
                          <a:cs typeface="Times New Roman" pitchFamily="18" charset="0"/>
                        </a:rPr>
                        <a:t>???</a:t>
                      </a:r>
                      <a:r>
                        <a:rPr kumimoji="0" lang="nl-NL" sz="1400" b="1" i="0" u="none" strike="noStrike" cap="none" normalizeH="0" baseline="0" dirty="0">
                          <a:ln>
                            <a:noFill/>
                          </a:ln>
                          <a:solidFill>
                            <a:srgbClr val="333333"/>
                          </a:solidFill>
                          <a:effectLst/>
                          <a:latin typeface="Calibri Light"/>
                          <a:cs typeface="Times New Roman" pitchFamily="18" charset="0"/>
                        </a:rPr>
                        <a:t> </a:t>
                      </a:r>
                      <a:r>
                        <a:rPr kumimoji="0" lang="nl-NL" sz="1400" b="0" i="0" u="none" strike="noStrike" cap="none" normalizeH="0" baseline="0" dirty="0">
                          <a:ln>
                            <a:noFill/>
                          </a:ln>
                          <a:solidFill>
                            <a:srgbClr val="FFFFFF"/>
                          </a:solidFill>
                          <a:effectLst/>
                          <a:latin typeface="Calibri Light"/>
                          <a:cs typeface="Times New Roman" pitchFamily="18" charset="0"/>
                        </a:rPr>
                        <a:t>De Japanse vlag bevat – net als de verpakking- een rode cirkel tegen een witte achtergrond.</a:t>
                      </a:r>
                    </a:p>
                    <a:p>
                      <a:pPr marL="0" marR="0" lvl="0" indent="0" algn="l" defTabSz="914400" rtl="0" eaLnBrk="1" fontAlgn="base" latinLnBrk="0" hangingPunct="1">
                        <a:lnSpc>
                          <a:spcPct val="100000"/>
                        </a:lnSpc>
                        <a:spcBef>
                          <a:spcPts val="600"/>
                        </a:spcBef>
                        <a:spcAft>
                          <a:spcPts val="0"/>
                        </a:spcAft>
                        <a:buClr>
                          <a:srgbClr val="333333"/>
                        </a:buClr>
                        <a:buSzTx/>
                        <a:buFont typeface="WingDings"/>
                        <a:buNone/>
                        <a:tabLst/>
                      </a:pPr>
                      <a:r>
                        <a:rPr kumimoji="0" lang="nl-NL" sz="1400" b="0" i="0" u="none" strike="noStrike" cap="none" normalizeH="0" baseline="0" dirty="0">
                          <a:ln>
                            <a:noFill/>
                          </a:ln>
                          <a:solidFill>
                            <a:srgbClr val="FFFFFF"/>
                          </a:solidFill>
                          <a:effectLst/>
                          <a:latin typeface="Calibri Light"/>
                          <a:cs typeface="Times New Roman" pitchFamily="18" charset="0"/>
                        </a:rPr>
                        <a:t>De gouden cirkel zou radioactieve straling kunnen voorstellen.</a:t>
                      </a:r>
                    </a:p>
                    <a:p>
                      <a:pPr marL="0" marR="0" lvl="0" indent="0" algn="l" defTabSz="914400" rtl="0" eaLnBrk="1" fontAlgn="base" latinLnBrk="0" hangingPunct="1">
                        <a:lnSpc>
                          <a:spcPct val="100000"/>
                        </a:lnSpc>
                        <a:spcBef>
                          <a:spcPts val="600"/>
                        </a:spcBef>
                        <a:spcAft>
                          <a:spcPts val="0"/>
                        </a:spcAft>
                        <a:buClr>
                          <a:srgbClr val="333333"/>
                        </a:buClr>
                        <a:buSzTx/>
                        <a:buFont typeface="WingDings"/>
                        <a:buNone/>
                        <a:tabLst/>
                      </a:pPr>
                      <a:r>
                        <a:rPr kumimoji="0" lang="nl-NL" sz="1400" b="0" i="0" u="none" strike="noStrike" cap="none" normalizeH="0" baseline="0" dirty="0">
                          <a:ln>
                            <a:noFill/>
                          </a:ln>
                          <a:solidFill>
                            <a:srgbClr val="FFFFFF"/>
                          </a:solidFill>
                          <a:effectLst/>
                          <a:latin typeface="Calibri Light"/>
                          <a:cs typeface="Times New Roman" pitchFamily="18" charset="0"/>
                        </a:rPr>
                        <a:t>“Lucky Strike” kan worden vertaald als “</a:t>
                      </a:r>
                      <a:r>
                        <a:rPr kumimoji="0" lang="nl-NL" sz="1400" b="0" i="0" u="none" strike="noStrike" cap="none" normalizeH="0" baseline="0" dirty="0" err="1">
                          <a:ln>
                            <a:noFill/>
                          </a:ln>
                          <a:solidFill>
                            <a:srgbClr val="FFFFFF"/>
                          </a:solidFill>
                          <a:effectLst/>
                          <a:latin typeface="Calibri Light"/>
                          <a:cs typeface="Times New Roman" pitchFamily="18" charset="0"/>
                        </a:rPr>
                        <a:t>successvolle</a:t>
                      </a:r>
                      <a:r>
                        <a:rPr kumimoji="0" lang="nl-NL" sz="1400" b="0" i="0" u="none" strike="noStrike" cap="none" normalizeH="0" baseline="0" dirty="0">
                          <a:ln>
                            <a:noFill/>
                          </a:ln>
                          <a:solidFill>
                            <a:srgbClr val="FFFFFF"/>
                          </a:solidFill>
                          <a:effectLst/>
                          <a:latin typeface="Calibri Light"/>
                          <a:cs typeface="Times New Roman" pitchFamily="18" charset="0"/>
                        </a:rPr>
                        <a:t> aanval”.</a:t>
                      </a:r>
                    </a:p>
                    <a:p>
                      <a:pPr marL="0" marR="0" lvl="0" indent="0" algn="l" defTabSz="914400" rtl="0" eaLnBrk="1" fontAlgn="base" latinLnBrk="0" hangingPunct="1">
                        <a:lnSpc>
                          <a:spcPct val="100000"/>
                        </a:lnSpc>
                        <a:spcBef>
                          <a:spcPts val="600"/>
                        </a:spcBef>
                        <a:spcAft>
                          <a:spcPts val="0"/>
                        </a:spcAft>
                        <a:buClr>
                          <a:srgbClr val="333333"/>
                        </a:buClr>
                        <a:buSzTx/>
                        <a:buFont typeface="WingDings"/>
                        <a:buNone/>
                        <a:tabLst/>
                      </a:pPr>
                      <a:r>
                        <a:rPr kumimoji="0" lang="nl-NL" sz="1400" b="0" i="0" u="none" strike="noStrike" cap="none" normalizeH="0" baseline="0" dirty="0">
                          <a:ln>
                            <a:noFill/>
                          </a:ln>
                          <a:solidFill>
                            <a:srgbClr val="FFFFFF"/>
                          </a:solidFill>
                          <a:effectLst/>
                          <a:latin typeface="Calibri Light"/>
                          <a:cs typeface="Times New Roman" pitchFamily="18" charset="0"/>
                        </a:rPr>
                        <a:t>Lucky Strike heeft de verpakking veranderd tijdens de 2e wereldoorlog. Daarvoor was de witte achtergrond groen.</a:t>
                      </a:r>
                    </a:p>
                    <a:p>
                      <a:pPr marL="0" marR="0" lvl="0" indent="0" algn="l" defTabSz="914400" rtl="0" eaLnBrk="1" fontAlgn="base" latinLnBrk="0" hangingPunct="1">
                        <a:lnSpc>
                          <a:spcPct val="100000"/>
                        </a:lnSpc>
                        <a:spcBef>
                          <a:spcPts val="600"/>
                        </a:spcBef>
                        <a:spcAft>
                          <a:spcPts val="0"/>
                        </a:spcAft>
                        <a:buClr>
                          <a:srgbClr val="333333"/>
                        </a:buClr>
                        <a:buSzTx/>
                        <a:buFont typeface="WingDings"/>
                        <a:buNone/>
                        <a:tabLst/>
                      </a:pPr>
                      <a:r>
                        <a:rPr kumimoji="0" lang="nl-NL" sz="1400" b="1" i="0" u="none" strike="noStrike" cap="none" normalizeH="0" baseline="0" dirty="0">
                          <a:ln>
                            <a:noFill/>
                          </a:ln>
                          <a:solidFill>
                            <a:srgbClr val="333333"/>
                          </a:solidFill>
                          <a:effectLst/>
                          <a:latin typeface="Calibri Light"/>
                          <a:cs typeface="Times New Roman" pitchFamily="18" charset="0"/>
                        </a:rPr>
                        <a:t>tegen:</a:t>
                      </a:r>
                    </a:p>
                    <a:p>
                      <a:pPr marL="0" marR="0" lvl="0" indent="0" algn="l" defTabSz="914400" rtl="0" eaLnBrk="1" fontAlgn="base" latinLnBrk="0" hangingPunct="1">
                        <a:lnSpc>
                          <a:spcPct val="100000"/>
                        </a:lnSpc>
                        <a:spcBef>
                          <a:spcPts val="600"/>
                        </a:spcBef>
                        <a:spcAft>
                          <a:spcPts val="0"/>
                        </a:spcAft>
                        <a:buClr>
                          <a:srgbClr val="333333"/>
                        </a:buClr>
                        <a:buSzTx/>
                        <a:buFont typeface="WingDings"/>
                        <a:buNone/>
                        <a:tabLst/>
                      </a:pPr>
                      <a:r>
                        <a:rPr kumimoji="0" lang="nl-NL" sz="1400" b="1" i="0" u="none" strike="noStrike" cap="none" normalizeH="0" baseline="0" dirty="0">
                          <a:ln>
                            <a:noFill/>
                          </a:ln>
                          <a:solidFill>
                            <a:srgbClr val="004992"/>
                          </a:solidFill>
                          <a:effectLst/>
                          <a:latin typeface="Calibri Light"/>
                          <a:cs typeface="Times New Roman" pitchFamily="18" charset="0"/>
                        </a:rPr>
                        <a:t>???</a:t>
                      </a:r>
                      <a:r>
                        <a:rPr kumimoji="0" lang="nl-NL" sz="1400" b="0" i="0" u="none" strike="noStrike" cap="none" normalizeH="0" baseline="0" dirty="0">
                          <a:ln>
                            <a:noFill/>
                          </a:ln>
                          <a:solidFill>
                            <a:srgbClr val="333333"/>
                          </a:solidFill>
                          <a:effectLst/>
                          <a:latin typeface="Calibri Light"/>
                          <a:cs typeface="Times New Roman" pitchFamily="18" charset="0"/>
                        </a:rPr>
                        <a:t> </a:t>
                      </a:r>
                      <a:r>
                        <a:rPr kumimoji="0" lang="nl-NL" sz="1400" b="0" i="0" u="none" strike="noStrike" cap="none" normalizeH="0" baseline="0" dirty="0">
                          <a:ln>
                            <a:noFill/>
                          </a:ln>
                          <a:solidFill>
                            <a:srgbClr val="FFFFFF"/>
                          </a:solidFill>
                          <a:effectLst/>
                          <a:latin typeface="Calibri Light"/>
                          <a:cs typeface="Times New Roman" pitchFamily="18" charset="0"/>
                        </a:rPr>
                        <a:t>De gouden cirkel stond al op de oude verpakking.</a:t>
                      </a:r>
                    </a:p>
                    <a:p>
                      <a:pPr marL="0" marR="0" lvl="0" indent="0" algn="l" defTabSz="914400" rtl="0" eaLnBrk="1" fontAlgn="base" latinLnBrk="0" hangingPunct="1">
                        <a:lnSpc>
                          <a:spcPct val="100000"/>
                        </a:lnSpc>
                        <a:spcBef>
                          <a:spcPts val="600"/>
                        </a:spcBef>
                        <a:spcAft>
                          <a:spcPts val="0"/>
                        </a:spcAft>
                        <a:buClr>
                          <a:srgbClr val="333333"/>
                        </a:buClr>
                        <a:buSzTx/>
                        <a:buFont typeface="WingDings"/>
                        <a:buNone/>
                        <a:tabLst/>
                      </a:pPr>
                      <a:r>
                        <a:rPr kumimoji="0" lang="nl-NL" sz="1400" b="0" i="0" u="none" strike="noStrike" cap="none" normalizeH="0" baseline="0" dirty="0">
                          <a:ln>
                            <a:noFill/>
                          </a:ln>
                          <a:solidFill>
                            <a:srgbClr val="FFFFFF"/>
                          </a:solidFill>
                          <a:effectLst/>
                          <a:latin typeface="Calibri Light"/>
                          <a:cs typeface="Times New Roman" pitchFamily="18" charset="0"/>
                        </a:rPr>
                        <a:t>Het ontwerp was al veranderd in 1940/1941 – om markttechnische redenen – en de atoomaanval vond plaats in 1945.</a:t>
                      </a:r>
                    </a:p>
                    <a:p>
                      <a:pPr marL="0" marR="0" lvl="0" indent="0" algn="l" defTabSz="914400" rtl="0" eaLnBrk="1" fontAlgn="base" latinLnBrk="0" hangingPunct="1">
                        <a:lnSpc>
                          <a:spcPct val="100000"/>
                        </a:lnSpc>
                        <a:spcBef>
                          <a:spcPts val="600"/>
                        </a:spcBef>
                        <a:spcAft>
                          <a:spcPts val="0"/>
                        </a:spcAft>
                        <a:buClr>
                          <a:srgbClr val="333333"/>
                        </a:buClr>
                        <a:buSzTx/>
                        <a:buFont typeface="WingDings"/>
                        <a:buNone/>
                        <a:tabLst/>
                      </a:pPr>
                      <a:r>
                        <a:rPr kumimoji="0" lang="nl-NL" sz="1400" b="0" i="0" u="none" strike="noStrike" cap="none" normalizeH="0" baseline="0" dirty="0">
                          <a:ln>
                            <a:noFill/>
                          </a:ln>
                          <a:solidFill>
                            <a:srgbClr val="FFFFFF"/>
                          </a:solidFill>
                          <a:effectLst/>
                          <a:latin typeface="Calibri Light"/>
                          <a:cs typeface="Times New Roman" pitchFamily="18" charset="0"/>
                        </a:rPr>
                        <a:t>De merknaam werd vastgesteld in de tijd van de goudzoekers. De naam “Lucky Strike” is geregistreerd sinds 1871. Op het eerste tabaksblik stond een hamer wijzend naar de hemel – een symbool van de “</a:t>
                      </a:r>
                      <a:r>
                        <a:rPr kumimoji="0" lang="nl-NL" sz="1400" b="0" i="0" u="none" strike="noStrike" cap="none" normalizeH="0" baseline="0" dirty="0" err="1">
                          <a:ln>
                            <a:noFill/>
                          </a:ln>
                          <a:solidFill>
                            <a:srgbClr val="FFFFFF"/>
                          </a:solidFill>
                          <a:effectLst/>
                          <a:latin typeface="Calibri Light"/>
                          <a:cs typeface="Times New Roman" pitchFamily="18" charset="0"/>
                        </a:rPr>
                        <a:t>lucky</a:t>
                      </a:r>
                      <a:r>
                        <a:rPr kumimoji="0" lang="nl-NL" sz="1400" b="0" i="0" u="none" strike="noStrike" cap="none" normalizeH="0" baseline="0" dirty="0">
                          <a:ln>
                            <a:noFill/>
                          </a:ln>
                          <a:solidFill>
                            <a:srgbClr val="FFFFFF"/>
                          </a:solidFill>
                          <a:effectLst/>
                          <a:latin typeface="Calibri Light"/>
                          <a:cs typeface="Times New Roman" pitchFamily="18" charset="0"/>
                        </a:rPr>
                        <a:t> strike” van een gouddelver.</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3" name="Caption_492547"/>
          <p:cNvSpPr txBox="1">
            <a:spLocks noChangeArrowheads="1"/>
          </p:cNvSpPr>
          <p:nvPr/>
        </p:nvSpPr>
        <p:spPr bwMode="auto">
          <a:xfrm>
            <a:off x="408955" y="2204864"/>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nl-NL" altLang="de-DE" sz="2000" b="0" dirty="0">
                <a:solidFill>
                  <a:srgbClr val="333333"/>
                </a:solidFill>
                <a:latin typeface="Calibri Light"/>
              </a:rPr>
              <a:t>Bestaat er een verband tussen het </a:t>
            </a:r>
            <a:r>
              <a:rPr lang="nl-NL" altLang="de-DE" sz="2000" b="0">
                <a:solidFill>
                  <a:srgbClr val="333333"/>
                </a:solidFill>
                <a:latin typeface="Calibri Light"/>
              </a:rPr>
              <a:t>sigarettenmerk “Lucky Strike” </a:t>
            </a:r>
            <a:r>
              <a:rPr lang="nl-NL" altLang="de-DE" sz="2000" b="0" dirty="0">
                <a:solidFill>
                  <a:srgbClr val="333333"/>
                </a:solidFill>
                <a:latin typeface="Calibri Light"/>
              </a:rPr>
              <a:t>en de atoomaanval op Japan? </a:t>
            </a:r>
            <a:endParaRPr lang="de-DE" altLang="de-DE" sz="2000" dirty="0">
              <a:solidFill>
                <a:srgbClr val="333333"/>
              </a:solidFill>
              <a:latin typeface="Calibri Light"/>
            </a:endParaRPr>
          </a:p>
        </p:txBody>
      </p:sp>
      <p:pic>
        <p:nvPicPr>
          <p:cNvPr id="15" name="Picture 41" descr="06-02-11_japan-flag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7399" y="5516840"/>
            <a:ext cx="1188720" cy="792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3" descr="Lucky Strike - Oiseau `3`- flickr-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557379" y="3356992"/>
            <a:ext cx="150876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9647956" y="6309320"/>
            <a:ext cx="13276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600">
                <a:latin typeface="Calibri Light"/>
              </a:rPr>
              <a:t> Japanse vlag?</a:t>
            </a:r>
            <a:endParaRPr lang="de-DE" altLang="de-DE" sz="1600" dirty="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13</a:t>
            </a:fld>
            <a:endParaRPr lang="de-DE" altLang="de-DE"/>
          </a:p>
        </p:txBody>
      </p:sp>
    </p:spTree>
    <p:extLst>
      <p:ext uri="{BB962C8B-B14F-4D97-AF65-F5344CB8AC3E}">
        <p14:creationId xmlns:p14="http://schemas.microsoft.com/office/powerpoint/2010/main" val="8558621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solidFill>
                  <a:srgbClr val="004992"/>
                </a:solidFill>
                <a:latin typeface="Calibri Light"/>
              </a:rPr>
              <a:t>Overhaaste conclusies, voorbeeld </a:t>
            </a:r>
            <a:br>
              <a:rPr lang="en-US" sz="3600">
                <a:solidFill>
                  <a:srgbClr val="004992"/>
                </a:solidFill>
                <a:latin typeface="Calibri Light"/>
              </a:rPr>
            </a:br>
            <a:r>
              <a:rPr lang="en-US">
                <a:solidFill>
                  <a:srgbClr val="004992"/>
                </a:solidFill>
                <a:latin typeface="Calibri Light"/>
              </a:rPr>
              <a:t>- geruchten -</a:t>
            </a:r>
          </a:p>
        </p:txBody>
      </p:sp>
      <p:graphicFrame>
        <p:nvGraphicFramePr>
          <p:cNvPr id="12" name="Group 26"/>
          <p:cNvGraphicFramePr>
            <a:graphicFrameLocks noGrp="1"/>
          </p:cNvGraphicFramePr>
          <p:nvPr>
            <p:extLst>
              <p:ext uri="{D42A27DB-BD31-4B8C-83A1-F6EECF244321}">
                <p14:modId xmlns:p14="http://schemas.microsoft.com/office/powerpoint/2010/main" val="2604137236"/>
              </p:ext>
            </p:extLst>
          </p:nvPr>
        </p:nvGraphicFramePr>
        <p:xfrm>
          <a:off x="408955" y="2593534"/>
          <a:ext cx="11376000" cy="4145286"/>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6250625">
                  <a:extLst>
                    <a:ext uri="{9D8B030D-6E8A-4147-A177-3AD203B41FA5}">
                      <a16:colId xmlns:a16="http://schemas.microsoft.com/office/drawing/2014/main" val="20001"/>
                    </a:ext>
                  </a:extLst>
                </a:gridCol>
                <a:gridCol w="2771044">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Gerucht</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es-ES" sz="2000" b="0" i="0" u="none" strike="noStrike" cap="none" normalizeH="0" baseline="0" dirty="0" err="1">
                          <a:ln>
                            <a:noFill/>
                          </a:ln>
                          <a:solidFill>
                            <a:srgbClr val="000000"/>
                          </a:solidFill>
                          <a:effectLst/>
                          <a:latin typeface="Calibri Light"/>
                          <a:cs typeface="Times New Roman" pitchFamily="18" charset="0"/>
                        </a:rPr>
                        <a:t>voor</a:t>
                      </a:r>
                      <a:r>
                        <a:rPr kumimoji="0" lang="es-ES" sz="2000" b="0" i="0" u="none" strike="noStrike" cap="none" normalizeH="0" baseline="0" dirty="0">
                          <a:ln>
                            <a:noFill/>
                          </a:ln>
                          <a:solidFill>
                            <a:srgbClr val="000000"/>
                          </a:solidFill>
                          <a:effectLst/>
                          <a:latin typeface="Calibri Light"/>
                          <a:cs typeface="Times New Roman" pitchFamily="18" charset="0"/>
                        </a:rPr>
                        <a:t> &amp; </a:t>
                      </a:r>
                      <a:r>
                        <a:rPr kumimoji="0" lang="es-ES" sz="2000" b="0" i="0" u="none" strike="noStrike" cap="none" normalizeH="0" baseline="0" dirty="0" err="1">
                          <a:ln>
                            <a:noFill/>
                          </a:ln>
                          <a:solidFill>
                            <a:srgbClr val="000000"/>
                          </a:solidFill>
                          <a:effectLst/>
                          <a:latin typeface="Calibri Light"/>
                          <a:cs typeface="Times New Roman" pitchFamily="18" charset="0"/>
                        </a:rPr>
                        <a:t>tegen</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“bewijsstuk”</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0">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nl-NL" sz="1800" b="0" i="0" u="none" strike="noStrike" cap="none" normalizeH="0" baseline="0" dirty="0">
                          <a:ln>
                            <a:noFill/>
                          </a:ln>
                          <a:solidFill>
                            <a:srgbClr val="333333"/>
                          </a:solidFill>
                          <a:effectLst/>
                          <a:latin typeface="Calibri Light"/>
                          <a:cs typeface="Times New Roman" pitchFamily="18" charset="0"/>
                        </a:rPr>
                        <a:t>Het ontwerp van de verpakking leidde steeds weer tot geruchten dat het </a:t>
                      </a:r>
                      <a:r>
                        <a:rPr kumimoji="0" lang="nl-NL" sz="1800" b="0" i="0" u="none" strike="noStrike" cap="none" normalizeH="0" baseline="0">
                          <a:ln>
                            <a:noFill/>
                          </a:ln>
                          <a:solidFill>
                            <a:srgbClr val="333333"/>
                          </a:solidFill>
                          <a:effectLst/>
                          <a:latin typeface="Calibri Light"/>
                          <a:cs typeface="Times New Roman" pitchFamily="18" charset="0"/>
                        </a:rPr>
                        <a:t>merk “Lucky Strike” </a:t>
                      </a:r>
                      <a:r>
                        <a:rPr kumimoji="0" lang="nl-NL" sz="1800" b="0" i="0" u="none" strike="noStrike" cap="none" normalizeH="0" baseline="0" dirty="0">
                          <a:ln>
                            <a:noFill/>
                          </a:ln>
                          <a:solidFill>
                            <a:srgbClr val="333333"/>
                          </a:solidFill>
                          <a:effectLst/>
                          <a:latin typeface="Calibri Light"/>
                          <a:cs typeface="Times New Roman" pitchFamily="18" charset="0"/>
                        </a:rPr>
                        <a:t>iets te maken had met de atoomaanval op Japan. </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ts val="0"/>
                        </a:spcAft>
                        <a:buClr>
                          <a:srgbClr val="336699"/>
                        </a:buClr>
                        <a:buSzTx/>
                        <a:buFontTx/>
                        <a:buNone/>
                        <a:tabLst/>
                      </a:pPr>
                      <a:r>
                        <a:rPr kumimoji="0" lang="nl-NL" sz="1400" b="1" i="0" u="none" strike="noStrike" cap="none" normalizeH="0" baseline="0" dirty="0">
                          <a:ln>
                            <a:noFill/>
                          </a:ln>
                          <a:solidFill>
                            <a:srgbClr val="333333"/>
                          </a:solidFill>
                          <a:effectLst/>
                          <a:latin typeface="Calibri Light"/>
                          <a:cs typeface="Times New Roman" pitchFamily="18" charset="0"/>
                        </a:rPr>
                        <a:t>voor:</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nl-NL" sz="1400" b="0" i="0" u="none" strike="noStrike" cap="none" normalizeH="0" baseline="0" dirty="0">
                          <a:ln>
                            <a:noFill/>
                          </a:ln>
                          <a:solidFill>
                            <a:srgbClr val="333333"/>
                          </a:solidFill>
                          <a:effectLst/>
                          <a:latin typeface="Calibri Light"/>
                          <a:cs typeface="Times New Roman" pitchFamily="18" charset="0"/>
                        </a:rPr>
                        <a:t>De Japanse vlag bevat – net als de verpakking- een rode cirkel tegen een witte achtergrond.</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nl-NL" sz="1400" b="0" i="0" u="none" strike="noStrike" cap="none" normalizeH="0" baseline="0" dirty="0">
                          <a:ln>
                            <a:noFill/>
                          </a:ln>
                          <a:solidFill>
                            <a:srgbClr val="333333"/>
                          </a:solidFill>
                          <a:effectLst/>
                          <a:latin typeface="Calibri Light"/>
                          <a:cs typeface="Times New Roman" pitchFamily="18" charset="0"/>
                        </a:rPr>
                        <a:t>De gouden cirkel zou radioactieve straling kunnen voorstellen.</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nl-NL" sz="1400" b="0" i="0" u="none" strike="noStrike" cap="none" normalizeH="0" baseline="0" dirty="0">
                          <a:ln>
                            <a:noFill/>
                          </a:ln>
                          <a:solidFill>
                            <a:srgbClr val="333333"/>
                          </a:solidFill>
                          <a:effectLst/>
                          <a:latin typeface="Calibri Light"/>
                          <a:cs typeface="Times New Roman" pitchFamily="18" charset="0"/>
                        </a:rPr>
                        <a:t>“Lucky Strike” kan worden vertaald als “</a:t>
                      </a:r>
                      <a:r>
                        <a:rPr kumimoji="0" lang="nl-NL" sz="1400" b="0" i="0" u="none" strike="noStrike" cap="none" normalizeH="0" baseline="0" dirty="0" err="1">
                          <a:ln>
                            <a:noFill/>
                          </a:ln>
                          <a:solidFill>
                            <a:srgbClr val="333333"/>
                          </a:solidFill>
                          <a:effectLst/>
                          <a:latin typeface="Calibri Light"/>
                          <a:cs typeface="Times New Roman" pitchFamily="18" charset="0"/>
                        </a:rPr>
                        <a:t>successvolle</a:t>
                      </a:r>
                      <a:r>
                        <a:rPr kumimoji="0" lang="nl-NL" sz="1400" b="0" i="0" u="none" strike="noStrike" cap="none" normalizeH="0" baseline="0" dirty="0">
                          <a:ln>
                            <a:noFill/>
                          </a:ln>
                          <a:solidFill>
                            <a:srgbClr val="333333"/>
                          </a:solidFill>
                          <a:effectLst/>
                          <a:latin typeface="Calibri Light"/>
                          <a:cs typeface="Times New Roman" pitchFamily="18" charset="0"/>
                        </a:rPr>
                        <a:t> aanval”.</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nl-NL" sz="1400" b="0" i="0" u="none" strike="noStrike" cap="none" normalizeH="0" baseline="0" dirty="0">
                          <a:ln>
                            <a:noFill/>
                          </a:ln>
                          <a:solidFill>
                            <a:srgbClr val="333333"/>
                          </a:solidFill>
                          <a:effectLst/>
                          <a:latin typeface="Calibri Light"/>
                          <a:cs typeface="Times New Roman" pitchFamily="18" charset="0"/>
                        </a:rPr>
                        <a:t>Lucky Strike heeft de verpakking veranderd tijdens de 2e wereldoorlog. Daarvoor was de witte achtergrond groen.</a:t>
                      </a:r>
                    </a:p>
                    <a:p>
                      <a:pPr marL="0" marR="0" lvl="0" indent="0" algn="l" defTabSz="914400" rtl="0" eaLnBrk="1" fontAlgn="base" latinLnBrk="0" hangingPunct="1">
                        <a:lnSpc>
                          <a:spcPct val="100000"/>
                        </a:lnSpc>
                        <a:spcBef>
                          <a:spcPts val="600"/>
                        </a:spcBef>
                        <a:spcAft>
                          <a:spcPts val="0"/>
                        </a:spcAft>
                        <a:buClr>
                          <a:srgbClr val="333333"/>
                        </a:buClr>
                        <a:buSzTx/>
                        <a:buFont typeface="WingDings"/>
                        <a:buNone/>
                        <a:tabLst/>
                      </a:pPr>
                      <a:r>
                        <a:rPr kumimoji="0" lang="nl-NL" sz="1400" b="1" i="0" u="none" strike="noStrike" cap="none" normalizeH="0" baseline="0" dirty="0">
                          <a:ln>
                            <a:noFill/>
                          </a:ln>
                          <a:solidFill>
                            <a:srgbClr val="333333"/>
                          </a:solidFill>
                          <a:effectLst/>
                          <a:latin typeface="Calibri Light"/>
                          <a:cs typeface="Times New Roman" pitchFamily="18" charset="0"/>
                        </a:rPr>
                        <a:t>tegen:</a:t>
                      </a:r>
                    </a:p>
                    <a:p>
                      <a:pPr marL="0" marR="0" lvl="0" indent="0" algn="l" defTabSz="914400" rtl="0" eaLnBrk="1" fontAlgn="base" latinLnBrk="0" hangingPunct="1">
                        <a:lnSpc>
                          <a:spcPct val="100000"/>
                        </a:lnSpc>
                        <a:spcBef>
                          <a:spcPts val="600"/>
                        </a:spcBef>
                        <a:spcAft>
                          <a:spcPts val="0"/>
                        </a:spcAft>
                        <a:buClr>
                          <a:srgbClr val="333333"/>
                        </a:buClr>
                        <a:buSzTx/>
                        <a:buFont typeface="WingDings"/>
                        <a:buNone/>
                        <a:tabLst/>
                      </a:pPr>
                      <a:r>
                        <a:rPr kumimoji="0" lang="nl-NL" sz="1400" b="1" i="0" u="none" strike="noStrike" cap="none" normalizeH="0" baseline="0" dirty="0">
                          <a:ln>
                            <a:noFill/>
                          </a:ln>
                          <a:solidFill>
                            <a:srgbClr val="004992"/>
                          </a:solidFill>
                          <a:effectLst/>
                          <a:latin typeface="Calibri Light"/>
                          <a:cs typeface="Times New Roman" pitchFamily="18" charset="0"/>
                        </a:rPr>
                        <a:t>???</a:t>
                      </a:r>
                      <a:r>
                        <a:rPr kumimoji="0" lang="nl-NL" sz="1400" b="1" i="0" u="none" strike="noStrike" cap="none" normalizeH="0" baseline="0" dirty="0">
                          <a:ln>
                            <a:noFill/>
                          </a:ln>
                          <a:solidFill>
                            <a:srgbClr val="333333"/>
                          </a:solidFill>
                          <a:effectLst/>
                          <a:latin typeface="Calibri Light"/>
                          <a:cs typeface="Times New Roman" pitchFamily="18" charset="0"/>
                        </a:rPr>
                        <a:t> </a:t>
                      </a:r>
                      <a:r>
                        <a:rPr kumimoji="0" lang="nl-NL" sz="1400" b="0" i="0" u="none" strike="noStrike" cap="none" normalizeH="0" baseline="0" dirty="0">
                          <a:ln>
                            <a:noFill/>
                          </a:ln>
                          <a:solidFill>
                            <a:srgbClr val="FFFFFF"/>
                          </a:solidFill>
                          <a:effectLst/>
                          <a:latin typeface="Calibri Light"/>
                          <a:cs typeface="Times New Roman" pitchFamily="18" charset="0"/>
                        </a:rPr>
                        <a:t>De gouden cirkel stond al op de oude verpakking.</a:t>
                      </a:r>
                    </a:p>
                    <a:p>
                      <a:pPr marL="0" marR="0" lvl="0" indent="0" algn="l" defTabSz="914400" rtl="0" eaLnBrk="1" fontAlgn="base" latinLnBrk="0" hangingPunct="1">
                        <a:lnSpc>
                          <a:spcPct val="100000"/>
                        </a:lnSpc>
                        <a:spcBef>
                          <a:spcPts val="600"/>
                        </a:spcBef>
                        <a:spcAft>
                          <a:spcPts val="0"/>
                        </a:spcAft>
                        <a:buClr>
                          <a:srgbClr val="333333"/>
                        </a:buClr>
                        <a:buSzTx/>
                        <a:buFont typeface="WingDings"/>
                        <a:buNone/>
                        <a:tabLst/>
                      </a:pPr>
                      <a:r>
                        <a:rPr kumimoji="0" lang="nl-NL" sz="1400" b="0" i="0" u="none" strike="noStrike" cap="none" normalizeH="0" baseline="0" dirty="0">
                          <a:ln>
                            <a:noFill/>
                          </a:ln>
                          <a:solidFill>
                            <a:srgbClr val="FFFFFF"/>
                          </a:solidFill>
                          <a:effectLst/>
                          <a:latin typeface="Calibri Light"/>
                          <a:cs typeface="Times New Roman" pitchFamily="18" charset="0"/>
                        </a:rPr>
                        <a:t>Het ontwerp was al veranderd in 1940/1941 – om markttechnische redenen – en de atoomaanval vond plaats in 1945.</a:t>
                      </a:r>
                    </a:p>
                    <a:p>
                      <a:pPr marL="0" marR="0" lvl="0" indent="0" algn="l" defTabSz="914400" rtl="0" eaLnBrk="1" fontAlgn="base" latinLnBrk="0" hangingPunct="1">
                        <a:lnSpc>
                          <a:spcPct val="100000"/>
                        </a:lnSpc>
                        <a:spcBef>
                          <a:spcPts val="600"/>
                        </a:spcBef>
                        <a:spcAft>
                          <a:spcPts val="0"/>
                        </a:spcAft>
                        <a:buClr>
                          <a:srgbClr val="333333"/>
                        </a:buClr>
                        <a:buSzTx/>
                        <a:buFont typeface="WingDings"/>
                        <a:buNone/>
                        <a:tabLst/>
                      </a:pPr>
                      <a:r>
                        <a:rPr kumimoji="0" lang="nl-NL" sz="1400" b="0" i="0" u="none" strike="noStrike" cap="none" normalizeH="0" baseline="0" dirty="0">
                          <a:ln>
                            <a:noFill/>
                          </a:ln>
                          <a:solidFill>
                            <a:srgbClr val="FFFFFF"/>
                          </a:solidFill>
                          <a:effectLst/>
                          <a:latin typeface="Calibri Light"/>
                          <a:cs typeface="Times New Roman" pitchFamily="18" charset="0"/>
                        </a:rPr>
                        <a:t>De merknaam werd vastgesteld in de tijd van de goudzoekers. De naam “Lucky Strike” is geregistreerd sinds 1871. Op het eerste tabaksblik stond een hamer wijzend naar de hemel – een symbool van de “</a:t>
                      </a:r>
                      <a:r>
                        <a:rPr kumimoji="0" lang="nl-NL" sz="1400" b="0" i="0" u="none" strike="noStrike" cap="none" normalizeH="0" baseline="0" dirty="0" err="1">
                          <a:ln>
                            <a:noFill/>
                          </a:ln>
                          <a:solidFill>
                            <a:srgbClr val="FFFFFF"/>
                          </a:solidFill>
                          <a:effectLst/>
                          <a:latin typeface="Calibri Light"/>
                          <a:cs typeface="Times New Roman" pitchFamily="18" charset="0"/>
                        </a:rPr>
                        <a:t>lucky</a:t>
                      </a:r>
                      <a:r>
                        <a:rPr kumimoji="0" lang="nl-NL" sz="1400" b="0" i="0" u="none" strike="noStrike" cap="none" normalizeH="0" baseline="0" dirty="0">
                          <a:ln>
                            <a:noFill/>
                          </a:ln>
                          <a:solidFill>
                            <a:srgbClr val="FFFFFF"/>
                          </a:solidFill>
                          <a:effectLst/>
                          <a:latin typeface="Calibri Light"/>
                          <a:cs typeface="Times New Roman" pitchFamily="18" charset="0"/>
                        </a:rPr>
                        <a:t> strike” van een gouddelver.</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3" name="Caption_492547"/>
          <p:cNvSpPr txBox="1">
            <a:spLocks noChangeArrowheads="1"/>
          </p:cNvSpPr>
          <p:nvPr/>
        </p:nvSpPr>
        <p:spPr bwMode="auto">
          <a:xfrm>
            <a:off x="408955" y="2204864"/>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nl-NL" altLang="de-DE" sz="2000" b="0" dirty="0">
                <a:solidFill>
                  <a:srgbClr val="333333"/>
                </a:solidFill>
                <a:latin typeface="Calibri Light"/>
              </a:rPr>
              <a:t>Bestaat er een verband tussen het </a:t>
            </a:r>
            <a:r>
              <a:rPr lang="nl-NL" altLang="de-DE" sz="2000" b="0">
                <a:solidFill>
                  <a:srgbClr val="333333"/>
                </a:solidFill>
                <a:latin typeface="Calibri Light"/>
              </a:rPr>
              <a:t>sigarettenmerk “Lucky Strike” </a:t>
            </a:r>
            <a:r>
              <a:rPr lang="nl-NL" altLang="de-DE" sz="2000" b="0" dirty="0">
                <a:solidFill>
                  <a:srgbClr val="333333"/>
                </a:solidFill>
                <a:latin typeface="Calibri Light"/>
              </a:rPr>
              <a:t>en de atoomaanval op Japan? </a:t>
            </a:r>
            <a:endParaRPr lang="de-DE" altLang="de-DE" sz="2000" dirty="0">
              <a:solidFill>
                <a:srgbClr val="333333"/>
              </a:solidFill>
              <a:latin typeface="Calibri Light"/>
            </a:endParaRPr>
          </a:p>
        </p:txBody>
      </p:sp>
      <p:pic>
        <p:nvPicPr>
          <p:cNvPr id="15" name="Picture 41" descr="06-02-11_japan-flag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7399" y="5516840"/>
            <a:ext cx="1188720" cy="792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3" descr="Lucky Strike - Oiseau `3`- flickr-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557379" y="3356992"/>
            <a:ext cx="150876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9647956" y="6309320"/>
            <a:ext cx="13276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600">
                <a:latin typeface="Calibri Light"/>
              </a:rPr>
              <a:t> Japanse vlag?</a:t>
            </a:r>
            <a:endParaRPr lang="de-DE" altLang="de-DE" sz="1600" dirty="0">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7 - Overhaaste conclusies II</a:t>
            </a:r>
            <a:endParaRPr lang="de-DE"/>
          </a:p>
        </p:txBody>
      </p:sp>
      <p:sp>
        <p:nvSpPr>
          <p:cNvPr id="7" name="Slide Number Placeholder 6"/>
          <p:cNvSpPr>
            <a:spLocks noGrp="1"/>
          </p:cNvSpPr>
          <p:nvPr>
            <p:ph type="sldNum" sz="quarter" idx="12"/>
          </p:nvPr>
        </p:nvSpPr>
        <p:spPr/>
        <p:txBody>
          <a:bodyPr/>
          <a:lstStyle/>
          <a:p>
            <a:pPr>
              <a:defRPr/>
            </a:pPr>
            <a:fld id="{48F989B4-DDA0-4682-B089-11AB26A50E43}" type="slidenum">
              <a:rPr lang="de-DE" altLang="de-DE" smtClean="0"/>
              <a:pPr>
                <a:defRPr/>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solidFill>
                  <a:srgbClr val="004992"/>
                </a:solidFill>
                <a:latin typeface="Calibri Light"/>
              </a:rPr>
              <a:t>Overhaaste</a:t>
            </a:r>
            <a:r>
              <a:rPr lang="en-US" sz="3600" dirty="0">
                <a:solidFill>
                  <a:srgbClr val="004992"/>
                </a:solidFill>
                <a:latin typeface="Calibri Light"/>
              </a:rPr>
              <a:t> </a:t>
            </a:r>
            <a:r>
              <a:rPr lang="en-US" sz="3600" dirty="0" err="1">
                <a:solidFill>
                  <a:srgbClr val="004992"/>
                </a:solidFill>
                <a:latin typeface="Calibri Light"/>
              </a:rPr>
              <a:t>conclusies</a:t>
            </a:r>
            <a:r>
              <a:rPr lang="en-US" sz="3600" dirty="0">
                <a:solidFill>
                  <a:srgbClr val="004992"/>
                </a:solidFill>
                <a:latin typeface="Calibri Light"/>
              </a:rPr>
              <a:t>, </a:t>
            </a:r>
            <a:r>
              <a:rPr lang="en-US" sz="3600" dirty="0" err="1">
                <a:solidFill>
                  <a:srgbClr val="004992"/>
                </a:solidFill>
                <a:latin typeface="Calibri Light"/>
              </a:rPr>
              <a:t>voorbeeld</a:t>
            </a:r>
            <a:r>
              <a:rPr lang="en-US" sz="3600" dirty="0">
                <a:solidFill>
                  <a:srgbClr val="004992"/>
                </a:solidFill>
                <a:latin typeface="Calibri Light"/>
              </a:rPr>
              <a:t> </a:t>
            </a:r>
            <a:br>
              <a:rPr lang="en-US" sz="3600" dirty="0">
                <a:solidFill>
                  <a:srgbClr val="004992"/>
                </a:solidFill>
                <a:latin typeface="Calibri Light"/>
              </a:rPr>
            </a:br>
            <a:r>
              <a:rPr lang="en-US" dirty="0">
                <a:solidFill>
                  <a:srgbClr val="004992"/>
                </a:solidFill>
                <a:latin typeface="Calibri Light"/>
              </a:rPr>
              <a:t>- </a:t>
            </a:r>
            <a:r>
              <a:rPr lang="en-US" dirty="0" err="1">
                <a:solidFill>
                  <a:srgbClr val="004992"/>
                </a:solidFill>
                <a:latin typeface="Calibri Light"/>
              </a:rPr>
              <a:t>geruchten</a:t>
            </a:r>
            <a:r>
              <a:rPr lang="en-US" dirty="0">
                <a:solidFill>
                  <a:srgbClr val="004992"/>
                </a:solidFill>
                <a:latin typeface="Calibri Light"/>
              </a:rPr>
              <a:t> -</a:t>
            </a:r>
          </a:p>
        </p:txBody>
      </p:sp>
      <p:graphicFrame>
        <p:nvGraphicFramePr>
          <p:cNvPr id="12" name="Group 26"/>
          <p:cNvGraphicFramePr>
            <a:graphicFrameLocks noGrp="1"/>
          </p:cNvGraphicFramePr>
          <p:nvPr>
            <p:extLst>
              <p:ext uri="{D42A27DB-BD31-4B8C-83A1-F6EECF244321}">
                <p14:modId xmlns:p14="http://schemas.microsoft.com/office/powerpoint/2010/main" val="752668450"/>
              </p:ext>
            </p:extLst>
          </p:nvPr>
        </p:nvGraphicFramePr>
        <p:xfrm>
          <a:off x="408955" y="2593534"/>
          <a:ext cx="11376000" cy="4145286"/>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6250625">
                  <a:extLst>
                    <a:ext uri="{9D8B030D-6E8A-4147-A177-3AD203B41FA5}">
                      <a16:colId xmlns:a16="http://schemas.microsoft.com/office/drawing/2014/main" val="20001"/>
                    </a:ext>
                  </a:extLst>
                </a:gridCol>
                <a:gridCol w="2771044">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Gerucht</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es-ES" sz="2000" b="0" i="0" u="none" strike="noStrike" cap="none" normalizeH="0" baseline="0" dirty="0" err="1">
                          <a:ln>
                            <a:noFill/>
                          </a:ln>
                          <a:solidFill>
                            <a:srgbClr val="000000"/>
                          </a:solidFill>
                          <a:effectLst/>
                          <a:latin typeface="Calibri Light"/>
                          <a:cs typeface="Times New Roman" pitchFamily="18" charset="0"/>
                        </a:rPr>
                        <a:t>voor</a:t>
                      </a:r>
                      <a:r>
                        <a:rPr kumimoji="0" lang="es-ES" sz="2000" b="0" i="0" u="none" strike="noStrike" cap="none" normalizeH="0" baseline="0" dirty="0">
                          <a:ln>
                            <a:noFill/>
                          </a:ln>
                          <a:solidFill>
                            <a:srgbClr val="000000"/>
                          </a:solidFill>
                          <a:effectLst/>
                          <a:latin typeface="Calibri Light"/>
                          <a:cs typeface="Times New Roman" pitchFamily="18" charset="0"/>
                        </a:rPr>
                        <a:t> &amp; </a:t>
                      </a:r>
                      <a:r>
                        <a:rPr kumimoji="0" lang="es-ES" sz="2000" b="0" i="0" u="none" strike="noStrike" cap="none" normalizeH="0" baseline="0" dirty="0" err="1">
                          <a:ln>
                            <a:noFill/>
                          </a:ln>
                          <a:solidFill>
                            <a:srgbClr val="000000"/>
                          </a:solidFill>
                          <a:effectLst/>
                          <a:latin typeface="Calibri Light"/>
                          <a:cs typeface="Times New Roman" pitchFamily="18" charset="0"/>
                        </a:rPr>
                        <a:t>tegen</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“bewijsstuk”</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0">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nl-NL" sz="1800" b="0" i="0" u="none" strike="noStrike" cap="none" normalizeH="0" baseline="0" dirty="0">
                          <a:ln>
                            <a:noFill/>
                          </a:ln>
                          <a:solidFill>
                            <a:srgbClr val="333333"/>
                          </a:solidFill>
                          <a:effectLst/>
                          <a:latin typeface="Calibri Light"/>
                          <a:cs typeface="Times New Roman" pitchFamily="18" charset="0"/>
                        </a:rPr>
                        <a:t>Het ontwerp van de verpakking leidde steeds weer tot geruchten dat het </a:t>
                      </a:r>
                      <a:r>
                        <a:rPr kumimoji="0" lang="nl-NL" sz="1800" b="0" i="0" u="none" strike="noStrike" cap="none" normalizeH="0" baseline="0">
                          <a:ln>
                            <a:noFill/>
                          </a:ln>
                          <a:solidFill>
                            <a:srgbClr val="333333"/>
                          </a:solidFill>
                          <a:effectLst/>
                          <a:latin typeface="Calibri Light"/>
                          <a:cs typeface="Times New Roman" pitchFamily="18" charset="0"/>
                        </a:rPr>
                        <a:t>merk “Lucky Strike” </a:t>
                      </a:r>
                      <a:r>
                        <a:rPr kumimoji="0" lang="nl-NL" sz="1800" b="0" i="0" u="none" strike="noStrike" cap="none" normalizeH="0" baseline="0" dirty="0">
                          <a:ln>
                            <a:noFill/>
                          </a:ln>
                          <a:solidFill>
                            <a:srgbClr val="333333"/>
                          </a:solidFill>
                          <a:effectLst/>
                          <a:latin typeface="Calibri Light"/>
                          <a:cs typeface="Times New Roman" pitchFamily="18" charset="0"/>
                        </a:rPr>
                        <a:t>iets te maken had met de atoomaanval op Japan. </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ts val="0"/>
                        </a:spcAft>
                        <a:buClr>
                          <a:srgbClr val="336699"/>
                        </a:buClr>
                        <a:buSzTx/>
                        <a:buFontTx/>
                        <a:buNone/>
                        <a:tabLst/>
                      </a:pPr>
                      <a:r>
                        <a:rPr kumimoji="0" lang="nl-NL" sz="1400" b="1" i="0" u="none" strike="noStrike" cap="none" normalizeH="0" baseline="0" dirty="0">
                          <a:ln>
                            <a:noFill/>
                          </a:ln>
                          <a:solidFill>
                            <a:srgbClr val="333333"/>
                          </a:solidFill>
                          <a:effectLst/>
                          <a:latin typeface="Calibri Light"/>
                          <a:cs typeface="Times New Roman" pitchFamily="18" charset="0"/>
                        </a:rPr>
                        <a:t>voor:</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nl-NL" sz="1400" b="0" i="0" u="none" strike="noStrike" cap="none" normalizeH="0" baseline="0" dirty="0">
                          <a:ln>
                            <a:noFill/>
                          </a:ln>
                          <a:solidFill>
                            <a:srgbClr val="333333"/>
                          </a:solidFill>
                          <a:effectLst/>
                          <a:latin typeface="Calibri Light"/>
                          <a:cs typeface="Times New Roman" pitchFamily="18" charset="0"/>
                        </a:rPr>
                        <a:t>De Japanse vlag bevat – net als de verpakking- een rode cirkel tegen een witte achtergrond.</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nl-NL" sz="1400" b="0" i="0" u="none" strike="noStrike" cap="none" normalizeH="0" baseline="0" dirty="0">
                          <a:ln>
                            <a:noFill/>
                          </a:ln>
                          <a:solidFill>
                            <a:srgbClr val="333333"/>
                          </a:solidFill>
                          <a:effectLst/>
                          <a:latin typeface="Calibri Light"/>
                          <a:cs typeface="Times New Roman" pitchFamily="18" charset="0"/>
                        </a:rPr>
                        <a:t>De gouden cirkel zou radioactieve straling kunnen voorstellen.</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nl-NL" sz="1400" b="0" i="0" u="none" strike="noStrike" cap="none" normalizeH="0" baseline="0">
                          <a:ln>
                            <a:noFill/>
                          </a:ln>
                          <a:solidFill>
                            <a:srgbClr val="333333"/>
                          </a:solidFill>
                          <a:effectLst/>
                          <a:latin typeface="Calibri Light"/>
                          <a:cs typeface="Times New Roman" pitchFamily="18" charset="0"/>
                        </a:rPr>
                        <a:t>“Lucky Strike” </a:t>
                      </a:r>
                      <a:r>
                        <a:rPr kumimoji="0" lang="nl-NL" sz="1400" b="0" i="0" u="none" strike="noStrike" cap="none" normalizeH="0" baseline="0" dirty="0">
                          <a:ln>
                            <a:noFill/>
                          </a:ln>
                          <a:solidFill>
                            <a:srgbClr val="333333"/>
                          </a:solidFill>
                          <a:effectLst/>
                          <a:latin typeface="Calibri Light"/>
                          <a:cs typeface="Times New Roman" pitchFamily="18" charset="0"/>
                        </a:rPr>
                        <a:t>kan worden vertaald </a:t>
                      </a:r>
                      <a:r>
                        <a:rPr kumimoji="0" lang="nl-NL" sz="1400" b="0" i="0" u="none" strike="noStrike" cap="none" normalizeH="0" baseline="0">
                          <a:ln>
                            <a:noFill/>
                          </a:ln>
                          <a:solidFill>
                            <a:srgbClr val="333333"/>
                          </a:solidFill>
                          <a:effectLst/>
                          <a:latin typeface="Calibri Light"/>
                          <a:cs typeface="Times New Roman" pitchFamily="18" charset="0"/>
                        </a:rPr>
                        <a:t>als “successvolle aanval”.</a:t>
                      </a:r>
                      <a:endParaRPr kumimoji="0" lang="nl-NL" sz="1400" b="0" i="0" u="none" strike="noStrike" cap="none" normalizeH="0" baseline="0" dirty="0">
                        <a:ln>
                          <a:noFill/>
                        </a:ln>
                        <a:solidFill>
                          <a:srgbClr val="333333"/>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nl-NL" sz="1400" b="0" i="0" u="none" strike="noStrike" cap="none" normalizeH="0" baseline="0" dirty="0">
                          <a:ln>
                            <a:noFill/>
                          </a:ln>
                          <a:solidFill>
                            <a:srgbClr val="333333"/>
                          </a:solidFill>
                          <a:effectLst/>
                          <a:latin typeface="Calibri Light"/>
                          <a:cs typeface="Times New Roman" pitchFamily="18" charset="0"/>
                        </a:rPr>
                        <a:t>Lucky Strike heeft de verpakking veranderd tijdens de 2e wereldoorlog. Daarvoor was de witte achtergrond groen.</a:t>
                      </a:r>
                    </a:p>
                    <a:p>
                      <a:pPr marL="0" marR="0" lvl="0" indent="0" algn="l" defTabSz="914400" rtl="0" eaLnBrk="1" fontAlgn="base" latinLnBrk="0" hangingPunct="1">
                        <a:lnSpc>
                          <a:spcPct val="100000"/>
                        </a:lnSpc>
                        <a:spcBef>
                          <a:spcPts val="600"/>
                        </a:spcBef>
                        <a:spcAft>
                          <a:spcPts val="0"/>
                        </a:spcAft>
                        <a:buClr>
                          <a:srgbClr val="333333"/>
                        </a:buClr>
                        <a:buSzTx/>
                        <a:buFont typeface="WingDings"/>
                        <a:buNone/>
                        <a:tabLst/>
                      </a:pPr>
                      <a:r>
                        <a:rPr kumimoji="0" lang="nl-NL" sz="1400" b="1" i="0" u="none" strike="noStrike" cap="none" normalizeH="0" baseline="0" dirty="0">
                          <a:ln>
                            <a:noFill/>
                          </a:ln>
                          <a:solidFill>
                            <a:srgbClr val="333333"/>
                          </a:solidFill>
                          <a:effectLst/>
                          <a:latin typeface="Calibri Light"/>
                          <a:cs typeface="Times New Roman" pitchFamily="18" charset="0"/>
                        </a:rPr>
                        <a:t>tegen:</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nl-NL" sz="1400" b="0" i="0" u="none" strike="noStrike" cap="none" normalizeH="0" baseline="0" dirty="0">
                          <a:ln>
                            <a:noFill/>
                          </a:ln>
                          <a:solidFill>
                            <a:srgbClr val="333333"/>
                          </a:solidFill>
                          <a:effectLst/>
                          <a:latin typeface="Calibri Light"/>
                          <a:cs typeface="Times New Roman" pitchFamily="18" charset="0"/>
                        </a:rPr>
                        <a:t>De gouden cirkel stond al op de oude verpakking.</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nl-NL" sz="1400" b="0" i="0" u="none" strike="noStrike" cap="none" normalizeH="0" baseline="0" dirty="0">
                          <a:ln>
                            <a:noFill/>
                          </a:ln>
                          <a:solidFill>
                            <a:srgbClr val="333333"/>
                          </a:solidFill>
                          <a:effectLst/>
                          <a:latin typeface="Calibri Light"/>
                          <a:cs typeface="Times New Roman" pitchFamily="18" charset="0"/>
                        </a:rPr>
                        <a:t>Het ontwerp was al veranderd in 1940/1941 – om markttechnische redenen – en de atoomaanval vond plaats in 1945.</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nl-NL" sz="1400" b="0" i="0" u="none" strike="noStrike" cap="none" normalizeH="0" baseline="0" dirty="0">
                          <a:ln>
                            <a:noFill/>
                          </a:ln>
                          <a:solidFill>
                            <a:srgbClr val="333333"/>
                          </a:solidFill>
                          <a:effectLst/>
                          <a:latin typeface="Calibri Light"/>
                          <a:cs typeface="Times New Roman" pitchFamily="18" charset="0"/>
                        </a:rPr>
                        <a:t>De merknaam werd vastgesteld in de tijd van de goudzoekers. De </a:t>
                      </a:r>
                      <a:r>
                        <a:rPr kumimoji="0" lang="nl-NL" sz="1400" b="0" i="0" u="none" strike="noStrike" cap="none" normalizeH="0" baseline="0">
                          <a:ln>
                            <a:noFill/>
                          </a:ln>
                          <a:solidFill>
                            <a:srgbClr val="333333"/>
                          </a:solidFill>
                          <a:effectLst/>
                          <a:latin typeface="Calibri Light"/>
                          <a:cs typeface="Times New Roman" pitchFamily="18" charset="0"/>
                        </a:rPr>
                        <a:t>naam “Lucky Strike” </a:t>
                      </a:r>
                      <a:r>
                        <a:rPr kumimoji="0" lang="nl-NL" sz="1400" b="0" i="0" u="none" strike="noStrike" cap="none" normalizeH="0" baseline="0" dirty="0">
                          <a:ln>
                            <a:noFill/>
                          </a:ln>
                          <a:solidFill>
                            <a:srgbClr val="333333"/>
                          </a:solidFill>
                          <a:effectLst/>
                          <a:latin typeface="Calibri Light"/>
                          <a:cs typeface="Times New Roman" pitchFamily="18" charset="0"/>
                        </a:rPr>
                        <a:t>is geregistreerd sinds 1871. Op het eerste tabaksblik stond een hamer wijzend naar de hemel – een symbool van </a:t>
                      </a:r>
                      <a:r>
                        <a:rPr kumimoji="0" lang="nl-NL" sz="1400" b="0" i="0" u="none" strike="noStrike" cap="none" normalizeH="0" baseline="0">
                          <a:ln>
                            <a:noFill/>
                          </a:ln>
                          <a:solidFill>
                            <a:srgbClr val="333333"/>
                          </a:solidFill>
                          <a:effectLst/>
                          <a:latin typeface="Calibri Light"/>
                          <a:cs typeface="Times New Roman" pitchFamily="18" charset="0"/>
                        </a:rPr>
                        <a:t>de “lucky strike” </a:t>
                      </a:r>
                      <a:r>
                        <a:rPr kumimoji="0" lang="nl-NL" sz="1400" b="0" i="0" u="none" strike="noStrike" cap="none" normalizeH="0" baseline="0" dirty="0">
                          <a:ln>
                            <a:noFill/>
                          </a:ln>
                          <a:solidFill>
                            <a:srgbClr val="333333"/>
                          </a:solidFill>
                          <a:effectLst/>
                          <a:latin typeface="Calibri Light"/>
                          <a:cs typeface="Times New Roman" pitchFamily="18" charset="0"/>
                        </a:rPr>
                        <a:t>van een gouddelver.</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3" name="Caption_492547"/>
          <p:cNvSpPr txBox="1">
            <a:spLocks noChangeArrowheads="1"/>
          </p:cNvSpPr>
          <p:nvPr/>
        </p:nvSpPr>
        <p:spPr bwMode="auto">
          <a:xfrm>
            <a:off x="408955" y="2204864"/>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nl-NL" altLang="de-DE" sz="2000" b="0" dirty="0">
                <a:solidFill>
                  <a:srgbClr val="333333"/>
                </a:solidFill>
                <a:latin typeface="Calibri Light"/>
              </a:rPr>
              <a:t>Bestaat er een verband tussen het </a:t>
            </a:r>
            <a:r>
              <a:rPr lang="nl-NL" altLang="de-DE" sz="2000" b="0">
                <a:solidFill>
                  <a:srgbClr val="333333"/>
                </a:solidFill>
                <a:latin typeface="Calibri Light"/>
              </a:rPr>
              <a:t>sigarettenmerk “Lucky Strike” </a:t>
            </a:r>
            <a:r>
              <a:rPr lang="nl-NL" altLang="de-DE" sz="2000" b="0" dirty="0">
                <a:solidFill>
                  <a:srgbClr val="333333"/>
                </a:solidFill>
                <a:latin typeface="Calibri Light"/>
              </a:rPr>
              <a:t>en de atoomaanval op Japan? </a:t>
            </a:r>
            <a:endParaRPr lang="de-DE" altLang="de-DE" sz="2000" dirty="0">
              <a:solidFill>
                <a:srgbClr val="333333"/>
              </a:solidFill>
              <a:latin typeface="Calibri Light"/>
            </a:endParaRPr>
          </a:p>
        </p:txBody>
      </p:sp>
      <p:pic>
        <p:nvPicPr>
          <p:cNvPr id="15" name="Picture 41" descr="06-02-11_japan-flag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7399" y="5516840"/>
            <a:ext cx="1188720" cy="792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3" descr="Lucky Strike - Oiseau `3`- flickr-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557379" y="3356992"/>
            <a:ext cx="150876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9647956" y="6309320"/>
            <a:ext cx="13276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600">
                <a:latin typeface="Calibri Light"/>
              </a:rPr>
              <a:t> Japanse vlag?</a:t>
            </a:r>
            <a:endParaRPr lang="de-DE" altLang="de-DE" sz="1600" dirty="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15</a:t>
            </a:fld>
            <a:endParaRPr lang="de-DE" altLang="de-DE"/>
          </a:p>
        </p:txBody>
      </p:sp>
    </p:spTree>
    <p:extLst>
      <p:ext uri="{BB962C8B-B14F-4D97-AF65-F5344CB8AC3E}">
        <p14:creationId xmlns:p14="http://schemas.microsoft.com/office/powerpoint/2010/main" val="8409981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45" descr="Lucky Strike - Oiseau `3`- flickr-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6962" y="2791271"/>
            <a:ext cx="24003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solidFill>
                  <a:srgbClr val="004992"/>
                </a:solidFill>
                <a:latin typeface="Calibri Light"/>
              </a:rPr>
              <a:t>Overhaaste</a:t>
            </a:r>
            <a:r>
              <a:rPr lang="en-US" sz="3600" dirty="0">
                <a:solidFill>
                  <a:srgbClr val="004992"/>
                </a:solidFill>
                <a:latin typeface="Calibri Light"/>
              </a:rPr>
              <a:t> </a:t>
            </a:r>
            <a:r>
              <a:rPr lang="en-US" sz="3600" dirty="0" err="1">
                <a:solidFill>
                  <a:srgbClr val="004992"/>
                </a:solidFill>
                <a:latin typeface="Calibri Light"/>
              </a:rPr>
              <a:t>conclusies</a:t>
            </a:r>
            <a:r>
              <a:rPr lang="en-US" sz="3600" dirty="0">
                <a:solidFill>
                  <a:srgbClr val="004992"/>
                </a:solidFill>
                <a:latin typeface="Calibri Light"/>
              </a:rPr>
              <a:t>, </a:t>
            </a:r>
            <a:r>
              <a:rPr lang="en-US" sz="3600" dirty="0" err="1">
                <a:solidFill>
                  <a:srgbClr val="004992"/>
                </a:solidFill>
                <a:latin typeface="Calibri Light"/>
              </a:rPr>
              <a:t>voorbeeld</a:t>
            </a:r>
            <a:br>
              <a:rPr lang="en-US" sz="3600" dirty="0">
                <a:solidFill>
                  <a:srgbClr val="004992"/>
                </a:solidFill>
                <a:latin typeface="Calibri Light"/>
              </a:rPr>
            </a:br>
            <a:r>
              <a:rPr lang="en-US" dirty="0">
                <a:solidFill>
                  <a:srgbClr val="004992"/>
                </a:solidFill>
                <a:latin typeface="Calibri Light"/>
              </a:rPr>
              <a:t>- </a:t>
            </a:r>
            <a:r>
              <a:rPr lang="en-US" dirty="0" err="1">
                <a:solidFill>
                  <a:srgbClr val="004992"/>
                </a:solidFill>
                <a:latin typeface="Calibri Light"/>
              </a:rPr>
              <a:t>geruchten</a:t>
            </a:r>
            <a:r>
              <a:rPr lang="en-US" dirty="0">
                <a:solidFill>
                  <a:srgbClr val="004992"/>
                </a:solidFill>
                <a:latin typeface="Calibri Light"/>
              </a:rPr>
              <a:t> -</a:t>
            </a:r>
          </a:p>
        </p:txBody>
      </p:sp>
      <p:sp>
        <p:nvSpPr>
          <p:cNvPr id="3" name="Content Placeholder 2"/>
          <p:cNvSpPr>
            <a:spLocks noGrp="1"/>
          </p:cNvSpPr>
          <p:nvPr>
            <p:ph idx="1"/>
          </p:nvPr>
        </p:nvSpPr>
        <p:spPr/>
        <p:txBody>
          <a:bodyPr/>
          <a:lstStyle/>
          <a:p>
            <a:pPr lvl="0" defTabSz="914400" fontAlgn="base"/>
            <a:r>
              <a:rPr lang="de-DE" altLang="de-DE" sz="2400" dirty="0">
                <a:solidFill>
                  <a:srgbClr val="333333"/>
                </a:solidFill>
                <a:latin typeface="Calibri Light"/>
                <a:ea typeface="MS PGothic" panose="020B0600070205080204" pitchFamily="34" charset="-128"/>
              </a:rPr>
              <a:t>Bestaat er een verband tussen het </a:t>
            </a:r>
            <a:r>
              <a:rPr lang="de-DE" altLang="de-DE" sz="2400">
                <a:solidFill>
                  <a:srgbClr val="333333"/>
                </a:solidFill>
                <a:latin typeface="Calibri Light"/>
                <a:ea typeface="MS PGothic" panose="020B0600070205080204" pitchFamily="34" charset="-128"/>
              </a:rPr>
              <a:t>sigarettenmerk </a:t>
            </a:r>
            <a:r>
              <a:rPr lang="en-US" altLang="nl-NL" sz="2400">
                <a:solidFill>
                  <a:srgbClr val="333333"/>
                </a:solidFill>
                <a:latin typeface="Calibri Light"/>
                <a:ea typeface="MS PGothic" panose="020B0600070205080204" pitchFamily="34" charset="-128"/>
              </a:rPr>
              <a:t>“</a:t>
            </a:r>
            <a:r>
              <a:rPr lang="de-DE" altLang="ja-JP" sz="2400">
                <a:solidFill>
                  <a:srgbClr val="333333"/>
                </a:solidFill>
                <a:latin typeface="Calibri Light"/>
                <a:ea typeface="MS PGothic" panose="020B0600070205080204" pitchFamily="34" charset="-128"/>
              </a:rPr>
              <a:t>Lucky Strike</a:t>
            </a:r>
            <a:r>
              <a:rPr lang="en-US" altLang="nl-NL" sz="2400">
                <a:solidFill>
                  <a:srgbClr val="333333"/>
                </a:solidFill>
                <a:latin typeface="Calibri Light"/>
                <a:ea typeface="MS PGothic" panose="020B0600070205080204" pitchFamily="34" charset="-128"/>
              </a:rPr>
              <a:t>”</a:t>
            </a:r>
            <a:r>
              <a:rPr lang="en-US" altLang="ja-JP" sz="2400">
                <a:solidFill>
                  <a:srgbClr val="333333"/>
                </a:solidFill>
                <a:latin typeface="Calibri Light"/>
                <a:ea typeface="MS PGothic" panose="020B0600070205080204" pitchFamily="34" charset="-128"/>
              </a:rPr>
              <a:t> </a:t>
            </a:r>
            <a:r>
              <a:rPr lang="en-US" altLang="ja-JP" sz="2400" dirty="0" err="1">
                <a:solidFill>
                  <a:srgbClr val="333333"/>
                </a:solidFill>
                <a:latin typeface="Calibri Light"/>
                <a:ea typeface="MS PGothic" panose="020B0600070205080204" pitchFamily="34" charset="-128"/>
              </a:rPr>
              <a:t>en</a:t>
            </a:r>
            <a:r>
              <a:rPr lang="en-US" altLang="ja-JP" sz="2400" dirty="0">
                <a:solidFill>
                  <a:srgbClr val="333333"/>
                </a:solidFill>
                <a:latin typeface="Calibri Light"/>
                <a:ea typeface="MS PGothic" panose="020B0600070205080204" pitchFamily="34" charset="-128"/>
              </a:rPr>
              <a:t> de </a:t>
            </a:r>
            <a:r>
              <a:rPr lang="en-US" altLang="ja-JP" sz="2400" dirty="0" err="1">
                <a:solidFill>
                  <a:srgbClr val="333333"/>
                </a:solidFill>
                <a:latin typeface="Calibri Light"/>
                <a:ea typeface="MS PGothic" panose="020B0600070205080204" pitchFamily="34" charset="-128"/>
              </a:rPr>
              <a:t>atoomaanval</a:t>
            </a:r>
            <a:r>
              <a:rPr lang="en-US" altLang="ja-JP" sz="2400" dirty="0">
                <a:solidFill>
                  <a:srgbClr val="333333"/>
                </a:solidFill>
                <a:latin typeface="Calibri Light"/>
                <a:ea typeface="MS PGothic" panose="020B0600070205080204" pitchFamily="34" charset="-128"/>
              </a:rPr>
              <a:t> op</a:t>
            </a:r>
            <a:r>
              <a:rPr lang="de-DE" altLang="ja-JP" sz="2400" dirty="0">
                <a:solidFill>
                  <a:srgbClr val="333333"/>
                </a:solidFill>
                <a:latin typeface="Calibri Light"/>
                <a:ea typeface="MS PGothic" panose="020B0600070205080204" pitchFamily="34" charset="-128"/>
              </a:rPr>
              <a:t> Japan?</a:t>
            </a:r>
            <a:endParaRPr lang="en-US" sz="2400" dirty="0">
              <a:latin typeface="Calibri Light"/>
            </a:endParaRPr>
          </a:p>
        </p:txBody>
      </p:sp>
      <p:sp>
        <p:nvSpPr>
          <p:cNvPr id="10" name="Caption_11"/>
          <p:cNvSpPr txBox="1">
            <a:spLocks noChangeArrowheads="1"/>
          </p:cNvSpPr>
          <p:nvPr/>
        </p:nvSpPr>
        <p:spPr bwMode="auto">
          <a:xfrm>
            <a:off x="5576356" y="5991671"/>
            <a:ext cx="106150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a:latin typeface="Calibri Light"/>
              </a:rPr>
              <a:t>Nee! </a:t>
            </a:r>
            <a:endParaRPr lang="de-DE" altLang="de-DE" sz="2400" dirty="0">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7 - Overhaaste conclusies II</a:t>
            </a:r>
            <a:endParaRPr lang="de-DE"/>
          </a:p>
        </p:txBody>
      </p:sp>
      <p:sp>
        <p:nvSpPr>
          <p:cNvPr id="7" name="Slide Number Placeholder 6"/>
          <p:cNvSpPr>
            <a:spLocks noGrp="1"/>
          </p:cNvSpPr>
          <p:nvPr>
            <p:ph type="sldNum" sz="quarter" idx="12"/>
          </p:nvPr>
        </p:nvSpPr>
        <p:spPr/>
        <p:txBody>
          <a:bodyPr/>
          <a:lstStyle/>
          <a:p>
            <a:pPr>
              <a:defRPr/>
            </a:pPr>
            <a:fld id="{48F989B4-DDA0-4682-B089-11AB26A50E43}" type="slidenum">
              <a:rPr lang="de-DE" altLang="de-DE" smtClean="0"/>
              <a:pPr>
                <a:defRPr/>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ontstaat dit soort vergezochte theorieën?</a:t>
            </a:r>
            <a:endParaRPr lang="en-US" sz="3600">
              <a:latin typeface="Calibri Light"/>
            </a:endParaRPr>
          </a:p>
        </p:txBody>
      </p:sp>
      <p:sp>
        <p:nvSpPr>
          <p:cNvPr id="3" name="Content Placeholder 2"/>
          <p:cNvSpPr>
            <a:spLocks noGrp="1"/>
          </p:cNvSpPr>
          <p:nvPr>
            <p:ph idx="1"/>
          </p:nvPr>
        </p:nvSpPr>
        <p:spPr/>
        <p:txBody>
          <a:bodyPr/>
          <a:lstStyle/>
          <a:p>
            <a:pPr lvl="0" defTabSz="914400" fontAlgn="base"/>
            <a:r>
              <a:rPr lang="en-US" altLang="de-DE" sz="2400">
                <a:solidFill>
                  <a:srgbClr val="333333"/>
                </a:solidFill>
                <a:latin typeface="Calibri Light"/>
                <a:ea typeface="MS PGothic" panose="020B0600070205080204" pitchFamily="34" charset="-128"/>
              </a:rPr>
              <a:t>???</a:t>
            </a:r>
            <a:endParaRPr lang="en-US" sz="240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7 - Overhaaste conclusies II</a:t>
            </a:r>
            <a:endParaRPr lang="de-DE"/>
          </a:p>
        </p:txBody>
      </p:sp>
      <p:sp>
        <p:nvSpPr>
          <p:cNvPr id="7" name="Slide Number Placeholder 6"/>
          <p:cNvSpPr>
            <a:spLocks noGrp="1"/>
          </p:cNvSpPr>
          <p:nvPr>
            <p:ph type="sldNum" sz="quarter" idx="12"/>
          </p:nvPr>
        </p:nvSpPr>
        <p:spPr/>
        <p:txBody>
          <a:bodyPr/>
          <a:lstStyle/>
          <a:p>
            <a:pPr>
              <a:defRPr/>
            </a:pPr>
            <a:fld id="{48F989B4-DDA0-4682-B089-11AB26A50E43}" type="slidenum">
              <a:rPr lang="de-DE" altLang="de-DE" smtClean="0"/>
              <a:pPr>
                <a:defRPr/>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ontstaat dit soort vergezochte theorieën?</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doorgaans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spannender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dan</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realiteit</a:t>
            </a:r>
            <a:r>
              <a:rPr lang="en-US" altLang="de-DE" sz="2400" dirty="0">
                <a:solidFill>
                  <a:srgbClr val="333333"/>
                </a:solidFill>
                <a:latin typeface="Calibri Light"/>
                <a:ea typeface="MS PGothic" panose="020B0600070205080204" pitchFamily="34" charset="-128"/>
              </a:rPr>
              <a:t>.</a:t>
            </a: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vaak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gebaseerd</a:t>
            </a:r>
            <a:r>
              <a:rPr lang="en-US" altLang="de-DE" sz="2400" dirty="0">
                <a:solidFill>
                  <a:srgbClr val="333333"/>
                </a:solidFill>
                <a:latin typeface="Calibri Light"/>
                <a:ea typeface="MS PGothic" panose="020B0600070205080204" pitchFamily="34" charset="-128"/>
              </a:rPr>
              <a:t> op </a:t>
            </a:r>
            <a:r>
              <a:rPr lang="en-US" altLang="de-DE" sz="2400" dirty="0" err="1">
                <a:solidFill>
                  <a:srgbClr val="333333"/>
                </a:solidFill>
                <a:latin typeface="Calibri Light"/>
                <a:ea typeface="MS PGothic" panose="020B0600070205080204" pitchFamily="34" charset="-128"/>
              </a:rPr>
              <a:t>uitspraken</a:t>
            </a:r>
            <a:r>
              <a:rPr lang="en-US" altLang="de-DE" sz="2400" dirty="0">
                <a:solidFill>
                  <a:srgbClr val="333333"/>
                </a:solidFill>
                <a:latin typeface="Calibri Light"/>
                <a:ea typeface="MS PGothic" panose="020B0600070205080204" pitchFamily="34" charset="-128"/>
              </a:rPr>
              <a:t> die </a:t>
            </a:r>
            <a:r>
              <a:rPr lang="en-US" altLang="de-DE" sz="2400" dirty="0" err="1">
                <a:solidFill>
                  <a:srgbClr val="333333"/>
                </a:solidFill>
                <a:latin typeface="Calibri Light"/>
                <a:ea typeface="MS PGothic" panose="020B0600070205080204" pitchFamily="34" charset="-128"/>
              </a:rPr>
              <a:t>moeilijk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controleren</a:t>
            </a:r>
            <a:r>
              <a:rPr lang="en-US" altLang="de-DE" sz="2400" dirty="0">
                <a:solidFill>
                  <a:srgbClr val="333333"/>
                </a:solidFill>
                <a:latin typeface="Calibri Light"/>
                <a:ea typeface="MS PGothic" panose="020B0600070205080204" pitchFamily="34" charset="-128"/>
              </a:rPr>
              <a:t> of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bewijzen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bv</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verpakking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staat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a:t>
            </a:r>
            <a:r>
              <a:rPr lang="en-US" altLang="de-DE" sz="2400" dirty="0">
                <a:solidFill>
                  <a:srgbClr val="333333"/>
                </a:solidFill>
                <a:latin typeface="Calibri Light"/>
                <a:ea typeface="MS PGothic" panose="020B0600070205080204" pitchFamily="34" charset="-128"/>
              </a:rPr>
              <a:t> Japan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gouden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krans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radioactieve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besmetting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worden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klakkeloos</a:t>
            </a:r>
            <a:r>
              <a:rPr lang="en-US" altLang="de-DE" sz="2400" dirty="0">
                <a:solidFill>
                  <a:srgbClr val="333333"/>
                </a:solidFill>
                <a:latin typeface="Calibri Light"/>
                <a:ea typeface="MS PGothic" panose="020B0600070205080204" pitchFamily="34" charset="-128"/>
              </a:rPr>
              <a:t> door </a:t>
            </a:r>
            <a:r>
              <a:rPr lang="en-US" altLang="de-DE" sz="2400" dirty="0" err="1">
                <a:solidFill>
                  <a:srgbClr val="333333"/>
                </a:solidFill>
                <a:latin typeface="Calibri Light"/>
                <a:ea typeface="MS PGothic" panose="020B0600070205080204" pitchFamily="34" charset="-128"/>
              </a:rPr>
              <a:t>mensen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geloofd</a:t>
            </a:r>
            <a:r>
              <a:rPr lang="en-US" altLang="de-DE" sz="2400" dirty="0">
                <a:solidFill>
                  <a:srgbClr val="333333"/>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nl-NL"/>
              <a:t>Metacognitieve Training 7 - Overhaaste conclusies II</a:t>
            </a:r>
            <a:endParaRPr lang="de-DE"/>
          </a:p>
        </p:txBody>
      </p:sp>
      <p:sp>
        <p:nvSpPr>
          <p:cNvPr id="7" name="Slide Number Placeholder 6"/>
          <p:cNvSpPr>
            <a:spLocks noGrp="1"/>
          </p:cNvSpPr>
          <p:nvPr>
            <p:ph type="sldNum" sz="quarter" idx="12"/>
          </p:nvPr>
        </p:nvSpPr>
        <p:spPr/>
        <p:txBody>
          <a:bodyPr/>
          <a:lstStyle/>
          <a:p>
            <a:pPr>
              <a:defRPr/>
            </a:pPr>
            <a:fld id="{48F989B4-DDA0-4682-B089-11AB26A50E43}" type="slidenum">
              <a:rPr lang="de-DE" altLang="de-DE" smtClean="0"/>
              <a:pPr>
                <a:defRPr/>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ontstaat dit soort vergezochte theorieën?</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doorgaans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spannender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dan</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realiteit</a:t>
            </a:r>
            <a:r>
              <a:rPr lang="en-US" altLang="de-DE" sz="2400" dirty="0">
                <a:solidFill>
                  <a:srgbClr val="333333"/>
                </a:solidFill>
                <a:latin typeface="Calibri Light"/>
                <a:ea typeface="MS PGothic" panose="020B0600070205080204" pitchFamily="34" charset="-128"/>
              </a:rPr>
              <a:t>.</a:t>
            </a: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vaak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gebaseerd</a:t>
            </a:r>
            <a:r>
              <a:rPr lang="en-US" altLang="de-DE" sz="2400" dirty="0">
                <a:solidFill>
                  <a:srgbClr val="333333"/>
                </a:solidFill>
                <a:latin typeface="Calibri Light"/>
                <a:ea typeface="MS PGothic" panose="020B0600070205080204" pitchFamily="34" charset="-128"/>
              </a:rPr>
              <a:t> op </a:t>
            </a:r>
            <a:r>
              <a:rPr lang="en-US" altLang="de-DE" sz="2400" dirty="0" err="1">
                <a:solidFill>
                  <a:srgbClr val="333333"/>
                </a:solidFill>
                <a:latin typeface="Calibri Light"/>
                <a:ea typeface="MS PGothic" panose="020B0600070205080204" pitchFamily="34" charset="-128"/>
              </a:rPr>
              <a:t>uitspraken</a:t>
            </a:r>
            <a:r>
              <a:rPr lang="en-US" altLang="de-DE" sz="2400" dirty="0">
                <a:solidFill>
                  <a:srgbClr val="333333"/>
                </a:solidFill>
                <a:latin typeface="Calibri Light"/>
                <a:ea typeface="MS PGothic" panose="020B0600070205080204" pitchFamily="34" charset="-128"/>
              </a:rPr>
              <a:t> die </a:t>
            </a:r>
            <a:r>
              <a:rPr lang="en-US" altLang="de-DE" sz="2400" dirty="0" err="1">
                <a:solidFill>
                  <a:srgbClr val="333333"/>
                </a:solidFill>
                <a:latin typeface="Calibri Light"/>
                <a:ea typeface="MS PGothic" panose="020B0600070205080204" pitchFamily="34" charset="-128"/>
              </a:rPr>
              <a:t>moeilijk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controleren</a:t>
            </a:r>
            <a:r>
              <a:rPr lang="en-US" altLang="de-DE" sz="2400" dirty="0">
                <a:solidFill>
                  <a:srgbClr val="333333"/>
                </a:solidFill>
                <a:latin typeface="Calibri Light"/>
                <a:ea typeface="MS PGothic" panose="020B0600070205080204" pitchFamily="34" charset="-128"/>
              </a:rPr>
              <a:t> of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bewijzen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bv</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verpakking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staat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a:t>
            </a:r>
            <a:r>
              <a:rPr lang="en-US" altLang="de-DE" sz="2400" dirty="0">
                <a:solidFill>
                  <a:srgbClr val="333333"/>
                </a:solidFill>
                <a:latin typeface="Calibri Light"/>
                <a:ea typeface="MS PGothic" panose="020B0600070205080204" pitchFamily="34" charset="-128"/>
              </a:rPr>
              <a:t> Japan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gouden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krans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radioactieve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besmetting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worden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klakkeloos</a:t>
            </a:r>
            <a:r>
              <a:rPr lang="en-US" altLang="de-DE" sz="2400" dirty="0">
                <a:solidFill>
                  <a:srgbClr val="333333"/>
                </a:solidFill>
                <a:latin typeface="Calibri Light"/>
                <a:ea typeface="MS PGothic" panose="020B0600070205080204" pitchFamily="34" charset="-128"/>
              </a:rPr>
              <a:t> door </a:t>
            </a:r>
            <a:r>
              <a:rPr lang="en-US" altLang="de-DE" sz="2400" dirty="0" err="1">
                <a:solidFill>
                  <a:srgbClr val="333333"/>
                </a:solidFill>
                <a:latin typeface="Calibri Light"/>
                <a:ea typeface="MS PGothic" panose="020B0600070205080204" pitchFamily="34" charset="-128"/>
              </a:rPr>
              <a:t>mensen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geloofd</a:t>
            </a:r>
            <a:r>
              <a:rPr lang="en-US" altLang="de-DE" sz="2400" dirty="0">
                <a:solidFill>
                  <a:srgbClr val="333333"/>
                </a:solidFill>
                <a:latin typeface="Calibri Light"/>
                <a:ea typeface="MS PGothic" panose="020B0600070205080204" pitchFamily="34" charset="-128"/>
              </a:rPr>
              <a:t>.</a:t>
            </a: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Alternatieve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verklaringen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worden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uitgesloten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bv</a:t>
            </a:r>
            <a:r>
              <a:rPr lang="en-US" altLang="de-DE" sz="2400" dirty="0">
                <a:solidFill>
                  <a:srgbClr val="333333"/>
                </a:solidFill>
                <a:latin typeface="Calibri Light"/>
                <a:ea typeface="MS PGothic" panose="020B0600070205080204" pitchFamily="34" charset="-128"/>
              </a:rPr>
              <a:t>. </a:t>
            </a:r>
            <a:r>
              <a:rPr lang="en-US" altLang="de-DE" sz="2400" err="1">
                <a:solidFill>
                  <a:srgbClr val="333333"/>
                </a:solidFill>
                <a:latin typeface="Calibri Light"/>
                <a:ea typeface="MS PGothic" panose="020B0600070205080204" pitchFamily="34" charset="-128"/>
              </a:rPr>
              <a:t>dat</a:t>
            </a:r>
            <a:r>
              <a:rPr lang="en-US" altLang="de-DE" sz="2400">
                <a:solidFill>
                  <a:srgbClr val="333333"/>
                </a:solidFill>
                <a:latin typeface="Calibri Light"/>
                <a:ea typeface="MS PGothic" panose="020B0600070205080204" pitchFamily="34" charset="-128"/>
              </a:rPr>
              <a:t> </a:t>
            </a:r>
            <a:r>
              <a:rPr lang="en-US" altLang="nl-NL" sz="2400">
                <a:solidFill>
                  <a:srgbClr val="333333"/>
                </a:solidFill>
                <a:latin typeface="Calibri Light"/>
                <a:ea typeface="MS PGothic" panose="020B0600070205080204" pitchFamily="34" charset="-128"/>
              </a:rPr>
              <a:t>“</a:t>
            </a:r>
            <a:r>
              <a:rPr lang="en-US" altLang="de-DE" sz="2400">
                <a:solidFill>
                  <a:srgbClr val="333333"/>
                </a:solidFill>
                <a:latin typeface="Calibri Light"/>
                <a:ea typeface="MS PGothic" panose="020B0600070205080204" pitchFamily="34" charset="-128"/>
              </a:rPr>
              <a:t>lucky strike</a:t>
            </a:r>
            <a:r>
              <a:rPr lang="en-US" altLang="nl-NL" sz="2400">
                <a:solidFill>
                  <a:srgbClr val="333333"/>
                </a:solidFill>
                <a:latin typeface="Calibri Light"/>
                <a:ea typeface="MS PGothic" panose="020B0600070205080204" pitchFamily="34" charset="-128"/>
              </a:rPr>
              <a:t>”</a:t>
            </a:r>
            <a:r>
              <a:rPr lang="en-US" altLang="de-DE" sz="240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ook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toevalstreffer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betekenen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bij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bijzondere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opgraving</a:t>
            </a:r>
            <a:r>
              <a:rPr lang="en-US" altLang="de-DE" sz="2400" dirty="0">
                <a:solidFill>
                  <a:srgbClr val="333333"/>
                </a:solidFill>
                <a:latin typeface="Calibri Light"/>
                <a:ea typeface="MS PGothic" panose="020B0600070205080204" pitchFamily="34" charset="-128"/>
              </a:rPr>
              <a:t>).</a:t>
            </a: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Geruchten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soms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gebaseerd</a:t>
            </a:r>
            <a:r>
              <a:rPr lang="en-US" altLang="de-DE" sz="2400" dirty="0">
                <a:solidFill>
                  <a:srgbClr val="333333"/>
                </a:solidFill>
                <a:latin typeface="Calibri Light"/>
                <a:ea typeface="MS PGothic" panose="020B0600070205080204" pitchFamily="34" charset="-128"/>
              </a:rPr>
              <a:t> op </a:t>
            </a:r>
            <a:r>
              <a:rPr lang="en-US" altLang="de-DE" sz="2400" dirty="0" err="1">
                <a:solidFill>
                  <a:srgbClr val="333333"/>
                </a:solidFill>
                <a:latin typeface="Calibri Light"/>
                <a:ea typeface="MS PGothic" panose="020B0600070205080204" pitchFamily="34" charset="-128"/>
              </a:rPr>
              <a:t>feiten</a:t>
            </a:r>
            <a:r>
              <a:rPr lang="en-US" altLang="de-DE" sz="2400" dirty="0">
                <a:solidFill>
                  <a:srgbClr val="333333"/>
                </a:solidFill>
                <a:latin typeface="Calibri Light"/>
                <a:ea typeface="MS PGothic" panose="020B0600070205080204" pitchFamily="34" charset="-128"/>
              </a:rPr>
              <a:t> die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hun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verband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getrokken</a:t>
            </a:r>
            <a:r>
              <a:rPr lang="en-US" altLang="de-DE" sz="2400" dirty="0">
                <a:solidFill>
                  <a:srgbClr val="333333"/>
                </a:solidFill>
                <a:latin typeface="Calibri Light"/>
                <a:ea typeface="MS PGothic" panose="020B0600070205080204" pitchFamily="34" charset="-128"/>
              </a:rPr>
              <a:t>. Het </a:t>
            </a:r>
            <a:r>
              <a:rPr lang="en-US" altLang="de-DE" sz="2400" dirty="0" err="1">
                <a:solidFill>
                  <a:srgbClr val="333333"/>
                </a:solidFill>
                <a:latin typeface="Calibri Light"/>
                <a:ea typeface="MS PGothic" panose="020B0600070205080204" pitchFamily="34" charset="-128"/>
              </a:rPr>
              <a:t>belang</a:t>
            </a:r>
            <a:r>
              <a:rPr lang="en-US" altLang="de-DE" sz="2400" dirty="0">
                <a:solidFill>
                  <a:srgbClr val="333333"/>
                </a:solidFill>
                <a:latin typeface="Calibri Light"/>
                <a:ea typeface="MS PGothic" panose="020B0600070205080204" pitchFamily="34" charset="-128"/>
              </a:rPr>
              <a:t> van details </a:t>
            </a:r>
            <a:r>
              <a:rPr lang="en-US" altLang="de-DE" sz="2400" dirty="0" err="1">
                <a:solidFill>
                  <a:srgbClr val="333333"/>
                </a:solidFill>
                <a:latin typeface="Calibri Light"/>
                <a:ea typeface="MS PGothic" panose="020B0600070205080204" pitchFamily="34" charset="-128"/>
              </a:rPr>
              <a:t>wordt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sterk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overdreven</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verpakking</a:t>
            </a:r>
            <a:r>
              <a:rPr lang="en-US" altLang="de-DE" sz="2400" dirty="0">
                <a:solidFill>
                  <a:srgbClr val="333333"/>
                </a:solidFill>
                <a:latin typeface="Calibri Light"/>
                <a:ea typeface="MS PGothic" panose="020B0600070205080204" pitchFamily="34" charset="-128"/>
              </a:rPr>
              <a:t> was </a:t>
            </a:r>
            <a:r>
              <a:rPr lang="en-US" altLang="de-DE" sz="2400" dirty="0" err="1">
                <a:solidFill>
                  <a:srgbClr val="333333"/>
                </a:solidFill>
                <a:latin typeface="Calibri Light"/>
                <a:ea typeface="MS PGothic" panose="020B0600070205080204" pitchFamily="34" charset="-128"/>
              </a:rPr>
              <a:t>weliswaar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veranderd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tijdens</a:t>
            </a:r>
            <a:r>
              <a:rPr lang="en-US" altLang="de-DE" sz="2400" dirty="0">
                <a:solidFill>
                  <a:srgbClr val="333333"/>
                </a:solidFill>
                <a:latin typeface="Calibri Light"/>
                <a:ea typeface="MS PGothic" panose="020B0600070205080204" pitchFamily="34" charset="-128"/>
              </a:rPr>
              <a:t> de 2e </a:t>
            </a:r>
            <a:r>
              <a:rPr lang="en-US" altLang="de-DE" sz="2400" dirty="0" err="1">
                <a:solidFill>
                  <a:srgbClr val="333333"/>
                </a:solidFill>
                <a:latin typeface="Calibri Light"/>
                <a:ea typeface="MS PGothic" panose="020B0600070205080204" pitchFamily="34" charset="-128"/>
              </a:rPr>
              <a:t>wereldoorlog</a:t>
            </a:r>
            <a:r>
              <a:rPr lang="en-US" altLang="de-DE" sz="2400" dirty="0">
                <a:solidFill>
                  <a:srgbClr val="333333"/>
                </a:solidFill>
                <a:latin typeface="Calibri Light"/>
                <a:ea typeface="MS PGothic" panose="020B0600070205080204" pitchFamily="34" charset="-128"/>
              </a:rPr>
              <a:t>, maar </a:t>
            </a:r>
            <a:r>
              <a:rPr lang="en-US" altLang="de-DE" sz="2400" dirty="0" err="1">
                <a:solidFill>
                  <a:srgbClr val="333333"/>
                </a:solidFill>
                <a:latin typeface="Calibri Light"/>
                <a:ea typeface="MS PGothic" panose="020B0600070205080204" pitchFamily="34" charset="-128"/>
              </a:rPr>
              <a:t>dit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zegt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niet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noodzakelijkerwijs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iets</a:t>
            </a:r>
            <a:r>
              <a:rPr lang="en-US" altLang="de-DE" sz="2400" dirty="0">
                <a:solidFill>
                  <a:srgbClr val="333333"/>
                </a:solidFill>
                <a:latin typeface="Calibri Light"/>
                <a:ea typeface="MS PGothic" panose="020B0600070205080204" pitchFamily="34" charset="-128"/>
              </a:rPr>
              <a:t> ten </a:t>
            </a:r>
            <a:r>
              <a:rPr lang="en-US" altLang="de-DE" sz="2400" dirty="0" err="1">
                <a:solidFill>
                  <a:srgbClr val="333333"/>
                </a:solidFill>
                <a:latin typeface="Calibri Light"/>
                <a:ea typeface="MS PGothic" panose="020B0600070205080204" pitchFamily="34" charset="-128"/>
              </a:rPr>
              <a:t>voordele</a:t>
            </a:r>
            <a:r>
              <a:rPr lang="en-US" altLang="de-DE" sz="2400" dirty="0">
                <a:solidFill>
                  <a:srgbClr val="333333"/>
                </a:solidFill>
                <a:latin typeface="Calibri Light"/>
                <a:ea typeface="MS PGothic" panose="020B0600070205080204" pitchFamily="34" charset="-128"/>
              </a:rPr>
              <a:t> van het </a:t>
            </a:r>
            <a:r>
              <a:rPr lang="en-US" altLang="de-DE" sz="2400" dirty="0" err="1">
                <a:solidFill>
                  <a:srgbClr val="333333"/>
                </a:solidFill>
                <a:latin typeface="Calibri Light"/>
                <a:ea typeface="MS PGothic" panose="020B0600070205080204" pitchFamily="34" charset="-128"/>
              </a:rPr>
              <a:t>gerucht</a:t>
            </a:r>
            <a:r>
              <a:rPr lang="en-US" altLang="de-DE" sz="2400" dirty="0">
                <a:solidFill>
                  <a:srgbClr val="333333"/>
                </a:solidFill>
                <a:latin typeface="Calibri Light"/>
                <a:ea typeface="MS PGothic" panose="020B0600070205080204" pitchFamily="34" charset="-128"/>
              </a:rPr>
              <a:t>).</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7 - Overhaaste conclusies II</a:t>
            </a:r>
            <a:endParaRPr lang="de-DE"/>
          </a:p>
        </p:txBody>
      </p:sp>
      <p:sp>
        <p:nvSpPr>
          <p:cNvPr id="7" name="Slide Number Placeholder 6"/>
          <p:cNvSpPr>
            <a:spLocks noGrp="1"/>
          </p:cNvSpPr>
          <p:nvPr>
            <p:ph type="sldNum" sz="quarter" idx="12"/>
          </p:nvPr>
        </p:nvSpPr>
        <p:spPr/>
        <p:txBody>
          <a:bodyPr/>
          <a:lstStyle/>
          <a:p>
            <a:pPr>
              <a:defRPr/>
            </a:pPr>
            <a:fld id="{48F989B4-DDA0-4682-B089-11AB26A50E43}" type="slidenum">
              <a:rPr lang="de-DE" altLang="de-DE" smtClean="0"/>
              <a:pPr>
                <a:defRPr/>
              </a:pPr>
              <a:t>19</a:t>
            </a:fld>
            <a:endParaRPr lang="de-DE" altLang="de-DE"/>
          </a:p>
        </p:txBody>
      </p:sp>
    </p:spTree>
    <p:extLst>
      <p:ext uri="{BB962C8B-B14F-4D97-AF65-F5344CB8AC3E}">
        <p14:creationId xmlns:p14="http://schemas.microsoft.com/office/powerpoint/2010/main" val="21497660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ontstaat dit soort vergezochte theorieën?</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defRPr/>
            </a:pPr>
            <a:r>
              <a:rPr lang="nl-NL" altLang="de-DE" sz="2400">
                <a:solidFill>
                  <a:srgbClr val="000000"/>
                </a:solidFill>
                <a:latin typeface="Calibri Light"/>
                <a:ea typeface="MS PGothic" panose="020B0600070205080204" pitchFamily="34" charset="-128"/>
              </a:rPr>
              <a:t>In de geschiedenis zijn talrijke voorbeelden te vinden van andersdenkenden die valselijk werden beschuldigd bij oncontroleerbare, rampzalige gebeurtenissen (in de Middeleeuwen werd de oorzaak van een slechte oogst bijvoorbeeld vaak toegeschreven aan hekserij of aan religieuze minderheden).</a:t>
            </a:r>
          </a:p>
          <a:p>
            <a:pPr marL="342900" lvl="0" indent="-342900" defTabSz="914400" fontAlgn="base">
              <a:lnSpc>
                <a:spcPct val="100000"/>
              </a:lnSpc>
              <a:spcBef>
                <a:spcPts val="1200"/>
              </a:spcBef>
              <a:buClr>
                <a:srgbClr val="000000"/>
              </a:buClr>
              <a:buFont typeface="WingDings"/>
              <a:buChar char=""/>
              <a:defRPr/>
            </a:pPr>
            <a:r>
              <a:rPr lang="nl-NL" altLang="de-DE" sz="2400" dirty="0">
                <a:solidFill>
                  <a:srgbClr val="000000"/>
                </a:solidFill>
                <a:latin typeface="Calibri Light"/>
                <a:ea typeface="MS PGothic" panose="020B0600070205080204" pitchFamily="34" charset="-128"/>
              </a:rPr>
              <a:t>Dit soort eenvoudige verklaringen verminderde de angst en gaf de illusie van controle.</a:t>
            </a:r>
            <a:endParaRPr lang="en-US" sz="2400" dirty="0">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7 - Overhaaste conclusies II</a:t>
            </a:r>
            <a:endParaRPr lang="de-DE"/>
          </a:p>
        </p:txBody>
      </p:sp>
      <p:sp>
        <p:nvSpPr>
          <p:cNvPr id="7" name="Slide Number Placeholder 6"/>
          <p:cNvSpPr>
            <a:spLocks noGrp="1"/>
          </p:cNvSpPr>
          <p:nvPr>
            <p:ph type="sldNum" sz="quarter" idx="12"/>
          </p:nvPr>
        </p:nvSpPr>
        <p:spPr/>
        <p:txBody>
          <a:bodyPr/>
          <a:lstStyle/>
          <a:p>
            <a:pPr>
              <a:defRPr/>
            </a:pPr>
            <a:fld id="{48F989B4-DDA0-4682-B089-11AB26A50E43}" type="slidenum">
              <a:rPr lang="de-DE" altLang="de-DE" smtClean="0"/>
              <a:pPr>
                <a:defRPr/>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Waarom doen we dit?</a:t>
            </a:r>
            <a:endParaRPr lang="de-DE" sz="3600" dirty="0">
              <a:latin typeface="Calibri Light"/>
            </a:endParaRPr>
          </a:p>
        </p:txBody>
      </p:sp>
      <p:sp>
        <p:nvSpPr>
          <p:cNvPr id="2" name="Content Placeholder 1"/>
          <p:cNvSpPr>
            <a:spLocks noGrp="1"/>
          </p:cNvSpPr>
          <p:nvPr>
            <p:ph idx="1"/>
          </p:nvPr>
        </p:nvSpPr>
        <p:spPr/>
        <p:txBody>
          <a:bodyPr/>
          <a:lstStyle/>
          <a:p>
            <a:pPr lvl="0" defTabSz="914400" fontAlgn="base">
              <a:defRPr/>
            </a:pPr>
            <a:r>
              <a:rPr lang="nl-NL" sz="2400" dirty="0">
                <a:solidFill>
                  <a:srgbClr val="333333"/>
                </a:solidFill>
                <a:latin typeface="Calibri Light"/>
                <a:ea typeface="MS PGothic" panose="020B0600070205080204" pitchFamily="34" charset="-128"/>
              </a:rPr>
              <a:t>Uit onderzoek blijkt dat veel (maar niet alle!) mensen met een </a:t>
            </a:r>
            <a:r>
              <a:rPr lang="nl-NL" sz="2400" u="sng" dirty="0">
                <a:solidFill>
                  <a:srgbClr val="333333"/>
                </a:solidFill>
                <a:latin typeface="Calibri Light"/>
                <a:ea typeface="MS PGothic" panose="020B0600070205080204" pitchFamily="34" charset="-128"/>
              </a:rPr>
              <a:t>psychotische kwetsbaarheid</a:t>
            </a:r>
            <a:r>
              <a:rPr lang="en-US"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nl-NL" sz="2400" dirty="0">
                <a:solidFill>
                  <a:srgbClr val="333333"/>
                </a:solidFill>
                <a:latin typeface="Calibri Light"/>
                <a:ea typeface="MS PGothic" panose="020B0600070205080204" pitchFamily="34" charset="-128"/>
              </a:rPr>
              <a:t>beslissingen nemen op basis van weinig informatie.</a:t>
            </a:r>
          </a:p>
          <a:p>
            <a:pPr lvl="0" defTabSz="914400" fontAlgn="base">
              <a:buClr>
                <a:srgbClr val="336699"/>
              </a:buClr>
              <a:defRPr/>
            </a:pPr>
            <a:r>
              <a:rPr lang="nl-NL" sz="2400" dirty="0">
                <a:solidFill>
                  <a:srgbClr val="004992"/>
                </a:solidFill>
                <a:latin typeface="Calibri Light"/>
                <a:ea typeface="MS PGothic" panose="020B0600070205080204" pitchFamily="34" charset="-128"/>
              </a:rPr>
              <a:t>Deze manier van beslissen kan snel leiden tot fouten.</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pPr>
              <a:defRPr/>
            </a:pPr>
            <a:fld id="{48F989B4-DDA0-4682-B089-11AB26A50E43}" type="slidenum">
              <a:rPr lang="de-DE" altLang="de-DE" smtClean="0"/>
              <a:pPr>
                <a:defRPr/>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Waarom doen we dit?</a:t>
            </a:r>
            <a:endParaRPr lang="de-DE" sz="3600" dirty="0">
              <a:latin typeface="Calibri Light"/>
            </a:endParaRPr>
          </a:p>
        </p:txBody>
      </p:sp>
      <p:sp>
        <p:nvSpPr>
          <p:cNvPr id="2" name="Content Placeholder 1"/>
          <p:cNvSpPr>
            <a:spLocks noGrp="1"/>
          </p:cNvSpPr>
          <p:nvPr>
            <p:ph idx="1"/>
          </p:nvPr>
        </p:nvSpPr>
        <p:spPr/>
        <p:txBody>
          <a:bodyPr/>
          <a:lstStyle/>
          <a:p>
            <a:pPr lvl="0" defTabSz="914400" fontAlgn="base">
              <a:defRPr/>
            </a:pPr>
            <a:r>
              <a:rPr lang="nl-NL" sz="2400" dirty="0">
                <a:solidFill>
                  <a:srgbClr val="333333"/>
                </a:solidFill>
                <a:latin typeface="Calibri Light"/>
                <a:ea typeface="MS PGothic" panose="020B0600070205080204" pitchFamily="34" charset="-128"/>
              </a:rPr>
              <a:t>Uit onderzoek blijkt dat veel (maar niet alle!) mensen met een </a:t>
            </a:r>
            <a:r>
              <a:rPr lang="nl-NL" sz="2400" u="sng" dirty="0">
                <a:solidFill>
                  <a:srgbClr val="333333"/>
                </a:solidFill>
                <a:latin typeface="Calibri Light"/>
                <a:ea typeface="MS PGothic" panose="020B0600070205080204" pitchFamily="34" charset="-128"/>
              </a:rPr>
              <a:t>psychotische kwetsbaarheid</a:t>
            </a:r>
            <a:r>
              <a:rPr lang="en-US"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nl-NL" sz="2400" dirty="0">
                <a:solidFill>
                  <a:srgbClr val="333333"/>
                </a:solidFill>
                <a:latin typeface="Calibri Light"/>
                <a:ea typeface="MS PGothic" panose="020B0600070205080204" pitchFamily="34" charset="-128"/>
              </a:rPr>
              <a:t>beslissingen nemen op basis van weinig informatie.</a:t>
            </a:r>
          </a:p>
          <a:p>
            <a:pPr lvl="0" defTabSz="914400" fontAlgn="base">
              <a:buClr>
                <a:srgbClr val="336699"/>
              </a:buClr>
              <a:defRPr/>
            </a:pPr>
            <a:r>
              <a:rPr lang="nl-NL" sz="2400" dirty="0">
                <a:solidFill>
                  <a:srgbClr val="004992"/>
                </a:solidFill>
                <a:latin typeface="Calibri Light"/>
                <a:ea typeface="MS PGothic" panose="020B0600070205080204" pitchFamily="34" charset="-128"/>
              </a:rPr>
              <a:t>Deze manier van beslissen kan snel leiden tot fouten.</a:t>
            </a:r>
          </a:p>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een vertekend beeld van de werkelijkheid hebben. Interpretaties van situaties, die anderen ondenkbaar achten, worden geloofd.</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pPr>
              <a:defRPr/>
            </a:pPr>
            <a:fld id="{48F989B4-DDA0-4682-B089-11AB26A50E43}" type="slidenum">
              <a:rPr lang="de-DE" altLang="de-DE" smtClean="0"/>
              <a:pPr>
                <a:defRPr/>
              </a:pPr>
              <a:t>22</a:t>
            </a:fld>
            <a:endParaRPr lang="de-DE" altLang="de-DE"/>
          </a:p>
        </p:txBody>
      </p:sp>
    </p:spTree>
    <p:extLst>
      <p:ext uri="{BB962C8B-B14F-4D97-AF65-F5344CB8AC3E}">
        <p14:creationId xmlns:p14="http://schemas.microsoft.com/office/powerpoint/2010/main" val="39518072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8" name="Content Placeholder 8"/>
          <p:cNvGraphicFramePr>
            <a:graphicFrameLocks/>
          </p:cNvGraphicFramePr>
          <p:nvPr>
            <p:extLst>
              <p:ext uri="{D42A27DB-BD31-4B8C-83A1-F6EECF244321}">
                <p14:modId xmlns:p14="http://schemas.microsoft.com/office/powerpoint/2010/main" val="3599351910"/>
              </p:ext>
            </p:extLst>
          </p:nvPr>
        </p:nvGraphicFramePr>
        <p:xfrm>
          <a:off x="409575" y="2203704"/>
          <a:ext cx="11339514" cy="3657600"/>
        </p:xfrm>
        <a:graphic>
          <a:graphicData uri="http://schemas.openxmlformats.org/drawingml/2006/table">
            <a:tbl>
              <a:tblPr firstRow="1" bandRow="1">
                <a:tableStyleId>{21E4AEA4-8DFA-4A89-87EB-49C32662AFE0}</a:tableStyleId>
              </a:tblPr>
              <a:tblGrid>
                <a:gridCol w="3455764">
                  <a:extLst>
                    <a:ext uri="{9D8B030D-6E8A-4147-A177-3AD203B41FA5}">
                      <a16:colId xmlns:a16="http://schemas.microsoft.com/office/drawing/2014/main" val="20000"/>
                    </a:ext>
                  </a:extLst>
                </a:gridCol>
                <a:gridCol w="3600400">
                  <a:extLst>
                    <a:ext uri="{9D8B030D-6E8A-4147-A177-3AD203B41FA5}">
                      <a16:colId xmlns:a16="http://schemas.microsoft.com/office/drawing/2014/main" val="20001"/>
                    </a:ext>
                  </a:extLst>
                </a:gridCol>
                <a:gridCol w="428335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Gebeurtenis</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Verklaring tijdens psychose</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Andere verklaringen</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Mijn eten smaakt raar.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4992"/>
                          </a:solidFill>
                          <a:effectLst/>
                          <a:latin typeface="Calibri Light"/>
                          <a:cs typeface="Times New Roman" pitchFamily="18" charset="0"/>
                        </a:rPr>
                        <a:t>???</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Mijn vriendin komt ´s avonds thuis en ruikt anders.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De radio speelt een paar </a:t>
                      </a:r>
                      <a:r>
                        <a:rPr kumimoji="0" lang="nl-NL" sz="2000" b="0" i="0" u="none" strike="noStrike" cap="none" normalizeH="0" baseline="0">
                          <a:ln>
                            <a:noFill/>
                          </a:ln>
                          <a:solidFill>
                            <a:srgbClr val="333333"/>
                          </a:solidFill>
                          <a:effectLst/>
                          <a:latin typeface="Calibri Light"/>
                          <a:cs typeface="Times New Roman" pitchFamily="18" charset="0"/>
                        </a:rPr>
                        <a:t>keer “Hero” </a:t>
                      </a:r>
                      <a:r>
                        <a:rPr kumimoji="0" lang="nl-NL" sz="2000" b="0" i="0" u="none" strike="noStrike" cap="none" normalizeH="0" baseline="0" dirty="0">
                          <a:ln>
                            <a:noFill/>
                          </a:ln>
                          <a:solidFill>
                            <a:srgbClr val="333333"/>
                          </a:solidFill>
                          <a:effectLst/>
                          <a:latin typeface="Calibri Light"/>
                          <a:cs typeface="Times New Roman" pitchFamily="18" charset="0"/>
                        </a:rPr>
                        <a:t>(held) van Mariah Carey.</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23</a:t>
            </a:fld>
            <a:endParaRPr lang="de-DE" altLang="de-DE"/>
          </a:p>
        </p:txBody>
      </p:sp>
    </p:spTree>
    <p:extLst>
      <p:ext uri="{BB962C8B-B14F-4D97-AF65-F5344CB8AC3E}">
        <p14:creationId xmlns:p14="http://schemas.microsoft.com/office/powerpoint/2010/main" val="39030154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8" name="Content Placeholder 8"/>
          <p:cNvGraphicFramePr>
            <a:graphicFrameLocks/>
          </p:cNvGraphicFramePr>
          <p:nvPr>
            <p:extLst>
              <p:ext uri="{D42A27DB-BD31-4B8C-83A1-F6EECF244321}">
                <p14:modId xmlns:p14="http://schemas.microsoft.com/office/powerpoint/2010/main" val="3417226569"/>
              </p:ext>
            </p:extLst>
          </p:nvPr>
        </p:nvGraphicFramePr>
        <p:xfrm>
          <a:off x="409575" y="2203704"/>
          <a:ext cx="11339514" cy="3657600"/>
        </p:xfrm>
        <a:graphic>
          <a:graphicData uri="http://schemas.openxmlformats.org/drawingml/2006/table">
            <a:tbl>
              <a:tblPr firstRow="1" bandRow="1">
                <a:tableStyleId>{21E4AEA4-8DFA-4A89-87EB-49C32662AFE0}</a:tableStyleId>
              </a:tblPr>
              <a:tblGrid>
                <a:gridCol w="3455764">
                  <a:extLst>
                    <a:ext uri="{9D8B030D-6E8A-4147-A177-3AD203B41FA5}">
                      <a16:colId xmlns:a16="http://schemas.microsoft.com/office/drawing/2014/main" val="20000"/>
                    </a:ext>
                  </a:extLst>
                </a:gridCol>
                <a:gridCol w="3600400">
                  <a:extLst>
                    <a:ext uri="{9D8B030D-6E8A-4147-A177-3AD203B41FA5}">
                      <a16:colId xmlns:a16="http://schemas.microsoft.com/office/drawing/2014/main" val="20001"/>
                    </a:ext>
                  </a:extLst>
                </a:gridCol>
                <a:gridCol w="428335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Gebeurtenis</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Verklaring tijdens psychose</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Andere verklaringen</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Mijn eten smaakt raar.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Er zit vergif in.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Mijn vriendin komt ´s avonds thuis en ruikt anders.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De radio speelt een paar </a:t>
                      </a:r>
                      <a:r>
                        <a:rPr kumimoji="0" lang="nl-NL" sz="2000" b="0" i="0" u="none" strike="noStrike" cap="none" normalizeH="0" baseline="0">
                          <a:ln>
                            <a:noFill/>
                          </a:ln>
                          <a:solidFill>
                            <a:srgbClr val="333333"/>
                          </a:solidFill>
                          <a:effectLst/>
                          <a:latin typeface="Calibri Light"/>
                          <a:cs typeface="Times New Roman" pitchFamily="18" charset="0"/>
                        </a:rPr>
                        <a:t>keer “Hero” </a:t>
                      </a:r>
                      <a:r>
                        <a:rPr kumimoji="0" lang="nl-NL" sz="2000" b="0" i="0" u="none" strike="noStrike" cap="none" normalizeH="0" baseline="0" dirty="0">
                          <a:ln>
                            <a:noFill/>
                          </a:ln>
                          <a:solidFill>
                            <a:srgbClr val="333333"/>
                          </a:solidFill>
                          <a:effectLst/>
                          <a:latin typeface="Calibri Light"/>
                          <a:cs typeface="Times New Roman" pitchFamily="18" charset="0"/>
                        </a:rPr>
                        <a:t>(held) van Mariah Carey.</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24</a:t>
            </a:fld>
            <a:endParaRPr lang="de-DE" altLang="de-DE"/>
          </a:p>
        </p:txBody>
      </p:sp>
    </p:spTree>
    <p:extLst>
      <p:ext uri="{BB962C8B-B14F-4D97-AF65-F5344CB8AC3E}">
        <p14:creationId xmlns:p14="http://schemas.microsoft.com/office/powerpoint/2010/main" val="5813917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8" name="Content Placeholder 8"/>
          <p:cNvGraphicFramePr>
            <a:graphicFrameLocks/>
          </p:cNvGraphicFramePr>
          <p:nvPr>
            <p:extLst>
              <p:ext uri="{D42A27DB-BD31-4B8C-83A1-F6EECF244321}">
                <p14:modId xmlns:p14="http://schemas.microsoft.com/office/powerpoint/2010/main" val="2415540586"/>
              </p:ext>
            </p:extLst>
          </p:nvPr>
        </p:nvGraphicFramePr>
        <p:xfrm>
          <a:off x="409575" y="2203704"/>
          <a:ext cx="11339514" cy="3657600"/>
        </p:xfrm>
        <a:graphic>
          <a:graphicData uri="http://schemas.openxmlformats.org/drawingml/2006/table">
            <a:tbl>
              <a:tblPr firstRow="1" bandRow="1">
                <a:tableStyleId>{21E4AEA4-8DFA-4A89-87EB-49C32662AFE0}</a:tableStyleId>
              </a:tblPr>
              <a:tblGrid>
                <a:gridCol w="3455764">
                  <a:extLst>
                    <a:ext uri="{9D8B030D-6E8A-4147-A177-3AD203B41FA5}">
                      <a16:colId xmlns:a16="http://schemas.microsoft.com/office/drawing/2014/main" val="20000"/>
                    </a:ext>
                  </a:extLst>
                </a:gridCol>
                <a:gridCol w="3600400">
                  <a:extLst>
                    <a:ext uri="{9D8B030D-6E8A-4147-A177-3AD203B41FA5}">
                      <a16:colId xmlns:a16="http://schemas.microsoft.com/office/drawing/2014/main" val="20001"/>
                    </a:ext>
                  </a:extLst>
                </a:gridCol>
                <a:gridCol w="428335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Gebeurtenis</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Verklaring tijdens psychose</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Andere verklaringen</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Mijn eten smaakt raar.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Er zit vergif in.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Het eten is slecht bereid, bedorven ingrediënten.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Mijn vriendin komt ´s avonds thuis en ruikt anders.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De radio speelt een paar </a:t>
                      </a:r>
                      <a:r>
                        <a:rPr kumimoji="0" lang="nl-NL" sz="2000" b="0" i="0" u="none" strike="noStrike" cap="none" normalizeH="0" baseline="0">
                          <a:ln>
                            <a:noFill/>
                          </a:ln>
                          <a:solidFill>
                            <a:srgbClr val="333333"/>
                          </a:solidFill>
                          <a:effectLst/>
                          <a:latin typeface="Calibri Light"/>
                          <a:cs typeface="Times New Roman" pitchFamily="18" charset="0"/>
                        </a:rPr>
                        <a:t>keer “Hero” </a:t>
                      </a:r>
                      <a:r>
                        <a:rPr kumimoji="0" lang="nl-NL" sz="2000" b="0" i="0" u="none" strike="noStrike" cap="none" normalizeH="0" baseline="0" dirty="0">
                          <a:ln>
                            <a:noFill/>
                          </a:ln>
                          <a:solidFill>
                            <a:srgbClr val="333333"/>
                          </a:solidFill>
                          <a:effectLst/>
                          <a:latin typeface="Calibri Light"/>
                          <a:cs typeface="Times New Roman" pitchFamily="18" charset="0"/>
                        </a:rPr>
                        <a:t>(held) van Mariah Carey.</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25</a:t>
            </a:fld>
            <a:endParaRPr lang="de-DE" altLang="de-DE"/>
          </a:p>
        </p:txBody>
      </p:sp>
    </p:spTree>
    <p:extLst>
      <p:ext uri="{BB962C8B-B14F-4D97-AF65-F5344CB8AC3E}">
        <p14:creationId xmlns:p14="http://schemas.microsoft.com/office/powerpoint/2010/main" val="23536458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8" name="Content Placeholder 8"/>
          <p:cNvGraphicFramePr>
            <a:graphicFrameLocks/>
          </p:cNvGraphicFramePr>
          <p:nvPr>
            <p:extLst>
              <p:ext uri="{D42A27DB-BD31-4B8C-83A1-F6EECF244321}">
                <p14:modId xmlns:p14="http://schemas.microsoft.com/office/powerpoint/2010/main" val="3091601330"/>
              </p:ext>
            </p:extLst>
          </p:nvPr>
        </p:nvGraphicFramePr>
        <p:xfrm>
          <a:off x="409575" y="2203704"/>
          <a:ext cx="11339514" cy="3657600"/>
        </p:xfrm>
        <a:graphic>
          <a:graphicData uri="http://schemas.openxmlformats.org/drawingml/2006/table">
            <a:tbl>
              <a:tblPr firstRow="1" bandRow="1">
                <a:tableStyleId>{21E4AEA4-8DFA-4A89-87EB-49C32662AFE0}</a:tableStyleId>
              </a:tblPr>
              <a:tblGrid>
                <a:gridCol w="3455764">
                  <a:extLst>
                    <a:ext uri="{9D8B030D-6E8A-4147-A177-3AD203B41FA5}">
                      <a16:colId xmlns:a16="http://schemas.microsoft.com/office/drawing/2014/main" val="20000"/>
                    </a:ext>
                  </a:extLst>
                </a:gridCol>
                <a:gridCol w="3600400">
                  <a:extLst>
                    <a:ext uri="{9D8B030D-6E8A-4147-A177-3AD203B41FA5}">
                      <a16:colId xmlns:a16="http://schemas.microsoft.com/office/drawing/2014/main" val="20001"/>
                    </a:ext>
                  </a:extLst>
                </a:gridCol>
                <a:gridCol w="428335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Gebeurtenis</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Verklaring tijdens psychose</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Andere verklaringen</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Mijn eten smaakt raar.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Er zit vergif in.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Het eten is slecht bereid, bedorven ingrediënten.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Mijn vriendin komt ´s avonds thuis en ruikt anders.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cs typeface="Times New Roman" pitchFamily="18" charset="0"/>
                        </a:rPr>
                        <a:t>???</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De radio speelt een paar </a:t>
                      </a:r>
                      <a:r>
                        <a:rPr kumimoji="0" lang="nl-NL" sz="2000" b="0" i="0" u="none" strike="noStrike" cap="none" normalizeH="0" baseline="0">
                          <a:ln>
                            <a:noFill/>
                          </a:ln>
                          <a:solidFill>
                            <a:srgbClr val="333333"/>
                          </a:solidFill>
                          <a:effectLst/>
                          <a:latin typeface="Calibri Light"/>
                          <a:cs typeface="Times New Roman" pitchFamily="18" charset="0"/>
                        </a:rPr>
                        <a:t>keer “Hero” </a:t>
                      </a:r>
                      <a:r>
                        <a:rPr kumimoji="0" lang="nl-NL" sz="2000" b="0" i="0" u="none" strike="noStrike" cap="none" normalizeH="0" baseline="0" dirty="0">
                          <a:ln>
                            <a:noFill/>
                          </a:ln>
                          <a:solidFill>
                            <a:srgbClr val="333333"/>
                          </a:solidFill>
                          <a:effectLst/>
                          <a:latin typeface="Calibri Light"/>
                          <a:cs typeface="Times New Roman" pitchFamily="18" charset="0"/>
                        </a:rPr>
                        <a:t>(held) van Mariah Carey.</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26</a:t>
            </a:fld>
            <a:endParaRPr lang="de-DE" altLang="de-DE"/>
          </a:p>
        </p:txBody>
      </p:sp>
    </p:spTree>
    <p:extLst>
      <p:ext uri="{BB962C8B-B14F-4D97-AF65-F5344CB8AC3E}">
        <p14:creationId xmlns:p14="http://schemas.microsoft.com/office/powerpoint/2010/main" val="9060041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8" name="Content Placeholder 8"/>
          <p:cNvGraphicFramePr>
            <a:graphicFrameLocks/>
          </p:cNvGraphicFramePr>
          <p:nvPr>
            <p:extLst>
              <p:ext uri="{D42A27DB-BD31-4B8C-83A1-F6EECF244321}">
                <p14:modId xmlns:p14="http://schemas.microsoft.com/office/powerpoint/2010/main" val="114916366"/>
              </p:ext>
            </p:extLst>
          </p:nvPr>
        </p:nvGraphicFramePr>
        <p:xfrm>
          <a:off x="409575" y="2203704"/>
          <a:ext cx="11339514" cy="3657600"/>
        </p:xfrm>
        <a:graphic>
          <a:graphicData uri="http://schemas.openxmlformats.org/drawingml/2006/table">
            <a:tbl>
              <a:tblPr firstRow="1" bandRow="1">
                <a:tableStyleId>{21E4AEA4-8DFA-4A89-87EB-49C32662AFE0}</a:tableStyleId>
              </a:tblPr>
              <a:tblGrid>
                <a:gridCol w="3455764">
                  <a:extLst>
                    <a:ext uri="{9D8B030D-6E8A-4147-A177-3AD203B41FA5}">
                      <a16:colId xmlns:a16="http://schemas.microsoft.com/office/drawing/2014/main" val="20000"/>
                    </a:ext>
                  </a:extLst>
                </a:gridCol>
                <a:gridCol w="3600400">
                  <a:extLst>
                    <a:ext uri="{9D8B030D-6E8A-4147-A177-3AD203B41FA5}">
                      <a16:colId xmlns:a16="http://schemas.microsoft.com/office/drawing/2014/main" val="20001"/>
                    </a:ext>
                  </a:extLst>
                </a:gridCol>
                <a:gridCol w="428335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Gebeurtenis</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Verklaring tijdens psychose</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Andere verklaringen</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Mijn eten smaakt raar.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Er zit vergif in.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Het eten is slecht bereid, bedorven ingrediënten.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Mijn vriendin komt ´s avonds thuis en ruikt anders.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Ik ben ervan overtuigd dat zij vreemd gaat.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cs typeface="Times New Roman" pitchFamily="18" charset="0"/>
                        </a:rPr>
                        <a:t>???</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De radio speelt een paar </a:t>
                      </a:r>
                      <a:r>
                        <a:rPr kumimoji="0" lang="nl-NL" sz="2000" b="0" i="0" u="none" strike="noStrike" cap="none" normalizeH="0" baseline="0">
                          <a:ln>
                            <a:noFill/>
                          </a:ln>
                          <a:solidFill>
                            <a:srgbClr val="333333"/>
                          </a:solidFill>
                          <a:effectLst/>
                          <a:latin typeface="Calibri Light"/>
                          <a:cs typeface="Times New Roman" pitchFamily="18" charset="0"/>
                        </a:rPr>
                        <a:t>keer “Hero” </a:t>
                      </a:r>
                      <a:r>
                        <a:rPr kumimoji="0" lang="nl-NL" sz="2000" b="0" i="0" u="none" strike="noStrike" cap="none" normalizeH="0" baseline="0" dirty="0">
                          <a:ln>
                            <a:noFill/>
                          </a:ln>
                          <a:solidFill>
                            <a:srgbClr val="333333"/>
                          </a:solidFill>
                          <a:effectLst/>
                          <a:latin typeface="Calibri Light"/>
                          <a:cs typeface="Times New Roman" pitchFamily="18" charset="0"/>
                        </a:rPr>
                        <a:t>(held) van Mariah Carey.</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27</a:t>
            </a:fld>
            <a:endParaRPr lang="de-DE" altLang="de-DE"/>
          </a:p>
        </p:txBody>
      </p:sp>
    </p:spTree>
    <p:extLst>
      <p:ext uri="{BB962C8B-B14F-4D97-AF65-F5344CB8AC3E}">
        <p14:creationId xmlns:p14="http://schemas.microsoft.com/office/powerpoint/2010/main" val="34487797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8" name="Content Placeholder 8"/>
          <p:cNvGraphicFramePr>
            <a:graphicFrameLocks/>
          </p:cNvGraphicFramePr>
          <p:nvPr>
            <p:extLst>
              <p:ext uri="{D42A27DB-BD31-4B8C-83A1-F6EECF244321}">
                <p14:modId xmlns:p14="http://schemas.microsoft.com/office/powerpoint/2010/main" val="1126865639"/>
              </p:ext>
            </p:extLst>
          </p:nvPr>
        </p:nvGraphicFramePr>
        <p:xfrm>
          <a:off x="409575" y="2203704"/>
          <a:ext cx="11339514" cy="3657600"/>
        </p:xfrm>
        <a:graphic>
          <a:graphicData uri="http://schemas.openxmlformats.org/drawingml/2006/table">
            <a:tbl>
              <a:tblPr firstRow="1" bandRow="1">
                <a:tableStyleId>{21E4AEA4-8DFA-4A89-87EB-49C32662AFE0}</a:tableStyleId>
              </a:tblPr>
              <a:tblGrid>
                <a:gridCol w="3455764">
                  <a:extLst>
                    <a:ext uri="{9D8B030D-6E8A-4147-A177-3AD203B41FA5}">
                      <a16:colId xmlns:a16="http://schemas.microsoft.com/office/drawing/2014/main" val="20000"/>
                    </a:ext>
                  </a:extLst>
                </a:gridCol>
                <a:gridCol w="3600400">
                  <a:extLst>
                    <a:ext uri="{9D8B030D-6E8A-4147-A177-3AD203B41FA5}">
                      <a16:colId xmlns:a16="http://schemas.microsoft.com/office/drawing/2014/main" val="20001"/>
                    </a:ext>
                  </a:extLst>
                </a:gridCol>
                <a:gridCol w="428335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Gebeurtenis</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Verklaring tijdens psychose</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Andere verklaringen</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Mijn eten smaakt raar.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Er zit vergif in.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Het eten is slecht bereid, bedorven ingrediënten.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Mijn vriendin komt ´s avonds thuis en ruikt anders.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Ik ben ervan overtuigd dat zij vreemd gaat.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Mijn vriendin heeft een nieuw parfum en verwacht eerder een compliment dan een beschuldiging.</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De radio speelt een paar </a:t>
                      </a:r>
                      <a:r>
                        <a:rPr kumimoji="0" lang="nl-NL" sz="2000" b="0" i="0" u="none" strike="noStrike" cap="none" normalizeH="0" baseline="0">
                          <a:ln>
                            <a:noFill/>
                          </a:ln>
                          <a:solidFill>
                            <a:srgbClr val="333333"/>
                          </a:solidFill>
                          <a:effectLst/>
                          <a:latin typeface="Calibri Light"/>
                          <a:cs typeface="Times New Roman" pitchFamily="18" charset="0"/>
                        </a:rPr>
                        <a:t>keer “Hero” </a:t>
                      </a:r>
                      <a:r>
                        <a:rPr kumimoji="0" lang="nl-NL" sz="2000" b="0" i="0" u="none" strike="noStrike" cap="none" normalizeH="0" baseline="0" dirty="0">
                          <a:ln>
                            <a:noFill/>
                          </a:ln>
                          <a:solidFill>
                            <a:srgbClr val="333333"/>
                          </a:solidFill>
                          <a:effectLst/>
                          <a:latin typeface="Calibri Light"/>
                          <a:cs typeface="Times New Roman" pitchFamily="18" charset="0"/>
                        </a:rPr>
                        <a:t>(held) van Mariah Carey.</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28</a:t>
            </a:fld>
            <a:endParaRPr lang="de-DE" altLang="de-DE"/>
          </a:p>
        </p:txBody>
      </p:sp>
    </p:spTree>
    <p:extLst>
      <p:ext uri="{BB962C8B-B14F-4D97-AF65-F5344CB8AC3E}">
        <p14:creationId xmlns:p14="http://schemas.microsoft.com/office/powerpoint/2010/main" val="33836064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8" name="Content Placeholder 8"/>
          <p:cNvGraphicFramePr>
            <a:graphicFrameLocks/>
          </p:cNvGraphicFramePr>
          <p:nvPr>
            <p:extLst>
              <p:ext uri="{D42A27DB-BD31-4B8C-83A1-F6EECF244321}">
                <p14:modId xmlns:p14="http://schemas.microsoft.com/office/powerpoint/2010/main" val="1409409992"/>
              </p:ext>
            </p:extLst>
          </p:nvPr>
        </p:nvGraphicFramePr>
        <p:xfrm>
          <a:off x="409575" y="2203704"/>
          <a:ext cx="11339514" cy="3657600"/>
        </p:xfrm>
        <a:graphic>
          <a:graphicData uri="http://schemas.openxmlformats.org/drawingml/2006/table">
            <a:tbl>
              <a:tblPr firstRow="1" bandRow="1">
                <a:tableStyleId>{21E4AEA4-8DFA-4A89-87EB-49C32662AFE0}</a:tableStyleId>
              </a:tblPr>
              <a:tblGrid>
                <a:gridCol w="3455764">
                  <a:extLst>
                    <a:ext uri="{9D8B030D-6E8A-4147-A177-3AD203B41FA5}">
                      <a16:colId xmlns:a16="http://schemas.microsoft.com/office/drawing/2014/main" val="20000"/>
                    </a:ext>
                  </a:extLst>
                </a:gridCol>
                <a:gridCol w="3600400">
                  <a:extLst>
                    <a:ext uri="{9D8B030D-6E8A-4147-A177-3AD203B41FA5}">
                      <a16:colId xmlns:a16="http://schemas.microsoft.com/office/drawing/2014/main" val="20001"/>
                    </a:ext>
                  </a:extLst>
                </a:gridCol>
                <a:gridCol w="428335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Gebeurtenis</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Verklaring tijdens psychose</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Andere verklaringen</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Mijn eten smaakt raar.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Er zit vergif in.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Het eten is slecht bereid, bedorven ingrediënten.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Mijn vriendin komt ´s avonds thuis en ruikt anders.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Ik ben ervan overtuigd dat zij vreemd gaat.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Mijn vriendin heeft een nieuw parfum en verwacht eerder een compliment dan een beschuldiging.</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De radio speelt een paar </a:t>
                      </a:r>
                      <a:r>
                        <a:rPr kumimoji="0" lang="nl-NL" sz="2000" b="0" i="0" u="none" strike="noStrike" cap="none" normalizeH="0" baseline="0">
                          <a:ln>
                            <a:noFill/>
                          </a:ln>
                          <a:solidFill>
                            <a:srgbClr val="333333"/>
                          </a:solidFill>
                          <a:effectLst/>
                          <a:latin typeface="Calibri Light"/>
                          <a:cs typeface="Times New Roman" pitchFamily="18" charset="0"/>
                        </a:rPr>
                        <a:t>keer “Hero” </a:t>
                      </a:r>
                      <a:r>
                        <a:rPr kumimoji="0" lang="nl-NL" sz="2000" b="0" i="0" u="none" strike="noStrike" cap="none" normalizeH="0" baseline="0" dirty="0">
                          <a:ln>
                            <a:noFill/>
                          </a:ln>
                          <a:solidFill>
                            <a:srgbClr val="333333"/>
                          </a:solidFill>
                          <a:effectLst/>
                          <a:latin typeface="Calibri Light"/>
                          <a:cs typeface="Times New Roman" pitchFamily="18" charset="0"/>
                        </a:rPr>
                        <a:t>(held) van Mariah Carey.</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cs typeface="Times New Roman" pitchFamily="18" charset="0"/>
                        </a:rPr>
                        <a:t>???</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29</a:t>
            </a:fld>
            <a:endParaRPr lang="de-DE" altLang="de-DE"/>
          </a:p>
        </p:txBody>
      </p:sp>
    </p:spTree>
    <p:extLst>
      <p:ext uri="{BB962C8B-B14F-4D97-AF65-F5344CB8AC3E}">
        <p14:creationId xmlns:p14="http://schemas.microsoft.com/office/powerpoint/2010/main" val="42724687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8" name="Content Placeholder 8"/>
          <p:cNvGraphicFramePr>
            <a:graphicFrameLocks/>
          </p:cNvGraphicFramePr>
          <p:nvPr>
            <p:extLst>
              <p:ext uri="{D42A27DB-BD31-4B8C-83A1-F6EECF244321}">
                <p14:modId xmlns:p14="http://schemas.microsoft.com/office/powerpoint/2010/main" val="3675361805"/>
              </p:ext>
            </p:extLst>
          </p:nvPr>
        </p:nvGraphicFramePr>
        <p:xfrm>
          <a:off x="409575" y="2203704"/>
          <a:ext cx="11339514" cy="3657600"/>
        </p:xfrm>
        <a:graphic>
          <a:graphicData uri="http://schemas.openxmlformats.org/drawingml/2006/table">
            <a:tbl>
              <a:tblPr firstRow="1" bandRow="1">
                <a:tableStyleId>{21E4AEA4-8DFA-4A89-87EB-49C32662AFE0}</a:tableStyleId>
              </a:tblPr>
              <a:tblGrid>
                <a:gridCol w="3455764">
                  <a:extLst>
                    <a:ext uri="{9D8B030D-6E8A-4147-A177-3AD203B41FA5}">
                      <a16:colId xmlns:a16="http://schemas.microsoft.com/office/drawing/2014/main" val="20000"/>
                    </a:ext>
                  </a:extLst>
                </a:gridCol>
                <a:gridCol w="3600400">
                  <a:extLst>
                    <a:ext uri="{9D8B030D-6E8A-4147-A177-3AD203B41FA5}">
                      <a16:colId xmlns:a16="http://schemas.microsoft.com/office/drawing/2014/main" val="20001"/>
                    </a:ext>
                  </a:extLst>
                </a:gridCol>
                <a:gridCol w="428335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Gebeurtenis</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Verklaring tijdens psychose</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Andere verklaringen</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Mijn eten smaakt raar.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Er zit vergif in.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Het eten is slecht bereid, bedorven ingrediënten.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Mijn vriendin komt ´s avonds thuis en ruikt anders.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Ik ben ervan overtuigd dat zij vreemd gaat.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Mijn vriendin heeft een nieuw parfum en verwacht eerder een compliment dan een beschuldiging.</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De radio speelt een paar </a:t>
                      </a:r>
                      <a:r>
                        <a:rPr kumimoji="0" lang="nl-NL" sz="2000" b="0" i="0" u="none" strike="noStrike" cap="none" normalizeH="0" baseline="0">
                          <a:ln>
                            <a:noFill/>
                          </a:ln>
                          <a:solidFill>
                            <a:srgbClr val="333333"/>
                          </a:solidFill>
                          <a:effectLst/>
                          <a:latin typeface="Calibri Light"/>
                          <a:cs typeface="Times New Roman" pitchFamily="18" charset="0"/>
                        </a:rPr>
                        <a:t>keer “Hero” </a:t>
                      </a:r>
                      <a:r>
                        <a:rPr kumimoji="0" lang="nl-NL" sz="2000" b="0" i="0" u="none" strike="noStrike" cap="none" normalizeH="0" baseline="0" dirty="0">
                          <a:ln>
                            <a:noFill/>
                          </a:ln>
                          <a:solidFill>
                            <a:srgbClr val="333333"/>
                          </a:solidFill>
                          <a:effectLst/>
                          <a:latin typeface="Calibri Light"/>
                          <a:cs typeface="Times New Roman" pitchFamily="18" charset="0"/>
                        </a:rPr>
                        <a:t>(held) van Mariah Carey.</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Dit is een geheim teken dat ik ben uitverkoren om de wereld te redden.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30</a:t>
            </a:fld>
            <a:endParaRPr lang="de-DE" altLang="de-DE"/>
          </a:p>
        </p:txBody>
      </p:sp>
    </p:spTree>
    <p:extLst>
      <p:ext uri="{BB962C8B-B14F-4D97-AF65-F5344CB8AC3E}">
        <p14:creationId xmlns:p14="http://schemas.microsoft.com/office/powerpoint/2010/main" val="7964193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8" name="Content Placeholder 8"/>
          <p:cNvGraphicFramePr>
            <a:graphicFrameLocks/>
          </p:cNvGraphicFramePr>
          <p:nvPr>
            <p:extLst>
              <p:ext uri="{D42A27DB-BD31-4B8C-83A1-F6EECF244321}">
                <p14:modId xmlns:p14="http://schemas.microsoft.com/office/powerpoint/2010/main" val="2789480752"/>
              </p:ext>
            </p:extLst>
          </p:nvPr>
        </p:nvGraphicFramePr>
        <p:xfrm>
          <a:off x="409575" y="2203704"/>
          <a:ext cx="11339514" cy="3657600"/>
        </p:xfrm>
        <a:graphic>
          <a:graphicData uri="http://schemas.openxmlformats.org/drawingml/2006/table">
            <a:tbl>
              <a:tblPr firstRow="1" bandRow="1">
                <a:tableStyleId>{21E4AEA4-8DFA-4A89-87EB-49C32662AFE0}</a:tableStyleId>
              </a:tblPr>
              <a:tblGrid>
                <a:gridCol w="3455764">
                  <a:extLst>
                    <a:ext uri="{9D8B030D-6E8A-4147-A177-3AD203B41FA5}">
                      <a16:colId xmlns:a16="http://schemas.microsoft.com/office/drawing/2014/main" val="20000"/>
                    </a:ext>
                  </a:extLst>
                </a:gridCol>
                <a:gridCol w="3600400">
                  <a:extLst>
                    <a:ext uri="{9D8B030D-6E8A-4147-A177-3AD203B41FA5}">
                      <a16:colId xmlns:a16="http://schemas.microsoft.com/office/drawing/2014/main" val="20001"/>
                    </a:ext>
                  </a:extLst>
                </a:gridCol>
                <a:gridCol w="428335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Gebeurtenis</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Verklaring tijdens psychose</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Andere verklaringen</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Mijn eten smaakt raar.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Er zit vergif in.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Het eten is slecht bereid, bedorven ingrediënten.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Mijn vriendin komt ´s avonds thuis en ruikt anders.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Ik ben ervan overtuigd dat zij vreemd gaat.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Mijn vriendin heeft een nieuw parfum en verwacht eerder een compliment dan een beschuldiging.</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De radio speelt een paar </a:t>
                      </a:r>
                      <a:r>
                        <a:rPr kumimoji="0" lang="nl-NL" sz="2000" b="0" i="0" u="none" strike="noStrike" cap="none" normalizeH="0" baseline="0">
                          <a:ln>
                            <a:noFill/>
                          </a:ln>
                          <a:solidFill>
                            <a:srgbClr val="333333"/>
                          </a:solidFill>
                          <a:effectLst/>
                          <a:latin typeface="Calibri Light"/>
                          <a:cs typeface="Times New Roman" pitchFamily="18" charset="0"/>
                        </a:rPr>
                        <a:t>keer “Hero” </a:t>
                      </a:r>
                      <a:r>
                        <a:rPr kumimoji="0" lang="nl-NL" sz="2000" b="0" i="0" u="none" strike="noStrike" cap="none" normalizeH="0" baseline="0" dirty="0">
                          <a:ln>
                            <a:noFill/>
                          </a:ln>
                          <a:solidFill>
                            <a:srgbClr val="333333"/>
                          </a:solidFill>
                          <a:effectLst/>
                          <a:latin typeface="Calibri Light"/>
                          <a:cs typeface="Times New Roman" pitchFamily="18" charset="0"/>
                        </a:rPr>
                        <a:t>(held) van Mariah Carey.</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Dit is een geheim teken dat ik ben uitverkoren om de wereld te redden.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Radiostation speelt popmuziek.</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31</a:t>
            </a:fld>
            <a:endParaRPr lang="de-DE" altLang="de-DE"/>
          </a:p>
        </p:txBody>
      </p:sp>
    </p:spTree>
    <p:extLst>
      <p:ext uri="{BB962C8B-B14F-4D97-AF65-F5344CB8AC3E}">
        <p14:creationId xmlns:p14="http://schemas.microsoft.com/office/powerpoint/2010/main" val="39192088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sp>
        <p:nvSpPr>
          <p:cNvPr id="7" name="Rechteck 1"/>
          <p:cNvSpPr>
            <a:spLocks noChangeArrowheads="1"/>
          </p:cNvSpPr>
          <p:nvPr/>
        </p:nvSpPr>
        <p:spPr bwMode="auto">
          <a:xfrm>
            <a:off x="408955" y="6093296"/>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nl-NL" altLang="de-DE" sz="2000" b="0" dirty="0">
                <a:solidFill>
                  <a:srgbClr val="004992"/>
                </a:solidFill>
                <a:latin typeface="Calibri Light"/>
              </a:rPr>
              <a:t>Heeft iemand een vergelijkbare situatie meegemaakt? </a:t>
            </a:r>
            <a:endParaRPr lang="pt-PT" altLang="de-DE" sz="2000" b="0" dirty="0">
              <a:solidFill>
                <a:srgbClr val="004992"/>
              </a:solidFill>
              <a:latin typeface="Calibri Light"/>
            </a:endParaRPr>
          </a:p>
        </p:txBody>
      </p:sp>
      <p:graphicFrame>
        <p:nvGraphicFramePr>
          <p:cNvPr id="8" name="Content Placeholder 8"/>
          <p:cNvGraphicFramePr>
            <a:graphicFrameLocks/>
          </p:cNvGraphicFramePr>
          <p:nvPr>
            <p:extLst>
              <p:ext uri="{D42A27DB-BD31-4B8C-83A1-F6EECF244321}">
                <p14:modId xmlns:p14="http://schemas.microsoft.com/office/powerpoint/2010/main" val="2707834362"/>
              </p:ext>
            </p:extLst>
          </p:nvPr>
        </p:nvGraphicFramePr>
        <p:xfrm>
          <a:off x="409575" y="2203704"/>
          <a:ext cx="11339514" cy="3657600"/>
        </p:xfrm>
        <a:graphic>
          <a:graphicData uri="http://schemas.openxmlformats.org/drawingml/2006/table">
            <a:tbl>
              <a:tblPr firstRow="1" bandRow="1">
                <a:tableStyleId>{21E4AEA4-8DFA-4A89-87EB-49C32662AFE0}</a:tableStyleId>
              </a:tblPr>
              <a:tblGrid>
                <a:gridCol w="3455764">
                  <a:extLst>
                    <a:ext uri="{9D8B030D-6E8A-4147-A177-3AD203B41FA5}">
                      <a16:colId xmlns:a16="http://schemas.microsoft.com/office/drawing/2014/main" val="20000"/>
                    </a:ext>
                  </a:extLst>
                </a:gridCol>
                <a:gridCol w="3600400">
                  <a:extLst>
                    <a:ext uri="{9D8B030D-6E8A-4147-A177-3AD203B41FA5}">
                      <a16:colId xmlns:a16="http://schemas.microsoft.com/office/drawing/2014/main" val="20001"/>
                    </a:ext>
                  </a:extLst>
                </a:gridCol>
                <a:gridCol w="428335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Gebeurtenis</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Verklaring tijdens psychose</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Andere verklaringen</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Mijn eten smaakt raar.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Er zit vergif in.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Het eten is slecht bereid, bedorven ingrediënten.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Mijn vriendin komt ´s avonds thuis en ruikt anders.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Ik ben ervan overtuigd dat zij vreemd gaat.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Mijn vriendin heeft een nieuw parfum en verwacht eerder een compliment dan een beschuldiging.</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De radio speelt een paar </a:t>
                      </a:r>
                      <a:r>
                        <a:rPr kumimoji="0" lang="nl-NL" sz="2000" b="0" i="0" u="none" strike="noStrike" cap="none" normalizeH="0" baseline="0">
                          <a:ln>
                            <a:noFill/>
                          </a:ln>
                          <a:solidFill>
                            <a:srgbClr val="333333"/>
                          </a:solidFill>
                          <a:effectLst/>
                          <a:latin typeface="Calibri Light"/>
                          <a:cs typeface="Times New Roman" pitchFamily="18" charset="0"/>
                        </a:rPr>
                        <a:t>keer “Hero” </a:t>
                      </a:r>
                      <a:r>
                        <a:rPr kumimoji="0" lang="nl-NL" sz="2000" b="0" i="0" u="none" strike="noStrike" cap="none" normalizeH="0" baseline="0" dirty="0">
                          <a:ln>
                            <a:noFill/>
                          </a:ln>
                          <a:solidFill>
                            <a:srgbClr val="333333"/>
                          </a:solidFill>
                          <a:effectLst/>
                          <a:latin typeface="Calibri Light"/>
                          <a:cs typeface="Times New Roman" pitchFamily="18" charset="0"/>
                        </a:rPr>
                        <a:t>(held) van Mariah Carey.</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Dit is een geheim teken dat ik ben uitverkoren om de wereld te redden.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Radiostation speelt popmuziek.</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32</a:t>
            </a:fld>
            <a:endParaRPr lang="de-DE" altLang="de-DE"/>
          </a:p>
        </p:txBody>
      </p:sp>
    </p:spTree>
    <p:extLst>
      <p:ext uri="{BB962C8B-B14F-4D97-AF65-F5344CB8AC3E}">
        <p14:creationId xmlns:p14="http://schemas.microsoft.com/office/powerpoint/2010/main" val="22220071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a:solidFill>
                  <a:srgbClr val="333333"/>
                </a:solidFill>
                <a:latin typeface="Calibri Light"/>
                <a:ea typeface="MS PGothic" panose="020B0600070205080204" pitchFamily="34" charset="-128"/>
              </a:rPr>
              <a:t>In de </a:t>
            </a:r>
            <a:r>
              <a:rPr lang="en-US" altLang="de-DE" sz="2400" dirty="0" err="1">
                <a:solidFill>
                  <a:srgbClr val="333333"/>
                </a:solidFill>
                <a:latin typeface="Calibri Light"/>
                <a:ea typeface="MS PGothic" panose="020B0600070205080204" pitchFamily="34" charset="-128"/>
              </a:rPr>
              <a:t>volgende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oefening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krijg</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verschillende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schilderijen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Probeer</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juiste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naam</a:t>
            </a:r>
            <a:r>
              <a:rPr lang="en-US" altLang="de-DE" sz="2400" dirty="0">
                <a:solidFill>
                  <a:srgbClr val="333333"/>
                </a:solidFill>
                <a:latin typeface="Calibri Light"/>
                <a:ea typeface="MS PGothic" panose="020B0600070205080204" pitchFamily="34" charset="-128"/>
              </a:rPr>
              <a:t> van elk </a:t>
            </a:r>
            <a:r>
              <a:rPr lang="en-US" altLang="de-DE" sz="2400" dirty="0" err="1">
                <a:solidFill>
                  <a:srgbClr val="333333"/>
                </a:solidFill>
                <a:latin typeface="Calibri Light"/>
                <a:ea typeface="MS PGothic" panose="020B0600070205080204" pitchFamily="34" charset="-128"/>
              </a:rPr>
              <a:t>schilderij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vinden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a:t>
            </a:r>
            <a:r>
              <a:rPr lang="en-US" altLang="de-DE" sz="2400" err="1">
                <a:solidFill>
                  <a:srgbClr val="333333"/>
                </a:solidFill>
                <a:latin typeface="Calibri Light"/>
                <a:ea typeface="MS PGothic" panose="020B0600070205080204" pitchFamily="34" charset="-128"/>
              </a:rPr>
              <a:t>sluit</a:t>
            </a:r>
            <a:r>
              <a:rPr lang="en-US" altLang="de-DE" sz="2400">
                <a:solidFill>
                  <a:srgbClr val="333333"/>
                </a:solidFill>
                <a:latin typeface="Calibri Light"/>
                <a:ea typeface="MS PGothic" panose="020B0600070205080204" pitchFamily="34" charset="-128"/>
              </a:rPr>
              <a:t> </a:t>
            </a:r>
            <a:r>
              <a:rPr lang="en-US" altLang="nl-NL" sz="2400">
                <a:solidFill>
                  <a:srgbClr val="333333"/>
                </a:solidFill>
                <a:latin typeface="Calibri Light"/>
                <a:ea typeface="MS PGothic" panose="020B0600070205080204" pitchFamily="34" charset="-128"/>
              </a:rPr>
              <a:t>“</a:t>
            </a:r>
            <a:r>
              <a:rPr lang="en-US" altLang="ja-JP" sz="2400">
                <a:solidFill>
                  <a:srgbClr val="333333"/>
                </a:solidFill>
                <a:latin typeface="Calibri Light"/>
                <a:ea typeface="MS PGothic" panose="020B0600070205080204" pitchFamily="34" charset="-128"/>
              </a:rPr>
              <a:t>niet passende</a:t>
            </a:r>
            <a:r>
              <a:rPr lang="en-US" altLang="nl-NL" sz="2400">
                <a:solidFill>
                  <a:srgbClr val="333333"/>
                </a:solidFill>
                <a:latin typeface="Calibri Light"/>
                <a:ea typeface="MS PGothic" panose="020B0600070205080204" pitchFamily="34" charset="-128"/>
              </a:rPr>
              <a:t>”</a:t>
            </a:r>
            <a:r>
              <a:rPr lang="en-US" altLang="ja-JP" sz="2400">
                <a:solidFill>
                  <a:srgbClr val="333333"/>
                </a:solidFill>
                <a:latin typeface="Calibri Light"/>
                <a:ea typeface="MS PGothic" panose="020B0600070205080204" pitchFamily="34" charset="-128"/>
              </a:rPr>
              <a:t> </a:t>
            </a:r>
            <a:r>
              <a:rPr lang="en-US" altLang="ja-JP" sz="2400" dirty="0" err="1">
                <a:solidFill>
                  <a:srgbClr val="333333"/>
                </a:solidFill>
                <a:latin typeface="Calibri Light"/>
                <a:ea typeface="MS PGothic" panose="020B0600070205080204" pitchFamily="34" charset="-128"/>
              </a:rPr>
              <a:t>uit</a:t>
            </a:r>
            <a:r>
              <a:rPr lang="en-US" altLang="ja-JP" sz="2400" dirty="0">
                <a:solidFill>
                  <a:srgbClr val="333333"/>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nl-NL"/>
              <a:t>Metacognitieve Training 7 - Overhaaste conclusies II</a:t>
            </a:r>
            <a:endParaRPr lang="de-DE"/>
          </a:p>
        </p:txBody>
      </p:sp>
      <p:sp>
        <p:nvSpPr>
          <p:cNvPr id="7" name="Slide Number Placeholder 6"/>
          <p:cNvSpPr>
            <a:spLocks noGrp="1"/>
          </p:cNvSpPr>
          <p:nvPr>
            <p:ph type="sldNum" sz="quarter" idx="12"/>
          </p:nvPr>
        </p:nvSpPr>
        <p:spPr/>
        <p:txBody>
          <a:bodyPr/>
          <a:lstStyle/>
          <a:p>
            <a:pPr>
              <a:defRPr/>
            </a:pPr>
            <a:fld id="{48F989B4-DDA0-4682-B089-11AB26A50E43}" type="slidenum">
              <a:rPr lang="de-DE" altLang="de-DE" smtClean="0"/>
              <a:pPr>
                <a:defRPr/>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a:solidFill>
                  <a:srgbClr val="333333"/>
                </a:solidFill>
                <a:latin typeface="Calibri Light"/>
                <a:ea typeface="MS PGothic" panose="020B0600070205080204" pitchFamily="34" charset="-128"/>
              </a:rPr>
              <a:t>In de </a:t>
            </a:r>
            <a:r>
              <a:rPr lang="en-US" altLang="de-DE" sz="2400" dirty="0" err="1">
                <a:solidFill>
                  <a:srgbClr val="333333"/>
                </a:solidFill>
                <a:latin typeface="Calibri Light"/>
                <a:ea typeface="MS PGothic" panose="020B0600070205080204" pitchFamily="34" charset="-128"/>
              </a:rPr>
              <a:t>volgende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oefening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krijg</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verschillende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schilderijen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Probeer</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juiste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naam</a:t>
            </a:r>
            <a:r>
              <a:rPr lang="en-US" altLang="de-DE" sz="2400" dirty="0">
                <a:solidFill>
                  <a:srgbClr val="333333"/>
                </a:solidFill>
                <a:latin typeface="Calibri Light"/>
                <a:ea typeface="MS PGothic" panose="020B0600070205080204" pitchFamily="34" charset="-128"/>
              </a:rPr>
              <a:t> van elk </a:t>
            </a:r>
            <a:r>
              <a:rPr lang="en-US" altLang="de-DE" sz="2400" dirty="0" err="1">
                <a:solidFill>
                  <a:srgbClr val="333333"/>
                </a:solidFill>
                <a:latin typeface="Calibri Light"/>
                <a:ea typeface="MS PGothic" panose="020B0600070205080204" pitchFamily="34" charset="-128"/>
              </a:rPr>
              <a:t>schilderij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vinden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a:t>
            </a:r>
            <a:r>
              <a:rPr lang="en-US" altLang="de-DE" sz="2400" err="1">
                <a:solidFill>
                  <a:srgbClr val="333333"/>
                </a:solidFill>
                <a:latin typeface="Calibri Light"/>
                <a:ea typeface="MS PGothic" panose="020B0600070205080204" pitchFamily="34" charset="-128"/>
              </a:rPr>
              <a:t>sluit</a:t>
            </a:r>
            <a:r>
              <a:rPr lang="en-US" altLang="de-DE" sz="2400">
                <a:solidFill>
                  <a:srgbClr val="333333"/>
                </a:solidFill>
                <a:latin typeface="Calibri Light"/>
                <a:ea typeface="MS PGothic" panose="020B0600070205080204" pitchFamily="34" charset="-128"/>
              </a:rPr>
              <a:t> </a:t>
            </a:r>
            <a:r>
              <a:rPr lang="en-US" altLang="nl-NL" sz="2400">
                <a:solidFill>
                  <a:srgbClr val="333333"/>
                </a:solidFill>
                <a:latin typeface="Calibri Light"/>
                <a:ea typeface="MS PGothic" panose="020B0600070205080204" pitchFamily="34" charset="-128"/>
              </a:rPr>
              <a:t>“</a:t>
            </a:r>
            <a:r>
              <a:rPr lang="en-US" altLang="ja-JP" sz="2400">
                <a:solidFill>
                  <a:srgbClr val="333333"/>
                </a:solidFill>
                <a:latin typeface="Calibri Light"/>
                <a:ea typeface="MS PGothic" panose="020B0600070205080204" pitchFamily="34" charset="-128"/>
              </a:rPr>
              <a:t>niet passende</a:t>
            </a:r>
            <a:r>
              <a:rPr lang="en-US" altLang="nl-NL" sz="2400">
                <a:solidFill>
                  <a:srgbClr val="333333"/>
                </a:solidFill>
                <a:latin typeface="Calibri Light"/>
                <a:ea typeface="MS PGothic" panose="020B0600070205080204" pitchFamily="34" charset="-128"/>
              </a:rPr>
              <a:t>”</a:t>
            </a:r>
            <a:r>
              <a:rPr lang="en-US" altLang="ja-JP" sz="2400">
                <a:solidFill>
                  <a:srgbClr val="333333"/>
                </a:solidFill>
                <a:latin typeface="Calibri Light"/>
                <a:ea typeface="MS PGothic" panose="020B0600070205080204" pitchFamily="34" charset="-128"/>
              </a:rPr>
              <a:t> </a:t>
            </a:r>
            <a:r>
              <a:rPr lang="en-US" altLang="ja-JP" sz="2400" dirty="0" err="1">
                <a:solidFill>
                  <a:srgbClr val="333333"/>
                </a:solidFill>
                <a:latin typeface="Calibri Light"/>
                <a:ea typeface="MS PGothic" panose="020B0600070205080204" pitchFamily="34" charset="-128"/>
              </a:rPr>
              <a:t>uit</a:t>
            </a:r>
            <a:r>
              <a:rPr lang="en-US" altLang="ja-JP"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Bespreek</a:t>
            </a:r>
            <a:r>
              <a:rPr lang="en-US" altLang="de-DE" sz="2400" dirty="0">
                <a:solidFill>
                  <a:srgbClr val="333333"/>
                </a:solidFill>
                <a:latin typeface="Calibri Light"/>
                <a:ea typeface="MS PGothic" panose="020B0600070205080204" pitchFamily="34" charset="-128"/>
              </a:rPr>
              <a:t> de </a:t>
            </a:r>
            <a:r>
              <a:rPr lang="en-US" altLang="de-DE" sz="2400" i="1" dirty="0" err="1">
                <a:solidFill>
                  <a:srgbClr val="004992"/>
                </a:solidFill>
                <a:latin typeface="Calibri Light"/>
                <a:ea typeface="MS PGothic" panose="020B0600070205080204" pitchFamily="34" charset="-128"/>
              </a:rPr>
              <a:t>voors</a:t>
            </a:r>
            <a:r>
              <a:rPr lang="en-US" altLang="de-DE" sz="2400" i="1"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en</a:t>
            </a:r>
            <a:r>
              <a:rPr lang="en-US" altLang="de-DE" sz="2400" i="1" dirty="0">
                <a:solidFill>
                  <a:srgbClr val="004992"/>
                </a:solidFill>
                <a:latin typeface="Calibri Light"/>
                <a:ea typeface="MS PGothic" panose="020B0600070205080204" pitchFamily="34" charset="-128"/>
              </a:rPr>
              <a:t> </a:t>
            </a:r>
            <a:r>
              <a:rPr lang="en-US" altLang="de-DE" sz="2400" i="1" dirty="0" err="1">
                <a:solidFill>
                  <a:srgbClr val="004992"/>
                </a:solidFill>
                <a:latin typeface="Calibri Light"/>
                <a:ea typeface="MS PGothic" panose="020B0600070205080204" pitchFamily="34" charset="-128"/>
              </a:rPr>
              <a:t>tegens</a:t>
            </a:r>
            <a:r>
              <a:rPr lang="en-US" altLang="de-DE" sz="2400" dirty="0">
                <a:solidFill>
                  <a:srgbClr val="004992"/>
                </a:solidFill>
                <a:latin typeface="Calibri Light"/>
                <a:ea typeface="MS PGothic" panose="020B0600070205080204" pitchFamily="34" charset="-128"/>
              </a:rPr>
              <a:t> </a:t>
            </a:r>
            <a:r>
              <a:rPr lang="en-US" altLang="de-DE" sz="2400" dirty="0">
                <a:solidFill>
                  <a:srgbClr val="333333"/>
                </a:solidFill>
                <a:latin typeface="Calibri Light"/>
                <a:ea typeface="MS PGothic" panose="020B0600070205080204" pitchFamily="34" charset="-128"/>
              </a:rPr>
              <a:t>van de </a:t>
            </a:r>
            <a:r>
              <a:rPr lang="en-US" altLang="de-DE" sz="2400" dirty="0" err="1">
                <a:solidFill>
                  <a:srgbClr val="333333"/>
                </a:solidFill>
                <a:latin typeface="Calibri Light"/>
                <a:ea typeface="MS PGothic" panose="020B0600070205080204" pitchFamily="34" charset="-128"/>
              </a:rPr>
              <a:t>verschillende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mogelijkheden</a:t>
            </a:r>
            <a:r>
              <a:rPr lang="en-US" altLang="de-DE" sz="2400" dirty="0">
                <a:solidFill>
                  <a:srgbClr val="333333"/>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nl-NL"/>
              <a:t>Metacognitieve Training 7 - Overhaaste conclusies II</a:t>
            </a:r>
            <a:endParaRPr lang="de-DE"/>
          </a:p>
        </p:txBody>
      </p:sp>
      <p:sp>
        <p:nvSpPr>
          <p:cNvPr id="7" name="Slide Number Placeholder 6"/>
          <p:cNvSpPr>
            <a:spLocks noGrp="1"/>
          </p:cNvSpPr>
          <p:nvPr>
            <p:ph type="sldNum" sz="quarter" idx="12"/>
          </p:nvPr>
        </p:nvSpPr>
        <p:spPr/>
        <p:txBody>
          <a:bodyPr/>
          <a:lstStyle/>
          <a:p>
            <a:pPr>
              <a:defRPr/>
            </a:pPr>
            <a:fld id="{48F989B4-DDA0-4682-B089-11AB26A50E43}" type="slidenum">
              <a:rPr lang="de-DE" altLang="de-DE" smtClean="0"/>
              <a:pPr>
                <a:defRPr/>
              </a:pPr>
              <a:t>34</a:t>
            </a:fld>
            <a:endParaRPr lang="de-DE" altLang="de-DE"/>
          </a:p>
        </p:txBody>
      </p:sp>
    </p:spTree>
    <p:extLst>
      <p:ext uri="{BB962C8B-B14F-4D97-AF65-F5344CB8AC3E}">
        <p14:creationId xmlns:p14="http://schemas.microsoft.com/office/powerpoint/2010/main" val="40361010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a:solidFill>
                  <a:srgbClr val="333333"/>
                </a:solidFill>
                <a:latin typeface="Calibri Light"/>
                <a:ea typeface="MS PGothic" panose="020B0600070205080204" pitchFamily="34" charset="-128"/>
              </a:rPr>
              <a:t>In de </a:t>
            </a:r>
            <a:r>
              <a:rPr lang="en-US" altLang="de-DE" sz="2400" dirty="0" err="1">
                <a:solidFill>
                  <a:srgbClr val="333333"/>
                </a:solidFill>
                <a:latin typeface="Calibri Light"/>
                <a:ea typeface="MS PGothic" panose="020B0600070205080204" pitchFamily="34" charset="-128"/>
              </a:rPr>
              <a:t>volgende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oefening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krijg</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verschillende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schilderijen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Probeer</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juiste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naam</a:t>
            </a:r>
            <a:r>
              <a:rPr lang="en-US" altLang="de-DE" sz="2400" dirty="0">
                <a:solidFill>
                  <a:srgbClr val="333333"/>
                </a:solidFill>
                <a:latin typeface="Calibri Light"/>
                <a:ea typeface="MS PGothic" panose="020B0600070205080204" pitchFamily="34" charset="-128"/>
              </a:rPr>
              <a:t> van elk </a:t>
            </a:r>
            <a:r>
              <a:rPr lang="en-US" altLang="de-DE" sz="2400" dirty="0" err="1">
                <a:solidFill>
                  <a:srgbClr val="333333"/>
                </a:solidFill>
                <a:latin typeface="Calibri Light"/>
                <a:ea typeface="MS PGothic" panose="020B0600070205080204" pitchFamily="34" charset="-128"/>
              </a:rPr>
              <a:t>schilderij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vinden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a:t>
            </a:r>
            <a:r>
              <a:rPr lang="en-US" altLang="de-DE" sz="2400" err="1">
                <a:solidFill>
                  <a:srgbClr val="333333"/>
                </a:solidFill>
                <a:latin typeface="Calibri Light"/>
                <a:ea typeface="MS PGothic" panose="020B0600070205080204" pitchFamily="34" charset="-128"/>
              </a:rPr>
              <a:t>sluit</a:t>
            </a:r>
            <a:r>
              <a:rPr lang="en-US" altLang="de-DE" sz="2400">
                <a:solidFill>
                  <a:srgbClr val="333333"/>
                </a:solidFill>
                <a:latin typeface="Calibri Light"/>
                <a:ea typeface="MS PGothic" panose="020B0600070205080204" pitchFamily="34" charset="-128"/>
              </a:rPr>
              <a:t> </a:t>
            </a:r>
            <a:r>
              <a:rPr lang="en-US" altLang="nl-NL" sz="2400">
                <a:solidFill>
                  <a:srgbClr val="333333"/>
                </a:solidFill>
                <a:latin typeface="Calibri Light"/>
                <a:ea typeface="MS PGothic" panose="020B0600070205080204" pitchFamily="34" charset="-128"/>
              </a:rPr>
              <a:t>“</a:t>
            </a:r>
            <a:r>
              <a:rPr lang="en-US" altLang="ja-JP" sz="2400">
                <a:solidFill>
                  <a:srgbClr val="333333"/>
                </a:solidFill>
                <a:latin typeface="Calibri Light"/>
                <a:ea typeface="MS PGothic" panose="020B0600070205080204" pitchFamily="34" charset="-128"/>
              </a:rPr>
              <a:t>niet passende</a:t>
            </a:r>
            <a:r>
              <a:rPr lang="en-US" altLang="nl-NL" sz="2400">
                <a:solidFill>
                  <a:srgbClr val="333333"/>
                </a:solidFill>
                <a:latin typeface="Calibri Light"/>
                <a:ea typeface="MS PGothic" panose="020B0600070205080204" pitchFamily="34" charset="-128"/>
              </a:rPr>
              <a:t>”</a:t>
            </a:r>
            <a:r>
              <a:rPr lang="en-US" altLang="ja-JP" sz="2400">
                <a:solidFill>
                  <a:srgbClr val="333333"/>
                </a:solidFill>
                <a:latin typeface="Calibri Light"/>
                <a:ea typeface="MS PGothic" panose="020B0600070205080204" pitchFamily="34" charset="-128"/>
              </a:rPr>
              <a:t> </a:t>
            </a:r>
            <a:r>
              <a:rPr lang="en-US" altLang="ja-JP" sz="2400" dirty="0" err="1">
                <a:solidFill>
                  <a:srgbClr val="333333"/>
                </a:solidFill>
                <a:latin typeface="Calibri Light"/>
                <a:ea typeface="MS PGothic" panose="020B0600070205080204" pitchFamily="34" charset="-128"/>
              </a:rPr>
              <a:t>uit</a:t>
            </a:r>
            <a:r>
              <a:rPr lang="en-US" altLang="ja-JP"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Bespreek</a:t>
            </a:r>
            <a:r>
              <a:rPr lang="en-US" altLang="de-DE" sz="2400" dirty="0">
                <a:solidFill>
                  <a:srgbClr val="333333"/>
                </a:solidFill>
                <a:latin typeface="Calibri Light"/>
                <a:ea typeface="MS PGothic" panose="020B0600070205080204" pitchFamily="34" charset="-128"/>
              </a:rPr>
              <a:t> de </a:t>
            </a:r>
            <a:r>
              <a:rPr lang="en-US" altLang="de-DE" sz="2400" i="1" dirty="0" err="1">
                <a:solidFill>
                  <a:srgbClr val="004992"/>
                </a:solidFill>
                <a:latin typeface="Calibri Light"/>
                <a:ea typeface="MS PGothic" panose="020B0600070205080204" pitchFamily="34" charset="-128"/>
              </a:rPr>
              <a:t>voors</a:t>
            </a:r>
            <a:r>
              <a:rPr lang="en-US" altLang="de-DE" sz="2400" i="1"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en</a:t>
            </a:r>
            <a:r>
              <a:rPr lang="en-US" altLang="de-DE" sz="2400" i="1" dirty="0">
                <a:solidFill>
                  <a:srgbClr val="004992"/>
                </a:solidFill>
                <a:latin typeface="Calibri Light"/>
                <a:ea typeface="MS PGothic" panose="020B0600070205080204" pitchFamily="34" charset="-128"/>
              </a:rPr>
              <a:t> </a:t>
            </a:r>
            <a:r>
              <a:rPr lang="en-US" altLang="de-DE" sz="2400" i="1" dirty="0" err="1">
                <a:solidFill>
                  <a:srgbClr val="004992"/>
                </a:solidFill>
                <a:latin typeface="Calibri Light"/>
                <a:ea typeface="MS PGothic" panose="020B0600070205080204" pitchFamily="34" charset="-128"/>
              </a:rPr>
              <a:t>tegens</a:t>
            </a:r>
            <a:r>
              <a:rPr lang="en-US" altLang="de-DE" sz="2400" dirty="0">
                <a:solidFill>
                  <a:srgbClr val="004992"/>
                </a:solidFill>
                <a:latin typeface="Calibri Light"/>
                <a:ea typeface="MS PGothic" panose="020B0600070205080204" pitchFamily="34" charset="-128"/>
              </a:rPr>
              <a:t> </a:t>
            </a:r>
            <a:r>
              <a:rPr lang="en-US" altLang="de-DE" sz="2400" dirty="0">
                <a:solidFill>
                  <a:srgbClr val="333333"/>
                </a:solidFill>
                <a:latin typeface="Calibri Light"/>
                <a:ea typeface="MS PGothic" panose="020B0600070205080204" pitchFamily="34" charset="-128"/>
              </a:rPr>
              <a:t>van de </a:t>
            </a:r>
            <a:r>
              <a:rPr lang="en-US" altLang="de-DE" sz="2400" dirty="0" err="1">
                <a:solidFill>
                  <a:srgbClr val="333333"/>
                </a:solidFill>
                <a:latin typeface="Calibri Light"/>
                <a:ea typeface="MS PGothic" panose="020B0600070205080204" pitchFamily="34" charset="-128"/>
              </a:rPr>
              <a:t>verschillende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mogelijkheden</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Besteed</a:t>
            </a:r>
            <a:r>
              <a:rPr lang="en-US" altLang="de-DE" sz="2400" dirty="0">
                <a:solidFill>
                  <a:srgbClr val="333333"/>
                </a:solidFill>
                <a:latin typeface="Calibri Light"/>
                <a:ea typeface="MS PGothic" panose="020B0600070205080204" pitchFamily="34" charset="-128"/>
              </a:rPr>
              <a:t> met name </a:t>
            </a:r>
            <a:r>
              <a:rPr lang="en-US" altLang="de-DE" sz="2400" dirty="0" err="1">
                <a:solidFill>
                  <a:srgbClr val="333333"/>
                </a:solidFill>
                <a:latin typeface="Calibri Light"/>
                <a:ea typeface="MS PGothic" panose="020B0600070205080204" pitchFamily="34" charset="-128"/>
              </a:rPr>
              <a:t>aandacht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aan</a:t>
            </a:r>
            <a:r>
              <a:rPr lang="en-US" altLang="de-DE" sz="2400" dirty="0">
                <a:solidFill>
                  <a:srgbClr val="333333"/>
                </a:solidFill>
                <a:latin typeface="Calibri Light"/>
                <a:ea typeface="MS PGothic" panose="020B0600070205080204" pitchFamily="34" charset="-128"/>
              </a:rPr>
              <a:t> details die </a:t>
            </a:r>
            <a:r>
              <a:rPr lang="en-US" altLang="de-DE" sz="2400" dirty="0" err="1">
                <a:solidFill>
                  <a:srgbClr val="333333"/>
                </a:solidFill>
                <a:latin typeface="Calibri Light"/>
                <a:ea typeface="MS PGothic" panose="020B0600070205080204" pitchFamily="34" charset="-128"/>
              </a:rPr>
              <a:t>overduidelijk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bepaalde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naam</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uitsluiten</a:t>
            </a:r>
            <a:r>
              <a:rPr lang="en-US" altLang="de-DE" sz="2400" dirty="0">
                <a:solidFill>
                  <a:srgbClr val="333333"/>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nl-NL"/>
              <a:t>Metacognitieve Training 7 - Overhaaste conclusies II</a:t>
            </a:r>
            <a:endParaRPr lang="de-DE"/>
          </a:p>
        </p:txBody>
      </p:sp>
      <p:sp>
        <p:nvSpPr>
          <p:cNvPr id="7" name="Slide Number Placeholder 6"/>
          <p:cNvSpPr>
            <a:spLocks noGrp="1"/>
          </p:cNvSpPr>
          <p:nvPr>
            <p:ph type="sldNum" sz="quarter" idx="12"/>
          </p:nvPr>
        </p:nvSpPr>
        <p:spPr/>
        <p:txBody>
          <a:bodyPr/>
          <a:lstStyle/>
          <a:p>
            <a:pPr>
              <a:defRPr/>
            </a:pPr>
            <a:fld id="{48F989B4-DDA0-4682-B089-11AB26A50E43}" type="slidenum">
              <a:rPr lang="de-DE" altLang="de-DE" smtClean="0"/>
              <a:pPr>
                <a:defRPr/>
              </a:pPr>
              <a:t>35</a:t>
            </a:fld>
            <a:endParaRPr lang="de-DE" altLang="de-DE"/>
          </a:p>
        </p:txBody>
      </p:sp>
    </p:spTree>
    <p:extLst>
      <p:ext uri="{BB962C8B-B14F-4D97-AF65-F5344CB8AC3E}">
        <p14:creationId xmlns:p14="http://schemas.microsoft.com/office/powerpoint/2010/main" val="4603438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a:solidFill>
                  <a:srgbClr val="333333"/>
                </a:solidFill>
                <a:latin typeface="Calibri Light"/>
                <a:ea typeface="MS PGothic" panose="020B0600070205080204" pitchFamily="34" charset="-128"/>
              </a:rPr>
              <a:t>In de </a:t>
            </a:r>
            <a:r>
              <a:rPr lang="en-US" altLang="de-DE" sz="2400" dirty="0" err="1">
                <a:solidFill>
                  <a:srgbClr val="333333"/>
                </a:solidFill>
                <a:latin typeface="Calibri Light"/>
                <a:ea typeface="MS PGothic" panose="020B0600070205080204" pitchFamily="34" charset="-128"/>
              </a:rPr>
              <a:t>volgende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oefening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krijg</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verschillende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schilderijen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Probeer</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juiste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naam</a:t>
            </a:r>
            <a:r>
              <a:rPr lang="en-US" altLang="de-DE" sz="2400" dirty="0">
                <a:solidFill>
                  <a:srgbClr val="333333"/>
                </a:solidFill>
                <a:latin typeface="Calibri Light"/>
                <a:ea typeface="MS PGothic" panose="020B0600070205080204" pitchFamily="34" charset="-128"/>
              </a:rPr>
              <a:t> van elk </a:t>
            </a:r>
            <a:r>
              <a:rPr lang="en-US" altLang="de-DE" sz="2400" dirty="0" err="1">
                <a:solidFill>
                  <a:srgbClr val="333333"/>
                </a:solidFill>
                <a:latin typeface="Calibri Light"/>
                <a:ea typeface="MS PGothic" panose="020B0600070205080204" pitchFamily="34" charset="-128"/>
              </a:rPr>
              <a:t>schilderij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vinden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a:t>
            </a:r>
            <a:r>
              <a:rPr lang="en-US" altLang="de-DE" sz="2400" err="1">
                <a:solidFill>
                  <a:srgbClr val="333333"/>
                </a:solidFill>
                <a:latin typeface="Calibri Light"/>
                <a:ea typeface="MS PGothic" panose="020B0600070205080204" pitchFamily="34" charset="-128"/>
              </a:rPr>
              <a:t>sluit</a:t>
            </a:r>
            <a:r>
              <a:rPr lang="en-US" altLang="de-DE" sz="2400">
                <a:solidFill>
                  <a:srgbClr val="333333"/>
                </a:solidFill>
                <a:latin typeface="Calibri Light"/>
                <a:ea typeface="MS PGothic" panose="020B0600070205080204" pitchFamily="34" charset="-128"/>
              </a:rPr>
              <a:t> </a:t>
            </a:r>
            <a:r>
              <a:rPr lang="en-US" altLang="nl-NL" sz="2400">
                <a:solidFill>
                  <a:srgbClr val="333333"/>
                </a:solidFill>
                <a:latin typeface="Calibri Light"/>
                <a:ea typeface="MS PGothic" panose="020B0600070205080204" pitchFamily="34" charset="-128"/>
              </a:rPr>
              <a:t>“</a:t>
            </a:r>
            <a:r>
              <a:rPr lang="en-US" altLang="ja-JP" sz="2400">
                <a:solidFill>
                  <a:srgbClr val="333333"/>
                </a:solidFill>
                <a:latin typeface="Calibri Light"/>
                <a:ea typeface="MS PGothic" panose="020B0600070205080204" pitchFamily="34" charset="-128"/>
              </a:rPr>
              <a:t>niet passende</a:t>
            </a:r>
            <a:r>
              <a:rPr lang="en-US" altLang="nl-NL" sz="2400">
                <a:solidFill>
                  <a:srgbClr val="333333"/>
                </a:solidFill>
                <a:latin typeface="Calibri Light"/>
                <a:ea typeface="MS PGothic" panose="020B0600070205080204" pitchFamily="34" charset="-128"/>
              </a:rPr>
              <a:t>”</a:t>
            </a:r>
            <a:r>
              <a:rPr lang="en-US" altLang="ja-JP" sz="2400">
                <a:solidFill>
                  <a:srgbClr val="333333"/>
                </a:solidFill>
                <a:latin typeface="Calibri Light"/>
                <a:ea typeface="MS PGothic" panose="020B0600070205080204" pitchFamily="34" charset="-128"/>
              </a:rPr>
              <a:t> </a:t>
            </a:r>
            <a:r>
              <a:rPr lang="en-US" altLang="ja-JP" sz="2400" dirty="0" err="1">
                <a:solidFill>
                  <a:srgbClr val="333333"/>
                </a:solidFill>
                <a:latin typeface="Calibri Light"/>
                <a:ea typeface="MS PGothic" panose="020B0600070205080204" pitchFamily="34" charset="-128"/>
              </a:rPr>
              <a:t>uit</a:t>
            </a:r>
            <a:r>
              <a:rPr lang="en-US" altLang="ja-JP"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Bespreek</a:t>
            </a:r>
            <a:r>
              <a:rPr lang="en-US" altLang="de-DE" sz="2400" dirty="0">
                <a:solidFill>
                  <a:srgbClr val="333333"/>
                </a:solidFill>
                <a:latin typeface="Calibri Light"/>
                <a:ea typeface="MS PGothic" panose="020B0600070205080204" pitchFamily="34" charset="-128"/>
              </a:rPr>
              <a:t> de </a:t>
            </a:r>
            <a:r>
              <a:rPr lang="en-US" altLang="de-DE" sz="2400" i="1" dirty="0" err="1">
                <a:solidFill>
                  <a:srgbClr val="004992"/>
                </a:solidFill>
                <a:latin typeface="Calibri Light"/>
                <a:ea typeface="MS PGothic" panose="020B0600070205080204" pitchFamily="34" charset="-128"/>
              </a:rPr>
              <a:t>voors</a:t>
            </a:r>
            <a:r>
              <a:rPr lang="en-US" altLang="de-DE" sz="2400" i="1"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en</a:t>
            </a:r>
            <a:r>
              <a:rPr lang="en-US" altLang="de-DE" sz="2400" i="1" dirty="0">
                <a:solidFill>
                  <a:srgbClr val="004992"/>
                </a:solidFill>
                <a:latin typeface="Calibri Light"/>
                <a:ea typeface="MS PGothic" panose="020B0600070205080204" pitchFamily="34" charset="-128"/>
              </a:rPr>
              <a:t> </a:t>
            </a:r>
            <a:r>
              <a:rPr lang="en-US" altLang="de-DE" sz="2400" i="1" dirty="0" err="1">
                <a:solidFill>
                  <a:srgbClr val="004992"/>
                </a:solidFill>
                <a:latin typeface="Calibri Light"/>
                <a:ea typeface="MS PGothic" panose="020B0600070205080204" pitchFamily="34" charset="-128"/>
              </a:rPr>
              <a:t>tegens</a:t>
            </a:r>
            <a:r>
              <a:rPr lang="en-US" altLang="de-DE" sz="2400" dirty="0">
                <a:solidFill>
                  <a:srgbClr val="004992"/>
                </a:solidFill>
                <a:latin typeface="Calibri Light"/>
                <a:ea typeface="MS PGothic" panose="020B0600070205080204" pitchFamily="34" charset="-128"/>
              </a:rPr>
              <a:t> </a:t>
            </a:r>
            <a:r>
              <a:rPr lang="en-US" altLang="de-DE" sz="2400" dirty="0">
                <a:solidFill>
                  <a:srgbClr val="333333"/>
                </a:solidFill>
                <a:latin typeface="Calibri Light"/>
                <a:ea typeface="MS PGothic" panose="020B0600070205080204" pitchFamily="34" charset="-128"/>
              </a:rPr>
              <a:t>van de </a:t>
            </a:r>
            <a:r>
              <a:rPr lang="en-US" altLang="de-DE" sz="2400" dirty="0" err="1">
                <a:solidFill>
                  <a:srgbClr val="333333"/>
                </a:solidFill>
                <a:latin typeface="Calibri Light"/>
                <a:ea typeface="MS PGothic" panose="020B0600070205080204" pitchFamily="34" charset="-128"/>
              </a:rPr>
              <a:t>verschillende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mogelijkheden</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Besteed</a:t>
            </a:r>
            <a:r>
              <a:rPr lang="en-US" altLang="de-DE" sz="2400" dirty="0">
                <a:solidFill>
                  <a:srgbClr val="333333"/>
                </a:solidFill>
                <a:latin typeface="Calibri Light"/>
                <a:ea typeface="MS PGothic" panose="020B0600070205080204" pitchFamily="34" charset="-128"/>
              </a:rPr>
              <a:t> met name </a:t>
            </a:r>
            <a:r>
              <a:rPr lang="en-US" altLang="de-DE" sz="2400" dirty="0" err="1">
                <a:solidFill>
                  <a:srgbClr val="333333"/>
                </a:solidFill>
                <a:latin typeface="Calibri Light"/>
                <a:ea typeface="MS PGothic" panose="020B0600070205080204" pitchFamily="34" charset="-128"/>
              </a:rPr>
              <a:t>aandacht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aan</a:t>
            </a:r>
            <a:r>
              <a:rPr lang="en-US" altLang="de-DE" sz="2400" dirty="0">
                <a:solidFill>
                  <a:srgbClr val="333333"/>
                </a:solidFill>
                <a:latin typeface="Calibri Light"/>
                <a:ea typeface="MS PGothic" panose="020B0600070205080204" pitchFamily="34" charset="-128"/>
              </a:rPr>
              <a:t> details die </a:t>
            </a:r>
            <a:r>
              <a:rPr lang="en-US" altLang="de-DE" sz="2400" dirty="0" err="1">
                <a:solidFill>
                  <a:srgbClr val="333333"/>
                </a:solidFill>
                <a:latin typeface="Calibri Light"/>
                <a:ea typeface="MS PGothic" panose="020B0600070205080204" pitchFamily="34" charset="-128"/>
              </a:rPr>
              <a:t>overduidelijk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bepaalde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naam</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uitsluiten</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nl-NL" altLang="ko-KR" sz="2400" dirty="0">
                <a:solidFill>
                  <a:srgbClr val="333333"/>
                </a:solidFill>
                <a:latin typeface="Calibri Light"/>
                <a:ea typeface="Gulim" pitchFamily="34" charset="-127"/>
              </a:rPr>
              <a:t>Geef ook aan hoe zeker je bent van je oordeel.</a:t>
            </a:r>
            <a:endParaRPr lang="en-US" sz="2400" dirty="0">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7 - Overhaaste conclusies II</a:t>
            </a:r>
            <a:endParaRPr lang="de-DE"/>
          </a:p>
        </p:txBody>
      </p:sp>
      <p:sp>
        <p:nvSpPr>
          <p:cNvPr id="7" name="Slide Number Placeholder 6"/>
          <p:cNvSpPr>
            <a:spLocks noGrp="1"/>
          </p:cNvSpPr>
          <p:nvPr>
            <p:ph type="sldNum" sz="quarter" idx="12"/>
          </p:nvPr>
        </p:nvSpPr>
        <p:spPr/>
        <p:txBody>
          <a:bodyPr/>
          <a:lstStyle/>
          <a:p>
            <a:pPr>
              <a:defRPr/>
            </a:pPr>
            <a:fld id="{48F989B4-DDA0-4682-B089-11AB26A50E43}" type="slidenum">
              <a:rPr lang="de-DE" altLang="de-DE" smtClean="0"/>
              <a:pPr>
                <a:defRPr/>
              </a:pPr>
              <a:t>36</a:t>
            </a:fld>
            <a:endParaRPr lang="de-DE" altLang="de-DE"/>
          </a:p>
        </p:txBody>
      </p:sp>
    </p:spTree>
    <p:extLst>
      <p:ext uri="{BB962C8B-B14F-4D97-AF65-F5344CB8AC3E}">
        <p14:creationId xmlns:p14="http://schemas.microsoft.com/office/powerpoint/2010/main" val="41071636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3" descr="Traurige Botscha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0151" y="2203704"/>
            <a:ext cx="343193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187" name="Text Box 4"/>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Goed nieuws</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Het overleden kind</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De dienstplichtige</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Verdrietig bericht</a:t>
            </a:r>
            <a:endParaRPr lang="en-US" altLang="de-DE" sz="2400" b="0" dirty="0">
              <a:latin typeface="+mn-lt"/>
              <a:ea typeface="+mn-ea"/>
              <a:cs typeface="+mn-cs"/>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Wat is de titel?</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3" descr="Traurige Botscha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0151" y="2203704"/>
            <a:ext cx="343193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235" name="Text Box 4"/>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Goed nieuws</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Het overleden kind</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De dienstplichtige</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ea typeface="+mn-ea"/>
                <a:cs typeface="+mn-cs"/>
              </a:rPr>
              <a:t>Verdrietig bericht</a:t>
            </a:r>
            <a:br>
              <a:rPr lang="de-DE"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(Peter Fendi, 1838)</a:t>
            </a:r>
            <a:endParaRPr lang="en-US" altLang="de-DE" sz="1800" b="0" dirty="0">
              <a:solidFill>
                <a:srgbClr val="004992"/>
              </a:solidFill>
              <a:latin typeface="+mn-lt"/>
              <a:ea typeface="+mn-ea"/>
              <a:cs typeface="+mn-cs"/>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Antwoord d</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3077"/>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533400" indent="-5334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Scholing 		</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Soep in het klooster</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Voor de kerkdienst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De bekering			</a:t>
            </a:r>
          </a:p>
        </p:txBody>
      </p:sp>
      <p:pic>
        <p:nvPicPr>
          <p:cNvPr id="97283" name="Picture 3078" descr="Mangol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1480" y="2203704"/>
            <a:ext cx="5614416" cy="4161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Wat is de titel?</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Calibri Light"/>
              </a:rPr>
              <a:t>Antwoord</a:t>
            </a:r>
            <a:r>
              <a:rPr lang="en-US" sz="3600" dirty="0">
                <a:latin typeface="Calibri Light"/>
              </a:rPr>
              <a:t> b</a:t>
            </a:r>
          </a:p>
        </p:txBody>
      </p:sp>
      <p:sp>
        <p:nvSpPr>
          <p:cNvPr id="8" name="Rectangle 3077"/>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533400" indent="-5334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Scholing 		</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ea typeface="+mn-ea"/>
                <a:cs typeface="+mn-cs"/>
              </a:rPr>
              <a:t>Soep in het klooster</a:t>
            </a:r>
            <a:br>
              <a:rPr lang="de-DE"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(Anton Mangold, 1888)</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Voor de kerkdienst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De bekering			</a:t>
            </a:r>
          </a:p>
        </p:txBody>
      </p:sp>
      <p:pic>
        <p:nvPicPr>
          <p:cNvPr id="9" name="Picture 3078" descr="Mangol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1480" y="2203704"/>
            <a:ext cx="5614416" cy="4161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De oorlog</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Aankondiging van de komst van Christus</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Het zwarte paard</a:t>
            </a:r>
          </a:p>
          <a:p>
            <a:pPr eaLnBrk="1" hangingPunct="1">
              <a:lnSpc>
                <a:spcPct val="105000"/>
              </a:lnSpc>
              <a:spcBef>
                <a:spcPts val="1999"/>
              </a:spcBef>
              <a:spcAft>
                <a:spcPts val="0"/>
              </a:spcAft>
              <a:buClr>
                <a:srgbClr val="333333"/>
              </a:buClr>
              <a:buFont typeface="WingDings"/>
              <a:buAutoNum type="alphaLcPeriod"/>
            </a:pPr>
            <a:r>
              <a:rPr lang="en-US" altLang="de-DE" sz="2400" b="0" dirty="0">
                <a:latin typeface="+mn-lt"/>
                <a:ea typeface="+mn-ea"/>
                <a:cs typeface="+mn-cs"/>
              </a:rPr>
              <a:t>Het </a:t>
            </a:r>
            <a:r>
              <a:rPr lang="en-US" altLang="de-DE" sz="2400" b="0" dirty="0" err="1">
                <a:latin typeface="+mn-lt"/>
                <a:ea typeface="+mn-ea"/>
                <a:cs typeface="+mn-cs"/>
              </a:rPr>
              <a:t>hobbelpaard</a:t>
            </a:r>
            <a:endParaRPr lang="en-US" altLang="de-DE" sz="2400" b="0" dirty="0">
              <a:latin typeface="+mn-lt"/>
              <a:ea typeface="+mn-ea"/>
              <a:cs typeface="+mn-cs"/>
            </a:endParaRPr>
          </a:p>
        </p:txBody>
      </p:sp>
      <p:pic>
        <p:nvPicPr>
          <p:cNvPr id="101379" name="Picture 4" descr="rousseau_krieg_4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2203705"/>
            <a:ext cx="5614416" cy="3318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Wat is de titel?</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ext Box 2"/>
          <p:cNvSpPr txBox="1">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ea typeface="+mn-ea"/>
                <a:cs typeface="+mn-cs"/>
              </a:rPr>
              <a:t>De oorlog</a:t>
            </a:r>
            <a:br>
              <a:rPr lang="de-DE"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(Henri Julien F. Rousseau, 1894)</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Aankondiging van de komst van Christus</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Het zwarte paard</a:t>
            </a:r>
          </a:p>
          <a:p>
            <a:pPr eaLnBrk="1" hangingPunct="1">
              <a:lnSpc>
                <a:spcPct val="105000"/>
              </a:lnSpc>
              <a:spcBef>
                <a:spcPts val="1999"/>
              </a:spcBef>
              <a:spcAft>
                <a:spcPts val="0"/>
              </a:spcAft>
              <a:buClr>
                <a:srgbClr val="333333"/>
              </a:buClr>
              <a:buFont typeface="WingDings"/>
              <a:buAutoNum type="alphaLcPeriod"/>
            </a:pPr>
            <a:r>
              <a:rPr lang="en-US" altLang="de-DE" sz="2400" b="0" dirty="0">
                <a:latin typeface="+mn-lt"/>
                <a:ea typeface="+mn-ea"/>
                <a:cs typeface="+mn-cs"/>
              </a:rPr>
              <a:t>Het </a:t>
            </a:r>
            <a:r>
              <a:rPr lang="en-US" altLang="de-DE" sz="2400" b="0" dirty="0" err="1">
                <a:latin typeface="+mn-lt"/>
                <a:ea typeface="+mn-ea"/>
                <a:cs typeface="+mn-cs"/>
              </a:rPr>
              <a:t>hobbelpaard</a:t>
            </a:r>
            <a:endParaRPr lang="en-US" altLang="de-DE" sz="2400" b="0" dirty="0">
              <a:latin typeface="+mn-lt"/>
              <a:ea typeface="+mn-ea"/>
              <a:cs typeface="+mn-cs"/>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Antwoord a</a:t>
            </a:r>
          </a:p>
        </p:txBody>
      </p:sp>
      <p:pic>
        <p:nvPicPr>
          <p:cNvPr id="7" name="Picture 4" descr="rousseau_krieg_4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2203705"/>
            <a:ext cx="5614416" cy="3318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ext Box 2"/>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Vergiftiging</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Waarom trouwde ik met hem?</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Zelfmoord</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De wanhopige moeder</a:t>
            </a:r>
          </a:p>
        </p:txBody>
      </p:sp>
      <p:pic>
        <p:nvPicPr>
          <p:cNvPr id="105475" name="Picture 3" descr="carter"/>
          <p:cNvPicPr>
            <a:picLocks noChangeAspect="1" noChangeArrowheads="1"/>
          </p:cNvPicPr>
          <p:nvPr/>
        </p:nvPicPr>
        <p:blipFill>
          <a:blip r:embed="rId3">
            <a:extLst>
              <a:ext uri="{28A0092B-C50C-407E-A947-70E740481C1C}">
                <a14:useLocalDpi xmlns:a14="http://schemas.microsoft.com/office/drawing/2010/main" val="0"/>
              </a:ext>
            </a:extLst>
          </a:blip>
          <a:srcRect l="1775" t="2248" r="1775" b="8118"/>
          <a:stretch>
            <a:fillRect/>
          </a:stretch>
        </p:blipFill>
        <p:spPr bwMode="auto">
          <a:xfrm>
            <a:off x="438371" y="2203704"/>
            <a:ext cx="561549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Wat is de titel?</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ext Box 2"/>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Vergiftiging</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ea typeface="+mn-ea"/>
                <a:cs typeface="+mn-cs"/>
              </a:rPr>
              <a:t>Waarom trouwde ik met hem?</a:t>
            </a:r>
            <a:br>
              <a:rPr lang="de-DE"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(Murray, ca. 1940)</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Zelfmoord</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De wanhopige moeder</a:t>
            </a:r>
          </a:p>
        </p:txBody>
      </p:sp>
      <p:pic>
        <p:nvPicPr>
          <p:cNvPr id="107523" name="Picture 3" descr="carter"/>
          <p:cNvPicPr>
            <a:picLocks noChangeAspect="1" noChangeArrowheads="1"/>
          </p:cNvPicPr>
          <p:nvPr/>
        </p:nvPicPr>
        <p:blipFill>
          <a:blip r:embed="rId3">
            <a:extLst>
              <a:ext uri="{28A0092B-C50C-407E-A947-70E740481C1C}">
                <a14:useLocalDpi xmlns:a14="http://schemas.microsoft.com/office/drawing/2010/main" val="0"/>
              </a:ext>
            </a:extLst>
          </a:blip>
          <a:srcRect l="1775" t="2248" r="1775" b="8118"/>
          <a:stretch>
            <a:fillRect/>
          </a:stretch>
        </p:blipFill>
        <p:spPr bwMode="auto">
          <a:xfrm>
            <a:off x="438371" y="2203704"/>
            <a:ext cx="561549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Antwoord b</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Text Box 4098"/>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Volksoproer</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Marktdag</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Luilekkerland</a:t>
            </a:r>
          </a:p>
          <a:p>
            <a:pPr eaLnBrk="1" hangingPunct="1">
              <a:lnSpc>
                <a:spcPct val="105000"/>
              </a:lnSpc>
              <a:spcBef>
                <a:spcPts val="1999"/>
              </a:spcBef>
              <a:spcAft>
                <a:spcPts val="0"/>
              </a:spcAft>
              <a:buClr>
                <a:srgbClr val="333333"/>
              </a:buClr>
              <a:buFont typeface="WingDings"/>
              <a:buAutoNum type="alphaLcPeriod"/>
            </a:pPr>
            <a:r>
              <a:rPr lang="en-US" altLang="de-DE" sz="2400" b="0" dirty="0">
                <a:latin typeface="+mn-lt"/>
                <a:ea typeface="+mn-ea"/>
                <a:cs typeface="+mn-cs"/>
              </a:rPr>
              <a:t>De </a:t>
            </a:r>
            <a:r>
              <a:rPr lang="en-US" altLang="de-DE" sz="2400" b="0" dirty="0" err="1">
                <a:latin typeface="+mn-lt"/>
                <a:ea typeface="+mn-ea"/>
                <a:cs typeface="+mn-cs"/>
              </a:rPr>
              <a:t>kinderspelen</a:t>
            </a:r>
            <a:endParaRPr lang="en-US" altLang="de-DE" sz="2400" b="0" dirty="0">
              <a:latin typeface="+mn-lt"/>
              <a:ea typeface="+mn-ea"/>
              <a:cs typeface="+mn-cs"/>
            </a:endParaRPr>
          </a:p>
        </p:txBody>
      </p:sp>
      <p:pic>
        <p:nvPicPr>
          <p:cNvPr id="109571" name="Picture 4100" descr="Pieter Bruegel 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2203704"/>
            <a:ext cx="5614416" cy="4067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Wat is de titel?</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Text Box 4098"/>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Volksoproer</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Marktdag</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Luilekkerland</a:t>
            </a:r>
          </a:p>
          <a:p>
            <a:pPr eaLnBrk="1" hangingPunct="1">
              <a:lnSpc>
                <a:spcPct val="105000"/>
              </a:lnSpc>
              <a:spcBef>
                <a:spcPts val="1999"/>
              </a:spcBef>
              <a:spcAft>
                <a:spcPts val="0"/>
              </a:spcAft>
              <a:buClr>
                <a:srgbClr val="004992"/>
              </a:buClr>
              <a:buFont typeface="WingDings"/>
              <a:buAutoNum type="alphaLcPeriod"/>
            </a:pPr>
            <a:r>
              <a:rPr lang="en-US" altLang="de-DE" sz="2400" b="0" dirty="0">
                <a:solidFill>
                  <a:srgbClr val="004992"/>
                </a:solidFill>
                <a:latin typeface="+mn-lt"/>
                <a:ea typeface="+mn-ea"/>
                <a:cs typeface="+mn-cs"/>
              </a:rPr>
              <a:t>De </a:t>
            </a:r>
            <a:r>
              <a:rPr lang="en-US" altLang="de-DE" sz="2400" b="0" dirty="0" err="1">
                <a:solidFill>
                  <a:srgbClr val="004992"/>
                </a:solidFill>
                <a:latin typeface="+mn-lt"/>
                <a:ea typeface="+mn-ea"/>
                <a:cs typeface="+mn-cs"/>
              </a:rPr>
              <a:t>kinderspelen</a:t>
            </a:r>
            <a:br>
              <a:rPr lang="en-US" altLang="de-DE" sz="2400" b="0" dirty="0">
                <a:solidFill>
                  <a:srgbClr val="004992"/>
                </a:solidFill>
                <a:latin typeface="+mn-lt"/>
                <a:ea typeface="+mn-ea"/>
                <a:cs typeface="+mn-cs"/>
              </a:rPr>
            </a:br>
            <a:r>
              <a:rPr lang="en-US" altLang="de-DE" sz="1800" b="0" dirty="0">
                <a:solidFill>
                  <a:srgbClr val="004992"/>
                </a:solidFill>
                <a:latin typeface="+mn-lt"/>
                <a:ea typeface="+mn-ea"/>
                <a:cs typeface="+mn-cs"/>
              </a:rPr>
              <a:t>(Pieter Bruegel de Oude, 1560)</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Antwoord d</a:t>
            </a:r>
          </a:p>
        </p:txBody>
      </p:sp>
      <p:pic>
        <p:nvPicPr>
          <p:cNvPr id="7" name="Picture 4100" descr="Pieter Bruegel 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2203704"/>
            <a:ext cx="5614416" cy="4067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t>optioneel: videoclip</a:t>
            </a:r>
            <a:endParaRPr lang="de-DE" sz="3600" dirty="0"/>
          </a:p>
        </p:txBody>
      </p:sp>
      <p:sp>
        <p:nvSpPr>
          <p:cNvPr id="2" name="Content Placeholder 1"/>
          <p:cNvSpPr>
            <a:spLocks noGrp="1"/>
          </p:cNvSpPr>
          <p:nvPr>
            <p:ph idx="1"/>
          </p:nvPr>
        </p:nvSpPr>
        <p:spPr/>
        <p:txBody>
          <a:bodyPr/>
          <a:lstStyle/>
          <a:p>
            <a:pPr lvl="0" defTabSz="914400" eaLnBrk="0" fontAlgn="base" hangingPunct="0">
              <a:spcAft>
                <a:spcPct val="0"/>
              </a:spcAft>
            </a:pPr>
            <a:r>
              <a:rPr lang="nl-NL" sz="2400" dirty="0">
                <a:solidFill>
                  <a:srgbClr val="004992"/>
                </a:solidFill>
                <a:latin typeface="Calibri Light"/>
                <a:ea typeface="ＭＳ Ｐゴシック" panose="020B0600070205080204" pitchFamily="34" charset="-128"/>
              </a:rPr>
              <a:t>optioneel: videoclips die betrekking hebben op het onderwerp van vandaag zijn beschikbaar op de </a:t>
            </a:r>
            <a:r>
              <a:rPr lang="nl-NL" sz="2400">
                <a:solidFill>
                  <a:srgbClr val="004992"/>
                </a:solidFill>
                <a:latin typeface="Calibri Light"/>
                <a:ea typeface="ＭＳ Ｐゴシック" panose="020B0600070205080204" pitchFamily="34" charset="-128"/>
              </a:rPr>
              <a:t>volgende webpagina</a:t>
            </a:r>
            <a:r>
              <a:rPr lang="pt-BR" sz="2400">
                <a:solidFill>
                  <a:srgbClr val="004992"/>
                </a:solidFill>
                <a:latin typeface="Calibri Light"/>
                <a:ea typeface="ＭＳ Ｐゴシック" panose="020B0600070205080204" pitchFamily="34" charset="-128"/>
              </a:rPr>
              <a:t>:</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nl-NL" sz="2400" dirty="0">
                <a:solidFill>
                  <a:srgbClr val="333333"/>
                </a:solidFill>
                <a:latin typeface="Calibri Light"/>
                <a:ea typeface="ＭＳ Ｐゴシック" panose="020B0600070205080204" pitchFamily="34" charset="-128"/>
              </a:rPr>
              <a:t>Na de video kunnen jullie discussiëren over de link met het onderwerp van vandaag.</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b="0" i="1" spc="-5" dirty="0">
                <a:solidFill>
                  <a:srgbClr val="333333"/>
                </a:solidFill>
                <a:latin typeface="Calibri Light"/>
                <a:ea typeface="ＭＳ Ｐゴシック" panose="020B0600070205080204" pitchFamily="34" charset="-128"/>
                <a:cs typeface="Verdana"/>
              </a:rPr>
              <a:t>[</a:t>
            </a:r>
            <a:r>
              <a:rPr lang="en-US" b="0" i="1" spc="-5" dirty="0" err="1">
                <a:solidFill>
                  <a:srgbClr val="333333"/>
                </a:solidFill>
                <a:latin typeface="Calibri Light"/>
                <a:ea typeface="ＭＳ Ｐゴシック" panose="020B0600070205080204" pitchFamily="34" charset="-128"/>
                <a:cs typeface="Verdana"/>
              </a:rPr>
              <a:t>voor</a:t>
            </a:r>
            <a:r>
              <a:rPr lang="en-US" b="0" i="1" spc="-5" dirty="0">
                <a:solidFill>
                  <a:srgbClr val="333333"/>
                </a:solidFill>
                <a:latin typeface="Calibri Light"/>
                <a:ea typeface="ＭＳ Ｐゴシック" panose="020B0600070205080204" pitchFamily="34" charset="-128"/>
                <a:cs typeface="Verdana"/>
              </a:rPr>
              <a:t> trainers:</a:t>
            </a:r>
            <a:endParaRPr b="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nl-NL" b="0" dirty="0">
                <a:solidFill>
                  <a:srgbClr val="333333"/>
                </a:solidFill>
                <a:latin typeface="Calibri Light"/>
                <a:ea typeface="ＭＳ Ｐゴシック" panose="020B0600070205080204" pitchFamily="34" charset="-128"/>
              </a:rPr>
              <a:t>in een aantal videoclips wordt taal gebezigd die mogelijk ongeschikt is voor toehoorders uit sommige culturen. Bekijk eerst zelf de video’s voordat u ze laat zien</a:t>
            </a:r>
            <a:r>
              <a:rPr lang="de-DE" b="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47</a:t>
            </a:fld>
            <a:endParaRPr lang="de-DE" altLang="de-DE"/>
          </a:p>
        </p:txBody>
      </p:sp>
    </p:spTree>
    <p:extLst>
      <p:ext uri="{BB962C8B-B14F-4D97-AF65-F5344CB8AC3E}">
        <p14:creationId xmlns:p14="http://schemas.microsoft.com/office/powerpoint/2010/main" val="34521622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Illegaal gokken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De valsspeler met de ruiten aas</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De vergiftiging</a:t>
            </a:r>
          </a:p>
          <a:p>
            <a:pPr eaLnBrk="1" hangingPunct="1">
              <a:lnSpc>
                <a:spcPct val="105000"/>
              </a:lnSpc>
              <a:spcBef>
                <a:spcPts val="1999"/>
              </a:spcBef>
              <a:spcAft>
                <a:spcPts val="0"/>
              </a:spcAft>
              <a:buClr>
                <a:srgbClr val="333333"/>
              </a:buClr>
              <a:buFont typeface="WingDings"/>
              <a:buAutoNum type="alphaLcPeriod"/>
            </a:pPr>
            <a:r>
              <a:rPr lang="en-US" altLang="de-DE" sz="2400" b="0" dirty="0">
                <a:solidFill>
                  <a:srgbClr val="333333"/>
                </a:solidFill>
                <a:latin typeface="+mn-lt"/>
                <a:ea typeface="+mn-ea"/>
                <a:cs typeface="+mn-cs"/>
              </a:rPr>
              <a:t>De </a:t>
            </a:r>
            <a:r>
              <a:rPr lang="en-US" altLang="de-DE" sz="2400" b="0" dirty="0" err="1">
                <a:solidFill>
                  <a:srgbClr val="333333"/>
                </a:solidFill>
                <a:latin typeface="+mn-lt"/>
                <a:ea typeface="+mn-ea"/>
                <a:cs typeface="+mn-cs"/>
              </a:rPr>
              <a:t>gravin</a:t>
            </a:r>
            <a:r>
              <a:rPr lang="en-US" altLang="de-DE" sz="2400" b="0" dirty="0">
                <a:solidFill>
                  <a:srgbClr val="333333"/>
                </a:solidFill>
                <a:latin typeface="+mn-lt"/>
                <a:ea typeface="+mn-ea"/>
                <a:cs typeface="+mn-cs"/>
              </a:rPr>
              <a:t> </a:t>
            </a:r>
            <a:r>
              <a:rPr lang="en-US" altLang="de-DE" sz="2400" b="0" dirty="0" err="1">
                <a:solidFill>
                  <a:srgbClr val="333333"/>
                </a:solidFill>
                <a:latin typeface="+mn-lt"/>
                <a:ea typeface="+mn-ea"/>
                <a:cs typeface="+mn-cs"/>
              </a:rPr>
              <a:t>verspeelt</a:t>
            </a:r>
            <a:r>
              <a:rPr lang="en-US" altLang="de-DE" sz="2400" b="0" dirty="0">
                <a:solidFill>
                  <a:srgbClr val="333333"/>
                </a:solidFill>
                <a:latin typeface="+mn-lt"/>
                <a:ea typeface="+mn-ea"/>
                <a:cs typeface="+mn-cs"/>
              </a:rPr>
              <a:t> huis </a:t>
            </a:r>
            <a:r>
              <a:rPr lang="en-US" altLang="de-DE" sz="2400" b="0" dirty="0" err="1">
                <a:solidFill>
                  <a:srgbClr val="333333"/>
                </a:solidFill>
                <a:latin typeface="+mn-lt"/>
                <a:ea typeface="+mn-ea"/>
                <a:cs typeface="+mn-cs"/>
              </a:rPr>
              <a:t>en</a:t>
            </a:r>
            <a:r>
              <a:rPr lang="en-US" altLang="de-DE" sz="2400" b="0" dirty="0">
                <a:solidFill>
                  <a:srgbClr val="333333"/>
                </a:solidFill>
                <a:latin typeface="+mn-lt"/>
                <a:ea typeface="+mn-ea"/>
                <a:cs typeface="+mn-cs"/>
              </a:rPr>
              <a:t> </a:t>
            </a:r>
            <a:r>
              <a:rPr lang="en-US" altLang="de-DE" sz="2400" b="0" dirty="0" err="1">
                <a:solidFill>
                  <a:srgbClr val="333333"/>
                </a:solidFill>
                <a:latin typeface="+mn-lt"/>
                <a:ea typeface="+mn-ea"/>
                <a:cs typeface="+mn-cs"/>
              </a:rPr>
              <a:t>haard</a:t>
            </a:r>
            <a:endParaRPr lang="en-US" altLang="de-DE" sz="2400" b="0" dirty="0">
              <a:solidFill>
                <a:srgbClr val="333333"/>
              </a:solidFill>
              <a:latin typeface="+mn-lt"/>
              <a:ea typeface="+mn-ea"/>
              <a:cs typeface="+mn-cs"/>
            </a:endParaRPr>
          </a:p>
        </p:txBody>
      </p:sp>
      <p:pic>
        <p:nvPicPr>
          <p:cNvPr id="114691" name="Picture 4" descr="de la Tour_derFalschspieler_mit_dem_caro_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2203703"/>
            <a:ext cx="5614416" cy="4076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Wat is de titel?</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ext Box 2"/>
          <p:cNvSpPr txBox="1">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Illegaal gokken</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ea typeface="+mn-ea"/>
                <a:cs typeface="+mn-cs"/>
              </a:rPr>
              <a:t>De valsspeler met de ruiten aas </a:t>
            </a:r>
            <a:br>
              <a:rPr lang="de-DE"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(Georges de la Tour, 1630)</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De vergiftiging</a:t>
            </a:r>
          </a:p>
          <a:p>
            <a:pPr eaLnBrk="1" hangingPunct="1">
              <a:lnSpc>
                <a:spcPct val="105000"/>
              </a:lnSpc>
              <a:spcBef>
                <a:spcPts val="1999"/>
              </a:spcBef>
              <a:spcAft>
                <a:spcPts val="0"/>
              </a:spcAft>
              <a:buClr>
                <a:srgbClr val="333333"/>
              </a:buClr>
              <a:buFont typeface="WingDings"/>
              <a:buAutoNum type="alphaLcPeriod"/>
            </a:pPr>
            <a:r>
              <a:rPr lang="en-US" altLang="de-DE" sz="2400" b="0" dirty="0">
                <a:solidFill>
                  <a:srgbClr val="333333"/>
                </a:solidFill>
                <a:latin typeface="+mn-lt"/>
                <a:ea typeface="+mn-ea"/>
                <a:cs typeface="+mn-cs"/>
              </a:rPr>
              <a:t>De </a:t>
            </a:r>
            <a:r>
              <a:rPr lang="en-US" altLang="de-DE" sz="2400" b="0" dirty="0" err="1">
                <a:solidFill>
                  <a:srgbClr val="333333"/>
                </a:solidFill>
                <a:latin typeface="+mn-lt"/>
                <a:ea typeface="+mn-ea"/>
                <a:cs typeface="+mn-cs"/>
              </a:rPr>
              <a:t>gravin</a:t>
            </a:r>
            <a:r>
              <a:rPr lang="en-US" altLang="de-DE" sz="2400" b="0" dirty="0">
                <a:solidFill>
                  <a:srgbClr val="333333"/>
                </a:solidFill>
                <a:latin typeface="+mn-lt"/>
                <a:ea typeface="+mn-ea"/>
                <a:cs typeface="+mn-cs"/>
              </a:rPr>
              <a:t> </a:t>
            </a:r>
            <a:r>
              <a:rPr lang="en-US" altLang="de-DE" sz="2400" b="0" dirty="0" err="1">
                <a:solidFill>
                  <a:srgbClr val="333333"/>
                </a:solidFill>
                <a:latin typeface="+mn-lt"/>
                <a:ea typeface="+mn-ea"/>
                <a:cs typeface="+mn-cs"/>
              </a:rPr>
              <a:t>verspeelt</a:t>
            </a:r>
            <a:r>
              <a:rPr lang="en-US" altLang="de-DE" sz="2400" b="0" dirty="0">
                <a:solidFill>
                  <a:srgbClr val="333333"/>
                </a:solidFill>
                <a:latin typeface="+mn-lt"/>
                <a:ea typeface="+mn-ea"/>
                <a:cs typeface="+mn-cs"/>
              </a:rPr>
              <a:t> huis </a:t>
            </a:r>
            <a:r>
              <a:rPr lang="en-US" altLang="de-DE" sz="2400" b="0" dirty="0" err="1">
                <a:solidFill>
                  <a:srgbClr val="333333"/>
                </a:solidFill>
                <a:latin typeface="+mn-lt"/>
                <a:ea typeface="+mn-ea"/>
                <a:cs typeface="+mn-cs"/>
              </a:rPr>
              <a:t>en</a:t>
            </a:r>
            <a:r>
              <a:rPr lang="en-US" altLang="de-DE" sz="2400" b="0" dirty="0">
                <a:solidFill>
                  <a:srgbClr val="333333"/>
                </a:solidFill>
                <a:latin typeface="+mn-lt"/>
                <a:ea typeface="+mn-ea"/>
                <a:cs typeface="+mn-cs"/>
              </a:rPr>
              <a:t> </a:t>
            </a:r>
            <a:r>
              <a:rPr lang="en-US" altLang="de-DE" sz="2400" b="0" dirty="0" err="1">
                <a:solidFill>
                  <a:srgbClr val="333333"/>
                </a:solidFill>
                <a:latin typeface="+mn-lt"/>
                <a:ea typeface="+mn-ea"/>
                <a:cs typeface="+mn-cs"/>
              </a:rPr>
              <a:t>haard</a:t>
            </a:r>
            <a:endParaRPr lang="en-US" altLang="de-DE" sz="2400" b="0" dirty="0">
              <a:solidFill>
                <a:srgbClr val="333333"/>
              </a:solidFill>
              <a:latin typeface="+mn-lt"/>
              <a:ea typeface="+mn-ea"/>
              <a:cs typeface="+mn-cs"/>
            </a:endParaRPr>
          </a:p>
        </p:txBody>
      </p:sp>
      <p:pic>
        <p:nvPicPr>
          <p:cNvPr id="116739" name="Picture 4" descr="de la Tour_derFalschspieler_mit_dem_caro_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2203703"/>
            <a:ext cx="5614416" cy="4076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Antwoord b</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descr="friedrich-caspar-david-zwei-maenner-in-betrachtung-91010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131" y="2203704"/>
            <a:ext cx="539197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8787" name="Text Box 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Grafschennis</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Man en vrouw die de maan aanschouwen</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Afmaken van vampier</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Zonsverduistering</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Wat is de titel?</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descr="friedrich-caspar-david-zwei-maenner-in-betrachtung-91010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131" y="2203704"/>
            <a:ext cx="539197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0835" name="Text Box 5"/>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Grafschennis</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ea typeface="+mn-ea"/>
                <a:cs typeface="+mn-cs"/>
              </a:rPr>
              <a:t>Man en vrouw die de maan aanschouwen</a:t>
            </a:r>
            <a:br>
              <a:rPr lang="de-DE"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(Caspar David Friedrich, 1819)</a:t>
            </a:r>
          </a:p>
          <a:p>
            <a:pPr eaLnBrk="1" hangingPunct="1">
              <a:lnSpc>
                <a:spcPct val="105000"/>
              </a:lnSpc>
              <a:spcBef>
                <a:spcPts val="1999"/>
              </a:spcBef>
              <a:spcAft>
                <a:spcPts val="0"/>
              </a:spcAft>
              <a:buClr>
                <a:srgbClr val="333333"/>
              </a:buClr>
              <a:buFont typeface="WingDings"/>
              <a:buAutoNum type="alphaLcPeriod"/>
            </a:pPr>
            <a:r>
              <a:rPr lang="de-DE" altLang="de-DE" sz="2400" b="0" dirty="0" err="1">
                <a:latin typeface="+mn-lt"/>
                <a:ea typeface="+mn-ea"/>
                <a:cs typeface="+mn-cs"/>
              </a:rPr>
              <a:t>Afmaken</a:t>
            </a:r>
            <a:r>
              <a:rPr lang="de-DE" altLang="de-DE" sz="2400" b="0" dirty="0">
                <a:latin typeface="+mn-lt"/>
                <a:ea typeface="+mn-ea"/>
                <a:cs typeface="+mn-cs"/>
              </a:rPr>
              <a:t> van </a:t>
            </a:r>
            <a:r>
              <a:rPr lang="de-DE" altLang="de-DE" sz="2400" b="0" dirty="0" err="1">
                <a:latin typeface="+mn-lt"/>
                <a:ea typeface="+mn-ea"/>
                <a:cs typeface="+mn-cs"/>
              </a:rPr>
              <a:t>vampier</a:t>
            </a:r>
            <a:endParaRPr lang="de-DE" altLang="de-DE" sz="2400" b="0" dirty="0">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err="1">
                <a:latin typeface="+mn-lt"/>
                <a:ea typeface="+mn-ea"/>
                <a:cs typeface="+mn-cs"/>
              </a:rPr>
              <a:t>Zonsverduistering</a:t>
            </a:r>
            <a:endParaRPr lang="de-DE" altLang="de-DE" sz="2400" b="0" dirty="0">
              <a:latin typeface="+mn-lt"/>
              <a:ea typeface="+mn-ea"/>
              <a:cs typeface="+mn-cs"/>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Antwoord b</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Uitrusten aan de bosrand</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De ontsnapping</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Uitputting</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De gewonde</a:t>
            </a:r>
            <a:endParaRPr lang="en-US" altLang="de-DE" sz="2400" b="0" dirty="0">
              <a:latin typeface="+mn-lt"/>
              <a:ea typeface="+mn-ea"/>
              <a:cs typeface="+mn-cs"/>
            </a:endParaRPr>
          </a:p>
        </p:txBody>
      </p:sp>
      <p:pic>
        <p:nvPicPr>
          <p:cNvPr id="122883" name="Picture 4" descr="Rast im Wal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282" y="2203704"/>
            <a:ext cx="513167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Wat is de titel?</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Text Box 3"/>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ea typeface="+mn-ea"/>
                <a:cs typeface="+mn-cs"/>
              </a:rPr>
              <a:t>Uitrusten aan de bosrand</a:t>
            </a:r>
            <a:br>
              <a:rPr lang="de-DE"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(F.G. Waldmüller, 1793-1865)</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De ontsnapping</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Uitputting</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De gewonde</a:t>
            </a:r>
            <a:endParaRPr lang="en-US" altLang="de-DE" sz="2400" b="0" dirty="0">
              <a:latin typeface="+mn-lt"/>
              <a:ea typeface="+mn-ea"/>
              <a:cs typeface="+mn-cs"/>
            </a:endParaRPr>
          </a:p>
        </p:txBody>
      </p:sp>
      <p:pic>
        <p:nvPicPr>
          <p:cNvPr id="124931" name="Picture 4" descr="Rast im Wal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282" y="2203704"/>
            <a:ext cx="513167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Antwoord a</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3074" descr="Kaninchen fütter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885" y="2203703"/>
            <a:ext cx="548247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79" name="Text Box 307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Laatste maaltijd</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Konijnen voeren</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Speelkameraadjes</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Paaszondag</a:t>
            </a:r>
            <a:endParaRPr lang="en-US" altLang="de-DE" sz="2400" b="0" dirty="0">
              <a:latin typeface="+mn-lt"/>
              <a:ea typeface="+mn-ea"/>
              <a:cs typeface="+mn-cs"/>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Wat is de titel?</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3074" descr="Kaninchen fütter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885" y="2203703"/>
            <a:ext cx="548247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9027" name="Text Box 3075"/>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Laatste maaltijd</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ea typeface="+mn-ea"/>
                <a:cs typeface="+mn-cs"/>
              </a:rPr>
              <a:t>Konijnen voeren</a:t>
            </a:r>
            <a:br>
              <a:rPr lang="de-DE"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(Felix Schlesinger, 1833-1910)</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Speelkameraadjes</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Paaszondag</a:t>
            </a:r>
            <a:endParaRPr lang="en-US" altLang="de-DE" sz="2400" b="0" dirty="0">
              <a:latin typeface="+mn-lt"/>
              <a:ea typeface="+mn-ea"/>
              <a:cs typeface="+mn-cs"/>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Antwoord b</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Laatste ademtocht</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Het stervende kindje</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Slaapliedje</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Moeder bij wieg</a:t>
            </a:r>
          </a:p>
        </p:txBody>
      </p:sp>
      <p:pic>
        <p:nvPicPr>
          <p:cNvPr id="131075" name="Picture 3" descr="morisot-berthe-mutter-an-der-wiege-97013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2580" y="2203704"/>
            <a:ext cx="34270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Wat is de titel?</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Text Box 2"/>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Laatste ademtocht</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Het stervende kindje</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Slaapliedje</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ea typeface="+mn-ea"/>
                <a:cs typeface="+mn-cs"/>
              </a:rPr>
              <a:t>Moeder bij wieg</a:t>
            </a:r>
            <a:br>
              <a:rPr lang="de-DE"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(Morisot Berthe, 1872)</a:t>
            </a:r>
          </a:p>
        </p:txBody>
      </p:sp>
      <p:pic>
        <p:nvPicPr>
          <p:cNvPr id="133123" name="Picture 3" descr="morisot-berthe-mutter-an-der-wiege-97013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2580" y="2203704"/>
            <a:ext cx="34270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Antwoord d</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6400800" y="2203703"/>
            <a:ext cx="5349240" cy="4251960"/>
          </a:xfrm>
          <a:prstGeom prst="rect">
            <a:avLst/>
          </a:prstGeom>
        </p:spPr>
        <p:txBody>
          <a:bodyPr wrap="square">
            <a:noAutofit/>
          </a:bodyPr>
          <a:lstStyle/>
          <a:p>
            <a:pPr marL="457200" indent="-457200" eaLnBrk="1" hangingPunct="1">
              <a:lnSpc>
                <a:spcPct val="105000"/>
              </a:lnSpc>
              <a:spcBef>
                <a:spcPts val="1999"/>
              </a:spcBef>
              <a:spcAft>
                <a:spcPts val="0"/>
              </a:spcAft>
              <a:buClr>
                <a:srgbClr val="333333"/>
              </a:buClr>
              <a:buFont typeface="WingDings"/>
              <a:buAutoNum type="alphaLcPeriod"/>
              <a:defRPr/>
            </a:pPr>
            <a:r>
              <a:rPr lang="de-DE" sz="2400" b="0" kern="0" dirty="0">
                <a:latin typeface="+mn-lt"/>
                <a:ea typeface="+mn-ea"/>
              </a:rPr>
              <a:t>Ten dans vragen		</a:t>
            </a:r>
          </a:p>
          <a:p>
            <a:pPr marL="457200" indent="-457200" eaLnBrk="1" hangingPunct="1">
              <a:lnSpc>
                <a:spcPct val="105000"/>
              </a:lnSpc>
              <a:spcBef>
                <a:spcPts val="1999"/>
              </a:spcBef>
              <a:spcAft>
                <a:spcPts val="0"/>
              </a:spcAft>
              <a:buClr>
                <a:srgbClr val="333333"/>
              </a:buClr>
              <a:buFont typeface="WingDings"/>
              <a:buAutoNum type="alphaLcPeriod"/>
              <a:defRPr/>
            </a:pPr>
            <a:r>
              <a:rPr lang="de-DE" sz="2400" b="0" kern="0" dirty="0">
                <a:latin typeface="+mn-lt"/>
                <a:ea typeface="+mn-ea"/>
              </a:rPr>
              <a:t>Nekmassage</a:t>
            </a:r>
          </a:p>
          <a:p>
            <a:pPr marL="457200" indent="-457200" eaLnBrk="1" hangingPunct="1">
              <a:lnSpc>
                <a:spcPct val="105000"/>
              </a:lnSpc>
              <a:spcBef>
                <a:spcPts val="1999"/>
              </a:spcBef>
              <a:spcAft>
                <a:spcPts val="0"/>
              </a:spcAft>
              <a:buClr>
                <a:srgbClr val="333333"/>
              </a:buClr>
              <a:buFont typeface="WingDings"/>
              <a:buAutoNum type="alphaLcPeriod"/>
              <a:defRPr/>
            </a:pPr>
            <a:r>
              <a:rPr lang="de-DE" sz="2400" b="0" kern="0" dirty="0">
                <a:latin typeface="+mn-lt"/>
                <a:ea typeface="+mn-ea"/>
              </a:rPr>
              <a:t>Aankleden</a:t>
            </a:r>
          </a:p>
          <a:p>
            <a:pPr marL="457200" indent="-457200" eaLnBrk="1" hangingPunct="1">
              <a:lnSpc>
                <a:spcPct val="105000"/>
              </a:lnSpc>
              <a:spcBef>
                <a:spcPts val="1999"/>
              </a:spcBef>
              <a:spcAft>
                <a:spcPts val="0"/>
              </a:spcAft>
              <a:buClr>
                <a:srgbClr val="333333"/>
              </a:buClr>
              <a:buFont typeface="WingDings"/>
              <a:buAutoNum type="alphaLcPeriod"/>
              <a:defRPr/>
            </a:pPr>
            <a:r>
              <a:rPr lang="de-DE" sz="2400" b="0" kern="0" dirty="0">
                <a:latin typeface="+mn-lt"/>
                <a:ea typeface="+mn-ea"/>
              </a:rPr>
              <a:t>Rechtshandig beetgepakt</a:t>
            </a:r>
          </a:p>
        </p:txBody>
      </p:sp>
      <p:pic>
        <p:nvPicPr>
          <p:cNvPr id="135171" name="Picture 4" descr="beim_ankleiden, Caraud,Josep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9376" y="2203703"/>
            <a:ext cx="549348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Wat is de titel?</a:t>
            </a:r>
          </a:p>
        </p:txBody>
      </p:sp>
      <p:sp>
        <p:nvSpPr>
          <p:cNvPr id="4" name="Footer Placeholder 3"/>
          <p:cNvSpPr>
            <a:spLocks noGrp="1"/>
          </p:cNvSpPr>
          <p:nvPr>
            <p:ph type="ftr" sz="quarter" idx="11"/>
          </p:nvPr>
        </p:nvSpPr>
        <p:spPr/>
        <p:txBody>
          <a:bodyPr/>
          <a:lstStyle/>
          <a:p>
            <a:pPr>
              <a:defRPr/>
            </a:pPr>
            <a:r>
              <a:rPr lang="nl-NL"/>
              <a:t>Metacognitieve Training 7 - Overhaaste conclusies II</a:t>
            </a:r>
            <a:endParaRPr lang="de-DE"/>
          </a:p>
        </p:txBody>
      </p:sp>
      <p:sp>
        <p:nvSpPr>
          <p:cNvPr id="5" name="Slide Number Placeholder 4"/>
          <p:cNvSpPr>
            <a:spLocks noGrp="1"/>
          </p:cNvSpPr>
          <p:nvPr>
            <p:ph type="sldNum" sz="quarter" idx="12"/>
          </p:nvPr>
        </p:nvSpPr>
        <p:spPr/>
        <p:txBody>
          <a:bodyPr/>
          <a:lstStyle/>
          <a:p>
            <a:pPr>
              <a:defRPr/>
            </a:pPr>
            <a:fld id="{48F989B4-DDA0-4682-B089-11AB26A50E43}" type="slidenum">
              <a:rPr lang="de-DE" altLang="de-DE" smtClean="0"/>
              <a:pPr>
                <a:defRPr/>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9" name="Picture 4" descr="beim_ankleiden, Caraud,Josep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9376" y="2203703"/>
            <a:ext cx="549348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Antwoord c</a:t>
            </a:r>
          </a:p>
        </p:txBody>
      </p:sp>
      <p:sp>
        <p:nvSpPr>
          <p:cNvPr id="8" name="Rectangle 3"/>
          <p:cNvSpPr txBox="1">
            <a:spLocks noChangeArrowheads="1"/>
          </p:cNvSpPr>
          <p:nvPr/>
        </p:nvSpPr>
        <p:spPr>
          <a:xfrm>
            <a:off x="6400800" y="2203703"/>
            <a:ext cx="5349240" cy="4251960"/>
          </a:xfrm>
          <a:prstGeom prst="rect">
            <a:avLst/>
          </a:prstGeom>
        </p:spPr>
        <p:txBody>
          <a:bodyPr wrap="square">
            <a:noAutofit/>
          </a:bodyPr>
          <a:lstStyle/>
          <a:p>
            <a:pPr marL="457200" indent="-457200" eaLnBrk="1" hangingPunct="1">
              <a:lnSpc>
                <a:spcPct val="105000"/>
              </a:lnSpc>
              <a:spcBef>
                <a:spcPts val="1999"/>
              </a:spcBef>
              <a:spcAft>
                <a:spcPts val="0"/>
              </a:spcAft>
              <a:buClr>
                <a:srgbClr val="333333"/>
              </a:buClr>
              <a:buFont typeface="WingDings"/>
              <a:buAutoNum type="alphaLcPeriod"/>
              <a:defRPr/>
            </a:pPr>
            <a:r>
              <a:rPr lang="de-DE" sz="2400" b="0" kern="0" dirty="0">
                <a:latin typeface="+mn-lt"/>
                <a:ea typeface="+mn-ea"/>
              </a:rPr>
              <a:t>Ten dans vragen		</a:t>
            </a:r>
          </a:p>
          <a:p>
            <a:pPr marL="457200" indent="-457200" eaLnBrk="1" hangingPunct="1">
              <a:lnSpc>
                <a:spcPct val="105000"/>
              </a:lnSpc>
              <a:spcBef>
                <a:spcPts val="1999"/>
              </a:spcBef>
              <a:spcAft>
                <a:spcPts val="0"/>
              </a:spcAft>
              <a:buClr>
                <a:srgbClr val="333333"/>
              </a:buClr>
              <a:buFont typeface="WingDings"/>
              <a:buAutoNum type="alphaLcPeriod"/>
              <a:defRPr/>
            </a:pPr>
            <a:r>
              <a:rPr lang="de-DE" sz="2400" b="0" kern="0" dirty="0">
                <a:latin typeface="+mn-lt"/>
                <a:ea typeface="+mn-ea"/>
              </a:rPr>
              <a:t>Nekmassage</a:t>
            </a:r>
          </a:p>
          <a:p>
            <a:pPr marL="457200" indent="-457200" eaLnBrk="1" hangingPunct="1">
              <a:lnSpc>
                <a:spcPct val="105000"/>
              </a:lnSpc>
              <a:spcBef>
                <a:spcPts val="1999"/>
              </a:spcBef>
              <a:spcAft>
                <a:spcPts val="0"/>
              </a:spcAft>
              <a:buClr>
                <a:srgbClr val="004992"/>
              </a:buClr>
              <a:buFont typeface="WingDings"/>
              <a:buAutoNum type="alphaLcPeriod"/>
              <a:defRPr/>
            </a:pPr>
            <a:r>
              <a:rPr lang="de-DE" sz="2400" b="0" kern="0" dirty="0">
                <a:solidFill>
                  <a:srgbClr val="004992"/>
                </a:solidFill>
                <a:latin typeface="+mn-lt"/>
                <a:ea typeface="+mn-ea"/>
              </a:rPr>
              <a:t>Aankleden</a:t>
            </a:r>
            <a:br>
              <a:rPr lang="de-DE" sz="2400" b="0" kern="0" dirty="0">
                <a:solidFill>
                  <a:srgbClr val="004992"/>
                </a:solidFill>
                <a:latin typeface="+mn-lt"/>
                <a:ea typeface="+mn-ea"/>
              </a:rPr>
            </a:br>
            <a:r>
              <a:rPr lang="de-DE" b="0" kern="0" dirty="0">
                <a:solidFill>
                  <a:srgbClr val="004992"/>
                </a:solidFill>
                <a:latin typeface="+mn-lt"/>
                <a:ea typeface="+mn-ea"/>
              </a:rPr>
              <a:t>(Joseph Caraud, 1868)</a:t>
            </a:r>
          </a:p>
          <a:p>
            <a:pPr marL="457200" indent="-457200" eaLnBrk="1" hangingPunct="1">
              <a:lnSpc>
                <a:spcPct val="105000"/>
              </a:lnSpc>
              <a:spcBef>
                <a:spcPts val="1999"/>
              </a:spcBef>
              <a:spcAft>
                <a:spcPts val="0"/>
              </a:spcAft>
              <a:buClr>
                <a:srgbClr val="333333"/>
              </a:buClr>
              <a:buFont typeface="WingDings"/>
              <a:buAutoNum type="alphaLcPeriod"/>
              <a:defRPr/>
            </a:pPr>
            <a:r>
              <a:rPr lang="de-DE" sz="2400" b="0" kern="0" dirty="0">
                <a:latin typeface="+mn-lt"/>
                <a:ea typeface="+mn-ea"/>
              </a:rPr>
              <a:t>Rechtshandig beetgepakt</a:t>
            </a:r>
          </a:p>
        </p:txBody>
      </p:sp>
      <p:sp>
        <p:nvSpPr>
          <p:cNvPr id="4" name="Footer Placeholder 3"/>
          <p:cNvSpPr>
            <a:spLocks noGrp="1"/>
          </p:cNvSpPr>
          <p:nvPr>
            <p:ph type="ftr" sz="quarter" idx="11"/>
          </p:nvPr>
        </p:nvSpPr>
        <p:spPr/>
        <p:txBody>
          <a:bodyPr/>
          <a:lstStyle/>
          <a:p>
            <a:pPr>
              <a:defRPr/>
            </a:pPr>
            <a:r>
              <a:rPr lang="nl-NL"/>
              <a:t>Metacognitieve Training 7 - Overhaaste conclusies II</a:t>
            </a:r>
            <a:endParaRPr lang="de-DE"/>
          </a:p>
        </p:txBody>
      </p:sp>
      <p:sp>
        <p:nvSpPr>
          <p:cNvPr id="5" name="Slide Number Placeholder 4"/>
          <p:cNvSpPr>
            <a:spLocks noGrp="1"/>
          </p:cNvSpPr>
          <p:nvPr>
            <p:ph type="sldNum" sz="quarter" idx="12"/>
          </p:nvPr>
        </p:nvSpPr>
        <p:spPr/>
        <p:txBody>
          <a:bodyPr/>
          <a:lstStyle/>
          <a:p>
            <a:pPr>
              <a:defRPr/>
            </a:pPr>
            <a:fld id="{48F989B4-DDA0-4682-B089-11AB26A50E43}" type="slidenum">
              <a:rPr lang="de-DE" altLang="de-DE" smtClean="0"/>
              <a:pPr>
                <a:defRPr/>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Picture 2" descr="Die Büglerinn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1134" y="2203703"/>
            <a:ext cx="456997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9267"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De alcoholistes</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Reanimatie</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Schoonmaaksters</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Strijkende vrouwen</a:t>
            </a:r>
            <a:endParaRPr lang="en-US" altLang="de-DE" sz="2400" b="0" dirty="0">
              <a:latin typeface="+mn-lt"/>
              <a:ea typeface="+mn-ea"/>
              <a:cs typeface="+mn-cs"/>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Wat is de titel?</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2" descr="Die Büglerinn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1134" y="2203703"/>
            <a:ext cx="456997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1315" name="Text Box 3"/>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De alcoholistes</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Reanimatie</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Schoonmaaksters</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ea typeface="+mn-ea"/>
                <a:cs typeface="+mn-cs"/>
              </a:rPr>
              <a:t>Strijkende vrouwen</a:t>
            </a:r>
            <a:br>
              <a:rPr lang="de-DE"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(Edgar Degas, 1884)</a:t>
            </a:r>
            <a:endParaRPr lang="en-US" altLang="de-DE" sz="1800" b="0" dirty="0">
              <a:solidFill>
                <a:srgbClr val="004992"/>
              </a:solidFill>
              <a:latin typeface="+mn-lt"/>
              <a:ea typeface="+mn-ea"/>
              <a:cs typeface="+mn-cs"/>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Antwoord d</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Picture 2" descr="brueghel-the-elder-pieter-schlaraffenland-24085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2203704"/>
            <a:ext cx="5614416" cy="38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63"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Na de oogst</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Luilekkerland</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Onthoofde kip</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Voedselvergiftiging</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Wat is de titel?</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Picture 2" descr="brueghel-the-elder-pieter-schlaraffenland-24085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2203704"/>
            <a:ext cx="5614416" cy="38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5411" name="Text Box 3"/>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Na de oogst</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ea typeface="+mn-ea"/>
                <a:cs typeface="+mn-cs"/>
              </a:rPr>
              <a:t>Luilekkerland</a:t>
            </a:r>
            <a:br>
              <a:rPr lang="de-DE"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(Pieter Bruegel de Oude, 1567)</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Onthoofde kip</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Voedselvergiftiging</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Antwoord b</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Picture 2" descr="der-gaukler-970087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370" y="2203704"/>
            <a:ext cx="51435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7459"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Tovenarij</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Verbazing</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Reizende predikant</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De goochelaar</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Wat is de titel?</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Picture 2" descr="der-gaukler-970087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370" y="2203704"/>
            <a:ext cx="51435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9507" name="Text Box 3"/>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Tovenarij</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Verbazing</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Reizende predikant</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ea typeface="+mn-ea"/>
                <a:cs typeface="+mn-cs"/>
              </a:rPr>
              <a:t>De goochelaar</a:t>
            </a:r>
            <a:br>
              <a:rPr lang="de-DE"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(Hieronymus Bosch, 1480)</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Antwoord d</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Begrafenisceremonie</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Het gebed</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Lunch</a:t>
            </a:r>
          </a:p>
          <a:p>
            <a:pPr eaLnBrk="1" hangingPunct="1">
              <a:lnSpc>
                <a:spcPct val="105000"/>
              </a:lnSpc>
              <a:spcBef>
                <a:spcPts val="1999"/>
              </a:spcBef>
              <a:spcAft>
                <a:spcPts val="0"/>
              </a:spcAft>
              <a:buClr>
                <a:srgbClr val="333333"/>
              </a:buClr>
              <a:buFont typeface="WingDings"/>
              <a:buAutoNum type="alphaLcPeriod"/>
            </a:pPr>
            <a:r>
              <a:rPr lang="en-US" altLang="de-DE" sz="2400" b="0" dirty="0" err="1">
                <a:latin typeface="+mn-lt"/>
                <a:ea typeface="+mn-ea"/>
                <a:cs typeface="+mn-cs"/>
              </a:rPr>
              <a:t>Toespraak</a:t>
            </a:r>
            <a:endParaRPr lang="en-US" altLang="de-DE" sz="2400" b="0" dirty="0">
              <a:latin typeface="+mn-lt"/>
              <a:ea typeface="+mn-ea"/>
              <a:cs typeface="+mn-cs"/>
            </a:endParaRPr>
          </a:p>
        </p:txBody>
      </p:sp>
      <p:pic>
        <p:nvPicPr>
          <p:cNvPr id="151555" name="Picture 4" descr="egger-lienz-mittagess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2203705"/>
            <a:ext cx="5614416" cy="377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Wat is de titel?</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Text Box 2"/>
          <p:cNvSpPr txBox="1">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Begrafenisceremonie</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Het gebed</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ea typeface="+mn-ea"/>
                <a:cs typeface="+mn-cs"/>
              </a:rPr>
              <a:t>Lunch</a:t>
            </a:r>
            <a:br>
              <a:rPr lang="de-DE"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(Albin Egger-Lienz, 1910)</a:t>
            </a:r>
          </a:p>
          <a:p>
            <a:pPr eaLnBrk="1" hangingPunct="1">
              <a:lnSpc>
                <a:spcPct val="105000"/>
              </a:lnSpc>
              <a:spcBef>
                <a:spcPts val="1999"/>
              </a:spcBef>
              <a:spcAft>
                <a:spcPts val="0"/>
              </a:spcAft>
              <a:buClr>
                <a:srgbClr val="333333"/>
              </a:buClr>
              <a:buFont typeface="WingDings"/>
              <a:buAutoNum type="alphaLcPeriod"/>
            </a:pPr>
            <a:r>
              <a:rPr lang="en-US" altLang="de-DE" sz="2400" b="0" dirty="0" err="1">
                <a:latin typeface="+mn-lt"/>
                <a:ea typeface="+mn-ea"/>
                <a:cs typeface="+mn-cs"/>
              </a:rPr>
              <a:t>Toespraak</a:t>
            </a:r>
            <a:endParaRPr lang="en-US" altLang="de-DE" sz="2400" b="0" dirty="0">
              <a:latin typeface="+mn-lt"/>
              <a:ea typeface="+mn-ea"/>
              <a:cs typeface="+mn-cs"/>
            </a:endParaRPr>
          </a:p>
        </p:txBody>
      </p:sp>
      <p:pic>
        <p:nvPicPr>
          <p:cNvPr id="153603" name="Picture 4" descr="egger-lienz-mittagess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2203705"/>
            <a:ext cx="5614416" cy="377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Antwoord c</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67</a:t>
            </a:fld>
            <a:endParaRPr lang="de-DE"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3"/>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Meisje drinkt wijn met twee minnaars</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Het aanzoek</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De tweeling</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Het feestmaal</a:t>
            </a:r>
          </a:p>
        </p:txBody>
      </p:sp>
      <p:pic>
        <p:nvPicPr>
          <p:cNvPr id="155651" name="Picture 4" descr="weintrinkendes_maedchen_mit 2 Kavalieren ,Vermeer van Del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2029" y="2203704"/>
            <a:ext cx="3648182"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Wat is de titel?</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9" name="Picture 4" descr="weintrinkendes_maedchen_mit 2 Kavalieren ,Vermeer van Del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2029" y="2203704"/>
            <a:ext cx="3648182"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Antwoord a</a:t>
            </a:r>
          </a:p>
        </p:txBody>
      </p:sp>
      <p:sp>
        <p:nvSpPr>
          <p:cNvPr id="7" name="Rectangle 3"/>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ea typeface="+mn-ea"/>
                <a:cs typeface="+mn-cs"/>
              </a:rPr>
              <a:t>Meisje drinkt wijn met twee minnaars</a:t>
            </a:r>
            <a:br>
              <a:rPr lang="de-DE"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(Johannes Vermeer, 1660)</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Het aanzoek</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De tweeling</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Het feestmaal</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Picture 2" descr="degas-edgar-dame-mit-opernglas-97009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1477" y="2203704"/>
            <a:ext cx="278928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9747"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Carnaval in Venetië</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Dame met toneelkijker</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De geheim agente</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Bovennatuurlijk wezen</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Wat is de titel?</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Picture 2" descr="degas-edgar-dame-mit-opernglas-97009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1477" y="2203704"/>
            <a:ext cx="278928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1795" name="Text Box 3"/>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Carnaval in Venetië</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ea typeface="+mn-ea"/>
                <a:cs typeface="+mn-cs"/>
              </a:rPr>
              <a:t>Dame met toneelkijker</a:t>
            </a:r>
            <a:br>
              <a:rPr lang="de-DE"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(Edgar Degas, 1834-1917)</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De geheim agente</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mn-lt"/>
                <a:ea typeface="+mn-ea"/>
                <a:cs typeface="+mn-cs"/>
              </a:rPr>
              <a:t>Bovennatuurlijk wezen</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Antwoord b</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71</a:t>
            </a:fld>
            <a:endParaRPr lang="de-DE"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buClr>
                <a:srgbClr val="000000"/>
              </a:buClr>
            </a:pPr>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lnSpc>
                <a:spcPct val="100000"/>
              </a:lnSpc>
              <a:spcBef>
                <a:spcPts val="600"/>
              </a:spcBef>
              <a:buClr>
                <a:srgbClr val="000000"/>
              </a:buClr>
              <a:buFont typeface="WingDings"/>
              <a:buChar char=""/>
              <a:defRPr/>
            </a:pPr>
            <a:r>
              <a:rPr lang="en-GB" altLang="de-DE" sz="2000" dirty="0">
                <a:solidFill>
                  <a:srgbClr val="333333"/>
                </a:solidFill>
                <a:latin typeface="Calibri Light"/>
                <a:ea typeface="MS PGothic" panose="020B0600070205080204" pitchFamily="34" charset="-128"/>
              </a:rPr>
              <a:t>Is </a:t>
            </a:r>
            <a:r>
              <a:rPr lang="en-GB" altLang="de-DE" sz="2000" dirty="0" err="1">
                <a:solidFill>
                  <a:srgbClr val="333333"/>
                </a:solidFill>
                <a:latin typeface="Calibri Light"/>
                <a:ea typeface="MS PGothic" panose="020B0600070205080204" pitchFamily="34" charset="-128"/>
              </a:rPr>
              <a:t>een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beslissing</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belangrijk</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ingrijpend</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dan</a:t>
            </a:r>
            <a:r>
              <a:rPr lang="en-GB" altLang="de-DE" sz="2000" dirty="0">
                <a:solidFill>
                  <a:srgbClr val="333333"/>
                </a:solidFill>
                <a:latin typeface="Calibri Light"/>
                <a:ea typeface="MS PGothic" panose="020B0600070205080204" pitchFamily="34" charset="-128"/>
              </a:rPr>
              <a:t> is het </a:t>
            </a:r>
            <a:r>
              <a:rPr lang="en-GB" altLang="de-DE" sz="2000" dirty="0" err="1">
                <a:solidFill>
                  <a:srgbClr val="333333"/>
                </a:solidFill>
                <a:latin typeface="Calibri Light"/>
                <a:ea typeface="MS PGothic" panose="020B0600070205080204" pitchFamily="34" charset="-128"/>
              </a:rPr>
              <a:t>verstandig</a:t>
            </a:r>
            <a:r>
              <a:rPr lang="en-GB" altLang="de-DE" sz="2000" dirty="0">
                <a:solidFill>
                  <a:srgbClr val="333333"/>
                </a:solidFill>
                <a:latin typeface="Calibri Light"/>
                <a:ea typeface="MS PGothic" panose="020B0600070205080204" pitchFamily="34" charset="-128"/>
              </a:rPr>
              <a:t> om </a:t>
            </a:r>
            <a:r>
              <a:rPr lang="en-GB" altLang="de-DE" sz="2000" dirty="0" err="1">
                <a:solidFill>
                  <a:srgbClr val="333333"/>
                </a:solidFill>
                <a:latin typeface="Calibri Light"/>
                <a:ea typeface="MS PGothic" panose="020B0600070205080204" pitchFamily="34" charset="-128"/>
              </a:rPr>
              <a:t>alle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informatie</a:t>
            </a:r>
            <a:r>
              <a:rPr lang="en-GB" altLang="de-DE" sz="2000" dirty="0">
                <a:solidFill>
                  <a:srgbClr val="333333"/>
                </a:solidFill>
                <a:latin typeface="Calibri Light"/>
                <a:ea typeface="MS PGothic" panose="020B0600070205080204" pitchFamily="34" charset="-128"/>
              </a:rPr>
              <a:t> in </a:t>
            </a:r>
            <a:r>
              <a:rPr lang="en-GB" altLang="de-DE" sz="2000" dirty="0" err="1">
                <a:solidFill>
                  <a:srgbClr val="333333"/>
                </a:solidFill>
                <a:latin typeface="Calibri Light"/>
                <a:ea typeface="MS PGothic" panose="020B0600070205080204" pitchFamily="34" charset="-128"/>
              </a:rPr>
              <a:t>ogenschouw</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te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nemen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overhaaste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beslissingen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te</a:t>
            </a:r>
            <a:r>
              <a:rPr lang="en-GB" altLang="de-DE" sz="2000" dirty="0">
                <a:solidFill>
                  <a:srgbClr val="333333"/>
                </a:solidFill>
                <a:latin typeface="Calibri Light"/>
                <a:ea typeface="MS PGothic" panose="020B0600070205080204" pitchFamily="34" charset="-128"/>
              </a:rPr>
              <a:t> </a:t>
            </a:r>
            <a:r>
              <a:rPr lang="en-GB" altLang="de-DE" sz="2000" err="1">
                <a:solidFill>
                  <a:srgbClr val="333333"/>
                </a:solidFill>
                <a:latin typeface="Calibri Light"/>
                <a:ea typeface="MS PGothic" panose="020B0600070205080204" pitchFamily="34" charset="-128"/>
              </a:rPr>
              <a:t>vermijden</a:t>
            </a:r>
            <a:r>
              <a:rPr lang="en-GB" altLang="de-DE" sz="2000">
                <a:solidFill>
                  <a:srgbClr val="333333"/>
                </a:solidFill>
                <a:latin typeface="Calibri Light"/>
                <a:ea typeface="MS PGothic" panose="020B0600070205080204" pitchFamily="34" charset="-128"/>
              </a:rPr>
              <a:t> (</a:t>
            </a:r>
            <a:r>
              <a:rPr lang="en-GB" altLang="nl-NL" sz="2000">
                <a:solidFill>
                  <a:srgbClr val="333333"/>
                </a:solidFill>
                <a:latin typeface="Calibri Light"/>
                <a:ea typeface="MS PGothic" panose="020B0600070205080204" pitchFamily="34" charset="-128"/>
              </a:rPr>
              <a:t>“</a:t>
            </a:r>
            <a:r>
              <a:rPr lang="en-GB" altLang="de-DE" sz="2000">
                <a:solidFill>
                  <a:srgbClr val="333333"/>
                </a:solidFill>
                <a:latin typeface="Calibri Light"/>
                <a:ea typeface="MS PGothic" panose="020B0600070205080204" pitchFamily="34" charset="-128"/>
              </a:rPr>
              <a:t>op </a:t>
            </a:r>
            <a:r>
              <a:rPr lang="en-GB" altLang="de-DE" sz="2000" err="1">
                <a:solidFill>
                  <a:srgbClr val="333333"/>
                </a:solidFill>
                <a:latin typeface="Calibri Light"/>
                <a:ea typeface="MS PGothic" panose="020B0600070205080204" pitchFamily="34" charset="-128"/>
              </a:rPr>
              <a:t>zeker</a:t>
            </a:r>
            <a:r>
              <a:rPr lang="en-GB" altLang="de-DE" sz="2000">
                <a:solidFill>
                  <a:srgbClr val="333333"/>
                </a:solidFill>
                <a:latin typeface="Calibri Light"/>
                <a:ea typeface="MS PGothic" panose="020B0600070205080204" pitchFamily="34" charset="-128"/>
              </a:rPr>
              <a:t> spelen</a:t>
            </a:r>
            <a:r>
              <a:rPr lang="en-GB" altLang="nl-NL" sz="2000">
                <a:solidFill>
                  <a:srgbClr val="333333"/>
                </a:solidFill>
                <a:latin typeface="Calibri Light"/>
                <a:ea typeface="MS PGothic" panose="020B0600070205080204" pitchFamily="34" charset="-128"/>
              </a:rPr>
              <a:t>”</a:t>
            </a:r>
            <a:r>
              <a:rPr lang="en-GB" altLang="de-DE" sz="2000">
                <a:solidFill>
                  <a:srgbClr val="333333"/>
                </a:solidFill>
                <a:latin typeface="Calibri Light"/>
                <a:ea typeface="MS PGothic" panose="020B0600070205080204" pitchFamily="34" charset="-128"/>
              </a:rPr>
              <a:t>).</a:t>
            </a:r>
            <a:endParaRPr lang="de-DE" altLang="de-DE" sz="2000" dirty="0">
              <a:solidFill>
                <a:srgbClr val="333333"/>
              </a:solidFill>
              <a:latin typeface="Calibri Light"/>
              <a:ea typeface="MS PGothic" panose="020B0600070205080204" pitchFamily="34" charset="-128"/>
            </a:endParaRPr>
          </a:p>
        </p:txBody>
      </p:sp>
      <p:sp>
        <p:nvSpPr>
          <p:cNvPr id="4" name="Footer Placeholder 3"/>
          <p:cNvSpPr>
            <a:spLocks noGrp="1"/>
          </p:cNvSpPr>
          <p:nvPr>
            <p:ph type="ftr" sz="quarter" idx="11"/>
          </p:nvPr>
        </p:nvSpPr>
        <p:spPr/>
        <p:txBody>
          <a:bodyPr/>
          <a:lstStyle/>
          <a:p>
            <a:pPr>
              <a:defRPr/>
            </a:pPr>
            <a:r>
              <a:rPr lang="nl-NL"/>
              <a:t>Metacognitieve Training 7 - Overhaaste conclusies II</a:t>
            </a:r>
            <a:endParaRPr lang="de-DE"/>
          </a:p>
        </p:txBody>
      </p:sp>
      <p:sp>
        <p:nvSpPr>
          <p:cNvPr id="7" name="Slide Number Placeholder 6"/>
          <p:cNvSpPr>
            <a:spLocks noGrp="1"/>
          </p:cNvSpPr>
          <p:nvPr>
            <p:ph type="sldNum" sz="quarter" idx="12"/>
          </p:nvPr>
        </p:nvSpPr>
        <p:spPr/>
        <p:txBody>
          <a:bodyPr/>
          <a:lstStyle/>
          <a:p>
            <a:pPr>
              <a:defRPr/>
            </a:pPr>
            <a:fld id="{48F989B4-DDA0-4682-B089-11AB26A50E43}" type="slidenum">
              <a:rPr lang="de-DE" altLang="de-DE" smtClean="0"/>
              <a:pPr>
                <a:defRPr/>
              </a:pPr>
              <a:t>72</a:t>
            </a:fld>
            <a:endParaRPr lang="de-DE" altLang="de-DE"/>
          </a:p>
        </p:txBody>
      </p:sp>
    </p:spTree>
    <p:extLst>
      <p:ext uri="{BB962C8B-B14F-4D97-AF65-F5344CB8AC3E}">
        <p14:creationId xmlns:p14="http://schemas.microsoft.com/office/powerpoint/2010/main" val="356580822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buClr>
                <a:srgbClr val="000000"/>
              </a:buClr>
            </a:pPr>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lnSpc>
                <a:spcPct val="100000"/>
              </a:lnSpc>
              <a:spcBef>
                <a:spcPts val="600"/>
              </a:spcBef>
              <a:buClr>
                <a:srgbClr val="000000"/>
              </a:buClr>
              <a:buFont typeface="WingDings"/>
              <a:buChar char=""/>
              <a:defRPr/>
            </a:pPr>
            <a:r>
              <a:rPr lang="en-GB" altLang="de-DE" sz="2000" dirty="0">
                <a:solidFill>
                  <a:srgbClr val="333333"/>
                </a:solidFill>
                <a:latin typeface="Calibri Light"/>
                <a:ea typeface="MS PGothic" panose="020B0600070205080204" pitchFamily="34" charset="-128"/>
              </a:rPr>
              <a:t>Is </a:t>
            </a:r>
            <a:r>
              <a:rPr lang="en-GB" altLang="de-DE" sz="2000" dirty="0" err="1">
                <a:solidFill>
                  <a:srgbClr val="333333"/>
                </a:solidFill>
                <a:latin typeface="Calibri Light"/>
                <a:ea typeface="MS PGothic" panose="020B0600070205080204" pitchFamily="34" charset="-128"/>
              </a:rPr>
              <a:t>een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beslissing</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belangrijk</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ingrijpend</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dan</a:t>
            </a:r>
            <a:r>
              <a:rPr lang="en-GB" altLang="de-DE" sz="2000" dirty="0">
                <a:solidFill>
                  <a:srgbClr val="333333"/>
                </a:solidFill>
                <a:latin typeface="Calibri Light"/>
                <a:ea typeface="MS PGothic" panose="020B0600070205080204" pitchFamily="34" charset="-128"/>
              </a:rPr>
              <a:t> is het </a:t>
            </a:r>
            <a:r>
              <a:rPr lang="en-GB" altLang="de-DE" sz="2000" dirty="0" err="1">
                <a:solidFill>
                  <a:srgbClr val="333333"/>
                </a:solidFill>
                <a:latin typeface="Calibri Light"/>
                <a:ea typeface="MS PGothic" panose="020B0600070205080204" pitchFamily="34" charset="-128"/>
              </a:rPr>
              <a:t>verstandig</a:t>
            </a:r>
            <a:r>
              <a:rPr lang="en-GB" altLang="de-DE" sz="2000" dirty="0">
                <a:solidFill>
                  <a:srgbClr val="333333"/>
                </a:solidFill>
                <a:latin typeface="Calibri Light"/>
                <a:ea typeface="MS PGothic" panose="020B0600070205080204" pitchFamily="34" charset="-128"/>
              </a:rPr>
              <a:t> om </a:t>
            </a:r>
            <a:r>
              <a:rPr lang="en-GB" altLang="de-DE" sz="2000" dirty="0" err="1">
                <a:solidFill>
                  <a:srgbClr val="333333"/>
                </a:solidFill>
                <a:latin typeface="Calibri Light"/>
                <a:ea typeface="MS PGothic" panose="020B0600070205080204" pitchFamily="34" charset="-128"/>
              </a:rPr>
              <a:t>alle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informatie</a:t>
            </a:r>
            <a:r>
              <a:rPr lang="en-GB" altLang="de-DE" sz="2000" dirty="0">
                <a:solidFill>
                  <a:srgbClr val="333333"/>
                </a:solidFill>
                <a:latin typeface="Calibri Light"/>
                <a:ea typeface="MS PGothic" panose="020B0600070205080204" pitchFamily="34" charset="-128"/>
              </a:rPr>
              <a:t> in </a:t>
            </a:r>
            <a:r>
              <a:rPr lang="en-GB" altLang="de-DE" sz="2000" dirty="0" err="1">
                <a:solidFill>
                  <a:srgbClr val="333333"/>
                </a:solidFill>
                <a:latin typeface="Calibri Light"/>
                <a:ea typeface="MS PGothic" panose="020B0600070205080204" pitchFamily="34" charset="-128"/>
              </a:rPr>
              <a:t>ogenschouw</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te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nemen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overhaaste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beslissingen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te</a:t>
            </a:r>
            <a:r>
              <a:rPr lang="en-GB" altLang="de-DE" sz="2000" dirty="0">
                <a:solidFill>
                  <a:srgbClr val="333333"/>
                </a:solidFill>
                <a:latin typeface="Calibri Light"/>
                <a:ea typeface="MS PGothic" panose="020B0600070205080204" pitchFamily="34" charset="-128"/>
              </a:rPr>
              <a:t> </a:t>
            </a:r>
            <a:r>
              <a:rPr lang="en-GB" altLang="de-DE" sz="2000" err="1">
                <a:solidFill>
                  <a:srgbClr val="333333"/>
                </a:solidFill>
                <a:latin typeface="Calibri Light"/>
                <a:ea typeface="MS PGothic" panose="020B0600070205080204" pitchFamily="34" charset="-128"/>
              </a:rPr>
              <a:t>vermijden</a:t>
            </a:r>
            <a:r>
              <a:rPr lang="en-GB" altLang="de-DE" sz="2000">
                <a:solidFill>
                  <a:srgbClr val="333333"/>
                </a:solidFill>
                <a:latin typeface="Calibri Light"/>
                <a:ea typeface="MS PGothic" panose="020B0600070205080204" pitchFamily="34" charset="-128"/>
              </a:rPr>
              <a:t> (</a:t>
            </a:r>
            <a:r>
              <a:rPr lang="en-GB" altLang="nl-NL" sz="2000">
                <a:solidFill>
                  <a:srgbClr val="333333"/>
                </a:solidFill>
                <a:latin typeface="Calibri Light"/>
                <a:ea typeface="MS PGothic" panose="020B0600070205080204" pitchFamily="34" charset="-128"/>
              </a:rPr>
              <a:t>“</a:t>
            </a:r>
            <a:r>
              <a:rPr lang="en-GB" altLang="de-DE" sz="2000">
                <a:solidFill>
                  <a:srgbClr val="333333"/>
                </a:solidFill>
                <a:latin typeface="Calibri Light"/>
                <a:ea typeface="MS PGothic" panose="020B0600070205080204" pitchFamily="34" charset="-128"/>
              </a:rPr>
              <a:t>op </a:t>
            </a:r>
            <a:r>
              <a:rPr lang="en-GB" altLang="de-DE" sz="2000" err="1">
                <a:solidFill>
                  <a:srgbClr val="333333"/>
                </a:solidFill>
                <a:latin typeface="Calibri Light"/>
                <a:ea typeface="MS PGothic" panose="020B0600070205080204" pitchFamily="34" charset="-128"/>
              </a:rPr>
              <a:t>zeker</a:t>
            </a:r>
            <a:r>
              <a:rPr lang="en-GB" altLang="de-DE" sz="2000">
                <a:solidFill>
                  <a:srgbClr val="333333"/>
                </a:solidFill>
                <a:latin typeface="Calibri Light"/>
                <a:ea typeface="MS PGothic" panose="020B0600070205080204" pitchFamily="34" charset="-128"/>
              </a:rPr>
              <a:t> spelen</a:t>
            </a:r>
            <a:r>
              <a:rPr lang="en-GB" altLang="nl-NL" sz="2000">
                <a:solidFill>
                  <a:srgbClr val="333333"/>
                </a:solidFill>
                <a:latin typeface="Calibri Light"/>
                <a:ea typeface="MS PGothic" panose="020B0600070205080204" pitchFamily="34" charset="-128"/>
              </a:rPr>
              <a:t>”</a:t>
            </a:r>
            <a:r>
              <a:rPr lang="en-GB" altLang="de-DE" sz="2000">
                <a:solidFill>
                  <a:srgbClr val="333333"/>
                </a:solidFill>
                <a:latin typeface="Calibri Light"/>
                <a:ea typeface="MS PGothic" panose="020B0600070205080204" pitchFamily="34" charset="-128"/>
              </a:rPr>
              <a:t>).</a:t>
            </a:r>
            <a:endParaRPr lang="de-DE" altLang="de-DE" sz="2000" dirty="0">
              <a:solidFill>
                <a:srgbClr val="333333"/>
              </a:solidFill>
              <a:latin typeface="Calibri Light"/>
              <a:ea typeface="MS PGothic" panose="020B0600070205080204" pitchFamily="34" charset="-128"/>
            </a:endParaRPr>
          </a:p>
          <a:p>
            <a:pPr marL="342900" lvl="0" indent="-342900" defTabSz="914400" fontAlgn="base">
              <a:lnSpc>
                <a:spcPct val="100000"/>
              </a:lnSpc>
              <a:spcBef>
                <a:spcPts val="600"/>
              </a:spcBef>
              <a:buClr>
                <a:srgbClr val="000000"/>
              </a:buClr>
              <a:buFont typeface="WingDings"/>
              <a:buChar char=""/>
              <a:defRPr/>
            </a:pPr>
            <a:r>
              <a:rPr lang="de-DE" altLang="de-DE" sz="2000" dirty="0">
                <a:solidFill>
                  <a:srgbClr val="004992"/>
                </a:solidFill>
                <a:latin typeface="Calibri Light"/>
                <a:ea typeface="MS PGothic" panose="020B0600070205080204" pitchFamily="34" charset="-128"/>
              </a:rPr>
              <a:t>Voorbeeld: </a:t>
            </a:r>
            <a:r>
              <a:rPr lang="de-DE" altLang="de-DE" sz="2000" dirty="0">
                <a:solidFill>
                  <a:srgbClr val="333333"/>
                </a:solidFill>
                <a:latin typeface="Calibri Light"/>
                <a:ea typeface="MS PGothic" panose="020B0600070205080204" pitchFamily="34" charset="-128"/>
              </a:rPr>
              <a:t>Iemand spreekt heel langzaam</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heeft</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een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bewegingsloze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gelaatsuitdrukking</a:t>
            </a:r>
            <a:r>
              <a:rPr lang="en-GB" altLang="de-DE" sz="2000" dirty="0">
                <a:solidFill>
                  <a:srgbClr val="333333"/>
                </a:solidFill>
                <a:latin typeface="Calibri Light"/>
                <a:ea typeface="MS PGothic" panose="020B0600070205080204" pitchFamily="34" charset="-128"/>
              </a:rPr>
              <a:t>. </a:t>
            </a:r>
            <a:r>
              <a:rPr lang="en-GB" altLang="de-DE" sz="2000" i="1" dirty="0" err="1">
                <a:solidFill>
                  <a:srgbClr val="004992"/>
                </a:solidFill>
                <a:latin typeface="Calibri Light"/>
                <a:ea typeface="MS PGothic" panose="020B0600070205080204" pitchFamily="34" charset="-128"/>
              </a:rPr>
              <a:t>Geestelijk</a:t>
            </a:r>
            <a:r>
              <a:rPr lang="en-GB" altLang="de-DE" sz="2000" i="1" dirty="0">
                <a:solidFill>
                  <a:srgbClr val="004992"/>
                </a:solidFill>
                <a:latin typeface="Calibri Light"/>
                <a:ea typeface="MS PGothic" panose="020B0600070205080204" pitchFamily="34" charset="-128"/>
              </a:rPr>
              <a:t> </a:t>
            </a:r>
            <a:r>
              <a:rPr lang="en-GB" altLang="de-DE" sz="2000" i="1" dirty="0" err="1">
                <a:solidFill>
                  <a:srgbClr val="004992"/>
                </a:solidFill>
                <a:latin typeface="Calibri Light"/>
                <a:ea typeface="MS PGothic" panose="020B0600070205080204" pitchFamily="34" charset="-128"/>
              </a:rPr>
              <a:t>uitgeput</a:t>
            </a:r>
            <a:r>
              <a:rPr lang="de-DE" altLang="de-DE" sz="2000" i="1" dirty="0">
                <a:solidFill>
                  <a:srgbClr val="004992"/>
                </a:solidFill>
                <a:latin typeface="Calibri Light"/>
                <a:ea typeface="MS PGothic" panose="020B0600070205080204" pitchFamily="34" charset="-128"/>
              </a:rPr>
              <a:t>? Neurologische ziekte?</a:t>
            </a:r>
          </a:p>
          <a:p>
            <a:pPr marL="342900" lvl="0" indent="-342900" defTabSz="914400" fontAlgn="base">
              <a:lnSpc>
                <a:spcPct val="100000"/>
              </a:lnSpc>
              <a:spcBef>
                <a:spcPts val="600"/>
              </a:spcBef>
              <a:buClr>
                <a:srgbClr val="000000"/>
              </a:buClr>
              <a:buFont typeface="WingDings"/>
              <a:buChar char=""/>
              <a:defRPr/>
            </a:pPr>
            <a:r>
              <a:rPr lang="en-GB" altLang="de-DE" sz="2000" dirty="0">
                <a:solidFill>
                  <a:srgbClr val="333333"/>
                </a:solidFill>
                <a:latin typeface="Calibri Light"/>
                <a:ea typeface="MS PGothic" panose="020B0600070205080204" pitchFamily="34" charset="-128"/>
              </a:rPr>
              <a:t>Wees </a:t>
            </a:r>
            <a:r>
              <a:rPr lang="en-GB" altLang="de-DE" sz="2000" dirty="0" err="1">
                <a:solidFill>
                  <a:srgbClr val="333333"/>
                </a:solidFill>
                <a:latin typeface="Calibri Light"/>
                <a:ea typeface="MS PGothic" panose="020B0600070205080204" pitchFamily="34" charset="-128"/>
              </a:rPr>
              <a:t>voorzichtig</a:t>
            </a:r>
            <a:r>
              <a:rPr lang="en-GB" altLang="de-DE" sz="2000" dirty="0">
                <a:solidFill>
                  <a:srgbClr val="333333"/>
                </a:solidFill>
                <a:latin typeface="Calibri Light"/>
                <a:ea typeface="MS PGothic" panose="020B0600070205080204" pitchFamily="34" charset="-128"/>
              </a:rPr>
              <a:t> met </a:t>
            </a:r>
            <a:r>
              <a:rPr lang="en-GB" altLang="de-DE" sz="2000" dirty="0" err="1">
                <a:solidFill>
                  <a:srgbClr val="333333"/>
                </a:solidFill>
                <a:latin typeface="Calibri Light"/>
                <a:ea typeface="MS PGothic" panose="020B0600070205080204" pitchFamily="34" charset="-128"/>
              </a:rPr>
              <a:t>overhaaste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beslissingen</a:t>
            </a:r>
            <a:r>
              <a:rPr lang="en-GB" altLang="de-DE" sz="2000" dirty="0">
                <a:solidFill>
                  <a:srgbClr val="333333"/>
                </a:solidFill>
                <a:latin typeface="Calibri Light"/>
                <a:ea typeface="MS PGothic" panose="020B0600070205080204" pitchFamily="34" charset="-128"/>
              </a:rPr>
              <a:t>: </a:t>
            </a:r>
            <a:r>
              <a:rPr lang="en-GB" altLang="de-DE" sz="2000" i="1" dirty="0">
                <a:solidFill>
                  <a:srgbClr val="004992"/>
                </a:solidFill>
                <a:latin typeface="Calibri Light"/>
                <a:ea typeface="MS PGothic" panose="020B0600070205080204" pitchFamily="34" charset="-128"/>
              </a:rPr>
              <a:t>Het </a:t>
            </a:r>
            <a:r>
              <a:rPr lang="en-GB" altLang="de-DE" sz="2000" i="1" dirty="0" err="1">
                <a:solidFill>
                  <a:srgbClr val="004992"/>
                </a:solidFill>
                <a:latin typeface="Calibri Light"/>
                <a:ea typeface="MS PGothic" panose="020B0600070205080204" pitchFamily="34" charset="-128"/>
              </a:rPr>
              <a:t>zou</a:t>
            </a:r>
            <a:r>
              <a:rPr lang="en-GB" altLang="de-DE" sz="2000" i="1" dirty="0">
                <a:solidFill>
                  <a:srgbClr val="004992"/>
                </a:solidFill>
                <a:latin typeface="Calibri Light"/>
                <a:ea typeface="MS PGothic" panose="020B0600070205080204" pitchFamily="34" charset="-128"/>
              </a:rPr>
              <a:t> </a:t>
            </a:r>
            <a:r>
              <a:rPr lang="en-GB" altLang="de-DE" sz="2000" i="1" dirty="0" err="1">
                <a:solidFill>
                  <a:srgbClr val="004992"/>
                </a:solidFill>
                <a:latin typeface="Calibri Light"/>
                <a:ea typeface="MS PGothic" panose="020B0600070205080204" pitchFamily="34" charset="-128"/>
              </a:rPr>
              <a:t>ook</a:t>
            </a:r>
            <a:r>
              <a:rPr lang="en-GB" altLang="de-DE" sz="2000" i="1" dirty="0">
                <a:solidFill>
                  <a:srgbClr val="004992"/>
                </a:solidFill>
                <a:latin typeface="Calibri Light"/>
                <a:ea typeface="MS PGothic" panose="020B0600070205080204" pitchFamily="34" charset="-128"/>
              </a:rPr>
              <a:t> </a:t>
            </a:r>
            <a:r>
              <a:rPr lang="en-GB" altLang="de-DE" sz="2000" i="1" dirty="0" err="1">
                <a:solidFill>
                  <a:srgbClr val="004992"/>
                </a:solidFill>
                <a:latin typeface="Calibri Light"/>
                <a:ea typeface="MS PGothic" panose="020B0600070205080204" pitchFamily="34" charset="-128"/>
              </a:rPr>
              <a:t>kunnen</a:t>
            </a:r>
            <a:r>
              <a:rPr lang="en-GB" altLang="de-DE" sz="2000" i="1" dirty="0">
                <a:solidFill>
                  <a:srgbClr val="004992"/>
                </a:solidFill>
                <a:latin typeface="Calibri Light"/>
                <a:ea typeface="MS PGothic" panose="020B0600070205080204" pitchFamily="34" charset="-128"/>
              </a:rPr>
              <a:t> </a:t>
            </a:r>
            <a:r>
              <a:rPr lang="en-GB" altLang="de-DE" sz="2000" i="1" dirty="0" err="1">
                <a:solidFill>
                  <a:srgbClr val="004992"/>
                </a:solidFill>
                <a:latin typeface="Calibri Light"/>
                <a:ea typeface="MS PGothic" panose="020B0600070205080204" pitchFamily="34" charset="-128"/>
              </a:rPr>
              <a:t>dat</a:t>
            </a:r>
            <a:r>
              <a:rPr lang="en-GB" altLang="de-DE" sz="2000" i="1" dirty="0">
                <a:solidFill>
                  <a:srgbClr val="004992"/>
                </a:solidFill>
                <a:latin typeface="Calibri Light"/>
                <a:ea typeface="MS PGothic" panose="020B0600070205080204" pitchFamily="34" charset="-128"/>
              </a:rPr>
              <a:t> de </a:t>
            </a:r>
            <a:r>
              <a:rPr lang="en-GB" altLang="de-DE" sz="2000" i="1" dirty="0" err="1">
                <a:solidFill>
                  <a:srgbClr val="004992"/>
                </a:solidFill>
                <a:latin typeface="Calibri Light"/>
                <a:ea typeface="MS PGothic" panose="020B0600070205080204" pitchFamily="34" charset="-128"/>
              </a:rPr>
              <a:t>symptomen</a:t>
            </a:r>
            <a:r>
              <a:rPr lang="en-GB" altLang="de-DE" sz="2000" i="1" dirty="0">
                <a:solidFill>
                  <a:srgbClr val="004992"/>
                </a:solidFill>
                <a:latin typeface="Calibri Light"/>
                <a:ea typeface="MS PGothic" panose="020B0600070205080204" pitchFamily="34" charset="-128"/>
              </a:rPr>
              <a:t> </a:t>
            </a:r>
            <a:r>
              <a:rPr lang="en-GB" altLang="de-DE" sz="2000" i="1" dirty="0" err="1">
                <a:solidFill>
                  <a:srgbClr val="004992"/>
                </a:solidFill>
                <a:latin typeface="Calibri Light"/>
                <a:ea typeface="MS PGothic" panose="020B0600070205080204" pitchFamily="34" charset="-128"/>
              </a:rPr>
              <a:t>bijverschijnselen</a:t>
            </a:r>
            <a:r>
              <a:rPr lang="en-GB" altLang="de-DE" sz="2000" i="1" dirty="0">
                <a:solidFill>
                  <a:srgbClr val="004992"/>
                </a:solidFill>
                <a:latin typeface="Calibri Light"/>
                <a:ea typeface="MS PGothic" panose="020B0600070205080204" pitchFamily="34" charset="-128"/>
              </a:rPr>
              <a:t> </a:t>
            </a:r>
            <a:r>
              <a:rPr lang="en-GB" altLang="de-DE" sz="2000" i="1" dirty="0" err="1">
                <a:solidFill>
                  <a:srgbClr val="004992"/>
                </a:solidFill>
                <a:latin typeface="Calibri Light"/>
                <a:ea typeface="MS PGothic" panose="020B0600070205080204" pitchFamily="34" charset="-128"/>
              </a:rPr>
              <a:t>zijn</a:t>
            </a:r>
            <a:r>
              <a:rPr lang="en-GB" altLang="de-DE" sz="2000" i="1" dirty="0">
                <a:solidFill>
                  <a:srgbClr val="004992"/>
                </a:solidFill>
                <a:latin typeface="Calibri Light"/>
                <a:ea typeface="MS PGothic" panose="020B0600070205080204" pitchFamily="34" charset="-128"/>
              </a:rPr>
              <a:t> van </a:t>
            </a:r>
            <a:r>
              <a:rPr lang="en-GB" altLang="de-DE" sz="2000" i="1" dirty="0" err="1">
                <a:solidFill>
                  <a:srgbClr val="004992"/>
                </a:solidFill>
                <a:latin typeface="Calibri Light"/>
                <a:ea typeface="MS PGothic" panose="020B0600070205080204" pitchFamily="34" charset="-128"/>
              </a:rPr>
              <a:t>medicatie</a:t>
            </a:r>
            <a:r>
              <a:rPr lang="en-GB" altLang="de-DE" sz="2000" i="1" dirty="0">
                <a:solidFill>
                  <a:srgbClr val="004992"/>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nl-NL"/>
              <a:t>Metacognitieve Training 7 - Overhaaste conclusies II</a:t>
            </a:r>
            <a:endParaRPr lang="de-DE"/>
          </a:p>
        </p:txBody>
      </p:sp>
      <p:sp>
        <p:nvSpPr>
          <p:cNvPr id="7" name="Slide Number Placeholder 6"/>
          <p:cNvSpPr>
            <a:spLocks noGrp="1"/>
          </p:cNvSpPr>
          <p:nvPr>
            <p:ph type="sldNum" sz="quarter" idx="12"/>
          </p:nvPr>
        </p:nvSpPr>
        <p:spPr/>
        <p:txBody>
          <a:bodyPr/>
          <a:lstStyle/>
          <a:p>
            <a:pPr>
              <a:defRPr/>
            </a:pPr>
            <a:fld id="{48F989B4-DDA0-4682-B089-11AB26A50E43}" type="slidenum">
              <a:rPr lang="de-DE" altLang="de-DE" smtClean="0"/>
              <a:pPr>
                <a:defRPr/>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buClr>
                <a:srgbClr val="000000"/>
              </a:buClr>
            </a:pPr>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lnSpc>
                <a:spcPct val="100000"/>
              </a:lnSpc>
              <a:spcBef>
                <a:spcPts val="600"/>
              </a:spcBef>
              <a:buClr>
                <a:srgbClr val="000000"/>
              </a:buClr>
              <a:buFont typeface="WingDings"/>
              <a:buChar char=""/>
              <a:defRPr/>
            </a:pPr>
            <a:r>
              <a:rPr lang="en-GB" altLang="de-DE" sz="2000" dirty="0">
                <a:solidFill>
                  <a:srgbClr val="333333"/>
                </a:solidFill>
                <a:latin typeface="Calibri Light"/>
                <a:ea typeface="MS PGothic" panose="020B0600070205080204" pitchFamily="34" charset="-128"/>
              </a:rPr>
              <a:t>Is </a:t>
            </a:r>
            <a:r>
              <a:rPr lang="en-GB" altLang="de-DE" sz="2000" dirty="0" err="1">
                <a:solidFill>
                  <a:srgbClr val="333333"/>
                </a:solidFill>
                <a:latin typeface="Calibri Light"/>
                <a:ea typeface="MS PGothic" panose="020B0600070205080204" pitchFamily="34" charset="-128"/>
              </a:rPr>
              <a:t>een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beslissing</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belangrijk</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ingrijpend</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dan</a:t>
            </a:r>
            <a:r>
              <a:rPr lang="en-GB" altLang="de-DE" sz="2000" dirty="0">
                <a:solidFill>
                  <a:srgbClr val="333333"/>
                </a:solidFill>
                <a:latin typeface="Calibri Light"/>
                <a:ea typeface="MS PGothic" panose="020B0600070205080204" pitchFamily="34" charset="-128"/>
              </a:rPr>
              <a:t> is het </a:t>
            </a:r>
            <a:r>
              <a:rPr lang="en-GB" altLang="de-DE" sz="2000" dirty="0" err="1">
                <a:solidFill>
                  <a:srgbClr val="333333"/>
                </a:solidFill>
                <a:latin typeface="Calibri Light"/>
                <a:ea typeface="MS PGothic" panose="020B0600070205080204" pitchFamily="34" charset="-128"/>
              </a:rPr>
              <a:t>verstandig</a:t>
            </a:r>
            <a:r>
              <a:rPr lang="en-GB" altLang="de-DE" sz="2000" dirty="0">
                <a:solidFill>
                  <a:srgbClr val="333333"/>
                </a:solidFill>
                <a:latin typeface="Calibri Light"/>
                <a:ea typeface="MS PGothic" panose="020B0600070205080204" pitchFamily="34" charset="-128"/>
              </a:rPr>
              <a:t> om </a:t>
            </a:r>
            <a:r>
              <a:rPr lang="en-GB" altLang="de-DE" sz="2000" dirty="0" err="1">
                <a:solidFill>
                  <a:srgbClr val="333333"/>
                </a:solidFill>
                <a:latin typeface="Calibri Light"/>
                <a:ea typeface="MS PGothic" panose="020B0600070205080204" pitchFamily="34" charset="-128"/>
              </a:rPr>
              <a:t>alle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informatie</a:t>
            </a:r>
            <a:r>
              <a:rPr lang="en-GB" altLang="de-DE" sz="2000" dirty="0">
                <a:solidFill>
                  <a:srgbClr val="333333"/>
                </a:solidFill>
                <a:latin typeface="Calibri Light"/>
                <a:ea typeface="MS PGothic" panose="020B0600070205080204" pitchFamily="34" charset="-128"/>
              </a:rPr>
              <a:t> in </a:t>
            </a:r>
            <a:r>
              <a:rPr lang="en-GB" altLang="de-DE" sz="2000" dirty="0" err="1">
                <a:solidFill>
                  <a:srgbClr val="333333"/>
                </a:solidFill>
                <a:latin typeface="Calibri Light"/>
                <a:ea typeface="MS PGothic" panose="020B0600070205080204" pitchFamily="34" charset="-128"/>
              </a:rPr>
              <a:t>ogenschouw</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te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nemen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overhaaste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beslissingen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te</a:t>
            </a:r>
            <a:r>
              <a:rPr lang="en-GB" altLang="de-DE" sz="2000" dirty="0">
                <a:solidFill>
                  <a:srgbClr val="333333"/>
                </a:solidFill>
                <a:latin typeface="Calibri Light"/>
                <a:ea typeface="MS PGothic" panose="020B0600070205080204" pitchFamily="34" charset="-128"/>
              </a:rPr>
              <a:t> </a:t>
            </a:r>
            <a:r>
              <a:rPr lang="en-GB" altLang="de-DE" sz="2000" err="1">
                <a:solidFill>
                  <a:srgbClr val="333333"/>
                </a:solidFill>
                <a:latin typeface="Calibri Light"/>
                <a:ea typeface="MS PGothic" panose="020B0600070205080204" pitchFamily="34" charset="-128"/>
              </a:rPr>
              <a:t>vermijden</a:t>
            </a:r>
            <a:r>
              <a:rPr lang="en-GB" altLang="de-DE" sz="2000">
                <a:solidFill>
                  <a:srgbClr val="333333"/>
                </a:solidFill>
                <a:latin typeface="Calibri Light"/>
                <a:ea typeface="MS PGothic" panose="020B0600070205080204" pitchFamily="34" charset="-128"/>
              </a:rPr>
              <a:t> (</a:t>
            </a:r>
            <a:r>
              <a:rPr lang="en-GB" altLang="nl-NL" sz="2000">
                <a:solidFill>
                  <a:srgbClr val="333333"/>
                </a:solidFill>
                <a:latin typeface="Calibri Light"/>
                <a:ea typeface="MS PGothic" panose="020B0600070205080204" pitchFamily="34" charset="-128"/>
              </a:rPr>
              <a:t>“</a:t>
            </a:r>
            <a:r>
              <a:rPr lang="en-GB" altLang="de-DE" sz="2000">
                <a:solidFill>
                  <a:srgbClr val="333333"/>
                </a:solidFill>
                <a:latin typeface="Calibri Light"/>
                <a:ea typeface="MS PGothic" panose="020B0600070205080204" pitchFamily="34" charset="-128"/>
              </a:rPr>
              <a:t>op </a:t>
            </a:r>
            <a:r>
              <a:rPr lang="en-GB" altLang="de-DE" sz="2000" err="1">
                <a:solidFill>
                  <a:srgbClr val="333333"/>
                </a:solidFill>
                <a:latin typeface="Calibri Light"/>
                <a:ea typeface="MS PGothic" panose="020B0600070205080204" pitchFamily="34" charset="-128"/>
              </a:rPr>
              <a:t>zeker</a:t>
            </a:r>
            <a:r>
              <a:rPr lang="en-GB" altLang="de-DE" sz="2000">
                <a:solidFill>
                  <a:srgbClr val="333333"/>
                </a:solidFill>
                <a:latin typeface="Calibri Light"/>
                <a:ea typeface="MS PGothic" panose="020B0600070205080204" pitchFamily="34" charset="-128"/>
              </a:rPr>
              <a:t> spelen</a:t>
            </a:r>
            <a:r>
              <a:rPr lang="en-GB" altLang="nl-NL" sz="2000">
                <a:solidFill>
                  <a:srgbClr val="333333"/>
                </a:solidFill>
                <a:latin typeface="Calibri Light"/>
                <a:ea typeface="MS PGothic" panose="020B0600070205080204" pitchFamily="34" charset="-128"/>
              </a:rPr>
              <a:t>”</a:t>
            </a:r>
            <a:r>
              <a:rPr lang="en-GB" altLang="de-DE" sz="2000">
                <a:solidFill>
                  <a:srgbClr val="333333"/>
                </a:solidFill>
                <a:latin typeface="Calibri Light"/>
                <a:ea typeface="MS PGothic" panose="020B0600070205080204" pitchFamily="34" charset="-128"/>
              </a:rPr>
              <a:t>).</a:t>
            </a:r>
            <a:endParaRPr lang="de-DE" altLang="de-DE" sz="2000" dirty="0">
              <a:solidFill>
                <a:srgbClr val="333333"/>
              </a:solidFill>
              <a:latin typeface="Calibri Light"/>
              <a:ea typeface="MS PGothic" panose="020B0600070205080204" pitchFamily="34" charset="-128"/>
            </a:endParaRPr>
          </a:p>
          <a:p>
            <a:pPr marL="342900" lvl="0" indent="-342900" defTabSz="914400" fontAlgn="base">
              <a:lnSpc>
                <a:spcPct val="100000"/>
              </a:lnSpc>
              <a:spcBef>
                <a:spcPts val="600"/>
              </a:spcBef>
              <a:buClr>
                <a:srgbClr val="000000"/>
              </a:buClr>
              <a:buFont typeface="WingDings"/>
              <a:buChar char=""/>
              <a:defRPr/>
            </a:pPr>
            <a:r>
              <a:rPr lang="de-DE" altLang="de-DE" sz="2000" dirty="0">
                <a:solidFill>
                  <a:srgbClr val="004992"/>
                </a:solidFill>
                <a:latin typeface="Calibri Light"/>
                <a:ea typeface="MS PGothic" panose="020B0600070205080204" pitchFamily="34" charset="-128"/>
              </a:rPr>
              <a:t>Voorbeeld: </a:t>
            </a:r>
            <a:r>
              <a:rPr lang="de-DE" altLang="de-DE" sz="2000" dirty="0">
                <a:solidFill>
                  <a:srgbClr val="333333"/>
                </a:solidFill>
                <a:latin typeface="Calibri Light"/>
                <a:ea typeface="MS PGothic" panose="020B0600070205080204" pitchFamily="34" charset="-128"/>
              </a:rPr>
              <a:t>Iemand spreekt heel langzaam</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heeft</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een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bewegingsloze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gelaatsuitdrukking</a:t>
            </a:r>
            <a:r>
              <a:rPr lang="en-GB" altLang="de-DE" sz="2000" dirty="0">
                <a:solidFill>
                  <a:srgbClr val="333333"/>
                </a:solidFill>
                <a:latin typeface="Calibri Light"/>
                <a:ea typeface="MS PGothic" panose="020B0600070205080204" pitchFamily="34" charset="-128"/>
              </a:rPr>
              <a:t>. </a:t>
            </a:r>
            <a:r>
              <a:rPr lang="en-GB" altLang="de-DE" sz="2000" i="1" dirty="0" err="1">
                <a:solidFill>
                  <a:srgbClr val="004992"/>
                </a:solidFill>
                <a:latin typeface="Calibri Light"/>
                <a:ea typeface="MS PGothic" panose="020B0600070205080204" pitchFamily="34" charset="-128"/>
              </a:rPr>
              <a:t>Geestelijk</a:t>
            </a:r>
            <a:r>
              <a:rPr lang="en-GB" altLang="de-DE" sz="2000" i="1" dirty="0">
                <a:solidFill>
                  <a:srgbClr val="004992"/>
                </a:solidFill>
                <a:latin typeface="Calibri Light"/>
                <a:ea typeface="MS PGothic" panose="020B0600070205080204" pitchFamily="34" charset="-128"/>
              </a:rPr>
              <a:t> </a:t>
            </a:r>
            <a:r>
              <a:rPr lang="en-GB" altLang="de-DE" sz="2000" i="1" dirty="0" err="1">
                <a:solidFill>
                  <a:srgbClr val="004992"/>
                </a:solidFill>
                <a:latin typeface="Calibri Light"/>
                <a:ea typeface="MS PGothic" panose="020B0600070205080204" pitchFamily="34" charset="-128"/>
              </a:rPr>
              <a:t>uitgeput</a:t>
            </a:r>
            <a:r>
              <a:rPr lang="de-DE" altLang="de-DE" sz="2000" i="1" dirty="0">
                <a:solidFill>
                  <a:srgbClr val="004992"/>
                </a:solidFill>
                <a:latin typeface="Calibri Light"/>
                <a:ea typeface="MS PGothic" panose="020B0600070205080204" pitchFamily="34" charset="-128"/>
              </a:rPr>
              <a:t>? Neurologische ziekte?</a:t>
            </a:r>
          </a:p>
          <a:p>
            <a:pPr marL="342900" lvl="0" indent="-342900" defTabSz="914400" fontAlgn="base">
              <a:lnSpc>
                <a:spcPct val="100000"/>
              </a:lnSpc>
              <a:spcBef>
                <a:spcPts val="600"/>
              </a:spcBef>
              <a:buClr>
                <a:srgbClr val="000000"/>
              </a:buClr>
              <a:buFont typeface="WingDings"/>
              <a:buChar char=""/>
              <a:defRPr/>
            </a:pPr>
            <a:r>
              <a:rPr lang="en-GB" altLang="de-DE" sz="2000" dirty="0">
                <a:solidFill>
                  <a:srgbClr val="333333"/>
                </a:solidFill>
                <a:latin typeface="Calibri Light"/>
                <a:ea typeface="MS PGothic" panose="020B0600070205080204" pitchFamily="34" charset="-128"/>
              </a:rPr>
              <a:t>Wees </a:t>
            </a:r>
            <a:r>
              <a:rPr lang="en-GB" altLang="de-DE" sz="2000" dirty="0" err="1">
                <a:solidFill>
                  <a:srgbClr val="333333"/>
                </a:solidFill>
                <a:latin typeface="Calibri Light"/>
                <a:ea typeface="MS PGothic" panose="020B0600070205080204" pitchFamily="34" charset="-128"/>
              </a:rPr>
              <a:t>voorzichtig</a:t>
            </a:r>
            <a:r>
              <a:rPr lang="en-GB" altLang="de-DE" sz="2000" dirty="0">
                <a:solidFill>
                  <a:srgbClr val="333333"/>
                </a:solidFill>
                <a:latin typeface="Calibri Light"/>
                <a:ea typeface="MS PGothic" panose="020B0600070205080204" pitchFamily="34" charset="-128"/>
              </a:rPr>
              <a:t> met </a:t>
            </a:r>
            <a:r>
              <a:rPr lang="en-GB" altLang="de-DE" sz="2000" dirty="0" err="1">
                <a:solidFill>
                  <a:srgbClr val="333333"/>
                </a:solidFill>
                <a:latin typeface="Calibri Light"/>
                <a:ea typeface="MS PGothic" panose="020B0600070205080204" pitchFamily="34" charset="-128"/>
              </a:rPr>
              <a:t>overhaaste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beslissingen</a:t>
            </a:r>
            <a:r>
              <a:rPr lang="en-GB" altLang="de-DE" sz="2000" dirty="0">
                <a:solidFill>
                  <a:srgbClr val="333333"/>
                </a:solidFill>
                <a:latin typeface="Calibri Light"/>
                <a:ea typeface="MS PGothic" panose="020B0600070205080204" pitchFamily="34" charset="-128"/>
              </a:rPr>
              <a:t>: </a:t>
            </a:r>
            <a:r>
              <a:rPr lang="en-GB" altLang="de-DE" sz="2000" i="1" dirty="0">
                <a:solidFill>
                  <a:srgbClr val="004992"/>
                </a:solidFill>
                <a:latin typeface="Calibri Light"/>
                <a:ea typeface="MS PGothic" panose="020B0600070205080204" pitchFamily="34" charset="-128"/>
              </a:rPr>
              <a:t>Het </a:t>
            </a:r>
            <a:r>
              <a:rPr lang="en-GB" altLang="de-DE" sz="2000" i="1" dirty="0" err="1">
                <a:solidFill>
                  <a:srgbClr val="004992"/>
                </a:solidFill>
                <a:latin typeface="Calibri Light"/>
                <a:ea typeface="MS PGothic" panose="020B0600070205080204" pitchFamily="34" charset="-128"/>
              </a:rPr>
              <a:t>zou</a:t>
            </a:r>
            <a:r>
              <a:rPr lang="en-GB" altLang="de-DE" sz="2000" i="1" dirty="0">
                <a:solidFill>
                  <a:srgbClr val="004992"/>
                </a:solidFill>
                <a:latin typeface="Calibri Light"/>
                <a:ea typeface="MS PGothic" panose="020B0600070205080204" pitchFamily="34" charset="-128"/>
              </a:rPr>
              <a:t> </a:t>
            </a:r>
            <a:r>
              <a:rPr lang="en-GB" altLang="de-DE" sz="2000" i="1" dirty="0" err="1">
                <a:solidFill>
                  <a:srgbClr val="004992"/>
                </a:solidFill>
                <a:latin typeface="Calibri Light"/>
                <a:ea typeface="MS PGothic" panose="020B0600070205080204" pitchFamily="34" charset="-128"/>
              </a:rPr>
              <a:t>ook</a:t>
            </a:r>
            <a:r>
              <a:rPr lang="en-GB" altLang="de-DE" sz="2000" i="1" dirty="0">
                <a:solidFill>
                  <a:srgbClr val="004992"/>
                </a:solidFill>
                <a:latin typeface="Calibri Light"/>
                <a:ea typeface="MS PGothic" panose="020B0600070205080204" pitchFamily="34" charset="-128"/>
              </a:rPr>
              <a:t> </a:t>
            </a:r>
            <a:r>
              <a:rPr lang="en-GB" altLang="de-DE" sz="2000" i="1" dirty="0" err="1">
                <a:solidFill>
                  <a:srgbClr val="004992"/>
                </a:solidFill>
                <a:latin typeface="Calibri Light"/>
                <a:ea typeface="MS PGothic" panose="020B0600070205080204" pitchFamily="34" charset="-128"/>
              </a:rPr>
              <a:t>kunnen</a:t>
            </a:r>
            <a:r>
              <a:rPr lang="en-GB" altLang="de-DE" sz="2000" i="1" dirty="0">
                <a:solidFill>
                  <a:srgbClr val="004992"/>
                </a:solidFill>
                <a:latin typeface="Calibri Light"/>
                <a:ea typeface="MS PGothic" panose="020B0600070205080204" pitchFamily="34" charset="-128"/>
              </a:rPr>
              <a:t> </a:t>
            </a:r>
            <a:r>
              <a:rPr lang="en-GB" altLang="de-DE" sz="2000" i="1" dirty="0" err="1">
                <a:solidFill>
                  <a:srgbClr val="004992"/>
                </a:solidFill>
                <a:latin typeface="Calibri Light"/>
                <a:ea typeface="MS PGothic" panose="020B0600070205080204" pitchFamily="34" charset="-128"/>
              </a:rPr>
              <a:t>dat</a:t>
            </a:r>
            <a:r>
              <a:rPr lang="en-GB" altLang="de-DE" sz="2000" i="1" dirty="0">
                <a:solidFill>
                  <a:srgbClr val="004992"/>
                </a:solidFill>
                <a:latin typeface="Calibri Light"/>
                <a:ea typeface="MS PGothic" panose="020B0600070205080204" pitchFamily="34" charset="-128"/>
              </a:rPr>
              <a:t> de </a:t>
            </a:r>
            <a:r>
              <a:rPr lang="en-GB" altLang="de-DE" sz="2000" i="1" dirty="0" err="1">
                <a:solidFill>
                  <a:srgbClr val="004992"/>
                </a:solidFill>
                <a:latin typeface="Calibri Light"/>
                <a:ea typeface="MS PGothic" panose="020B0600070205080204" pitchFamily="34" charset="-128"/>
              </a:rPr>
              <a:t>symptomen</a:t>
            </a:r>
            <a:r>
              <a:rPr lang="en-GB" altLang="de-DE" sz="2000" i="1" dirty="0">
                <a:solidFill>
                  <a:srgbClr val="004992"/>
                </a:solidFill>
                <a:latin typeface="Calibri Light"/>
                <a:ea typeface="MS PGothic" panose="020B0600070205080204" pitchFamily="34" charset="-128"/>
              </a:rPr>
              <a:t> </a:t>
            </a:r>
            <a:r>
              <a:rPr lang="en-GB" altLang="de-DE" sz="2000" i="1" dirty="0" err="1">
                <a:solidFill>
                  <a:srgbClr val="004992"/>
                </a:solidFill>
                <a:latin typeface="Calibri Light"/>
                <a:ea typeface="MS PGothic" panose="020B0600070205080204" pitchFamily="34" charset="-128"/>
              </a:rPr>
              <a:t>bijverschijnselen</a:t>
            </a:r>
            <a:r>
              <a:rPr lang="en-GB" altLang="de-DE" sz="2000" i="1" dirty="0">
                <a:solidFill>
                  <a:srgbClr val="004992"/>
                </a:solidFill>
                <a:latin typeface="Calibri Light"/>
                <a:ea typeface="MS PGothic" panose="020B0600070205080204" pitchFamily="34" charset="-128"/>
              </a:rPr>
              <a:t> </a:t>
            </a:r>
            <a:r>
              <a:rPr lang="en-GB" altLang="de-DE" sz="2000" i="1" dirty="0" err="1">
                <a:solidFill>
                  <a:srgbClr val="004992"/>
                </a:solidFill>
                <a:latin typeface="Calibri Light"/>
                <a:ea typeface="MS PGothic" panose="020B0600070205080204" pitchFamily="34" charset="-128"/>
              </a:rPr>
              <a:t>zijn</a:t>
            </a:r>
            <a:r>
              <a:rPr lang="en-GB" altLang="de-DE" sz="2000" i="1" dirty="0">
                <a:solidFill>
                  <a:srgbClr val="004992"/>
                </a:solidFill>
                <a:latin typeface="Calibri Light"/>
                <a:ea typeface="MS PGothic" panose="020B0600070205080204" pitchFamily="34" charset="-128"/>
              </a:rPr>
              <a:t> van </a:t>
            </a:r>
            <a:r>
              <a:rPr lang="en-GB" altLang="de-DE" sz="2000" i="1" dirty="0" err="1">
                <a:solidFill>
                  <a:srgbClr val="004992"/>
                </a:solidFill>
                <a:latin typeface="Calibri Light"/>
                <a:ea typeface="MS PGothic" panose="020B0600070205080204" pitchFamily="34" charset="-128"/>
              </a:rPr>
              <a:t>medicatie</a:t>
            </a:r>
            <a:r>
              <a:rPr lang="en-GB" altLang="de-DE" sz="2000" i="1" dirty="0">
                <a:solidFill>
                  <a:srgbClr val="004992"/>
                </a:solidFill>
                <a:latin typeface="Calibri Light"/>
                <a:ea typeface="MS PGothic" panose="020B0600070205080204" pitchFamily="34" charset="-128"/>
              </a:rPr>
              <a:t>.</a:t>
            </a:r>
          </a:p>
          <a:p>
            <a:pPr marL="342900" lvl="0" indent="-342900" defTabSz="914400" fontAlgn="base">
              <a:lnSpc>
                <a:spcPct val="100000"/>
              </a:lnSpc>
              <a:spcBef>
                <a:spcPts val="600"/>
              </a:spcBef>
              <a:buClr>
                <a:srgbClr val="000000"/>
              </a:buClr>
              <a:buFont typeface="WingDings"/>
              <a:buChar char=""/>
              <a:defRPr/>
            </a:pPr>
            <a:r>
              <a:rPr lang="en-GB" altLang="de-DE" sz="2000" dirty="0" err="1">
                <a:solidFill>
                  <a:srgbClr val="333333"/>
                </a:solidFill>
                <a:latin typeface="Calibri Light"/>
                <a:ea typeface="MS PGothic" panose="020B0600070205080204" pitchFamily="34" charset="-128"/>
              </a:rPr>
              <a:t>Bij</a:t>
            </a:r>
            <a:r>
              <a:rPr lang="en-GB" altLang="de-DE" sz="2000" dirty="0">
                <a:solidFill>
                  <a:srgbClr val="333333"/>
                </a:solidFill>
                <a:latin typeface="Calibri Light"/>
                <a:ea typeface="MS PGothic" panose="020B0600070205080204" pitchFamily="34" charset="-128"/>
              </a:rPr>
              <a:t> minder </a:t>
            </a:r>
            <a:r>
              <a:rPr lang="en-GB" altLang="de-DE" sz="2000" dirty="0" err="1">
                <a:solidFill>
                  <a:srgbClr val="333333"/>
                </a:solidFill>
                <a:latin typeface="Calibri Light"/>
                <a:ea typeface="MS PGothic" panose="020B0600070205080204" pitchFamily="34" charset="-128"/>
              </a:rPr>
              <a:t>ingrijpende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zaken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kunnen</a:t>
            </a:r>
            <a:r>
              <a:rPr lang="en-GB" altLang="de-DE" sz="2000" dirty="0">
                <a:solidFill>
                  <a:srgbClr val="333333"/>
                </a:solidFill>
                <a:latin typeface="Calibri Light"/>
                <a:ea typeface="MS PGothic" panose="020B0600070205080204" pitchFamily="34" charset="-128"/>
              </a:rPr>
              <a:t> we net zo </a:t>
            </a:r>
            <a:r>
              <a:rPr lang="en-GB" altLang="de-DE" sz="2000" dirty="0" err="1">
                <a:solidFill>
                  <a:srgbClr val="333333"/>
                </a:solidFill>
                <a:latin typeface="Calibri Light"/>
                <a:ea typeface="MS PGothic" panose="020B0600070205080204" pitchFamily="34" charset="-128"/>
              </a:rPr>
              <a:t>goed</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snel</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beslissen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bv</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kiezen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welk</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beleg</a:t>
            </a:r>
            <a:r>
              <a:rPr lang="en-GB" altLang="de-DE" sz="2000" dirty="0">
                <a:solidFill>
                  <a:srgbClr val="333333"/>
                </a:solidFill>
                <a:latin typeface="Calibri Light"/>
                <a:ea typeface="MS PGothic" panose="020B0600070205080204" pitchFamily="34" charset="-128"/>
              </a:rPr>
              <a:t> of </a:t>
            </a:r>
            <a:r>
              <a:rPr lang="en-GB" altLang="de-DE" sz="2000" dirty="0" err="1">
                <a:solidFill>
                  <a:srgbClr val="333333"/>
                </a:solidFill>
                <a:latin typeface="Calibri Light"/>
                <a:ea typeface="MS PGothic" panose="020B0600070205080204" pitchFamily="34" charset="-128"/>
              </a:rPr>
              <a:t>soort</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taartje</a:t>
            </a:r>
            <a:r>
              <a:rPr lang="en-GB" altLang="de-DE" sz="2000" dirty="0">
                <a:solidFill>
                  <a:srgbClr val="333333"/>
                </a:solidFill>
                <a:latin typeface="Calibri Light"/>
                <a:ea typeface="MS PGothic" panose="020B0600070205080204" pitchFamily="34" charset="-128"/>
              </a:rPr>
              <a:t> je </a:t>
            </a:r>
            <a:r>
              <a:rPr lang="en-GB" altLang="de-DE" sz="2000" dirty="0" err="1">
                <a:solidFill>
                  <a:srgbClr val="333333"/>
                </a:solidFill>
                <a:latin typeface="Calibri Light"/>
                <a:ea typeface="MS PGothic" panose="020B0600070205080204" pitchFamily="34" charset="-128"/>
              </a:rPr>
              <a:t>neemt</a:t>
            </a:r>
            <a:r>
              <a:rPr lang="en-GB" altLang="de-DE" sz="2000" dirty="0">
                <a:solidFill>
                  <a:srgbClr val="333333"/>
                </a:solidFill>
                <a:latin typeface="Calibri Light"/>
                <a:ea typeface="MS PGothic" panose="020B0600070205080204" pitchFamily="34" charset="-128"/>
              </a:rPr>
              <a:t>)</a:t>
            </a:r>
            <a:r>
              <a:rPr lang="de-DE" altLang="de-DE" sz="2000" dirty="0">
                <a:solidFill>
                  <a:srgbClr val="333333"/>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nl-NL"/>
              <a:t>Metacognitieve Training 7 - Overhaaste conclusies II</a:t>
            </a:r>
            <a:endParaRPr lang="de-DE"/>
          </a:p>
        </p:txBody>
      </p:sp>
      <p:sp>
        <p:nvSpPr>
          <p:cNvPr id="7" name="Slide Number Placeholder 6"/>
          <p:cNvSpPr>
            <a:spLocks noGrp="1"/>
          </p:cNvSpPr>
          <p:nvPr>
            <p:ph type="sldNum" sz="quarter" idx="12"/>
          </p:nvPr>
        </p:nvSpPr>
        <p:spPr/>
        <p:txBody>
          <a:bodyPr/>
          <a:lstStyle/>
          <a:p>
            <a:pPr>
              <a:defRPr/>
            </a:pPr>
            <a:fld id="{48F989B4-DDA0-4682-B089-11AB26A50E43}" type="slidenum">
              <a:rPr lang="de-DE" altLang="de-DE" smtClean="0"/>
              <a:pPr>
                <a:defRPr/>
              </a:pPr>
              <a:t>74</a:t>
            </a:fld>
            <a:endParaRPr lang="de-DE" altLang="de-DE"/>
          </a:p>
        </p:txBody>
      </p:sp>
    </p:spTree>
    <p:extLst>
      <p:ext uri="{BB962C8B-B14F-4D97-AF65-F5344CB8AC3E}">
        <p14:creationId xmlns:p14="http://schemas.microsoft.com/office/powerpoint/2010/main" val="90517110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buClr>
                <a:srgbClr val="000000"/>
              </a:buClr>
            </a:pPr>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lnSpc>
                <a:spcPct val="100000"/>
              </a:lnSpc>
              <a:spcBef>
                <a:spcPts val="600"/>
              </a:spcBef>
              <a:buClr>
                <a:srgbClr val="000000"/>
              </a:buClr>
              <a:buFont typeface="WingDings"/>
              <a:buChar char=""/>
              <a:defRPr/>
            </a:pPr>
            <a:r>
              <a:rPr lang="en-GB" altLang="de-DE" sz="2000" dirty="0">
                <a:solidFill>
                  <a:srgbClr val="333333"/>
                </a:solidFill>
                <a:latin typeface="Calibri Light"/>
                <a:ea typeface="MS PGothic" panose="020B0600070205080204" pitchFamily="34" charset="-128"/>
              </a:rPr>
              <a:t>Is </a:t>
            </a:r>
            <a:r>
              <a:rPr lang="en-GB" altLang="de-DE" sz="2000" dirty="0" err="1">
                <a:solidFill>
                  <a:srgbClr val="333333"/>
                </a:solidFill>
                <a:latin typeface="Calibri Light"/>
                <a:ea typeface="MS PGothic" panose="020B0600070205080204" pitchFamily="34" charset="-128"/>
              </a:rPr>
              <a:t>een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beslissing</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belangrijk</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ingrijpend</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dan</a:t>
            </a:r>
            <a:r>
              <a:rPr lang="en-GB" altLang="de-DE" sz="2000" dirty="0">
                <a:solidFill>
                  <a:srgbClr val="333333"/>
                </a:solidFill>
                <a:latin typeface="Calibri Light"/>
                <a:ea typeface="MS PGothic" panose="020B0600070205080204" pitchFamily="34" charset="-128"/>
              </a:rPr>
              <a:t> is het </a:t>
            </a:r>
            <a:r>
              <a:rPr lang="en-GB" altLang="de-DE" sz="2000" dirty="0" err="1">
                <a:solidFill>
                  <a:srgbClr val="333333"/>
                </a:solidFill>
                <a:latin typeface="Calibri Light"/>
                <a:ea typeface="MS PGothic" panose="020B0600070205080204" pitchFamily="34" charset="-128"/>
              </a:rPr>
              <a:t>verstandig</a:t>
            </a:r>
            <a:r>
              <a:rPr lang="en-GB" altLang="de-DE" sz="2000" dirty="0">
                <a:solidFill>
                  <a:srgbClr val="333333"/>
                </a:solidFill>
                <a:latin typeface="Calibri Light"/>
                <a:ea typeface="MS PGothic" panose="020B0600070205080204" pitchFamily="34" charset="-128"/>
              </a:rPr>
              <a:t> om </a:t>
            </a:r>
            <a:r>
              <a:rPr lang="en-GB" altLang="de-DE" sz="2000" dirty="0" err="1">
                <a:solidFill>
                  <a:srgbClr val="333333"/>
                </a:solidFill>
                <a:latin typeface="Calibri Light"/>
                <a:ea typeface="MS PGothic" panose="020B0600070205080204" pitchFamily="34" charset="-128"/>
              </a:rPr>
              <a:t>alle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informatie</a:t>
            </a:r>
            <a:r>
              <a:rPr lang="en-GB" altLang="de-DE" sz="2000" dirty="0">
                <a:solidFill>
                  <a:srgbClr val="333333"/>
                </a:solidFill>
                <a:latin typeface="Calibri Light"/>
                <a:ea typeface="MS PGothic" panose="020B0600070205080204" pitchFamily="34" charset="-128"/>
              </a:rPr>
              <a:t> in </a:t>
            </a:r>
            <a:r>
              <a:rPr lang="en-GB" altLang="de-DE" sz="2000" dirty="0" err="1">
                <a:solidFill>
                  <a:srgbClr val="333333"/>
                </a:solidFill>
                <a:latin typeface="Calibri Light"/>
                <a:ea typeface="MS PGothic" panose="020B0600070205080204" pitchFamily="34" charset="-128"/>
              </a:rPr>
              <a:t>ogenschouw</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te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nemen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overhaaste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beslissingen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te</a:t>
            </a:r>
            <a:r>
              <a:rPr lang="en-GB" altLang="de-DE" sz="2000" dirty="0">
                <a:solidFill>
                  <a:srgbClr val="333333"/>
                </a:solidFill>
                <a:latin typeface="Calibri Light"/>
                <a:ea typeface="MS PGothic" panose="020B0600070205080204" pitchFamily="34" charset="-128"/>
              </a:rPr>
              <a:t> </a:t>
            </a:r>
            <a:r>
              <a:rPr lang="en-GB" altLang="de-DE" sz="2000" err="1">
                <a:solidFill>
                  <a:srgbClr val="333333"/>
                </a:solidFill>
                <a:latin typeface="Calibri Light"/>
                <a:ea typeface="MS PGothic" panose="020B0600070205080204" pitchFamily="34" charset="-128"/>
              </a:rPr>
              <a:t>vermijden</a:t>
            </a:r>
            <a:r>
              <a:rPr lang="en-GB" altLang="de-DE" sz="2000">
                <a:solidFill>
                  <a:srgbClr val="333333"/>
                </a:solidFill>
                <a:latin typeface="Calibri Light"/>
                <a:ea typeface="MS PGothic" panose="020B0600070205080204" pitchFamily="34" charset="-128"/>
              </a:rPr>
              <a:t> (</a:t>
            </a:r>
            <a:r>
              <a:rPr lang="en-GB" altLang="nl-NL" sz="2000">
                <a:solidFill>
                  <a:srgbClr val="333333"/>
                </a:solidFill>
                <a:latin typeface="Calibri Light"/>
                <a:ea typeface="MS PGothic" panose="020B0600070205080204" pitchFamily="34" charset="-128"/>
              </a:rPr>
              <a:t>“</a:t>
            </a:r>
            <a:r>
              <a:rPr lang="en-GB" altLang="de-DE" sz="2000">
                <a:solidFill>
                  <a:srgbClr val="333333"/>
                </a:solidFill>
                <a:latin typeface="Calibri Light"/>
                <a:ea typeface="MS PGothic" panose="020B0600070205080204" pitchFamily="34" charset="-128"/>
              </a:rPr>
              <a:t>op </a:t>
            </a:r>
            <a:r>
              <a:rPr lang="en-GB" altLang="de-DE" sz="2000" err="1">
                <a:solidFill>
                  <a:srgbClr val="333333"/>
                </a:solidFill>
                <a:latin typeface="Calibri Light"/>
                <a:ea typeface="MS PGothic" panose="020B0600070205080204" pitchFamily="34" charset="-128"/>
              </a:rPr>
              <a:t>zeker</a:t>
            </a:r>
            <a:r>
              <a:rPr lang="en-GB" altLang="de-DE" sz="2000">
                <a:solidFill>
                  <a:srgbClr val="333333"/>
                </a:solidFill>
                <a:latin typeface="Calibri Light"/>
                <a:ea typeface="MS PGothic" panose="020B0600070205080204" pitchFamily="34" charset="-128"/>
              </a:rPr>
              <a:t> spelen</a:t>
            </a:r>
            <a:r>
              <a:rPr lang="en-GB" altLang="nl-NL" sz="2000">
                <a:solidFill>
                  <a:srgbClr val="333333"/>
                </a:solidFill>
                <a:latin typeface="Calibri Light"/>
                <a:ea typeface="MS PGothic" panose="020B0600070205080204" pitchFamily="34" charset="-128"/>
              </a:rPr>
              <a:t>”</a:t>
            </a:r>
            <a:r>
              <a:rPr lang="en-GB" altLang="de-DE" sz="2000">
                <a:solidFill>
                  <a:srgbClr val="333333"/>
                </a:solidFill>
                <a:latin typeface="Calibri Light"/>
                <a:ea typeface="MS PGothic" panose="020B0600070205080204" pitchFamily="34" charset="-128"/>
              </a:rPr>
              <a:t>).</a:t>
            </a:r>
            <a:endParaRPr lang="de-DE" altLang="de-DE" sz="2000" dirty="0">
              <a:solidFill>
                <a:srgbClr val="333333"/>
              </a:solidFill>
              <a:latin typeface="Calibri Light"/>
              <a:ea typeface="MS PGothic" panose="020B0600070205080204" pitchFamily="34" charset="-128"/>
            </a:endParaRPr>
          </a:p>
          <a:p>
            <a:pPr marL="342900" lvl="0" indent="-342900" defTabSz="914400" fontAlgn="base">
              <a:lnSpc>
                <a:spcPct val="100000"/>
              </a:lnSpc>
              <a:spcBef>
                <a:spcPts val="600"/>
              </a:spcBef>
              <a:buClr>
                <a:srgbClr val="000000"/>
              </a:buClr>
              <a:buFont typeface="WingDings"/>
              <a:buChar char=""/>
              <a:defRPr/>
            </a:pPr>
            <a:r>
              <a:rPr lang="de-DE" altLang="de-DE" sz="2000" dirty="0">
                <a:solidFill>
                  <a:srgbClr val="004992"/>
                </a:solidFill>
                <a:latin typeface="Calibri Light"/>
                <a:ea typeface="MS PGothic" panose="020B0600070205080204" pitchFamily="34" charset="-128"/>
              </a:rPr>
              <a:t>Voorbeeld: </a:t>
            </a:r>
            <a:r>
              <a:rPr lang="de-DE" altLang="de-DE" sz="2000" dirty="0">
                <a:solidFill>
                  <a:srgbClr val="333333"/>
                </a:solidFill>
                <a:latin typeface="Calibri Light"/>
                <a:ea typeface="MS PGothic" panose="020B0600070205080204" pitchFamily="34" charset="-128"/>
              </a:rPr>
              <a:t>Iemand spreekt heel langzaam</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heeft</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een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bewegingsloze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gelaatsuitdrukking</a:t>
            </a:r>
            <a:r>
              <a:rPr lang="en-GB" altLang="de-DE" sz="2000" dirty="0">
                <a:solidFill>
                  <a:srgbClr val="333333"/>
                </a:solidFill>
                <a:latin typeface="Calibri Light"/>
                <a:ea typeface="MS PGothic" panose="020B0600070205080204" pitchFamily="34" charset="-128"/>
              </a:rPr>
              <a:t>. </a:t>
            </a:r>
            <a:r>
              <a:rPr lang="en-GB" altLang="de-DE" sz="2000" i="1" dirty="0" err="1">
                <a:solidFill>
                  <a:srgbClr val="004992"/>
                </a:solidFill>
                <a:latin typeface="Calibri Light"/>
                <a:ea typeface="MS PGothic" panose="020B0600070205080204" pitchFamily="34" charset="-128"/>
              </a:rPr>
              <a:t>Geestelijk</a:t>
            </a:r>
            <a:r>
              <a:rPr lang="en-GB" altLang="de-DE" sz="2000" i="1" dirty="0">
                <a:solidFill>
                  <a:srgbClr val="004992"/>
                </a:solidFill>
                <a:latin typeface="Calibri Light"/>
                <a:ea typeface="MS PGothic" panose="020B0600070205080204" pitchFamily="34" charset="-128"/>
              </a:rPr>
              <a:t> </a:t>
            </a:r>
            <a:r>
              <a:rPr lang="en-GB" altLang="de-DE" sz="2000" i="1" dirty="0" err="1">
                <a:solidFill>
                  <a:srgbClr val="004992"/>
                </a:solidFill>
                <a:latin typeface="Calibri Light"/>
                <a:ea typeface="MS PGothic" panose="020B0600070205080204" pitchFamily="34" charset="-128"/>
              </a:rPr>
              <a:t>uitgeput</a:t>
            </a:r>
            <a:r>
              <a:rPr lang="de-DE" altLang="de-DE" sz="2000" i="1" dirty="0">
                <a:solidFill>
                  <a:srgbClr val="004992"/>
                </a:solidFill>
                <a:latin typeface="Calibri Light"/>
                <a:ea typeface="MS PGothic" panose="020B0600070205080204" pitchFamily="34" charset="-128"/>
              </a:rPr>
              <a:t>? Neurologische ziekte?</a:t>
            </a:r>
          </a:p>
          <a:p>
            <a:pPr marL="342900" lvl="0" indent="-342900" defTabSz="914400" fontAlgn="base">
              <a:lnSpc>
                <a:spcPct val="100000"/>
              </a:lnSpc>
              <a:spcBef>
                <a:spcPts val="600"/>
              </a:spcBef>
              <a:buClr>
                <a:srgbClr val="000000"/>
              </a:buClr>
              <a:buFont typeface="WingDings"/>
              <a:buChar char=""/>
              <a:defRPr/>
            </a:pPr>
            <a:r>
              <a:rPr lang="en-GB" altLang="de-DE" sz="2000" dirty="0">
                <a:solidFill>
                  <a:srgbClr val="333333"/>
                </a:solidFill>
                <a:latin typeface="Calibri Light"/>
                <a:ea typeface="MS PGothic" panose="020B0600070205080204" pitchFamily="34" charset="-128"/>
              </a:rPr>
              <a:t>Wees </a:t>
            </a:r>
            <a:r>
              <a:rPr lang="en-GB" altLang="de-DE" sz="2000" dirty="0" err="1">
                <a:solidFill>
                  <a:srgbClr val="333333"/>
                </a:solidFill>
                <a:latin typeface="Calibri Light"/>
                <a:ea typeface="MS PGothic" panose="020B0600070205080204" pitchFamily="34" charset="-128"/>
              </a:rPr>
              <a:t>voorzichtig</a:t>
            </a:r>
            <a:r>
              <a:rPr lang="en-GB" altLang="de-DE" sz="2000" dirty="0">
                <a:solidFill>
                  <a:srgbClr val="333333"/>
                </a:solidFill>
                <a:latin typeface="Calibri Light"/>
                <a:ea typeface="MS PGothic" panose="020B0600070205080204" pitchFamily="34" charset="-128"/>
              </a:rPr>
              <a:t> met </a:t>
            </a:r>
            <a:r>
              <a:rPr lang="en-GB" altLang="de-DE" sz="2000" dirty="0" err="1">
                <a:solidFill>
                  <a:srgbClr val="333333"/>
                </a:solidFill>
                <a:latin typeface="Calibri Light"/>
                <a:ea typeface="MS PGothic" panose="020B0600070205080204" pitchFamily="34" charset="-128"/>
              </a:rPr>
              <a:t>overhaaste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beslissingen</a:t>
            </a:r>
            <a:r>
              <a:rPr lang="en-GB" altLang="de-DE" sz="2000" dirty="0">
                <a:solidFill>
                  <a:srgbClr val="333333"/>
                </a:solidFill>
                <a:latin typeface="Calibri Light"/>
                <a:ea typeface="MS PGothic" panose="020B0600070205080204" pitchFamily="34" charset="-128"/>
              </a:rPr>
              <a:t>: </a:t>
            </a:r>
            <a:r>
              <a:rPr lang="en-GB" altLang="de-DE" sz="2000" i="1" dirty="0">
                <a:solidFill>
                  <a:srgbClr val="004992"/>
                </a:solidFill>
                <a:latin typeface="Calibri Light"/>
                <a:ea typeface="MS PGothic" panose="020B0600070205080204" pitchFamily="34" charset="-128"/>
              </a:rPr>
              <a:t>Het </a:t>
            </a:r>
            <a:r>
              <a:rPr lang="en-GB" altLang="de-DE" sz="2000" i="1" dirty="0" err="1">
                <a:solidFill>
                  <a:srgbClr val="004992"/>
                </a:solidFill>
                <a:latin typeface="Calibri Light"/>
                <a:ea typeface="MS PGothic" panose="020B0600070205080204" pitchFamily="34" charset="-128"/>
              </a:rPr>
              <a:t>zou</a:t>
            </a:r>
            <a:r>
              <a:rPr lang="en-GB" altLang="de-DE" sz="2000" i="1" dirty="0">
                <a:solidFill>
                  <a:srgbClr val="004992"/>
                </a:solidFill>
                <a:latin typeface="Calibri Light"/>
                <a:ea typeface="MS PGothic" panose="020B0600070205080204" pitchFamily="34" charset="-128"/>
              </a:rPr>
              <a:t> </a:t>
            </a:r>
            <a:r>
              <a:rPr lang="en-GB" altLang="de-DE" sz="2000" i="1" dirty="0" err="1">
                <a:solidFill>
                  <a:srgbClr val="004992"/>
                </a:solidFill>
                <a:latin typeface="Calibri Light"/>
                <a:ea typeface="MS PGothic" panose="020B0600070205080204" pitchFamily="34" charset="-128"/>
              </a:rPr>
              <a:t>ook</a:t>
            </a:r>
            <a:r>
              <a:rPr lang="en-GB" altLang="de-DE" sz="2000" i="1" dirty="0">
                <a:solidFill>
                  <a:srgbClr val="004992"/>
                </a:solidFill>
                <a:latin typeface="Calibri Light"/>
                <a:ea typeface="MS PGothic" panose="020B0600070205080204" pitchFamily="34" charset="-128"/>
              </a:rPr>
              <a:t> </a:t>
            </a:r>
            <a:r>
              <a:rPr lang="en-GB" altLang="de-DE" sz="2000" i="1" dirty="0" err="1">
                <a:solidFill>
                  <a:srgbClr val="004992"/>
                </a:solidFill>
                <a:latin typeface="Calibri Light"/>
                <a:ea typeface="MS PGothic" panose="020B0600070205080204" pitchFamily="34" charset="-128"/>
              </a:rPr>
              <a:t>kunnen</a:t>
            </a:r>
            <a:r>
              <a:rPr lang="en-GB" altLang="de-DE" sz="2000" i="1" dirty="0">
                <a:solidFill>
                  <a:srgbClr val="004992"/>
                </a:solidFill>
                <a:latin typeface="Calibri Light"/>
                <a:ea typeface="MS PGothic" panose="020B0600070205080204" pitchFamily="34" charset="-128"/>
              </a:rPr>
              <a:t> </a:t>
            </a:r>
            <a:r>
              <a:rPr lang="en-GB" altLang="de-DE" sz="2000" i="1" dirty="0" err="1">
                <a:solidFill>
                  <a:srgbClr val="004992"/>
                </a:solidFill>
                <a:latin typeface="Calibri Light"/>
                <a:ea typeface="MS PGothic" panose="020B0600070205080204" pitchFamily="34" charset="-128"/>
              </a:rPr>
              <a:t>dat</a:t>
            </a:r>
            <a:r>
              <a:rPr lang="en-GB" altLang="de-DE" sz="2000" i="1" dirty="0">
                <a:solidFill>
                  <a:srgbClr val="004992"/>
                </a:solidFill>
                <a:latin typeface="Calibri Light"/>
                <a:ea typeface="MS PGothic" panose="020B0600070205080204" pitchFamily="34" charset="-128"/>
              </a:rPr>
              <a:t> de </a:t>
            </a:r>
            <a:r>
              <a:rPr lang="en-GB" altLang="de-DE" sz="2000" i="1" dirty="0" err="1">
                <a:solidFill>
                  <a:srgbClr val="004992"/>
                </a:solidFill>
                <a:latin typeface="Calibri Light"/>
                <a:ea typeface="MS PGothic" panose="020B0600070205080204" pitchFamily="34" charset="-128"/>
              </a:rPr>
              <a:t>symptomen</a:t>
            </a:r>
            <a:r>
              <a:rPr lang="en-GB" altLang="de-DE" sz="2000" i="1" dirty="0">
                <a:solidFill>
                  <a:srgbClr val="004992"/>
                </a:solidFill>
                <a:latin typeface="Calibri Light"/>
                <a:ea typeface="MS PGothic" panose="020B0600070205080204" pitchFamily="34" charset="-128"/>
              </a:rPr>
              <a:t> </a:t>
            </a:r>
            <a:r>
              <a:rPr lang="en-GB" altLang="de-DE" sz="2000" i="1" dirty="0" err="1">
                <a:solidFill>
                  <a:srgbClr val="004992"/>
                </a:solidFill>
                <a:latin typeface="Calibri Light"/>
                <a:ea typeface="MS PGothic" panose="020B0600070205080204" pitchFamily="34" charset="-128"/>
              </a:rPr>
              <a:t>bijverschijnselen</a:t>
            </a:r>
            <a:r>
              <a:rPr lang="en-GB" altLang="de-DE" sz="2000" i="1" dirty="0">
                <a:solidFill>
                  <a:srgbClr val="004992"/>
                </a:solidFill>
                <a:latin typeface="Calibri Light"/>
                <a:ea typeface="MS PGothic" panose="020B0600070205080204" pitchFamily="34" charset="-128"/>
              </a:rPr>
              <a:t> </a:t>
            </a:r>
            <a:r>
              <a:rPr lang="en-GB" altLang="de-DE" sz="2000" i="1" dirty="0" err="1">
                <a:solidFill>
                  <a:srgbClr val="004992"/>
                </a:solidFill>
                <a:latin typeface="Calibri Light"/>
                <a:ea typeface="MS PGothic" panose="020B0600070205080204" pitchFamily="34" charset="-128"/>
              </a:rPr>
              <a:t>zijn</a:t>
            </a:r>
            <a:r>
              <a:rPr lang="en-GB" altLang="de-DE" sz="2000" i="1" dirty="0">
                <a:solidFill>
                  <a:srgbClr val="004992"/>
                </a:solidFill>
                <a:latin typeface="Calibri Light"/>
                <a:ea typeface="MS PGothic" panose="020B0600070205080204" pitchFamily="34" charset="-128"/>
              </a:rPr>
              <a:t> van </a:t>
            </a:r>
            <a:r>
              <a:rPr lang="en-GB" altLang="de-DE" sz="2000" i="1" dirty="0" err="1">
                <a:solidFill>
                  <a:srgbClr val="004992"/>
                </a:solidFill>
                <a:latin typeface="Calibri Light"/>
                <a:ea typeface="MS PGothic" panose="020B0600070205080204" pitchFamily="34" charset="-128"/>
              </a:rPr>
              <a:t>medicatie</a:t>
            </a:r>
            <a:r>
              <a:rPr lang="en-GB" altLang="de-DE" sz="2000" i="1" dirty="0">
                <a:solidFill>
                  <a:srgbClr val="004992"/>
                </a:solidFill>
                <a:latin typeface="Calibri Light"/>
                <a:ea typeface="MS PGothic" panose="020B0600070205080204" pitchFamily="34" charset="-128"/>
              </a:rPr>
              <a:t>.</a:t>
            </a:r>
          </a:p>
          <a:p>
            <a:pPr marL="342900" lvl="0" indent="-342900" defTabSz="914400" fontAlgn="base">
              <a:lnSpc>
                <a:spcPct val="100000"/>
              </a:lnSpc>
              <a:spcBef>
                <a:spcPts val="600"/>
              </a:spcBef>
              <a:buClr>
                <a:srgbClr val="000000"/>
              </a:buClr>
              <a:buFont typeface="WingDings"/>
              <a:buChar char=""/>
              <a:defRPr/>
            </a:pPr>
            <a:r>
              <a:rPr lang="en-GB" altLang="de-DE" sz="2000" dirty="0" err="1">
                <a:solidFill>
                  <a:srgbClr val="333333"/>
                </a:solidFill>
                <a:latin typeface="Calibri Light"/>
                <a:ea typeface="MS PGothic" panose="020B0600070205080204" pitchFamily="34" charset="-128"/>
              </a:rPr>
              <a:t>Bij</a:t>
            </a:r>
            <a:r>
              <a:rPr lang="en-GB" altLang="de-DE" sz="2000" dirty="0">
                <a:solidFill>
                  <a:srgbClr val="333333"/>
                </a:solidFill>
                <a:latin typeface="Calibri Light"/>
                <a:ea typeface="MS PGothic" panose="020B0600070205080204" pitchFamily="34" charset="-128"/>
              </a:rPr>
              <a:t> minder </a:t>
            </a:r>
            <a:r>
              <a:rPr lang="en-GB" altLang="de-DE" sz="2000" dirty="0" err="1">
                <a:solidFill>
                  <a:srgbClr val="333333"/>
                </a:solidFill>
                <a:latin typeface="Calibri Light"/>
                <a:ea typeface="MS PGothic" panose="020B0600070205080204" pitchFamily="34" charset="-128"/>
              </a:rPr>
              <a:t>ingrijpende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zaken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kunnen</a:t>
            </a:r>
            <a:r>
              <a:rPr lang="en-GB" altLang="de-DE" sz="2000" dirty="0">
                <a:solidFill>
                  <a:srgbClr val="333333"/>
                </a:solidFill>
                <a:latin typeface="Calibri Light"/>
                <a:ea typeface="MS PGothic" panose="020B0600070205080204" pitchFamily="34" charset="-128"/>
              </a:rPr>
              <a:t> we net zo </a:t>
            </a:r>
            <a:r>
              <a:rPr lang="en-GB" altLang="de-DE" sz="2000" dirty="0" err="1">
                <a:solidFill>
                  <a:srgbClr val="333333"/>
                </a:solidFill>
                <a:latin typeface="Calibri Light"/>
                <a:ea typeface="MS PGothic" panose="020B0600070205080204" pitchFamily="34" charset="-128"/>
              </a:rPr>
              <a:t>goed</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snel</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beslissen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bv</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kiezen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welk</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beleg</a:t>
            </a:r>
            <a:r>
              <a:rPr lang="en-GB" altLang="de-DE" sz="2000" dirty="0">
                <a:solidFill>
                  <a:srgbClr val="333333"/>
                </a:solidFill>
                <a:latin typeface="Calibri Light"/>
                <a:ea typeface="MS PGothic" panose="020B0600070205080204" pitchFamily="34" charset="-128"/>
              </a:rPr>
              <a:t> of </a:t>
            </a:r>
            <a:r>
              <a:rPr lang="en-GB" altLang="de-DE" sz="2000" dirty="0" err="1">
                <a:solidFill>
                  <a:srgbClr val="333333"/>
                </a:solidFill>
                <a:latin typeface="Calibri Light"/>
                <a:ea typeface="MS PGothic" panose="020B0600070205080204" pitchFamily="34" charset="-128"/>
              </a:rPr>
              <a:t>soort</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taartje</a:t>
            </a:r>
            <a:r>
              <a:rPr lang="en-GB" altLang="de-DE" sz="2000" dirty="0">
                <a:solidFill>
                  <a:srgbClr val="333333"/>
                </a:solidFill>
                <a:latin typeface="Calibri Light"/>
                <a:ea typeface="MS PGothic" panose="020B0600070205080204" pitchFamily="34" charset="-128"/>
              </a:rPr>
              <a:t> je </a:t>
            </a:r>
            <a:r>
              <a:rPr lang="en-GB" altLang="de-DE" sz="2000" dirty="0" err="1">
                <a:solidFill>
                  <a:srgbClr val="333333"/>
                </a:solidFill>
                <a:latin typeface="Calibri Light"/>
                <a:ea typeface="MS PGothic" panose="020B0600070205080204" pitchFamily="34" charset="-128"/>
              </a:rPr>
              <a:t>neemt</a:t>
            </a:r>
            <a:r>
              <a:rPr lang="en-GB" altLang="de-DE" sz="2000" dirty="0">
                <a:solidFill>
                  <a:srgbClr val="333333"/>
                </a:solidFill>
                <a:latin typeface="Calibri Light"/>
                <a:ea typeface="MS PGothic" panose="020B0600070205080204" pitchFamily="34" charset="-128"/>
              </a:rPr>
              <a:t>)</a:t>
            </a:r>
            <a:r>
              <a:rPr lang="de-DE" altLang="de-DE" sz="2000" dirty="0">
                <a:solidFill>
                  <a:srgbClr val="333333"/>
                </a:solidFill>
                <a:latin typeface="Calibri Light"/>
                <a:ea typeface="MS PGothic" panose="020B0600070205080204" pitchFamily="34" charset="-128"/>
              </a:rPr>
              <a:t>.</a:t>
            </a:r>
          </a:p>
          <a:p>
            <a:pPr marL="342900" lvl="0" indent="-342900" defTabSz="914400" fontAlgn="base">
              <a:lnSpc>
                <a:spcPct val="100000"/>
              </a:lnSpc>
              <a:spcBef>
                <a:spcPts val="600"/>
              </a:spcBef>
              <a:buClr>
                <a:srgbClr val="000000"/>
              </a:buClr>
              <a:buFont typeface="WingDings"/>
              <a:buChar char=""/>
              <a:defRPr/>
            </a:pPr>
            <a:r>
              <a:rPr lang="en-US" altLang="de-DE" sz="2000" dirty="0" err="1">
                <a:solidFill>
                  <a:srgbClr val="333333"/>
                </a:solidFill>
                <a:latin typeface="Calibri Light"/>
                <a:ea typeface="MS PGothic" panose="020B0600070205080204" pitchFamily="34" charset="-128"/>
              </a:rPr>
              <a:t>Vergissen</a:t>
            </a:r>
            <a:r>
              <a:rPr lang="en-US" altLang="de-DE" sz="2000" dirty="0">
                <a:solidFill>
                  <a:srgbClr val="333333"/>
                </a:solidFill>
                <a:latin typeface="Calibri Light"/>
                <a:ea typeface="MS PGothic" panose="020B0600070205080204" pitchFamily="34" charset="-128"/>
              </a:rPr>
              <a:t> is </a:t>
            </a:r>
            <a:r>
              <a:rPr lang="en-US" altLang="de-DE" sz="2000" dirty="0" err="1">
                <a:solidFill>
                  <a:srgbClr val="333333"/>
                </a:solidFill>
                <a:latin typeface="Calibri Light"/>
                <a:ea typeface="MS PGothic" panose="020B0600070205080204" pitchFamily="34" charset="-128"/>
              </a:rPr>
              <a:t>menselijk</a:t>
            </a:r>
            <a:r>
              <a:rPr lang="en-US" altLang="de-DE" sz="2000" dirty="0">
                <a:solidFill>
                  <a:srgbClr val="333333"/>
                </a:solidFill>
                <a:latin typeface="Calibri Light"/>
                <a:ea typeface="MS PGothic" panose="020B0600070205080204" pitchFamily="34" charset="-128"/>
              </a:rPr>
              <a:t> – </a:t>
            </a:r>
            <a:r>
              <a:rPr lang="en-US" altLang="de-DE" sz="2000" dirty="0" err="1">
                <a:solidFill>
                  <a:srgbClr val="333333"/>
                </a:solidFill>
                <a:latin typeface="Calibri Light"/>
                <a:ea typeface="MS PGothic" panose="020B0600070205080204" pitchFamily="34" charset="-128"/>
              </a:rPr>
              <a:t>houd</a:t>
            </a:r>
            <a:r>
              <a:rPr lang="en-US" altLang="de-DE" sz="2000" dirty="0">
                <a:solidFill>
                  <a:srgbClr val="333333"/>
                </a:solidFill>
                <a:latin typeface="Calibri Light"/>
                <a:ea typeface="MS PGothic" panose="020B0600070205080204" pitchFamily="34" charset="-128"/>
              </a:rPr>
              <a:t> de </a:t>
            </a:r>
            <a:r>
              <a:rPr lang="en-US" altLang="de-DE" sz="2000" dirty="0" err="1">
                <a:solidFill>
                  <a:srgbClr val="333333"/>
                </a:solidFill>
                <a:latin typeface="Calibri Light"/>
                <a:ea typeface="MS PGothic" panose="020B0600070205080204" pitchFamily="34" charset="-128"/>
              </a:rPr>
              <a:t>mogelijkheid</a:t>
            </a:r>
            <a:r>
              <a:rPr lang="en-US" altLang="de-DE" sz="2000" dirty="0">
                <a:solidFill>
                  <a:srgbClr val="333333"/>
                </a:solidFill>
                <a:latin typeface="Calibri Light"/>
                <a:ea typeface="MS PGothic" panose="020B0600070205080204" pitchFamily="34" charset="-128"/>
              </a:rPr>
              <a:t> open </a:t>
            </a:r>
            <a:r>
              <a:rPr lang="en-US" altLang="de-DE" sz="2000" dirty="0" err="1">
                <a:solidFill>
                  <a:srgbClr val="333333"/>
                </a:solidFill>
                <a:latin typeface="Calibri Light"/>
                <a:ea typeface="MS PGothic" panose="020B0600070205080204" pitchFamily="34" charset="-128"/>
              </a:rPr>
              <a:t>dat</a:t>
            </a:r>
            <a:r>
              <a:rPr lang="en-US" altLang="de-DE" sz="2000" dirty="0">
                <a:solidFill>
                  <a:srgbClr val="333333"/>
                </a:solidFill>
                <a:latin typeface="Calibri Light"/>
                <a:ea typeface="MS PGothic" panose="020B0600070205080204" pitchFamily="34" charset="-128"/>
              </a:rPr>
              <a:t> je het </a:t>
            </a:r>
            <a:r>
              <a:rPr lang="en-US" altLang="de-DE" sz="2000" dirty="0" err="1">
                <a:solidFill>
                  <a:srgbClr val="333333"/>
                </a:solidFill>
                <a:latin typeface="Calibri Light"/>
                <a:ea typeface="MS PGothic" panose="020B0600070205080204" pitchFamily="34" charset="-128"/>
              </a:rPr>
              <a:t>bij</a:t>
            </a:r>
            <a:r>
              <a:rPr lang="en-US" altLang="de-DE" sz="2000" dirty="0">
                <a:solidFill>
                  <a:srgbClr val="333333"/>
                </a:solidFill>
                <a:latin typeface="Calibri Light"/>
                <a:ea typeface="MS PGothic" panose="020B0600070205080204" pitchFamily="34" charset="-128"/>
              </a:rPr>
              <a:t> het </a:t>
            </a:r>
            <a:r>
              <a:rPr lang="en-US" altLang="de-DE" sz="2000" dirty="0" err="1">
                <a:solidFill>
                  <a:srgbClr val="333333"/>
                </a:solidFill>
                <a:latin typeface="Calibri Light"/>
                <a:ea typeface="MS PGothic" panose="020B0600070205080204" pitchFamily="34" charset="-128"/>
              </a:rPr>
              <a:t>verkeerde</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eind</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kan</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hebben</a:t>
            </a:r>
            <a:r>
              <a:rPr lang="en-US" altLang="de-DE" sz="2000" dirty="0">
                <a:solidFill>
                  <a:srgbClr val="333333"/>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nl-NL"/>
              <a:t>Metacognitieve Training 7 - Overhaaste conclusies II</a:t>
            </a:r>
            <a:endParaRPr lang="de-DE"/>
          </a:p>
        </p:txBody>
      </p:sp>
      <p:sp>
        <p:nvSpPr>
          <p:cNvPr id="7" name="Slide Number Placeholder 6"/>
          <p:cNvSpPr>
            <a:spLocks noGrp="1"/>
          </p:cNvSpPr>
          <p:nvPr>
            <p:ph type="sldNum" sz="quarter" idx="12"/>
          </p:nvPr>
        </p:nvSpPr>
        <p:spPr/>
        <p:txBody>
          <a:bodyPr/>
          <a:lstStyle/>
          <a:p>
            <a:pPr>
              <a:defRPr/>
            </a:pPr>
            <a:fld id="{48F989B4-DDA0-4682-B089-11AB26A50E43}" type="slidenum">
              <a:rPr lang="de-DE" altLang="de-DE" smtClean="0"/>
              <a:pPr>
                <a:defRPr/>
              </a:pPr>
              <a:t>75</a:t>
            </a:fld>
            <a:endParaRPr lang="de-DE" altLang="de-DE"/>
          </a:p>
        </p:txBody>
      </p:sp>
    </p:spTree>
    <p:extLst>
      <p:ext uri="{BB962C8B-B14F-4D97-AF65-F5344CB8AC3E}">
        <p14:creationId xmlns:p14="http://schemas.microsoft.com/office/powerpoint/2010/main" val="301093619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buClr>
                <a:srgbClr val="000000"/>
              </a:buClr>
            </a:pPr>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lnSpc>
                <a:spcPct val="100000"/>
              </a:lnSpc>
              <a:spcBef>
                <a:spcPts val="600"/>
              </a:spcBef>
              <a:buClr>
                <a:srgbClr val="000000"/>
              </a:buClr>
              <a:buFont typeface="WingDings"/>
              <a:buChar char=""/>
              <a:defRPr/>
            </a:pPr>
            <a:r>
              <a:rPr lang="en-GB" altLang="de-DE" sz="2000" dirty="0">
                <a:solidFill>
                  <a:srgbClr val="333333"/>
                </a:solidFill>
                <a:latin typeface="Calibri Light"/>
                <a:ea typeface="MS PGothic" panose="020B0600070205080204" pitchFamily="34" charset="-128"/>
              </a:rPr>
              <a:t>Is </a:t>
            </a:r>
            <a:r>
              <a:rPr lang="en-GB" altLang="de-DE" sz="2000" dirty="0" err="1">
                <a:solidFill>
                  <a:srgbClr val="333333"/>
                </a:solidFill>
                <a:latin typeface="Calibri Light"/>
                <a:ea typeface="MS PGothic" panose="020B0600070205080204" pitchFamily="34" charset="-128"/>
              </a:rPr>
              <a:t>een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beslissing</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belangrijk</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ingrijpend</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dan</a:t>
            </a:r>
            <a:r>
              <a:rPr lang="en-GB" altLang="de-DE" sz="2000" dirty="0">
                <a:solidFill>
                  <a:srgbClr val="333333"/>
                </a:solidFill>
                <a:latin typeface="Calibri Light"/>
                <a:ea typeface="MS PGothic" panose="020B0600070205080204" pitchFamily="34" charset="-128"/>
              </a:rPr>
              <a:t> is het </a:t>
            </a:r>
            <a:r>
              <a:rPr lang="en-GB" altLang="de-DE" sz="2000" dirty="0" err="1">
                <a:solidFill>
                  <a:srgbClr val="333333"/>
                </a:solidFill>
                <a:latin typeface="Calibri Light"/>
                <a:ea typeface="MS PGothic" panose="020B0600070205080204" pitchFamily="34" charset="-128"/>
              </a:rPr>
              <a:t>verstandig</a:t>
            </a:r>
            <a:r>
              <a:rPr lang="en-GB" altLang="de-DE" sz="2000" dirty="0">
                <a:solidFill>
                  <a:srgbClr val="333333"/>
                </a:solidFill>
                <a:latin typeface="Calibri Light"/>
                <a:ea typeface="MS PGothic" panose="020B0600070205080204" pitchFamily="34" charset="-128"/>
              </a:rPr>
              <a:t> om </a:t>
            </a:r>
            <a:r>
              <a:rPr lang="en-GB" altLang="de-DE" sz="2000" dirty="0" err="1">
                <a:solidFill>
                  <a:srgbClr val="333333"/>
                </a:solidFill>
                <a:latin typeface="Calibri Light"/>
                <a:ea typeface="MS PGothic" panose="020B0600070205080204" pitchFamily="34" charset="-128"/>
              </a:rPr>
              <a:t>alle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informatie</a:t>
            </a:r>
            <a:r>
              <a:rPr lang="en-GB" altLang="de-DE" sz="2000" dirty="0">
                <a:solidFill>
                  <a:srgbClr val="333333"/>
                </a:solidFill>
                <a:latin typeface="Calibri Light"/>
                <a:ea typeface="MS PGothic" panose="020B0600070205080204" pitchFamily="34" charset="-128"/>
              </a:rPr>
              <a:t> in </a:t>
            </a:r>
            <a:r>
              <a:rPr lang="en-GB" altLang="de-DE" sz="2000" dirty="0" err="1">
                <a:solidFill>
                  <a:srgbClr val="333333"/>
                </a:solidFill>
                <a:latin typeface="Calibri Light"/>
                <a:ea typeface="MS PGothic" panose="020B0600070205080204" pitchFamily="34" charset="-128"/>
              </a:rPr>
              <a:t>ogenschouw</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te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nemen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overhaaste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beslissingen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te</a:t>
            </a:r>
            <a:r>
              <a:rPr lang="en-GB" altLang="de-DE" sz="2000" dirty="0">
                <a:solidFill>
                  <a:srgbClr val="333333"/>
                </a:solidFill>
                <a:latin typeface="Calibri Light"/>
                <a:ea typeface="MS PGothic" panose="020B0600070205080204" pitchFamily="34" charset="-128"/>
              </a:rPr>
              <a:t> </a:t>
            </a:r>
            <a:r>
              <a:rPr lang="en-GB" altLang="de-DE" sz="2000" err="1">
                <a:solidFill>
                  <a:srgbClr val="333333"/>
                </a:solidFill>
                <a:latin typeface="Calibri Light"/>
                <a:ea typeface="MS PGothic" panose="020B0600070205080204" pitchFamily="34" charset="-128"/>
              </a:rPr>
              <a:t>vermijden</a:t>
            </a:r>
            <a:r>
              <a:rPr lang="en-GB" altLang="de-DE" sz="2000">
                <a:solidFill>
                  <a:srgbClr val="333333"/>
                </a:solidFill>
                <a:latin typeface="Calibri Light"/>
                <a:ea typeface="MS PGothic" panose="020B0600070205080204" pitchFamily="34" charset="-128"/>
              </a:rPr>
              <a:t> (</a:t>
            </a:r>
            <a:r>
              <a:rPr lang="en-GB" altLang="nl-NL" sz="2000">
                <a:solidFill>
                  <a:srgbClr val="333333"/>
                </a:solidFill>
                <a:latin typeface="Calibri Light"/>
                <a:ea typeface="MS PGothic" panose="020B0600070205080204" pitchFamily="34" charset="-128"/>
              </a:rPr>
              <a:t>“</a:t>
            </a:r>
            <a:r>
              <a:rPr lang="en-GB" altLang="de-DE" sz="2000">
                <a:solidFill>
                  <a:srgbClr val="333333"/>
                </a:solidFill>
                <a:latin typeface="Calibri Light"/>
                <a:ea typeface="MS PGothic" panose="020B0600070205080204" pitchFamily="34" charset="-128"/>
              </a:rPr>
              <a:t>op </a:t>
            </a:r>
            <a:r>
              <a:rPr lang="en-GB" altLang="de-DE" sz="2000" err="1">
                <a:solidFill>
                  <a:srgbClr val="333333"/>
                </a:solidFill>
                <a:latin typeface="Calibri Light"/>
                <a:ea typeface="MS PGothic" panose="020B0600070205080204" pitchFamily="34" charset="-128"/>
              </a:rPr>
              <a:t>zeker</a:t>
            </a:r>
            <a:r>
              <a:rPr lang="en-GB" altLang="de-DE" sz="2000">
                <a:solidFill>
                  <a:srgbClr val="333333"/>
                </a:solidFill>
                <a:latin typeface="Calibri Light"/>
                <a:ea typeface="MS PGothic" panose="020B0600070205080204" pitchFamily="34" charset="-128"/>
              </a:rPr>
              <a:t> spelen</a:t>
            </a:r>
            <a:r>
              <a:rPr lang="en-GB" altLang="nl-NL" sz="2000">
                <a:solidFill>
                  <a:srgbClr val="333333"/>
                </a:solidFill>
                <a:latin typeface="Calibri Light"/>
                <a:ea typeface="MS PGothic" panose="020B0600070205080204" pitchFamily="34" charset="-128"/>
              </a:rPr>
              <a:t>”</a:t>
            </a:r>
            <a:r>
              <a:rPr lang="en-GB" altLang="de-DE" sz="2000">
                <a:solidFill>
                  <a:srgbClr val="333333"/>
                </a:solidFill>
                <a:latin typeface="Calibri Light"/>
                <a:ea typeface="MS PGothic" panose="020B0600070205080204" pitchFamily="34" charset="-128"/>
              </a:rPr>
              <a:t>).</a:t>
            </a:r>
            <a:endParaRPr lang="de-DE" altLang="de-DE" sz="2000" dirty="0">
              <a:solidFill>
                <a:srgbClr val="333333"/>
              </a:solidFill>
              <a:latin typeface="Calibri Light"/>
              <a:ea typeface="MS PGothic" panose="020B0600070205080204" pitchFamily="34" charset="-128"/>
            </a:endParaRPr>
          </a:p>
          <a:p>
            <a:pPr marL="342900" lvl="0" indent="-342900" defTabSz="914400" fontAlgn="base">
              <a:lnSpc>
                <a:spcPct val="100000"/>
              </a:lnSpc>
              <a:spcBef>
                <a:spcPts val="600"/>
              </a:spcBef>
              <a:buClr>
                <a:srgbClr val="000000"/>
              </a:buClr>
              <a:buFont typeface="WingDings"/>
              <a:buChar char=""/>
              <a:defRPr/>
            </a:pPr>
            <a:r>
              <a:rPr lang="de-DE" altLang="de-DE" sz="2000" dirty="0">
                <a:solidFill>
                  <a:srgbClr val="004992"/>
                </a:solidFill>
                <a:latin typeface="Calibri Light"/>
                <a:ea typeface="MS PGothic" panose="020B0600070205080204" pitchFamily="34" charset="-128"/>
              </a:rPr>
              <a:t>Voorbeeld: </a:t>
            </a:r>
            <a:r>
              <a:rPr lang="de-DE" altLang="de-DE" sz="2000" dirty="0">
                <a:solidFill>
                  <a:srgbClr val="333333"/>
                </a:solidFill>
                <a:latin typeface="Calibri Light"/>
                <a:ea typeface="MS PGothic" panose="020B0600070205080204" pitchFamily="34" charset="-128"/>
              </a:rPr>
              <a:t>Iemand spreekt heel langzaam</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heeft</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een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bewegingsloze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gelaatsuitdrukking</a:t>
            </a:r>
            <a:r>
              <a:rPr lang="en-GB" altLang="de-DE" sz="2000" dirty="0">
                <a:solidFill>
                  <a:srgbClr val="333333"/>
                </a:solidFill>
                <a:latin typeface="Calibri Light"/>
                <a:ea typeface="MS PGothic" panose="020B0600070205080204" pitchFamily="34" charset="-128"/>
              </a:rPr>
              <a:t>. </a:t>
            </a:r>
            <a:r>
              <a:rPr lang="en-GB" altLang="de-DE" sz="2000" i="1" dirty="0" err="1">
                <a:solidFill>
                  <a:srgbClr val="004992"/>
                </a:solidFill>
                <a:latin typeface="Calibri Light"/>
                <a:ea typeface="MS PGothic" panose="020B0600070205080204" pitchFamily="34" charset="-128"/>
              </a:rPr>
              <a:t>Geestelijk</a:t>
            </a:r>
            <a:r>
              <a:rPr lang="en-GB" altLang="de-DE" sz="2000" i="1" dirty="0">
                <a:solidFill>
                  <a:srgbClr val="004992"/>
                </a:solidFill>
                <a:latin typeface="Calibri Light"/>
                <a:ea typeface="MS PGothic" panose="020B0600070205080204" pitchFamily="34" charset="-128"/>
              </a:rPr>
              <a:t> </a:t>
            </a:r>
            <a:r>
              <a:rPr lang="en-GB" altLang="de-DE" sz="2000" i="1" dirty="0" err="1">
                <a:solidFill>
                  <a:srgbClr val="004992"/>
                </a:solidFill>
                <a:latin typeface="Calibri Light"/>
                <a:ea typeface="MS PGothic" panose="020B0600070205080204" pitchFamily="34" charset="-128"/>
              </a:rPr>
              <a:t>uitgeput</a:t>
            </a:r>
            <a:r>
              <a:rPr lang="de-DE" altLang="de-DE" sz="2000" i="1" dirty="0">
                <a:solidFill>
                  <a:srgbClr val="004992"/>
                </a:solidFill>
                <a:latin typeface="Calibri Light"/>
                <a:ea typeface="MS PGothic" panose="020B0600070205080204" pitchFamily="34" charset="-128"/>
              </a:rPr>
              <a:t>? Neurologische ziekte?</a:t>
            </a:r>
          </a:p>
          <a:p>
            <a:pPr marL="342900" lvl="0" indent="-342900" defTabSz="914400" fontAlgn="base">
              <a:lnSpc>
                <a:spcPct val="100000"/>
              </a:lnSpc>
              <a:spcBef>
                <a:spcPts val="600"/>
              </a:spcBef>
              <a:buClr>
                <a:srgbClr val="000000"/>
              </a:buClr>
              <a:buFont typeface="WingDings"/>
              <a:buChar char=""/>
              <a:defRPr/>
            </a:pPr>
            <a:r>
              <a:rPr lang="en-GB" altLang="de-DE" sz="2000" dirty="0">
                <a:solidFill>
                  <a:srgbClr val="333333"/>
                </a:solidFill>
                <a:latin typeface="Calibri Light"/>
                <a:ea typeface="MS PGothic" panose="020B0600070205080204" pitchFamily="34" charset="-128"/>
              </a:rPr>
              <a:t>Wees </a:t>
            </a:r>
            <a:r>
              <a:rPr lang="en-GB" altLang="de-DE" sz="2000" dirty="0" err="1">
                <a:solidFill>
                  <a:srgbClr val="333333"/>
                </a:solidFill>
                <a:latin typeface="Calibri Light"/>
                <a:ea typeface="MS PGothic" panose="020B0600070205080204" pitchFamily="34" charset="-128"/>
              </a:rPr>
              <a:t>voorzichtig</a:t>
            </a:r>
            <a:r>
              <a:rPr lang="en-GB" altLang="de-DE" sz="2000" dirty="0">
                <a:solidFill>
                  <a:srgbClr val="333333"/>
                </a:solidFill>
                <a:latin typeface="Calibri Light"/>
                <a:ea typeface="MS PGothic" panose="020B0600070205080204" pitchFamily="34" charset="-128"/>
              </a:rPr>
              <a:t> met </a:t>
            </a:r>
            <a:r>
              <a:rPr lang="en-GB" altLang="de-DE" sz="2000" dirty="0" err="1">
                <a:solidFill>
                  <a:srgbClr val="333333"/>
                </a:solidFill>
                <a:latin typeface="Calibri Light"/>
                <a:ea typeface="MS PGothic" panose="020B0600070205080204" pitchFamily="34" charset="-128"/>
              </a:rPr>
              <a:t>overhaaste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beslissingen</a:t>
            </a:r>
            <a:r>
              <a:rPr lang="en-GB" altLang="de-DE" sz="2000" dirty="0">
                <a:solidFill>
                  <a:srgbClr val="333333"/>
                </a:solidFill>
                <a:latin typeface="Calibri Light"/>
                <a:ea typeface="MS PGothic" panose="020B0600070205080204" pitchFamily="34" charset="-128"/>
              </a:rPr>
              <a:t>: </a:t>
            </a:r>
            <a:r>
              <a:rPr lang="en-GB" altLang="de-DE" sz="2000" i="1" dirty="0">
                <a:solidFill>
                  <a:srgbClr val="004992"/>
                </a:solidFill>
                <a:latin typeface="Calibri Light"/>
                <a:ea typeface="MS PGothic" panose="020B0600070205080204" pitchFamily="34" charset="-128"/>
              </a:rPr>
              <a:t>Het </a:t>
            </a:r>
            <a:r>
              <a:rPr lang="en-GB" altLang="de-DE" sz="2000" i="1" dirty="0" err="1">
                <a:solidFill>
                  <a:srgbClr val="004992"/>
                </a:solidFill>
                <a:latin typeface="Calibri Light"/>
                <a:ea typeface="MS PGothic" panose="020B0600070205080204" pitchFamily="34" charset="-128"/>
              </a:rPr>
              <a:t>zou</a:t>
            </a:r>
            <a:r>
              <a:rPr lang="en-GB" altLang="de-DE" sz="2000" i="1" dirty="0">
                <a:solidFill>
                  <a:srgbClr val="004992"/>
                </a:solidFill>
                <a:latin typeface="Calibri Light"/>
                <a:ea typeface="MS PGothic" panose="020B0600070205080204" pitchFamily="34" charset="-128"/>
              </a:rPr>
              <a:t> </a:t>
            </a:r>
            <a:r>
              <a:rPr lang="en-GB" altLang="de-DE" sz="2000" i="1" dirty="0" err="1">
                <a:solidFill>
                  <a:srgbClr val="004992"/>
                </a:solidFill>
                <a:latin typeface="Calibri Light"/>
                <a:ea typeface="MS PGothic" panose="020B0600070205080204" pitchFamily="34" charset="-128"/>
              </a:rPr>
              <a:t>ook</a:t>
            </a:r>
            <a:r>
              <a:rPr lang="en-GB" altLang="de-DE" sz="2000" i="1" dirty="0">
                <a:solidFill>
                  <a:srgbClr val="004992"/>
                </a:solidFill>
                <a:latin typeface="Calibri Light"/>
                <a:ea typeface="MS PGothic" panose="020B0600070205080204" pitchFamily="34" charset="-128"/>
              </a:rPr>
              <a:t> </a:t>
            </a:r>
            <a:r>
              <a:rPr lang="en-GB" altLang="de-DE" sz="2000" i="1" dirty="0" err="1">
                <a:solidFill>
                  <a:srgbClr val="004992"/>
                </a:solidFill>
                <a:latin typeface="Calibri Light"/>
                <a:ea typeface="MS PGothic" panose="020B0600070205080204" pitchFamily="34" charset="-128"/>
              </a:rPr>
              <a:t>kunnen</a:t>
            </a:r>
            <a:r>
              <a:rPr lang="en-GB" altLang="de-DE" sz="2000" i="1" dirty="0">
                <a:solidFill>
                  <a:srgbClr val="004992"/>
                </a:solidFill>
                <a:latin typeface="Calibri Light"/>
                <a:ea typeface="MS PGothic" panose="020B0600070205080204" pitchFamily="34" charset="-128"/>
              </a:rPr>
              <a:t> </a:t>
            </a:r>
            <a:r>
              <a:rPr lang="en-GB" altLang="de-DE" sz="2000" i="1" dirty="0" err="1">
                <a:solidFill>
                  <a:srgbClr val="004992"/>
                </a:solidFill>
                <a:latin typeface="Calibri Light"/>
                <a:ea typeface="MS PGothic" panose="020B0600070205080204" pitchFamily="34" charset="-128"/>
              </a:rPr>
              <a:t>dat</a:t>
            </a:r>
            <a:r>
              <a:rPr lang="en-GB" altLang="de-DE" sz="2000" i="1" dirty="0">
                <a:solidFill>
                  <a:srgbClr val="004992"/>
                </a:solidFill>
                <a:latin typeface="Calibri Light"/>
                <a:ea typeface="MS PGothic" panose="020B0600070205080204" pitchFamily="34" charset="-128"/>
              </a:rPr>
              <a:t> de </a:t>
            </a:r>
            <a:r>
              <a:rPr lang="en-GB" altLang="de-DE" sz="2000" i="1" dirty="0" err="1">
                <a:solidFill>
                  <a:srgbClr val="004992"/>
                </a:solidFill>
                <a:latin typeface="Calibri Light"/>
                <a:ea typeface="MS PGothic" panose="020B0600070205080204" pitchFamily="34" charset="-128"/>
              </a:rPr>
              <a:t>symptomen</a:t>
            </a:r>
            <a:r>
              <a:rPr lang="en-GB" altLang="de-DE" sz="2000" i="1" dirty="0">
                <a:solidFill>
                  <a:srgbClr val="004992"/>
                </a:solidFill>
                <a:latin typeface="Calibri Light"/>
                <a:ea typeface="MS PGothic" panose="020B0600070205080204" pitchFamily="34" charset="-128"/>
              </a:rPr>
              <a:t> </a:t>
            </a:r>
            <a:r>
              <a:rPr lang="en-GB" altLang="de-DE" sz="2000" i="1" dirty="0" err="1">
                <a:solidFill>
                  <a:srgbClr val="004992"/>
                </a:solidFill>
                <a:latin typeface="Calibri Light"/>
                <a:ea typeface="MS PGothic" panose="020B0600070205080204" pitchFamily="34" charset="-128"/>
              </a:rPr>
              <a:t>bijverschijnselen</a:t>
            </a:r>
            <a:r>
              <a:rPr lang="en-GB" altLang="de-DE" sz="2000" i="1" dirty="0">
                <a:solidFill>
                  <a:srgbClr val="004992"/>
                </a:solidFill>
                <a:latin typeface="Calibri Light"/>
                <a:ea typeface="MS PGothic" panose="020B0600070205080204" pitchFamily="34" charset="-128"/>
              </a:rPr>
              <a:t> </a:t>
            </a:r>
            <a:r>
              <a:rPr lang="en-GB" altLang="de-DE" sz="2000" i="1" dirty="0" err="1">
                <a:solidFill>
                  <a:srgbClr val="004992"/>
                </a:solidFill>
                <a:latin typeface="Calibri Light"/>
                <a:ea typeface="MS PGothic" panose="020B0600070205080204" pitchFamily="34" charset="-128"/>
              </a:rPr>
              <a:t>zijn</a:t>
            </a:r>
            <a:r>
              <a:rPr lang="en-GB" altLang="de-DE" sz="2000" i="1" dirty="0">
                <a:solidFill>
                  <a:srgbClr val="004992"/>
                </a:solidFill>
                <a:latin typeface="Calibri Light"/>
                <a:ea typeface="MS PGothic" panose="020B0600070205080204" pitchFamily="34" charset="-128"/>
              </a:rPr>
              <a:t> van </a:t>
            </a:r>
            <a:r>
              <a:rPr lang="en-GB" altLang="de-DE" sz="2000" i="1" dirty="0" err="1">
                <a:solidFill>
                  <a:srgbClr val="004992"/>
                </a:solidFill>
                <a:latin typeface="Calibri Light"/>
                <a:ea typeface="MS PGothic" panose="020B0600070205080204" pitchFamily="34" charset="-128"/>
              </a:rPr>
              <a:t>medicatie</a:t>
            </a:r>
            <a:r>
              <a:rPr lang="en-GB" altLang="de-DE" sz="2000" i="1" dirty="0">
                <a:solidFill>
                  <a:srgbClr val="004992"/>
                </a:solidFill>
                <a:latin typeface="Calibri Light"/>
                <a:ea typeface="MS PGothic" panose="020B0600070205080204" pitchFamily="34" charset="-128"/>
              </a:rPr>
              <a:t>.</a:t>
            </a:r>
          </a:p>
          <a:p>
            <a:pPr marL="342900" lvl="0" indent="-342900" defTabSz="914400" fontAlgn="base">
              <a:lnSpc>
                <a:spcPct val="100000"/>
              </a:lnSpc>
              <a:spcBef>
                <a:spcPts val="600"/>
              </a:spcBef>
              <a:buClr>
                <a:srgbClr val="000000"/>
              </a:buClr>
              <a:buFont typeface="WingDings"/>
              <a:buChar char=""/>
              <a:defRPr/>
            </a:pPr>
            <a:r>
              <a:rPr lang="en-GB" altLang="de-DE" sz="2000" dirty="0" err="1">
                <a:solidFill>
                  <a:srgbClr val="333333"/>
                </a:solidFill>
                <a:latin typeface="Calibri Light"/>
                <a:ea typeface="MS PGothic" panose="020B0600070205080204" pitchFamily="34" charset="-128"/>
              </a:rPr>
              <a:t>Bij</a:t>
            </a:r>
            <a:r>
              <a:rPr lang="en-GB" altLang="de-DE" sz="2000" dirty="0">
                <a:solidFill>
                  <a:srgbClr val="333333"/>
                </a:solidFill>
                <a:latin typeface="Calibri Light"/>
                <a:ea typeface="MS PGothic" panose="020B0600070205080204" pitchFamily="34" charset="-128"/>
              </a:rPr>
              <a:t> minder </a:t>
            </a:r>
            <a:r>
              <a:rPr lang="en-GB" altLang="de-DE" sz="2000" dirty="0" err="1">
                <a:solidFill>
                  <a:srgbClr val="333333"/>
                </a:solidFill>
                <a:latin typeface="Calibri Light"/>
                <a:ea typeface="MS PGothic" panose="020B0600070205080204" pitchFamily="34" charset="-128"/>
              </a:rPr>
              <a:t>ingrijpende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zaken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kunnen</a:t>
            </a:r>
            <a:r>
              <a:rPr lang="en-GB" altLang="de-DE" sz="2000" dirty="0">
                <a:solidFill>
                  <a:srgbClr val="333333"/>
                </a:solidFill>
                <a:latin typeface="Calibri Light"/>
                <a:ea typeface="MS PGothic" panose="020B0600070205080204" pitchFamily="34" charset="-128"/>
              </a:rPr>
              <a:t> we net zo </a:t>
            </a:r>
            <a:r>
              <a:rPr lang="en-GB" altLang="de-DE" sz="2000" dirty="0" err="1">
                <a:solidFill>
                  <a:srgbClr val="333333"/>
                </a:solidFill>
                <a:latin typeface="Calibri Light"/>
                <a:ea typeface="MS PGothic" panose="020B0600070205080204" pitchFamily="34" charset="-128"/>
              </a:rPr>
              <a:t>goed</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snel</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beslissen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bv</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kiezen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welk</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beleg</a:t>
            </a:r>
            <a:r>
              <a:rPr lang="en-GB" altLang="de-DE" sz="2000" dirty="0">
                <a:solidFill>
                  <a:srgbClr val="333333"/>
                </a:solidFill>
                <a:latin typeface="Calibri Light"/>
                <a:ea typeface="MS PGothic" panose="020B0600070205080204" pitchFamily="34" charset="-128"/>
              </a:rPr>
              <a:t> of </a:t>
            </a:r>
            <a:r>
              <a:rPr lang="en-GB" altLang="de-DE" sz="2000" dirty="0" err="1">
                <a:solidFill>
                  <a:srgbClr val="333333"/>
                </a:solidFill>
                <a:latin typeface="Calibri Light"/>
                <a:ea typeface="MS PGothic" panose="020B0600070205080204" pitchFamily="34" charset="-128"/>
              </a:rPr>
              <a:t>soort</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taartje</a:t>
            </a:r>
            <a:r>
              <a:rPr lang="en-GB" altLang="de-DE" sz="2000" dirty="0">
                <a:solidFill>
                  <a:srgbClr val="333333"/>
                </a:solidFill>
                <a:latin typeface="Calibri Light"/>
                <a:ea typeface="MS PGothic" panose="020B0600070205080204" pitchFamily="34" charset="-128"/>
              </a:rPr>
              <a:t> je </a:t>
            </a:r>
            <a:r>
              <a:rPr lang="en-GB" altLang="de-DE" sz="2000" dirty="0" err="1">
                <a:solidFill>
                  <a:srgbClr val="333333"/>
                </a:solidFill>
                <a:latin typeface="Calibri Light"/>
                <a:ea typeface="MS PGothic" panose="020B0600070205080204" pitchFamily="34" charset="-128"/>
              </a:rPr>
              <a:t>neemt</a:t>
            </a:r>
            <a:r>
              <a:rPr lang="en-GB" altLang="de-DE" sz="2000" dirty="0">
                <a:solidFill>
                  <a:srgbClr val="333333"/>
                </a:solidFill>
                <a:latin typeface="Calibri Light"/>
                <a:ea typeface="MS PGothic" panose="020B0600070205080204" pitchFamily="34" charset="-128"/>
              </a:rPr>
              <a:t>)</a:t>
            </a:r>
            <a:r>
              <a:rPr lang="de-DE" altLang="de-DE" sz="2000" dirty="0">
                <a:solidFill>
                  <a:srgbClr val="333333"/>
                </a:solidFill>
                <a:latin typeface="Calibri Light"/>
                <a:ea typeface="MS PGothic" panose="020B0600070205080204" pitchFamily="34" charset="-128"/>
              </a:rPr>
              <a:t>.</a:t>
            </a:r>
          </a:p>
          <a:p>
            <a:pPr marL="342900" lvl="0" indent="-342900" defTabSz="914400" fontAlgn="base">
              <a:lnSpc>
                <a:spcPct val="100000"/>
              </a:lnSpc>
              <a:spcBef>
                <a:spcPts val="600"/>
              </a:spcBef>
              <a:buClr>
                <a:srgbClr val="000000"/>
              </a:buClr>
              <a:buFont typeface="WingDings"/>
              <a:buChar char=""/>
              <a:defRPr/>
            </a:pPr>
            <a:r>
              <a:rPr lang="en-US" altLang="de-DE" sz="2000" dirty="0" err="1">
                <a:solidFill>
                  <a:srgbClr val="333333"/>
                </a:solidFill>
                <a:latin typeface="Calibri Light"/>
                <a:ea typeface="MS PGothic" panose="020B0600070205080204" pitchFamily="34" charset="-128"/>
              </a:rPr>
              <a:t>Vergissen</a:t>
            </a:r>
            <a:r>
              <a:rPr lang="en-US" altLang="de-DE" sz="2000" dirty="0">
                <a:solidFill>
                  <a:srgbClr val="333333"/>
                </a:solidFill>
                <a:latin typeface="Calibri Light"/>
                <a:ea typeface="MS PGothic" panose="020B0600070205080204" pitchFamily="34" charset="-128"/>
              </a:rPr>
              <a:t> is </a:t>
            </a:r>
            <a:r>
              <a:rPr lang="en-US" altLang="de-DE" sz="2000" dirty="0" err="1">
                <a:solidFill>
                  <a:srgbClr val="333333"/>
                </a:solidFill>
                <a:latin typeface="Calibri Light"/>
                <a:ea typeface="MS PGothic" panose="020B0600070205080204" pitchFamily="34" charset="-128"/>
              </a:rPr>
              <a:t>menselijk</a:t>
            </a:r>
            <a:r>
              <a:rPr lang="en-US" altLang="de-DE" sz="2000" dirty="0">
                <a:solidFill>
                  <a:srgbClr val="333333"/>
                </a:solidFill>
                <a:latin typeface="Calibri Light"/>
                <a:ea typeface="MS PGothic" panose="020B0600070205080204" pitchFamily="34" charset="-128"/>
              </a:rPr>
              <a:t> – </a:t>
            </a:r>
            <a:r>
              <a:rPr lang="en-US" altLang="de-DE" sz="2000" dirty="0" err="1">
                <a:solidFill>
                  <a:srgbClr val="333333"/>
                </a:solidFill>
                <a:latin typeface="Calibri Light"/>
                <a:ea typeface="MS PGothic" panose="020B0600070205080204" pitchFamily="34" charset="-128"/>
              </a:rPr>
              <a:t>houd</a:t>
            </a:r>
            <a:r>
              <a:rPr lang="en-US" altLang="de-DE" sz="2000" dirty="0">
                <a:solidFill>
                  <a:srgbClr val="333333"/>
                </a:solidFill>
                <a:latin typeface="Calibri Light"/>
                <a:ea typeface="MS PGothic" panose="020B0600070205080204" pitchFamily="34" charset="-128"/>
              </a:rPr>
              <a:t> de </a:t>
            </a:r>
            <a:r>
              <a:rPr lang="en-US" altLang="de-DE" sz="2000" dirty="0" err="1">
                <a:solidFill>
                  <a:srgbClr val="333333"/>
                </a:solidFill>
                <a:latin typeface="Calibri Light"/>
                <a:ea typeface="MS PGothic" panose="020B0600070205080204" pitchFamily="34" charset="-128"/>
              </a:rPr>
              <a:t>mogelijkheid</a:t>
            </a:r>
            <a:r>
              <a:rPr lang="en-US" altLang="de-DE" sz="2000" dirty="0">
                <a:solidFill>
                  <a:srgbClr val="333333"/>
                </a:solidFill>
                <a:latin typeface="Calibri Light"/>
                <a:ea typeface="MS PGothic" panose="020B0600070205080204" pitchFamily="34" charset="-128"/>
              </a:rPr>
              <a:t> open </a:t>
            </a:r>
            <a:r>
              <a:rPr lang="en-US" altLang="de-DE" sz="2000" dirty="0" err="1">
                <a:solidFill>
                  <a:srgbClr val="333333"/>
                </a:solidFill>
                <a:latin typeface="Calibri Light"/>
                <a:ea typeface="MS PGothic" panose="020B0600070205080204" pitchFamily="34" charset="-128"/>
              </a:rPr>
              <a:t>dat</a:t>
            </a:r>
            <a:r>
              <a:rPr lang="en-US" altLang="de-DE" sz="2000" dirty="0">
                <a:solidFill>
                  <a:srgbClr val="333333"/>
                </a:solidFill>
                <a:latin typeface="Calibri Light"/>
                <a:ea typeface="MS PGothic" panose="020B0600070205080204" pitchFamily="34" charset="-128"/>
              </a:rPr>
              <a:t> je het </a:t>
            </a:r>
            <a:r>
              <a:rPr lang="en-US" altLang="de-DE" sz="2000" dirty="0" err="1">
                <a:solidFill>
                  <a:srgbClr val="333333"/>
                </a:solidFill>
                <a:latin typeface="Calibri Light"/>
                <a:ea typeface="MS PGothic" panose="020B0600070205080204" pitchFamily="34" charset="-128"/>
              </a:rPr>
              <a:t>bij</a:t>
            </a:r>
            <a:r>
              <a:rPr lang="en-US" altLang="de-DE" sz="2000" dirty="0">
                <a:solidFill>
                  <a:srgbClr val="333333"/>
                </a:solidFill>
                <a:latin typeface="Calibri Light"/>
                <a:ea typeface="MS PGothic" panose="020B0600070205080204" pitchFamily="34" charset="-128"/>
              </a:rPr>
              <a:t> het </a:t>
            </a:r>
            <a:r>
              <a:rPr lang="en-US" altLang="de-DE" sz="2000" dirty="0" err="1">
                <a:solidFill>
                  <a:srgbClr val="333333"/>
                </a:solidFill>
                <a:latin typeface="Calibri Light"/>
                <a:ea typeface="MS PGothic" panose="020B0600070205080204" pitchFamily="34" charset="-128"/>
              </a:rPr>
              <a:t>verkeerde</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eind</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kan</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hebben</a:t>
            </a:r>
            <a:r>
              <a:rPr lang="en-US" altLang="de-DE" sz="2000" dirty="0">
                <a:solidFill>
                  <a:srgbClr val="333333"/>
                </a:solidFill>
                <a:latin typeface="Calibri Light"/>
                <a:ea typeface="MS PGothic" panose="020B0600070205080204" pitchFamily="34" charset="-128"/>
              </a:rPr>
              <a:t>.</a:t>
            </a:r>
          </a:p>
          <a:p>
            <a:pPr marL="342900" lvl="0" indent="-342900" defTabSz="914400" fontAlgn="base">
              <a:lnSpc>
                <a:spcPct val="100000"/>
              </a:lnSpc>
              <a:spcBef>
                <a:spcPts val="600"/>
              </a:spcBef>
              <a:buClr>
                <a:srgbClr val="000000"/>
              </a:buClr>
              <a:buFont typeface="WingDings"/>
              <a:buChar char=""/>
              <a:defRPr/>
            </a:pPr>
            <a:r>
              <a:rPr lang="en-US" altLang="de-DE" sz="2000" dirty="0" err="1">
                <a:solidFill>
                  <a:srgbClr val="333333"/>
                </a:solidFill>
                <a:latin typeface="Calibri Light"/>
                <a:ea typeface="MS PGothic" panose="020B0600070205080204" pitchFamily="34" charset="-128"/>
              </a:rPr>
              <a:t>Baseer</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belangrijke</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beslissingen</a:t>
            </a:r>
            <a:r>
              <a:rPr lang="en-US" altLang="de-DE" sz="2000" dirty="0">
                <a:solidFill>
                  <a:srgbClr val="333333"/>
                </a:solidFill>
                <a:latin typeface="Calibri Light"/>
                <a:ea typeface="MS PGothic" panose="020B0600070205080204" pitchFamily="34" charset="-128"/>
              </a:rPr>
              <a:t> op </a:t>
            </a:r>
            <a:r>
              <a:rPr lang="en-US" altLang="de-DE" sz="2000" dirty="0" err="1">
                <a:solidFill>
                  <a:srgbClr val="333333"/>
                </a:solidFill>
                <a:latin typeface="Calibri Light"/>
                <a:ea typeface="MS PGothic" panose="020B0600070205080204" pitchFamily="34" charset="-128"/>
              </a:rPr>
              <a:t>deugdelijke</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feiten</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Lukraak</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gokken</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leidt</a:t>
            </a:r>
            <a:r>
              <a:rPr lang="en-US" altLang="de-DE" sz="2000" dirty="0">
                <a:solidFill>
                  <a:srgbClr val="333333"/>
                </a:solidFill>
                <a:latin typeface="Calibri Light"/>
                <a:ea typeface="MS PGothic" panose="020B0600070205080204" pitchFamily="34" charset="-128"/>
              </a:rPr>
              <a:t> </a:t>
            </a:r>
            <a:r>
              <a:rPr lang="en-US" altLang="de-DE" sz="2000">
                <a:solidFill>
                  <a:srgbClr val="333333"/>
                </a:solidFill>
                <a:latin typeface="Calibri Light"/>
                <a:ea typeface="MS PGothic" panose="020B0600070205080204" pitchFamily="34" charset="-128"/>
              </a:rPr>
              <a:t>tot “slechte adviezen”. </a:t>
            </a:r>
            <a:r>
              <a:rPr lang="en-US" altLang="de-DE" sz="2000" dirty="0" err="1">
                <a:solidFill>
                  <a:srgbClr val="333333"/>
                </a:solidFill>
                <a:latin typeface="Calibri Light"/>
                <a:ea typeface="MS PGothic" panose="020B0600070205080204" pitchFamily="34" charset="-128"/>
              </a:rPr>
              <a:t>Overweeg</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altijd</a:t>
            </a:r>
            <a:r>
              <a:rPr lang="en-US" altLang="de-DE" sz="2000" dirty="0">
                <a:solidFill>
                  <a:srgbClr val="333333"/>
                </a:solidFill>
                <a:latin typeface="Calibri Light"/>
                <a:ea typeface="MS PGothic" panose="020B0600070205080204" pitchFamily="34" charset="-128"/>
              </a:rPr>
              <a:t> de </a:t>
            </a:r>
            <a:r>
              <a:rPr lang="en-US" altLang="de-DE" sz="2000" dirty="0" err="1">
                <a:solidFill>
                  <a:srgbClr val="333333"/>
                </a:solidFill>
                <a:latin typeface="Calibri Light"/>
                <a:ea typeface="MS PGothic" panose="020B0600070205080204" pitchFamily="34" charset="-128"/>
              </a:rPr>
              <a:t>mogelijke</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gevolgen</a:t>
            </a:r>
            <a:r>
              <a:rPr lang="en-US" altLang="de-DE" sz="2000" dirty="0">
                <a:solidFill>
                  <a:srgbClr val="333333"/>
                </a:solidFill>
                <a:latin typeface="Calibri Light"/>
                <a:ea typeface="MS PGothic" panose="020B0600070205080204" pitchFamily="34" charset="-128"/>
              </a:rPr>
              <a:t> van </a:t>
            </a:r>
            <a:r>
              <a:rPr lang="en-US" altLang="de-DE" sz="2000" dirty="0" err="1">
                <a:solidFill>
                  <a:srgbClr val="333333"/>
                </a:solidFill>
                <a:latin typeface="Calibri Light"/>
                <a:ea typeface="MS PGothic" panose="020B0600070205080204" pitchFamily="34" charset="-128"/>
              </a:rPr>
              <a:t>een</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foute</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beoordeling</a:t>
            </a:r>
            <a:r>
              <a:rPr lang="en-US" altLang="de-DE" sz="2000" dirty="0">
                <a:solidFill>
                  <a:srgbClr val="333333"/>
                </a:solidFill>
                <a:latin typeface="Calibri Light"/>
                <a:ea typeface="MS PGothic" panose="020B0600070205080204" pitchFamily="34" charset="-128"/>
              </a:rPr>
              <a:t>.</a:t>
            </a:r>
            <a:endParaRPr lang="en-US" sz="20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7 - Overhaaste conclusies II</a:t>
            </a:r>
            <a:endParaRPr lang="de-DE"/>
          </a:p>
        </p:txBody>
      </p:sp>
      <p:sp>
        <p:nvSpPr>
          <p:cNvPr id="7" name="Slide Number Placeholder 6"/>
          <p:cNvSpPr>
            <a:spLocks noGrp="1"/>
          </p:cNvSpPr>
          <p:nvPr>
            <p:ph type="sldNum" sz="quarter" idx="12"/>
          </p:nvPr>
        </p:nvSpPr>
        <p:spPr/>
        <p:txBody>
          <a:bodyPr/>
          <a:lstStyle/>
          <a:p>
            <a:pPr>
              <a:defRPr/>
            </a:pPr>
            <a:fld id="{48F989B4-DDA0-4682-B089-11AB26A50E43}" type="slidenum">
              <a:rPr lang="de-DE" altLang="de-DE" smtClean="0"/>
              <a:pPr>
                <a:defRPr/>
              </a:pPr>
              <a:t>76</a:t>
            </a:fld>
            <a:endParaRPr lang="de-DE" altLang="de-DE"/>
          </a:p>
        </p:txBody>
      </p:sp>
    </p:spTree>
    <p:extLst>
      <p:ext uri="{BB962C8B-B14F-4D97-AF65-F5344CB8AC3E}">
        <p14:creationId xmlns:p14="http://schemas.microsoft.com/office/powerpoint/2010/main" val="100430231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defRPr/>
            </a:pPr>
            <a:r>
              <a:rPr lang="en-AU" altLang="de-DE" sz="2400" dirty="0" err="1">
                <a:solidFill>
                  <a:srgbClr val="333333"/>
                </a:solidFill>
                <a:latin typeface="Calibri Light"/>
                <a:ea typeface="MS PGothic" panose="020B0600070205080204" pitchFamily="34" charset="-128"/>
              </a:rPr>
              <a:t>Veel</a:t>
            </a:r>
            <a:r>
              <a:rPr lang="en-AU" altLang="de-DE" sz="2400" dirty="0">
                <a:solidFill>
                  <a:srgbClr val="333333"/>
                </a:solidFill>
                <a:latin typeface="Calibri Light"/>
                <a:ea typeface="MS PGothic" panose="020B0600070205080204" pitchFamily="34" charset="-128"/>
              </a:rPr>
              <a:t> (maar </a:t>
            </a:r>
            <a:r>
              <a:rPr lang="en-AU" altLang="de-DE" sz="2400" dirty="0" err="1">
                <a:solidFill>
                  <a:srgbClr val="333333"/>
                </a:solidFill>
                <a:latin typeface="Calibri Light"/>
                <a:ea typeface="MS PGothic" panose="020B0600070205080204" pitchFamily="34" charset="-128"/>
              </a:rPr>
              <a:t>niet</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alle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mensen</a:t>
            </a:r>
            <a:r>
              <a:rPr lang="en-AU" altLang="de-DE" sz="2400" dirty="0">
                <a:solidFill>
                  <a:srgbClr val="333333"/>
                </a:solidFill>
                <a:latin typeface="Calibri Light"/>
                <a:ea typeface="MS PGothic" panose="020B0600070205080204" pitchFamily="34" charset="-128"/>
              </a:rPr>
              <a:t> met </a:t>
            </a:r>
            <a:r>
              <a:rPr lang="en-AU" altLang="de-DE" sz="2400" dirty="0" err="1">
                <a:solidFill>
                  <a:srgbClr val="333333"/>
                </a:solidFill>
                <a:latin typeface="Calibri Light"/>
                <a:ea typeface="MS PGothic" panose="020B0600070205080204" pitchFamily="34" charset="-128"/>
              </a:rPr>
              <a:t>een</a:t>
            </a:r>
            <a:r>
              <a:rPr lang="en-AU" altLang="de-DE" sz="2400" dirty="0">
                <a:solidFill>
                  <a:srgbClr val="333333"/>
                </a:solidFill>
                <a:latin typeface="Calibri Light"/>
                <a:ea typeface="MS PGothic" panose="020B0600070205080204" pitchFamily="34" charset="-128"/>
              </a:rPr>
              <a:t> </a:t>
            </a:r>
            <a:r>
              <a:rPr lang="en-AU" altLang="de-DE" sz="2400" u="sng" dirty="0" err="1">
                <a:solidFill>
                  <a:srgbClr val="333333"/>
                </a:solidFill>
                <a:latin typeface="Calibri Light"/>
                <a:ea typeface="MS PGothic" panose="020B0600070205080204" pitchFamily="34" charset="-128"/>
              </a:rPr>
              <a:t>psychotische</a:t>
            </a:r>
            <a:r>
              <a:rPr lang="en-AU" altLang="de-DE" sz="2400" u="sng" dirty="0">
                <a:solidFill>
                  <a:srgbClr val="333333"/>
                </a:solidFill>
                <a:latin typeface="Calibri Light"/>
                <a:ea typeface="MS PGothic" panose="020B0600070205080204" pitchFamily="34" charset="-128"/>
              </a:rPr>
              <a:t> </a:t>
            </a:r>
            <a:r>
              <a:rPr lang="en-AU" altLang="de-DE" sz="2400" u="sng" dirty="0" err="1">
                <a:solidFill>
                  <a:srgbClr val="333333"/>
                </a:solidFill>
                <a:latin typeface="Calibri Light"/>
                <a:ea typeface="MS PGothic" panose="020B0600070205080204" pitchFamily="34" charset="-128"/>
              </a:rPr>
              <a:t>kwetsbaarheid</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hebben</a:t>
            </a:r>
            <a:r>
              <a:rPr lang="en-AU" altLang="de-DE" sz="2400" dirty="0">
                <a:solidFill>
                  <a:srgbClr val="333333"/>
                </a:solidFill>
                <a:latin typeface="Calibri Light"/>
                <a:ea typeface="MS PGothic" panose="020B0600070205080204" pitchFamily="34" charset="-128"/>
              </a:rPr>
              <a:t> de </a:t>
            </a:r>
            <a:r>
              <a:rPr lang="en-AU" altLang="de-DE" sz="2400" dirty="0" err="1">
                <a:solidFill>
                  <a:srgbClr val="333333"/>
                </a:solidFill>
                <a:latin typeface="Calibri Light"/>
                <a:ea typeface="MS PGothic" panose="020B0600070205080204" pitchFamily="34" charset="-128"/>
              </a:rPr>
              <a:t>neiging</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snel</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conclusies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trekken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en</a:t>
            </a:r>
            <a:r>
              <a:rPr lang="en-AU" altLang="de-DE" sz="2400" dirty="0">
                <a:solidFill>
                  <a:srgbClr val="333333"/>
                </a:solidFill>
                <a:latin typeface="Calibri Light"/>
                <a:ea typeface="MS PGothic" panose="020B0600070205080204" pitchFamily="34" charset="-128"/>
              </a:rPr>
              <a:t> extreme </a:t>
            </a:r>
            <a:r>
              <a:rPr lang="en-AU" altLang="de-DE" sz="2400" dirty="0" err="1">
                <a:solidFill>
                  <a:srgbClr val="333333"/>
                </a:solidFill>
                <a:latin typeface="Calibri Light"/>
                <a:ea typeface="MS PGothic" panose="020B0600070205080204" pitchFamily="34" charset="-128"/>
              </a:rPr>
              <a:t>meningen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vormen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Deze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neiging</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wordt</a:t>
            </a:r>
            <a:r>
              <a:rPr lang="en-AU" altLang="de-DE" sz="2400" dirty="0">
                <a:solidFill>
                  <a:srgbClr val="333333"/>
                </a:solidFill>
                <a:latin typeface="Calibri Light"/>
                <a:ea typeface="MS PGothic" panose="020B0600070205080204" pitchFamily="34" charset="-128"/>
              </a:rPr>
              <a:t> nog </a:t>
            </a:r>
            <a:r>
              <a:rPr lang="en-AU" altLang="de-DE" sz="2400" dirty="0" err="1">
                <a:solidFill>
                  <a:srgbClr val="333333"/>
                </a:solidFill>
                <a:latin typeface="Calibri Light"/>
                <a:ea typeface="MS PGothic" panose="020B0600070205080204" pitchFamily="34" charset="-128"/>
              </a:rPr>
              <a:t>sterker</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als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iemand</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onder</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druk</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staat</a:t>
            </a:r>
            <a:r>
              <a:rPr lang="en-AU" altLang="de-DE" sz="2400" dirty="0">
                <a:solidFill>
                  <a:srgbClr val="333333"/>
                </a:solidFill>
                <a:latin typeface="Calibri Light"/>
                <a:ea typeface="MS PGothic" panose="020B0600070205080204" pitchFamily="34" charset="-128"/>
              </a:rPr>
              <a:t>. Het is </a:t>
            </a:r>
            <a:r>
              <a:rPr lang="en-AU" altLang="de-DE" sz="2400" dirty="0" err="1">
                <a:solidFill>
                  <a:srgbClr val="333333"/>
                </a:solidFill>
                <a:latin typeface="Calibri Light"/>
                <a:ea typeface="MS PGothic" panose="020B0600070205080204" pitchFamily="34" charset="-128"/>
              </a:rPr>
              <a:t>dan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verleidelijk</a:t>
            </a:r>
            <a:r>
              <a:rPr lang="en-AU" altLang="de-DE" sz="2400" dirty="0">
                <a:solidFill>
                  <a:srgbClr val="333333"/>
                </a:solidFill>
                <a:latin typeface="Calibri Light"/>
                <a:ea typeface="MS PGothic" panose="020B0600070205080204" pitchFamily="34" charset="-128"/>
              </a:rPr>
              <a:t> om </a:t>
            </a:r>
            <a:r>
              <a:rPr lang="en-AU" altLang="de-DE" sz="2400" dirty="0" err="1">
                <a:solidFill>
                  <a:srgbClr val="333333"/>
                </a:solidFill>
                <a:latin typeface="Calibri Light"/>
                <a:ea typeface="MS PGothic" panose="020B0600070205080204" pitchFamily="34" charset="-128"/>
              </a:rPr>
              <a:t>naar</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voor</a:t>
            </a:r>
            <a:r>
              <a:rPr lang="en-AU" altLang="de-DE" sz="2400" dirty="0">
                <a:solidFill>
                  <a:srgbClr val="333333"/>
                </a:solidFill>
                <a:latin typeface="Calibri Light"/>
                <a:ea typeface="MS PGothic" panose="020B0600070205080204" pitchFamily="34" charset="-128"/>
              </a:rPr>
              <a:t> de hand </a:t>
            </a:r>
            <a:r>
              <a:rPr lang="en-AU" altLang="de-DE" sz="2400" dirty="0" err="1">
                <a:solidFill>
                  <a:srgbClr val="333333"/>
                </a:solidFill>
                <a:latin typeface="Calibri Light"/>
                <a:ea typeface="MS PGothic" panose="020B0600070205080204" pitchFamily="34" charset="-128"/>
              </a:rPr>
              <a:t>liggende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verklaringen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zoeken</a:t>
            </a:r>
            <a:r>
              <a:rPr lang="en-AU" altLang="de-DE" sz="2400" dirty="0">
                <a:solidFill>
                  <a:srgbClr val="333333"/>
                </a:solidFill>
                <a:latin typeface="Calibri Light"/>
                <a:ea typeface="MS PGothic" panose="020B0600070205080204" pitchFamily="34" charset="-128"/>
              </a:rPr>
              <a:t> of </a:t>
            </a:r>
            <a:r>
              <a:rPr lang="en-AU" altLang="de-DE" sz="2400" dirty="0" err="1">
                <a:solidFill>
                  <a:srgbClr val="333333"/>
                </a:solidFill>
                <a:latin typeface="Calibri Light"/>
                <a:ea typeface="MS PGothic" panose="020B0600070205080204" pitchFamily="34" charset="-128"/>
              </a:rPr>
              <a:t>iemand</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anders</a:t>
            </a:r>
            <a:r>
              <a:rPr lang="en-AU" altLang="de-DE" sz="2400" dirty="0">
                <a:solidFill>
                  <a:srgbClr val="333333"/>
                </a:solidFill>
                <a:latin typeface="Calibri Light"/>
                <a:ea typeface="MS PGothic" panose="020B0600070205080204" pitchFamily="34" charset="-128"/>
              </a:rPr>
              <a:t> de </a:t>
            </a:r>
            <a:r>
              <a:rPr lang="en-AU" altLang="de-DE" sz="2400" dirty="0" err="1">
                <a:solidFill>
                  <a:srgbClr val="333333"/>
                </a:solidFill>
                <a:latin typeface="Calibri Light"/>
                <a:ea typeface="MS PGothic" panose="020B0600070205080204" pitchFamily="34" charset="-128"/>
              </a:rPr>
              <a:t>schuld</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geven</a:t>
            </a:r>
            <a:r>
              <a:rPr lang="en-AU" altLang="de-DE" sz="2400" dirty="0">
                <a:solidFill>
                  <a:srgbClr val="333333"/>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nl-NL"/>
              <a:t>Metacognitieve Training 7 - Overhaaste conclusies II</a:t>
            </a:r>
            <a:endParaRPr lang="de-DE"/>
          </a:p>
        </p:txBody>
      </p:sp>
      <p:sp>
        <p:nvSpPr>
          <p:cNvPr id="7" name="Slide Number Placeholder 6"/>
          <p:cNvSpPr>
            <a:spLocks noGrp="1"/>
          </p:cNvSpPr>
          <p:nvPr>
            <p:ph type="sldNum" sz="quarter" idx="12"/>
          </p:nvPr>
        </p:nvSpPr>
        <p:spPr/>
        <p:txBody>
          <a:bodyPr/>
          <a:lstStyle/>
          <a:p>
            <a:pPr>
              <a:defRPr/>
            </a:pPr>
            <a:fld id="{48F989B4-DDA0-4682-B089-11AB26A50E43}" type="slidenum">
              <a:rPr lang="de-DE" altLang="de-DE" smtClean="0"/>
              <a:pPr>
                <a:defRPr/>
              </a:pPr>
              <a:t>77</a:t>
            </a:fld>
            <a:endParaRPr lang="de-DE" altLang="de-DE"/>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defRPr/>
            </a:pPr>
            <a:r>
              <a:rPr lang="en-AU" altLang="de-DE" sz="2400" dirty="0" err="1">
                <a:solidFill>
                  <a:srgbClr val="333333"/>
                </a:solidFill>
                <a:latin typeface="Calibri Light"/>
                <a:ea typeface="MS PGothic" panose="020B0600070205080204" pitchFamily="34" charset="-128"/>
              </a:rPr>
              <a:t>Veel</a:t>
            </a:r>
            <a:r>
              <a:rPr lang="en-AU" altLang="de-DE" sz="2400" dirty="0">
                <a:solidFill>
                  <a:srgbClr val="333333"/>
                </a:solidFill>
                <a:latin typeface="Calibri Light"/>
                <a:ea typeface="MS PGothic" panose="020B0600070205080204" pitchFamily="34" charset="-128"/>
              </a:rPr>
              <a:t> (maar </a:t>
            </a:r>
            <a:r>
              <a:rPr lang="en-AU" altLang="de-DE" sz="2400" dirty="0" err="1">
                <a:solidFill>
                  <a:srgbClr val="333333"/>
                </a:solidFill>
                <a:latin typeface="Calibri Light"/>
                <a:ea typeface="MS PGothic" panose="020B0600070205080204" pitchFamily="34" charset="-128"/>
              </a:rPr>
              <a:t>niet</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alle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mensen</a:t>
            </a:r>
            <a:r>
              <a:rPr lang="en-AU" altLang="de-DE" sz="2400" dirty="0">
                <a:solidFill>
                  <a:srgbClr val="333333"/>
                </a:solidFill>
                <a:latin typeface="Calibri Light"/>
                <a:ea typeface="MS PGothic" panose="020B0600070205080204" pitchFamily="34" charset="-128"/>
              </a:rPr>
              <a:t> met </a:t>
            </a:r>
            <a:r>
              <a:rPr lang="en-AU" altLang="de-DE" sz="2400" dirty="0" err="1">
                <a:solidFill>
                  <a:srgbClr val="333333"/>
                </a:solidFill>
                <a:latin typeface="Calibri Light"/>
                <a:ea typeface="MS PGothic" panose="020B0600070205080204" pitchFamily="34" charset="-128"/>
              </a:rPr>
              <a:t>een</a:t>
            </a:r>
            <a:r>
              <a:rPr lang="en-AU" altLang="de-DE" sz="2400" dirty="0">
                <a:solidFill>
                  <a:srgbClr val="333333"/>
                </a:solidFill>
                <a:latin typeface="Calibri Light"/>
                <a:ea typeface="MS PGothic" panose="020B0600070205080204" pitchFamily="34" charset="-128"/>
              </a:rPr>
              <a:t> </a:t>
            </a:r>
            <a:r>
              <a:rPr lang="en-AU" altLang="de-DE" sz="2400" u="sng" dirty="0" err="1">
                <a:solidFill>
                  <a:srgbClr val="333333"/>
                </a:solidFill>
                <a:latin typeface="Calibri Light"/>
                <a:ea typeface="MS PGothic" panose="020B0600070205080204" pitchFamily="34" charset="-128"/>
              </a:rPr>
              <a:t>psychotische</a:t>
            </a:r>
            <a:r>
              <a:rPr lang="en-AU" altLang="de-DE" sz="2400" u="sng" dirty="0">
                <a:solidFill>
                  <a:srgbClr val="333333"/>
                </a:solidFill>
                <a:latin typeface="Calibri Light"/>
                <a:ea typeface="MS PGothic" panose="020B0600070205080204" pitchFamily="34" charset="-128"/>
              </a:rPr>
              <a:t> </a:t>
            </a:r>
            <a:r>
              <a:rPr lang="en-AU" altLang="de-DE" sz="2400" u="sng" dirty="0" err="1">
                <a:solidFill>
                  <a:srgbClr val="333333"/>
                </a:solidFill>
                <a:latin typeface="Calibri Light"/>
                <a:ea typeface="MS PGothic" panose="020B0600070205080204" pitchFamily="34" charset="-128"/>
              </a:rPr>
              <a:t>kwetsbaarheid</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hebben</a:t>
            </a:r>
            <a:r>
              <a:rPr lang="en-AU" altLang="de-DE" sz="2400" dirty="0">
                <a:solidFill>
                  <a:srgbClr val="333333"/>
                </a:solidFill>
                <a:latin typeface="Calibri Light"/>
                <a:ea typeface="MS PGothic" panose="020B0600070205080204" pitchFamily="34" charset="-128"/>
              </a:rPr>
              <a:t> de </a:t>
            </a:r>
            <a:r>
              <a:rPr lang="en-AU" altLang="de-DE" sz="2400" dirty="0" err="1">
                <a:solidFill>
                  <a:srgbClr val="333333"/>
                </a:solidFill>
                <a:latin typeface="Calibri Light"/>
                <a:ea typeface="MS PGothic" panose="020B0600070205080204" pitchFamily="34" charset="-128"/>
              </a:rPr>
              <a:t>neiging</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snel</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conclusies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trekken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en</a:t>
            </a:r>
            <a:r>
              <a:rPr lang="en-AU" altLang="de-DE" sz="2400" dirty="0">
                <a:solidFill>
                  <a:srgbClr val="333333"/>
                </a:solidFill>
                <a:latin typeface="Calibri Light"/>
                <a:ea typeface="MS PGothic" panose="020B0600070205080204" pitchFamily="34" charset="-128"/>
              </a:rPr>
              <a:t> extreme </a:t>
            </a:r>
            <a:r>
              <a:rPr lang="en-AU" altLang="de-DE" sz="2400" dirty="0" err="1">
                <a:solidFill>
                  <a:srgbClr val="333333"/>
                </a:solidFill>
                <a:latin typeface="Calibri Light"/>
                <a:ea typeface="MS PGothic" panose="020B0600070205080204" pitchFamily="34" charset="-128"/>
              </a:rPr>
              <a:t>meningen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vormen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Deze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neiging</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wordt</a:t>
            </a:r>
            <a:r>
              <a:rPr lang="en-AU" altLang="de-DE" sz="2400" dirty="0">
                <a:solidFill>
                  <a:srgbClr val="333333"/>
                </a:solidFill>
                <a:latin typeface="Calibri Light"/>
                <a:ea typeface="MS PGothic" panose="020B0600070205080204" pitchFamily="34" charset="-128"/>
              </a:rPr>
              <a:t> nog </a:t>
            </a:r>
            <a:r>
              <a:rPr lang="en-AU" altLang="de-DE" sz="2400" dirty="0" err="1">
                <a:solidFill>
                  <a:srgbClr val="333333"/>
                </a:solidFill>
                <a:latin typeface="Calibri Light"/>
                <a:ea typeface="MS PGothic" panose="020B0600070205080204" pitchFamily="34" charset="-128"/>
              </a:rPr>
              <a:t>sterker</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als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iemand</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onder</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druk</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staat</a:t>
            </a:r>
            <a:r>
              <a:rPr lang="en-AU" altLang="de-DE" sz="2400" dirty="0">
                <a:solidFill>
                  <a:srgbClr val="333333"/>
                </a:solidFill>
                <a:latin typeface="Calibri Light"/>
                <a:ea typeface="MS PGothic" panose="020B0600070205080204" pitchFamily="34" charset="-128"/>
              </a:rPr>
              <a:t>. Het is </a:t>
            </a:r>
            <a:r>
              <a:rPr lang="en-AU" altLang="de-DE" sz="2400" dirty="0" err="1">
                <a:solidFill>
                  <a:srgbClr val="333333"/>
                </a:solidFill>
                <a:latin typeface="Calibri Light"/>
                <a:ea typeface="MS PGothic" panose="020B0600070205080204" pitchFamily="34" charset="-128"/>
              </a:rPr>
              <a:t>dan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verleidelijk</a:t>
            </a:r>
            <a:r>
              <a:rPr lang="en-AU" altLang="de-DE" sz="2400" dirty="0">
                <a:solidFill>
                  <a:srgbClr val="333333"/>
                </a:solidFill>
                <a:latin typeface="Calibri Light"/>
                <a:ea typeface="MS PGothic" panose="020B0600070205080204" pitchFamily="34" charset="-128"/>
              </a:rPr>
              <a:t> om </a:t>
            </a:r>
            <a:r>
              <a:rPr lang="en-AU" altLang="de-DE" sz="2400" dirty="0" err="1">
                <a:solidFill>
                  <a:srgbClr val="333333"/>
                </a:solidFill>
                <a:latin typeface="Calibri Light"/>
                <a:ea typeface="MS PGothic" panose="020B0600070205080204" pitchFamily="34" charset="-128"/>
              </a:rPr>
              <a:t>naar</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voor</a:t>
            </a:r>
            <a:r>
              <a:rPr lang="en-AU" altLang="de-DE" sz="2400" dirty="0">
                <a:solidFill>
                  <a:srgbClr val="333333"/>
                </a:solidFill>
                <a:latin typeface="Calibri Light"/>
                <a:ea typeface="MS PGothic" panose="020B0600070205080204" pitchFamily="34" charset="-128"/>
              </a:rPr>
              <a:t> de hand </a:t>
            </a:r>
            <a:r>
              <a:rPr lang="en-AU" altLang="de-DE" sz="2400" dirty="0" err="1">
                <a:solidFill>
                  <a:srgbClr val="333333"/>
                </a:solidFill>
                <a:latin typeface="Calibri Light"/>
                <a:ea typeface="MS PGothic" panose="020B0600070205080204" pitchFamily="34" charset="-128"/>
              </a:rPr>
              <a:t>liggende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verklaringen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zoeken</a:t>
            </a:r>
            <a:r>
              <a:rPr lang="en-AU" altLang="de-DE" sz="2400" dirty="0">
                <a:solidFill>
                  <a:srgbClr val="333333"/>
                </a:solidFill>
                <a:latin typeface="Calibri Light"/>
                <a:ea typeface="MS PGothic" panose="020B0600070205080204" pitchFamily="34" charset="-128"/>
              </a:rPr>
              <a:t> of </a:t>
            </a:r>
            <a:r>
              <a:rPr lang="en-AU" altLang="de-DE" sz="2400" dirty="0" err="1">
                <a:solidFill>
                  <a:srgbClr val="333333"/>
                </a:solidFill>
                <a:latin typeface="Calibri Light"/>
                <a:ea typeface="MS PGothic" panose="020B0600070205080204" pitchFamily="34" charset="-128"/>
              </a:rPr>
              <a:t>iemand</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anders</a:t>
            </a:r>
            <a:r>
              <a:rPr lang="en-AU" altLang="de-DE" sz="2400" dirty="0">
                <a:solidFill>
                  <a:srgbClr val="333333"/>
                </a:solidFill>
                <a:latin typeface="Calibri Light"/>
                <a:ea typeface="MS PGothic" panose="020B0600070205080204" pitchFamily="34" charset="-128"/>
              </a:rPr>
              <a:t> de </a:t>
            </a:r>
            <a:r>
              <a:rPr lang="en-AU" altLang="de-DE" sz="2400" dirty="0" err="1">
                <a:solidFill>
                  <a:srgbClr val="333333"/>
                </a:solidFill>
                <a:latin typeface="Calibri Light"/>
                <a:ea typeface="MS PGothic" panose="020B0600070205080204" pitchFamily="34" charset="-128"/>
              </a:rPr>
              <a:t>schuld</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geven</a:t>
            </a:r>
            <a:r>
              <a:rPr lang="en-AU" altLang="de-DE" sz="2400" dirty="0">
                <a:solidFill>
                  <a:srgbClr val="333333"/>
                </a:solidFill>
                <a:latin typeface="Calibri Light"/>
                <a:ea typeface="MS PGothic" panose="020B0600070205080204" pitchFamily="34" charset="-128"/>
              </a:rPr>
              <a:t>.</a:t>
            </a:r>
          </a:p>
          <a:p>
            <a:pPr lvl="0" defTabSz="914400" fontAlgn="base">
              <a:lnSpc>
                <a:spcPct val="100000"/>
              </a:lnSpc>
              <a:spcBef>
                <a:spcPts val="1200"/>
              </a:spcBef>
              <a:defRPr/>
            </a:pPr>
            <a:r>
              <a:rPr lang="en-AU" altLang="de-DE" sz="2000" dirty="0" err="1">
                <a:solidFill>
                  <a:srgbClr val="004992"/>
                </a:solidFill>
                <a:latin typeface="Calibri Light"/>
                <a:ea typeface="MS PGothic" panose="020B0600070205080204" pitchFamily="34" charset="-128"/>
              </a:rPr>
              <a:t>Voorbeeld</a:t>
            </a:r>
            <a:r>
              <a:rPr lang="en-AU" altLang="de-DE" sz="2000" dirty="0">
                <a:solidFill>
                  <a:srgbClr val="004992"/>
                </a:solidFill>
                <a:latin typeface="Calibri Light"/>
                <a:ea typeface="MS PGothic" panose="020B0600070205080204" pitchFamily="34" charset="-128"/>
              </a:rPr>
              <a:t>:</a:t>
            </a:r>
            <a:r>
              <a:rPr lang="en-AU" altLang="de-DE" sz="2000" dirty="0">
                <a:solidFill>
                  <a:srgbClr val="333333"/>
                </a:solidFill>
                <a:latin typeface="Calibri Light"/>
                <a:ea typeface="MS PGothic" panose="020B0600070205080204" pitchFamily="34" charset="-128"/>
              </a:rPr>
              <a:t> Janine </a:t>
            </a:r>
            <a:r>
              <a:rPr lang="en-AU" altLang="de-DE" sz="2000" dirty="0" err="1">
                <a:solidFill>
                  <a:srgbClr val="333333"/>
                </a:solidFill>
                <a:latin typeface="Calibri Light"/>
                <a:ea typeface="MS PGothic" panose="020B0600070205080204" pitchFamily="34" charset="-128"/>
              </a:rPr>
              <a:t>beweert</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dat</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haar</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dokter</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eigenlijk</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haar</a:t>
            </a:r>
            <a:r>
              <a:rPr lang="en-AU" altLang="de-DE" sz="2000" dirty="0">
                <a:solidFill>
                  <a:srgbClr val="333333"/>
                </a:solidFill>
                <a:latin typeface="Calibri Light"/>
                <a:ea typeface="MS PGothic" panose="020B0600070205080204" pitchFamily="34" charset="-128"/>
              </a:rPr>
              <a:t> ex-</a:t>
            </a:r>
            <a:r>
              <a:rPr lang="en-AU" altLang="de-DE" sz="2000" dirty="0" err="1">
                <a:solidFill>
                  <a:srgbClr val="333333"/>
                </a:solidFill>
                <a:latin typeface="Calibri Light"/>
                <a:ea typeface="MS PGothic" panose="020B0600070205080204" pitchFamily="34" charset="-128"/>
              </a:rPr>
              <a:t>vriendje</a:t>
            </a:r>
            <a:r>
              <a:rPr lang="en-AU" altLang="de-DE" sz="2000" dirty="0">
                <a:solidFill>
                  <a:srgbClr val="333333"/>
                </a:solidFill>
                <a:latin typeface="Calibri Light"/>
                <a:ea typeface="MS PGothic" panose="020B0600070205080204" pitchFamily="34" charset="-128"/>
              </a:rPr>
              <a:t> is die </a:t>
            </a:r>
            <a:r>
              <a:rPr lang="en-AU" altLang="de-DE" sz="2000" dirty="0" err="1">
                <a:solidFill>
                  <a:srgbClr val="333333"/>
                </a:solidFill>
                <a:latin typeface="Calibri Light"/>
                <a:ea typeface="MS PGothic" panose="020B0600070205080204" pitchFamily="34" charset="-128"/>
              </a:rPr>
              <a:t>onder</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een</a:t>
            </a:r>
            <a:r>
              <a:rPr lang="en-AU" altLang="de-DE" sz="2000" dirty="0">
                <a:solidFill>
                  <a:srgbClr val="333333"/>
                </a:solidFill>
                <a:latin typeface="Calibri Light"/>
                <a:ea typeface="MS PGothic" panose="020B0600070205080204" pitchFamily="34" charset="-128"/>
              </a:rPr>
              <a:t> valse </a:t>
            </a:r>
            <a:r>
              <a:rPr lang="en-AU" altLang="de-DE" sz="2000" dirty="0" err="1">
                <a:solidFill>
                  <a:srgbClr val="333333"/>
                </a:solidFill>
                <a:latin typeface="Calibri Light"/>
                <a:ea typeface="MS PGothic" panose="020B0600070205080204" pitchFamily="34" charset="-128"/>
              </a:rPr>
              <a:t>identiteit</a:t>
            </a:r>
            <a:r>
              <a:rPr lang="en-AU" altLang="de-DE" sz="2000" dirty="0">
                <a:solidFill>
                  <a:srgbClr val="333333"/>
                </a:solidFill>
                <a:latin typeface="Calibri Light"/>
                <a:ea typeface="MS PGothic" panose="020B0600070205080204" pitchFamily="34" charset="-128"/>
              </a:rPr>
              <a:t> al </a:t>
            </a:r>
            <a:r>
              <a:rPr lang="en-AU" altLang="de-DE" sz="2000" dirty="0" err="1">
                <a:solidFill>
                  <a:srgbClr val="333333"/>
                </a:solidFill>
                <a:latin typeface="Calibri Light"/>
                <a:ea typeface="MS PGothic" panose="020B0600070205080204" pitchFamily="34" charset="-128"/>
              </a:rPr>
              <a:t>jaren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achter</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haar</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aanzit</a:t>
            </a:r>
            <a:r>
              <a:rPr lang="en-AU" altLang="de-DE" sz="2000" dirty="0">
                <a:solidFill>
                  <a:srgbClr val="333333"/>
                </a:solidFill>
                <a:latin typeface="Calibri Light"/>
                <a:ea typeface="MS PGothic" panose="020B0600070205080204" pitchFamily="34" charset="-128"/>
              </a:rPr>
              <a:t>.</a:t>
            </a:r>
          </a:p>
          <a:p>
            <a:pPr lvl="0" defTabSz="914400" fontAlgn="base">
              <a:lnSpc>
                <a:spcPct val="100000"/>
              </a:lnSpc>
              <a:spcBef>
                <a:spcPts val="1200"/>
              </a:spcBef>
              <a:defRPr/>
            </a:pPr>
            <a:r>
              <a:rPr lang="en-AU" altLang="de-DE" sz="2000" dirty="0" err="1">
                <a:solidFill>
                  <a:srgbClr val="004992"/>
                </a:solidFill>
                <a:latin typeface="Calibri Light"/>
                <a:ea typeface="MS PGothic" panose="020B0600070205080204" pitchFamily="34" charset="-128"/>
              </a:rPr>
              <a:t>Achtergrond</a:t>
            </a:r>
            <a:r>
              <a:rPr lang="en-AU" altLang="de-DE" sz="2000" dirty="0">
                <a:solidFill>
                  <a:srgbClr val="004992"/>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Beide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mannen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komen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uit</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hetzelfde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dorp</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hebben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dezelfde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voornaam</a:t>
            </a:r>
            <a:r>
              <a:rPr lang="en-AU" altLang="de-DE" sz="2000" dirty="0">
                <a:solidFill>
                  <a:srgbClr val="333333"/>
                </a:solidFill>
                <a:latin typeface="Calibri Light"/>
                <a:ea typeface="MS PGothic" panose="020B0600070205080204" pitchFamily="34" charset="-128"/>
              </a:rPr>
              <a:t>.</a:t>
            </a:r>
          </a:p>
          <a:p>
            <a:pPr lvl="0" defTabSz="914400" fontAlgn="base">
              <a:lnSpc>
                <a:spcPct val="100000"/>
              </a:lnSpc>
              <a:spcBef>
                <a:spcPts val="1200"/>
              </a:spcBef>
              <a:defRPr/>
            </a:pPr>
            <a:r>
              <a:rPr lang="en-AU" altLang="de-DE" sz="2000" dirty="0">
                <a:solidFill>
                  <a:srgbClr val="004992"/>
                </a:solidFill>
                <a:latin typeface="Calibri Light"/>
                <a:ea typeface="MS PGothic" panose="020B0600070205080204" pitchFamily="34" charset="-128"/>
              </a:rPr>
              <a:t>Maar: </a:t>
            </a:r>
            <a:r>
              <a:rPr lang="en-AU" altLang="de-DE" sz="2000" dirty="0" err="1">
                <a:solidFill>
                  <a:srgbClr val="333333"/>
                </a:solidFill>
                <a:latin typeface="Calibri Light"/>
                <a:ea typeface="MS PGothic" panose="020B0600070205080204" pitchFamily="34" charset="-128"/>
              </a:rPr>
              <a:t>Dit</a:t>
            </a:r>
            <a:r>
              <a:rPr lang="en-AU" altLang="de-DE" sz="2000" dirty="0">
                <a:solidFill>
                  <a:srgbClr val="333333"/>
                </a:solidFill>
                <a:latin typeface="Calibri Light"/>
                <a:ea typeface="MS PGothic" panose="020B0600070205080204" pitchFamily="34" charset="-128"/>
              </a:rPr>
              <a:t> is toe </a:t>
            </a:r>
            <a:r>
              <a:rPr lang="en-AU" altLang="de-DE" sz="2000" dirty="0" err="1">
                <a:solidFill>
                  <a:srgbClr val="333333"/>
                </a:solidFill>
                <a:latin typeface="Calibri Light"/>
                <a:ea typeface="MS PGothic" panose="020B0600070205080204" pitchFamily="34" charset="-128"/>
              </a:rPr>
              <a:t>te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schrijven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aan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toeval</a:t>
            </a:r>
            <a:r>
              <a:rPr lang="en-AU" altLang="de-DE" sz="2000" dirty="0">
                <a:solidFill>
                  <a:srgbClr val="333333"/>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nl-NL"/>
              <a:t>Metacognitieve Training 7 - Overhaaste conclusies II</a:t>
            </a:r>
            <a:endParaRPr lang="de-DE"/>
          </a:p>
        </p:txBody>
      </p:sp>
      <p:sp>
        <p:nvSpPr>
          <p:cNvPr id="7" name="Slide Number Placeholder 6"/>
          <p:cNvSpPr>
            <a:spLocks noGrp="1"/>
          </p:cNvSpPr>
          <p:nvPr>
            <p:ph type="sldNum" sz="quarter" idx="12"/>
          </p:nvPr>
        </p:nvSpPr>
        <p:spPr/>
        <p:txBody>
          <a:bodyPr/>
          <a:lstStyle/>
          <a:p>
            <a:pPr>
              <a:defRPr/>
            </a:pPr>
            <a:fld id="{48F989B4-DDA0-4682-B089-11AB26A50E43}" type="slidenum">
              <a:rPr lang="de-DE" altLang="de-DE" smtClean="0"/>
              <a:pPr>
                <a:defRPr/>
              </a:pPr>
              <a:t>78</a:t>
            </a:fld>
            <a:endParaRPr lang="de-DE" altLang="de-DE"/>
          </a:p>
        </p:txBody>
      </p:sp>
    </p:spTree>
    <p:extLst>
      <p:ext uri="{BB962C8B-B14F-4D97-AF65-F5344CB8AC3E}">
        <p14:creationId xmlns:p14="http://schemas.microsoft.com/office/powerpoint/2010/main" val="216033586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defRPr/>
            </a:pPr>
            <a:r>
              <a:rPr lang="en-AU" altLang="de-DE" sz="2400" dirty="0" err="1">
                <a:solidFill>
                  <a:srgbClr val="333333"/>
                </a:solidFill>
                <a:latin typeface="Calibri Light"/>
                <a:ea typeface="MS PGothic" panose="020B0600070205080204" pitchFamily="34" charset="-128"/>
              </a:rPr>
              <a:t>Veel</a:t>
            </a:r>
            <a:r>
              <a:rPr lang="en-AU" altLang="de-DE" sz="2400" dirty="0">
                <a:solidFill>
                  <a:srgbClr val="333333"/>
                </a:solidFill>
                <a:latin typeface="Calibri Light"/>
                <a:ea typeface="MS PGothic" panose="020B0600070205080204" pitchFamily="34" charset="-128"/>
              </a:rPr>
              <a:t> (maar </a:t>
            </a:r>
            <a:r>
              <a:rPr lang="en-AU" altLang="de-DE" sz="2400" dirty="0" err="1">
                <a:solidFill>
                  <a:srgbClr val="333333"/>
                </a:solidFill>
                <a:latin typeface="Calibri Light"/>
                <a:ea typeface="MS PGothic" panose="020B0600070205080204" pitchFamily="34" charset="-128"/>
              </a:rPr>
              <a:t>niet</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alle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mensen</a:t>
            </a:r>
            <a:r>
              <a:rPr lang="en-AU" altLang="de-DE" sz="2400" dirty="0">
                <a:solidFill>
                  <a:srgbClr val="333333"/>
                </a:solidFill>
                <a:latin typeface="Calibri Light"/>
                <a:ea typeface="MS PGothic" panose="020B0600070205080204" pitchFamily="34" charset="-128"/>
              </a:rPr>
              <a:t> met </a:t>
            </a:r>
            <a:r>
              <a:rPr lang="en-AU" altLang="de-DE" sz="2400" dirty="0" err="1">
                <a:solidFill>
                  <a:srgbClr val="333333"/>
                </a:solidFill>
                <a:latin typeface="Calibri Light"/>
                <a:ea typeface="MS PGothic" panose="020B0600070205080204" pitchFamily="34" charset="-128"/>
              </a:rPr>
              <a:t>een</a:t>
            </a:r>
            <a:r>
              <a:rPr lang="en-AU" altLang="de-DE" sz="2400" dirty="0">
                <a:solidFill>
                  <a:srgbClr val="333333"/>
                </a:solidFill>
                <a:latin typeface="Calibri Light"/>
                <a:ea typeface="MS PGothic" panose="020B0600070205080204" pitchFamily="34" charset="-128"/>
              </a:rPr>
              <a:t> </a:t>
            </a:r>
            <a:r>
              <a:rPr lang="en-AU" altLang="de-DE" sz="2400" u="sng" dirty="0" err="1">
                <a:solidFill>
                  <a:srgbClr val="333333"/>
                </a:solidFill>
                <a:latin typeface="Calibri Light"/>
                <a:ea typeface="MS PGothic" panose="020B0600070205080204" pitchFamily="34" charset="-128"/>
              </a:rPr>
              <a:t>psychotische</a:t>
            </a:r>
            <a:r>
              <a:rPr lang="en-AU" altLang="de-DE" sz="2400" u="sng" dirty="0">
                <a:solidFill>
                  <a:srgbClr val="333333"/>
                </a:solidFill>
                <a:latin typeface="Calibri Light"/>
                <a:ea typeface="MS PGothic" panose="020B0600070205080204" pitchFamily="34" charset="-128"/>
              </a:rPr>
              <a:t> </a:t>
            </a:r>
            <a:r>
              <a:rPr lang="en-AU" altLang="de-DE" sz="2400" u="sng" dirty="0" err="1">
                <a:solidFill>
                  <a:srgbClr val="333333"/>
                </a:solidFill>
                <a:latin typeface="Calibri Light"/>
                <a:ea typeface="MS PGothic" panose="020B0600070205080204" pitchFamily="34" charset="-128"/>
              </a:rPr>
              <a:t>kwetsbaarheid</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hebben</a:t>
            </a:r>
            <a:r>
              <a:rPr lang="en-AU" altLang="de-DE" sz="2400" dirty="0">
                <a:solidFill>
                  <a:srgbClr val="333333"/>
                </a:solidFill>
                <a:latin typeface="Calibri Light"/>
                <a:ea typeface="MS PGothic" panose="020B0600070205080204" pitchFamily="34" charset="-128"/>
              </a:rPr>
              <a:t> de </a:t>
            </a:r>
            <a:r>
              <a:rPr lang="en-AU" altLang="de-DE" sz="2400" dirty="0" err="1">
                <a:solidFill>
                  <a:srgbClr val="333333"/>
                </a:solidFill>
                <a:latin typeface="Calibri Light"/>
                <a:ea typeface="MS PGothic" panose="020B0600070205080204" pitchFamily="34" charset="-128"/>
              </a:rPr>
              <a:t>neiging</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snel</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conclusies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trekken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en</a:t>
            </a:r>
            <a:r>
              <a:rPr lang="en-AU" altLang="de-DE" sz="2400" dirty="0">
                <a:solidFill>
                  <a:srgbClr val="333333"/>
                </a:solidFill>
                <a:latin typeface="Calibri Light"/>
                <a:ea typeface="MS PGothic" panose="020B0600070205080204" pitchFamily="34" charset="-128"/>
              </a:rPr>
              <a:t> extreme </a:t>
            </a:r>
            <a:r>
              <a:rPr lang="en-AU" altLang="de-DE" sz="2400" dirty="0" err="1">
                <a:solidFill>
                  <a:srgbClr val="333333"/>
                </a:solidFill>
                <a:latin typeface="Calibri Light"/>
                <a:ea typeface="MS PGothic" panose="020B0600070205080204" pitchFamily="34" charset="-128"/>
              </a:rPr>
              <a:t>meningen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vormen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Deze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neiging</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wordt</a:t>
            </a:r>
            <a:r>
              <a:rPr lang="en-AU" altLang="de-DE" sz="2400" dirty="0">
                <a:solidFill>
                  <a:srgbClr val="333333"/>
                </a:solidFill>
                <a:latin typeface="Calibri Light"/>
                <a:ea typeface="MS PGothic" panose="020B0600070205080204" pitchFamily="34" charset="-128"/>
              </a:rPr>
              <a:t> nog </a:t>
            </a:r>
            <a:r>
              <a:rPr lang="en-AU" altLang="de-DE" sz="2400" dirty="0" err="1">
                <a:solidFill>
                  <a:srgbClr val="333333"/>
                </a:solidFill>
                <a:latin typeface="Calibri Light"/>
                <a:ea typeface="MS PGothic" panose="020B0600070205080204" pitchFamily="34" charset="-128"/>
              </a:rPr>
              <a:t>sterker</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als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iemand</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onder</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druk</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staat</a:t>
            </a:r>
            <a:r>
              <a:rPr lang="en-AU" altLang="de-DE" sz="2400" dirty="0">
                <a:solidFill>
                  <a:srgbClr val="333333"/>
                </a:solidFill>
                <a:latin typeface="Calibri Light"/>
                <a:ea typeface="MS PGothic" panose="020B0600070205080204" pitchFamily="34" charset="-128"/>
              </a:rPr>
              <a:t>. Het is </a:t>
            </a:r>
            <a:r>
              <a:rPr lang="en-AU" altLang="de-DE" sz="2400" dirty="0" err="1">
                <a:solidFill>
                  <a:srgbClr val="333333"/>
                </a:solidFill>
                <a:latin typeface="Calibri Light"/>
                <a:ea typeface="MS PGothic" panose="020B0600070205080204" pitchFamily="34" charset="-128"/>
              </a:rPr>
              <a:t>dan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verleidelijk</a:t>
            </a:r>
            <a:r>
              <a:rPr lang="en-AU" altLang="de-DE" sz="2400" dirty="0">
                <a:solidFill>
                  <a:srgbClr val="333333"/>
                </a:solidFill>
                <a:latin typeface="Calibri Light"/>
                <a:ea typeface="MS PGothic" panose="020B0600070205080204" pitchFamily="34" charset="-128"/>
              </a:rPr>
              <a:t> om </a:t>
            </a:r>
            <a:r>
              <a:rPr lang="en-AU" altLang="de-DE" sz="2400" dirty="0" err="1">
                <a:solidFill>
                  <a:srgbClr val="333333"/>
                </a:solidFill>
                <a:latin typeface="Calibri Light"/>
                <a:ea typeface="MS PGothic" panose="020B0600070205080204" pitchFamily="34" charset="-128"/>
              </a:rPr>
              <a:t>naar</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voor</a:t>
            </a:r>
            <a:r>
              <a:rPr lang="en-AU" altLang="de-DE" sz="2400" dirty="0">
                <a:solidFill>
                  <a:srgbClr val="333333"/>
                </a:solidFill>
                <a:latin typeface="Calibri Light"/>
                <a:ea typeface="MS PGothic" panose="020B0600070205080204" pitchFamily="34" charset="-128"/>
              </a:rPr>
              <a:t> de hand </a:t>
            </a:r>
            <a:r>
              <a:rPr lang="en-AU" altLang="de-DE" sz="2400" dirty="0" err="1">
                <a:solidFill>
                  <a:srgbClr val="333333"/>
                </a:solidFill>
                <a:latin typeface="Calibri Light"/>
                <a:ea typeface="MS PGothic" panose="020B0600070205080204" pitchFamily="34" charset="-128"/>
              </a:rPr>
              <a:t>liggende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verklaringen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zoeken</a:t>
            </a:r>
            <a:r>
              <a:rPr lang="en-AU" altLang="de-DE" sz="2400" dirty="0">
                <a:solidFill>
                  <a:srgbClr val="333333"/>
                </a:solidFill>
                <a:latin typeface="Calibri Light"/>
                <a:ea typeface="MS PGothic" panose="020B0600070205080204" pitchFamily="34" charset="-128"/>
              </a:rPr>
              <a:t> of </a:t>
            </a:r>
            <a:r>
              <a:rPr lang="en-AU" altLang="de-DE" sz="2400" dirty="0" err="1">
                <a:solidFill>
                  <a:srgbClr val="333333"/>
                </a:solidFill>
                <a:latin typeface="Calibri Light"/>
                <a:ea typeface="MS PGothic" panose="020B0600070205080204" pitchFamily="34" charset="-128"/>
              </a:rPr>
              <a:t>iemand</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anders</a:t>
            </a:r>
            <a:r>
              <a:rPr lang="en-AU" altLang="de-DE" sz="2400" dirty="0">
                <a:solidFill>
                  <a:srgbClr val="333333"/>
                </a:solidFill>
                <a:latin typeface="Calibri Light"/>
                <a:ea typeface="MS PGothic" panose="020B0600070205080204" pitchFamily="34" charset="-128"/>
              </a:rPr>
              <a:t> de </a:t>
            </a:r>
            <a:r>
              <a:rPr lang="en-AU" altLang="de-DE" sz="2400" dirty="0" err="1">
                <a:solidFill>
                  <a:srgbClr val="333333"/>
                </a:solidFill>
                <a:latin typeface="Calibri Light"/>
                <a:ea typeface="MS PGothic" panose="020B0600070205080204" pitchFamily="34" charset="-128"/>
              </a:rPr>
              <a:t>schuld</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geven</a:t>
            </a:r>
            <a:r>
              <a:rPr lang="en-AU" altLang="de-DE" sz="2400" dirty="0">
                <a:solidFill>
                  <a:srgbClr val="333333"/>
                </a:solidFill>
                <a:latin typeface="Calibri Light"/>
                <a:ea typeface="MS PGothic" panose="020B0600070205080204" pitchFamily="34" charset="-128"/>
              </a:rPr>
              <a:t>.</a:t>
            </a:r>
          </a:p>
          <a:p>
            <a:pPr lvl="0" defTabSz="914400" fontAlgn="base">
              <a:lnSpc>
                <a:spcPct val="100000"/>
              </a:lnSpc>
              <a:spcBef>
                <a:spcPts val="1200"/>
              </a:spcBef>
              <a:defRPr/>
            </a:pPr>
            <a:r>
              <a:rPr lang="en-AU" altLang="de-DE" sz="2000" dirty="0" err="1">
                <a:solidFill>
                  <a:srgbClr val="004992"/>
                </a:solidFill>
                <a:latin typeface="Calibri Light"/>
                <a:ea typeface="MS PGothic" panose="020B0600070205080204" pitchFamily="34" charset="-128"/>
              </a:rPr>
              <a:t>Voorbeeld</a:t>
            </a:r>
            <a:r>
              <a:rPr lang="en-AU" altLang="de-DE" sz="2000" dirty="0">
                <a:solidFill>
                  <a:srgbClr val="004992"/>
                </a:solidFill>
                <a:latin typeface="Calibri Light"/>
                <a:ea typeface="MS PGothic" panose="020B0600070205080204" pitchFamily="34" charset="-128"/>
              </a:rPr>
              <a:t>:</a:t>
            </a:r>
            <a:r>
              <a:rPr lang="en-AU" altLang="de-DE" sz="2000" dirty="0">
                <a:solidFill>
                  <a:srgbClr val="333333"/>
                </a:solidFill>
                <a:latin typeface="Calibri Light"/>
                <a:ea typeface="MS PGothic" panose="020B0600070205080204" pitchFamily="34" charset="-128"/>
              </a:rPr>
              <a:t> Janine </a:t>
            </a:r>
            <a:r>
              <a:rPr lang="en-AU" altLang="de-DE" sz="2000" dirty="0" err="1">
                <a:solidFill>
                  <a:srgbClr val="333333"/>
                </a:solidFill>
                <a:latin typeface="Calibri Light"/>
                <a:ea typeface="MS PGothic" panose="020B0600070205080204" pitchFamily="34" charset="-128"/>
              </a:rPr>
              <a:t>beweert</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dat</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haar</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dokter</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eigenlijk</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haar</a:t>
            </a:r>
            <a:r>
              <a:rPr lang="en-AU" altLang="de-DE" sz="2000" dirty="0">
                <a:solidFill>
                  <a:srgbClr val="333333"/>
                </a:solidFill>
                <a:latin typeface="Calibri Light"/>
                <a:ea typeface="MS PGothic" panose="020B0600070205080204" pitchFamily="34" charset="-128"/>
              </a:rPr>
              <a:t> ex-</a:t>
            </a:r>
            <a:r>
              <a:rPr lang="en-AU" altLang="de-DE" sz="2000" dirty="0" err="1">
                <a:solidFill>
                  <a:srgbClr val="333333"/>
                </a:solidFill>
                <a:latin typeface="Calibri Light"/>
                <a:ea typeface="MS PGothic" panose="020B0600070205080204" pitchFamily="34" charset="-128"/>
              </a:rPr>
              <a:t>vriendje</a:t>
            </a:r>
            <a:r>
              <a:rPr lang="en-AU" altLang="de-DE" sz="2000" dirty="0">
                <a:solidFill>
                  <a:srgbClr val="333333"/>
                </a:solidFill>
                <a:latin typeface="Calibri Light"/>
                <a:ea typeface="MS PGothic" panose="020B0600070205080204" pitchFamily="34" charset="-128"/>
              </a:rPr>
              <a:t> is die </a:t>
            </a:r>
            <a:r>
              <a:rPr lang="en-AU" altLang="de-DE" sz="2000" dirty="0" err="1">
                <a:solidFill>
                  <a:srgbClr val="333333"/>
                </a:solidFill>
                <a:latin typeface="Calibri Light"/>
                <a:ea typeface="MS PGothic" panose="020B0600070205080204" pitchFamily="34" charset="-128"/>
              </a:rPr>
              <a:t>onder</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een</a:t>
            </a:r>
            <a:r>
              <a:rPr lang="en-AU" altLang="de-DE" sz="2000" dirty="0">
                <a:solidFill>
                  <a:srgbClr val="333333"/>
                </a:solidFill>
                <a:latin typeface="Calibri Light"/>
                <a:ea typeface="MS PGothic" panose="020B0600070205080204" pitchFamily="34" charset="-128"/>
              </a:rPr>
              <a:t> valse </a:t>
            </a:r>
            <a:r>
              <a:rPr lang="en-AU" altLang="de-DE" sz="2000" dirty="0" err="1">
                <a:solidFill>
                  <a:srgbClr val="333333"/>
                </a:solidFill>
                <a:latin typeface="Calibri Light"/>
                <a:ea typeface="MS PGothic" panose="020B0600070205080204" pitchFamily="34" charset="-128"/>
              </a:rPr>
              <a:t>identiteit</a:t>
            </a:r>
            <a:r>
              <a:rPr lang="en-AU" altLang="de-DE" sz="2000" dirty="0">
                <a:solidFill>
                  <a:srgbClr val="333333"/>
                </a:solidFill>
                <a:latin typeface="Calibri Light"/>
                <a:ea typeface="MS PGothic" panose="020B0600070205080204" pitchFamily="34" charset="-128"/>
              </a:rPr>
              <a:t> al </a:t>
            </a:r>
            <a:r>
              <a:rPr lang="en-AU" altLang="de-DE" sz="2000" dirty="0" err="1">
                <a:solidFill>
                  <a:srgbClr val="333333"/>
                </a:solidFill>
                <a:latin typeface="Calibri Light"/>
                <a:ea typeface="MS PGothic" panose="020B0600070205080204" pitchFamily="34" charset="-128"/>
              </a:rPr>
              <a:t>jaren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achter</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haar</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aanzit</a:t>
            </a:r>
            <a:r>
              <a:rPr lang="en-AU" altLang="de-DE" sz="2000" dirty="0">
                <a:solidFill>
                  <a:srgbClr val="333333"/>
                </a:solidFill>
                <a:latin typeface="Calibri Light"/>
                <a:ea typeface="MS PGothic" panose="020B0600070205080204" pitchFamily="34" charset="-128"/>
              </a:rPr>
              <a:t>.</a:t>
            </a:r>
          </a:p>
          <a:p>
            <a:pPr lvl="0" defTabSz="914400" fontAlgn="base">
              <a:lnSpc>
                <a:spcPct val="100000"/>
              </a:lnSpc>
              <a:spcBef>
                <a:spcPts val="1200"/>
              </a:spcBef>
              <a:defRPr/>
            </a:pPr>
            <a:r>
              <a:rPr lang="en-AU" altLang="de-DE" sz="2000" dirty="0" err="1">
                <a:solidFill>
                  <a:srgbClr val="004992"/>
                </a:solidFill>
                <a:latin typeface="Calibri Light"/>
                <a:ea typeface="MS PGothic" panose="020B0600070205080204" pitchFamily="34" charset="-128"/>
              </a:rPr>
              <a:t>Achtergrond</a:t>
            </a:r>
            <a:r>
              <a:rPr lang="en-AU" altLang="de-DE" sz="2000" dirty="0">
                <a:solidFill>
                  <a:srgbClr val="004992"/>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Beide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mannen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komen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uit</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hetzelfde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dorp</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hebben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dezelfde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voornaam</a:t>
            </a:r>
            <a:r>
              <a:rPr lang="en-AU" altLang="de-DE" sz="2000" dirty="0">
                <a:solidFill>
                  <a:srgbClr val="333333"/>
                </a:solidFill>
                <a:latin typeface="Calibri Light"/>
                <a:ea typeface="MS PGothic" panose="020B0600070205080204" pitchFamily="34" charset="-128"/>
              </a:rPr>
              <a:t>.</a:t>
            </a:r>
          </a:p>
          <a:p>
            <a:pPr lvl="0" defTabSz="914400" fontAlgn="base">
              <a:lnSpc>
                <a:spcPct val="100000"/>
              </a:lnSpc>
              <a:spcBef>
                <a:spcPts val="1200"/>
              </a:spcBef>
              <a:defRPr/>
            </a:pPr>
            <a:r>
              <a:rPr lang="en-AU" altLang="de-DE" sz="2000" dirty="0">
                <a:solidFill>
                  <a:srgbClr val="004992"/>
                </a:solidFill>
                <a:latin typeface="Calibri Light"/>
                <a:ea typeface="MS PGothic" panose="020B0600070205080204" pitchFamily="34" charset="-128"/>
              </a:rPr>
              <a:t>Maar: </a:t>
            </a:r>
            <a:r>
              <a:rPr lang="en-AU" altLang="de-DE" sz="2000" dirty="0" err="1">
                <a:solidFill>
                  <a:srgbClr val="333333"/>
                </a:solidFill>
                <a:latin typeface="Calibri Light"/>
                <a:ea typeface="MS PGothic" panose="020B0600070205080204" pitchFamily="34" charset="-128"/>
              </a:rPr>
              <a:t>Dit</a:t>
            </a:r>
            <a:r>
              <a:rPr lang="en-AU" altLang="de-DE" sz="2000" dirty="0">
                <a:solidFill>
                  <a:srgbClr val="333333"/>
                </a:solidFill>
                <a:latin typeface="Calibri Light"/>
                <a:ea typeface="MS PGothic" panose="020B0600070205080204" pitchFamily="34" charset="-128"/>
              </a:rPr>
              <a:t> is toe </a:t>
            </a:r>
            <a:r>
              <a:rPr lang="en-AU" altLang="de-DE" sz="2000" dirty="0" err="1">
                <a:solidFill>
                  <a:srgbClr val="333333"/>
                </a:solidFill>
                <a:latin typeface="Calibri Light"/>
                <a:ea typeface="MS PGothic" panose="020B0600070205080204" pitchFamily="34" charset="-128"/>
              </a:rPr>
              <a:t>te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schrijven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aan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toeval</a:t>
            </a:r>
            <a:r>
              <a:rPr lang="en-AU" altLang="de-DE" sz="2000" dirty="0">
                <a:solidFill>
                  <a:srgbClr val="333333"/>
                </a:solidFill>
                <a:latin typeface="Calibri Light"/>
                <a:ea typeface="MS PGothic" panose="020B0600070205080204" pitchFamily="34" charset="-128"/>
              </a:rPr>
              <a:t>.</a:t>
            </a:r>
          </a:p>
          <a:p>
            <a:pPr lvl="0" defTabSz="914400" fontAlgn="base">
              <a:defRPr/>
            </a:pPr>
            <a:r>
              <a:rPr lang="nl-NL" altLang="de-DE" sz="2400" dirty="0">
                <a:solidFill>
                  <a:srgbClr val="333333"/>
                </a:solidFill>
                <a:latin typeface="Calibri Light"/>
                <a:ea typeface="MS PGothic" panose="020B0600070205080204" pitchFamily="34" charset="-128"/>
                <a:cs typeface="Times New Roman"/>
              </a:rPr>
              <a:t>Verzamel informatie uit zoveel mogelijk bronnen en bespreek alle mogelijke verklaringen met mensen die je vertrouwt, voordat je iemand beschuldigt</a:t>
            </a:r>
            <a:r>
              <a:rPr lang="en-AU" altLang="de-DE" sz="2400" dirty="0">
                <a:solidFill>
                  <a:srgbClr val="333333"/>
                </a:solidFill>
                <a:latin typeface="Calibri Light"/>
                <a:ea typeface="MS PGothic" panose="020B0600070205080204" pitchFamily="34" charset="-128"/>
                <a:cs typeface="Times New Roman"/>
              </a:rPr>
              <a:t>.</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7 - Overhaaste conclusies II</a:t>
            </a:r>
            <a:endParaRPr lang="de-DE"/>
          </a:p>
        </p:txBody>
      </p:sp>
      <p:sp>
        <p:nvSpPr>
          <p:cNvPr id="7" name="Slide Number Placeholder 6"/>
          <p:cNvSpPr>
            <a:spLocks noGrp="1"/>
          </p:cNvSpPr>
          <p:nvPr>
            <p:ph type="sldNum" sz="quarter" idx="12"/>
          </p:nvPr>
        </p:nvSpPr>
        <p:spPr/>
        <p:txBody>
          <a:bodyPr/>
          <a:lstStyle/>
          <a:p>
            <a:pPr>
              <a:defRPr/>
            </a:pPr>
            <a:fld id="{48F989B4-DDA0-4682-B089-11AB26A50E43}" type="slidenum">
              <a:rPr lang="de-DE" altLang="de-DE" smtClean="0"/>
              <a:pPr>
                <a:defRPr/>
              </a:pPr>
              <a:t>79</a:t>
            </a:fld>
            <a:endParaRPr lang="de-DE" altLang="de-DE"/>
          </a:p>
        </p:txBody>
      </p:sp>
    </p:spTree>
    <p:extLst>
      <p:ext uri="{BB962C8B-B14F-4D97-AF65-F5344CB8AC3E}">
        <p14:creationId xmlns:p14="http://schemas.microsoft.com/office/powerpoint/2010/main" val="332087256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t>Bedankt</a:t>
            </a:r>
            <a:r>
              <a:rPr lang="en-US" sz="3600" dirty="0"/>
              <a:t> </a:t>
            </a:r>
            <a:r>
              <a:rPr lang="en-US" sz="3600" dirty="0" err="1"/>
              <a:t>voor</a:t>
            </a:r>
            <a:r>
              <a:rPr lang="en-US" sz="3600" dirty="0"/>
              <a:t> je </a:t>
            </a:r>
            <a:r>
              <a:rPr lang="en-US" sz="3600" dirty="0" err="1"/>
              <a:t>aandacht</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nl-NL" i="1" dirty="0">
                <a:solidFill>
                  <a:srgbClr val="004992"/>
                </a:solidFill>
                <a:latin typeface="Calibri Light"/>
                <a:cs typeface="Verdana"/>
              </a:rPr>
              <a:t>voor trainers:</a:t>
            </a:r>
          </a:p>
          <a:p>
            <a:pPr marL="114935" marR="333375" lvl="0" defTabSz="914400">
              <a:lnSpc>
                <a:spcPct val="100000"/>
              </a:lnSpc>
              <a:spcBef>
                <a:spcPts val="800"/>
              </a:spcBef>
            </a:pPr>
            <a:r>
              <a:rPr lang="nl-NL" dirty="0">
                <a:solidFill>
                  <a:srgbClr val="004992"/>
                </a:solidFill>
                <a:latin typeface="Calibri Light"/>
                <a:cs typeface="Verdana"/>
              </a:rPr>
              <a:t>Deel werkbladen uit. Introduceer onze app COGITO (gratis te downloaden)</a:t>
            </a:r>
            <a:r>
              <a:rPr lang="pt-BR" dirty="0">
                <a:solidFill>
                  <a:srgbClr val="004992"/>
                </a:solidFill>
                <a:latin typeface="Calibri Light"/>
                <a:cs typeface="Verdana"/>
              </a:rPr>
              <a:t>.</a:t>
            </a:r>
            <a:endParaRPr lang="en-US" dirty="0">
              <a:solidFill>
                <a:srgbClr val="004992"/>
              </a:solidFill>
              <a:latin typeface="Calibri Light"/>
              <a:cs typeface="Verdana"/>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b="0" spc="-10" dirty="0">
                <a:solidFill>
                  <a:srgbClr val="333333"/>
                </a:solidFill>
                <a:latin typeface="Calibri Light"/>
                <a:ea typeface="ＭＳ Ｐゴシック" panose="020B0600070205080204" pitchFamily="34" charset="-128"/>
                <a:cs typeface="Verdana"/>
              </a:rPr>
              <a:t>www.uke.de/mct_app</a:t>
            </a:r>
            <a:endParaRPr lang="de-DE" b="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2" name="Footer Placeholder 1"/>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pPr>
              <a:defRPr/>
            </a:pPr>
            <a:fld id="{48F989B4-DDA0-4682-B089-11AB26A50E43}" type="slidenum">
              <a:rPr lang="de-DE" altLang="de-DE" smtClean="0"/>
              <a:pPr>
                <a:defRPr/>
              </a:pPr>
              <a:t>80</a:t>
            </a:fld>
            <a:endParaRPr lang="de-DE" altLang="de-DE"/>
          </a:p>
        </p:txBody>
      </p:sp>
    </p:spTree>
    <p:extLst>
      <p:ext uri="{BB962C8B-B14F-4D97-AF65-F5344CB8AC3E}">
        <p14:creationId xmlns:p14="http://schemas.microsoft.com/office/powerpoint/2010/main" val="278895886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a:t>
            </a:r>
            <a:r>
              <a:rPr lang="en-GB" altLang="de-DE" sz="1200" b="0">
                <a:solidFill>
                  <a:srgbClr val="333333"/>
                </a:solidFill>
                <a:latin typeface="+mj-lt"/>
              </a:rPr>
              <a:t>the “fair use” </a:t>
            </a:r>
            <a:r>
              <a:rPr lang="en-GB" altLang="de-DE" sz="1200" b="0" dirty="0">
                <a:solidFill>
                  <a:srgbClr val="333333"/>
                </a:solidFill>
                <a:latin typeface="+mj-lt"/>
              </a:rPr>
              <a:t>policy.</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3566819234"/>
              </p:ext>
            </p:extLst>
          </p:nvPr>
        </p:nvGraphicFramePr>
        <p:xfrm>
          <a:off x="408954" y="2011680"/>
          <a:ext cx="11375999" cy="182573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Oiseau ‘3’</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LUCKY STRIKE</a:t>
                      </a:r>
                      <a:endPar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Lucky Strike cigarette box/ Zigarettenschachtel</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gridSpan="5">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All reproduced paintings are in the public domain because their copyright has expired (all artists died more than 70years ago).</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Alle abgebildeten Kunstwerke sind </a:t>
                      </a: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gemeinfrei (“public domain”), </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da die Schutzfrist des Urheberrechts unseres Wissens abgelaufen </a:t>
                      </a: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ist (“public domain”; </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alle Künstler verstarben vor mindestens 70 Jahren). Alle Reproduktionen gelten ebenfalls als gemeinfrei.</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nl-NL"/>
              <a:t>Metacognitieve Training 7 - Overhaaste conclusies II</a:t>
            </a:r>
            <a:endParaRPr lang="de-DE"/>
          </a:p>
        </p:txBody>
      </p:sp>
      <p:sp>
        <p:nvSpPr>
          <p:cNvPr id="9" name="Slide Number Placeholder 8"/>
          <p:cNvSpPr>
            <a:spLocks noGrp="1"/>
          </p:cNvSpPr>
          <p:nvPr>
            <p:ph type="sldNum" sz="quarter" idx="12"/>
          </p:nvPr>
        </p:nvSpPr>
        <p:spPr/>
        <p:txBody>
          <a:bodyPr/>
          <a:lstStyle/>
          <a:p>
            <a:pPr>
              <a:defRPr/>
            </a:pPr>
            <a:fld id="{48F989B4-DDA0-4682-B089-11AB26A50E43}" type="slidenum">
              <a:rPr lang="de-DE" altLang="de-DE" smtClean="0"/>
              <a:pPr>
                <a:defRPr/>
              </a:pPr>
              <a:t>81</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5417</Words>
  <Application>Microsoft Office PowerPoint</Application>
  <PresentationFormat>Benutzerdefiniert</PresentationFormat>
  <Paragraphs>753</Paragraphs>
  <Slides>81</Slides>
  <Notes>81</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81</vt:i4>
      </vt:variant>
    </vt:vector>
  </HeadingPairs>
  <TitlesOfParts>
    <vt:vector size="87" baseType="lpstr">
      <vt:lpstr>Arial</vt:lpstr>
      <vt:lpstr>WingDings</vt:lpstr>
      <vt:lpstr>Verdana</vt:lpstr>
      <vt:lpstr>Calibri Light</vt:lpstr>
      <vt:lpstr>Symbol</vt:lpstr>
      <vt:lpstr>UKE_PPT-Vorlage_16zu9</vt:lpstr>
      <vt:lpstr>MCT 7 B – Overhaaste conclusies II</vt:lpstr>
      <vt:lpstr>Overhaaste conclusies</vt:lpstr>
      <vt:lpstr>Overhaaste conclusies</vt:lpstr>
      <vt:lpstr>Overhaaste conclusies</vt:lpstr>
      <vt:lpstr>Overhaaste conclusies In welke situaties trekken we conclusies zonder de volledige waarheid te kennen? </vt:lpstr>
      <vt:lpstr>Overhaaste conclusies In welke situaties trekken we conclusies zonder de volledige waarheid te kennen? </vt:lpstr>
      <vt:lpstr>Overhaaste conclusies In welke situaties trekken we conclusies zonder de volledige waarheid te kennen? </vt:lpstr>
      <vt:lpstr>Overhaaste conclusies In welke situaties trekken we conclusies zonder de volledige waarheid te kennen? </vt:lpstr>
      <vt:lpstr>Overhaaste conclusies In welke situaties trekken we conclusies zonder de volledige waarheid te kennen? </vt:lpstr>
      <vt:lpstr>Overhaaste conclusies In welke situaties trekken we conclusies zonder de volledige waarheid te kennen? </vt:lpstr>
      <vt:lpstr>Overhaaste conclusies, praktijkvoorbeeld</vt:lpstr>
      <vt:lpstr>Overhaaste conclusies, praktijkvoorbeeld</vt:lpstr>
      <vt:lpstr>Overhaaste conclusies, voorbeeld  - geruchten -</vt:lpstr>
      <vt:lpstr>Overhaaste conclusies, voorbeeld  - geruchten -</vt:lpstr>
      <vt:lpstr>Overhaaste conclusies, voorbeeld  - geruchten -</vt:lpstr>
      <vt:lpstr>Overhaaste conclusies, voorbeeld - geruchten -</vt:lpstr>
      <vt:lpstr>Hoe ontstaat dit soort vergezochte theorieën?</vt:lpstr>
      <vt:lpstr>Hoe ontstaat dit soort vergezochte theorieën?</vt:lpstr>
      <vt:lpstr>Hoe ontstaat dit soort vergezochte theorieën?</vt:lpstr>
      <vt:lpstr>Hoe ontstaat dit soort vergezochte theorieën?</vt:lpstr>
      <vt:lpstr>Waarom doen we dit?</vt:lpstr>
      <vt:lpstr>Waarom doen we dit?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Oefening 1</vt:lpstr>
      <vt:lpstr>Oefening 1</vt:lpstr>
      <vt:lpstr>Oefening 1</vt:lpstr>
      <vt:lpstr>Oefening 1</vt:lpstr>
      <vt:lpstr>Wat is de titel?</vt:lpstr>
      <vt:lpstr>Antwoord d</vt:lpstr>
      <vt:lpstr>Wat is de titel?</vt:lpstr>
      <vt:lpstr>Antwoord b</vt:lpstr>
      <vt:lpstr>Wat is de titel?</vt:lpstr>
      <vt:lpstr>Antwoord a</vt:lpstr>
      <vt:lpstr>Wat is de titel?</vt:lpstr>
      <vt:lpstr>Antwoord b</vt:lpstr>
      <vt:lpstr>Wat is de titel?</vt:lpstr>
      <vt:lpstr>Antwoord d</vt:lpstr>
      <vt:lpstr>optioneel: videoclip</vt:lpstr>
      <vt:lpstr>Wat is de titel?</vt:lpstr>
      <vt:lpstr>Antwoord b</vt:lpstr>
      <vt:lpstr>Wat is de titel?</vt:lpstr>
      <vt:lpstr>Antwoord b</vt:lpstr>
      <vt:lpstr>Wat is de titel?</vt:lpstr>
      <vt:lpstr>Antwoord a</vt:lpstr>
      <vt:lpstr>Wat is de titel?</vt:lpstr>
      <vt:lpstr>Antwoord b</vt:lpstr>
      <vt:lpstr>Wat is de titel?</vt:lpstr>
      <vt:lpstr>Antwoord d</vt:lpstr>
      <vt:lpstr>Wat is de titel?</vt:lpstr>
      <vt:lpstr>Antwoord c</vt:lpstr>
      <vt:lpstr>Wat is de titel?</vt:lpstr>
      <vt:lpstr>Antwoord d</vt:lpstr>
      <vt:lpstr>Wat is de titel?</vt:lpstr>
      <vt:lpstr>Antwoord b</vt:lpstr>
      <vt:lpstr>Wat is de titel?</vt:lpstr>
      <vt:lpstr>Antwoord d</vt:lpstr>
      <vt:lpstr>Wat is de titel?</vt:lpstr>
      <vt:lpstr>Antwoord c</vt:lpstr>
      <vt:lpstr>Wat is de titel?</vt:lpstr>
      <vt:lpstr>Antwoord a</vt:lpstr>
      <vt:lpstr>Wat is de titel?</vt:lpstr>
      <vt:lpstr>Antwoord b</vt:lpstr>
      <vt:lpstr>Betekenis voor het dagelijks leven</vt:lpstr>
      <vt:lpstr>Betekenis voor het dagelijks leven</vt:lpstr>
      <vt:lpstr>Betekenis voor het dagelijks leven</vt:lpstr>
      <vt:lpstr>Betekenis voor het dagelijks leven</vt:lpstr>
      <vt:lpstr>Betekenis voor het dagelijks leven</vt:lpstr>
      <vt:lpstr>Wat heeft dit met psychose te maken?</vt:lpstr>
      <vt:lpstr>Wat heeft dit met psychose te maken?</vt:lpstr>
      <vt:lpstr>Wat heeft dit met psychose te maken?</vt:lpstr>
      <vt:lpstr>Bedankt voor je aandacht!</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Britt-Marie Larsen</cp:lastModifiedBy>
  <cp:revision>288</cp:revision>
  <dcterms:created xsi:type="dcterms:W3CDTF">2004-06-30T16:15:23Z</dcterms:created>
  <dcterms:modified xsi:type="dcterms:W3CDTF">2023-02-06T11:26:13Z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laas de Boer">
    <vt:filetime>2007-08-24T22:00:00Z</vt:filetime>
  </property>
</Properties>
</file>