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29" r:id="rId1"/>
  </p:sldMasterIdLst>
  <p:notesMasterIdLst>
    <p:notesMasterId r:id="rId131"/>
  </p:notesMasterIdLst>
  <p:handoutMasterIdLst>
    <p:handoutMasterId r:id="rId132"/>
  </p:handoutMasterIdLst>
  <p:sldIdLst>
    <p:sldId id="937" r:id="rId2"/>
    <p:sldId id="879" r:id="rId3"/>
    <p:sldId id="936" r:id="rId4"/>
    <p:sldId id="903" r:id="rId5"/>
    <p:sldId id="904" r:id="rId6"/>
    <p:sldId id="902" r:id="rId7"/>
    <p:sldId id="905" r:id="rId8"/>
    <p:sldId id="906" r:id="rId9"/>
    <p:sldId id="907" r:id="rId10"/>
    <p:sldId id="910" r:id="rId11"/>
    <p:sldId id="940" r:id="rId12"/>
    <p:sldId id="939" r:id="rId13"/>
    <p:sldId id="938" r:id="rId14"/>
    <p:sldId id="912" r:id="rId15"/>
    <p:sldId id="913" r:id="rId16"/>
    <p:sldId id="911" r:id="rId17"/>
    <p:sldId id="914" r:id="rId18"/>
    <p:sldId id="800" r:id="rId19"/>
    <p:sldId id="801" r:id="rId20"/>
    <p:sldId id="916" r:id="rId21"/>
    <p:sldId id="918" r:id="rId22"/>
    <p:sldId id="824" r:id="rId23"/>
    <p:sldId id="870" r:id="rId24"/>
    <p:sldId id="566" r:id="rId25"/>
    <p:sldId id="919" r:id="rId26"/>
    <p:sldId id="843" r:id="rId27"/>
    <p:sldId id="920" r:id="rId28"/>
    <p:sldId id="921" r:id="rId29"/>
    <p:sldId id="922" r:id="rId30"/>
    <p:sldId id="571" r:id="rId31"/>
    <p:sldId id="923" r:id="rId32"/>
    <p:sldId id="847" r:id="rId33"/>
    <p:sldId id="852" r:id="rId34"/>
    <p:sldId id="853" r:id="rId35"/>
    <p:sldId id="572" r:id="rId36"/>
    <p:sldId id="573" r:id="rId37"/>
    <p:sldId id="647" r:id="rId38"/>
    <p:sldId id="648" r:id="rId39"/>
    <p:sldId id="854" r:id="rId40"/>
    <p:sldId id="855" r:id="rId41"/>
    <p:sldId id="576" r:id="rId42"/>
    <p:sldId id="577" r:id="rId43"/>
    <p:sldId id="924" r:id="rId44"/>
    <p:sldId id="856" r:id="rId45"/>
    <p:sldId id="857" r:id="rId46"/>
    <p:sldId id="582" r:id="rId47"/>
    <p:sldId id="638" r:id="rId48"/>
    <p:sldId id="583" r:id="rId49"/>
    <p:sldId id="639" r:id="rId50"/>
    <p:sldId id="640" r:id="rId51"/>
    <p:sldId id="641" r:id="rId52"/>
    <p:sldId id="642" r:id="rId53"/>
    <p:sldId id="643" r:id="rId54"/>
    <p:sldId id="589" r:id="rId55"/>
    <p:sldId id="590" r:id="rId56"/>
    <p:sldId id="886" r:id="rId57"/>
    <p:sldId id="925" r:id="rId58"/>
    <p:sldId id="926" r:id="rId59"/>
    <p:sldId id="871" r:id="rId60"/>
    <p:sldId id="737" r:id="rId61"/>
    <p:sldId id="738" r:id="rId62"/>
    <p:sldId id="739" r:id="rId63"/>
    <p:sldId id="740" r:id="rId64"/>
    <p:sldId id="741" r:id="rId65"/>
    <p:sldId id="742" r:id="rId66"/>
    <p:sldId id="743" r:id="rId67"/>
    <p:sldId id="744" r:id="rId68"/>
    <p:sldId id="745" r:id="rId69"/>
    <p:sldId id="746" r:id="rId70"/>
    <p:sldId id="747" r:id="rId71"/>
    <p:sldId id="748" r:id="rId72"/>
    <p:sldId id="749" r:id="rId73"/>
    <p:sldId id="750" r:id="rId74"/>
    <p:sldId id="751" r:id="rId75"/>
    <p:sldId id="752" r:id="rId76"/>
    <p:sldId id="753" r:id="rId77"/>
    <p:sldId id="754" r:id="rId78"/>
    <p:sldId id="755" r:id="rId79"/>
    <p:sldId id="756" r:id="rId80"/>
    <p:sldId id="757" r:id="rId81"/>
    <p:sldId id="758" r:id="rId82"/>
    <p:sldId id="759" r:id="rId83"/>
    <p:sldId id="760" r:id="rId84"/>
    <p:sldId id="761" r:id="rId85"/>
    <p:sldId id="762" r:id="rId86"/>
    <p:sldId id="763" r:id="rId87"/>
    <p:sldId id="764" r:id="rId88"/>
    <p:sldId id="765" r:id="rId89"/>
    <p:sldId id="766" r:id="rId90"/>
    <p:sldId id="767" r:id="rId91"/>
    <p:sldId id="768" r:id="rId92"/>
    <p:sldId id="769" r:id="rId93"/>
    <p:sldId id="770" r:id="rId94"/>
    <p:sldId id="771" r:id="rId95"/>
    <p:sldId id="772" r:id="rId96"/>
    <p:sldId id="773" r:id="rId97"/>
    <p:sldId id="774" r:id="rId98"/>
    <p:sldId id="775" r:id="rId99"/>
    <p:sldId id="776" r:id="rId100"/>
    <p:sldId id="849" r:id="rId101"/>
    <p:sldId id="927" r:id="rId102"/>
    <p:sldId id="928" r:id="rId103"/>
    <p:sldId id="929" r:id="rId104"/>
    <p:sldId id="781" r:id="rId105"/>
    <p:sldId id="783" r:id="rId106"/>
    <p:sldId id="890" r:id="rId107"/>
    <p:sldId id="784" r:id="rId108"/>
    <p:sldId id="785" r:id="rId109"/>
    <p:sldId id="786" r:id="rId110"/>
    <p:sldId id="788" r:id="rId111"/>
    <p:sldId id="891" r:id="rId112"/>
    <p:sldId id="789" r:id="rId113"/>
    <p:sldId id="790" r:id="rId114"/>
    <p:sldId id="791" r:id="rId115"/>
    <p:sldId id="793" r:id="rId116"/>
    <p:sldId id="892" r:id="rId117"/>
    <p:sldId id="794" r:id="rId118"/>
    <p:sldId id="795" r:id="rId119"/>
    <p:sldId id="894" r:id="rId120"/>
    <p:sldId id="930" r:id="rId121"/>
    <p:sldId id="931" r:id="rId122"/>
    <p:sldId id="932" r:id="rId123"/>
    <p:sldId id="897" r:id="rId124"/>
    <p:sldId id="933" r:id="rId125"/>
    <p:sldId id="934" r:id="rId126"/>
    <p:sldId id="935" r:id="rId127"/>
    <p:sldId id="858" r:id="rId128"/>
    <p:sldId id="859" r:id="rId129"/>
    <p:sldId id="860" r:id="rId130"/>
  </p:sldIdLst>
  <p:sldSz cx="12195175" cy="6858000"/>
  <p:notesSz cx="7099300" cy="10234613"/>
  <p:embeddedFontLst>
    <p:embeddedFont>
      <p:font typeface="Calibri Light" panose="020F0302020204030204" pitchFamily="34" charset="0"/>
      <p:regular r:id="rId133"/>
      <p:italic r:id="rId134"/>
    </p:embeddedFont>
    <p:embeddedFont>
      <p:font typeface="Verdana" panose="020B0604030504040204" pitchFamily="34" charset="0"/>
      <p:regular r:id="rId135"/>
      <p:bold r:id="rId136"/>
      <p:italic r:id="rId137"/>
      <p:boldItalic r:id="rId138"/>
    </p:embeddedFont>
  </p:embeddedFontLst>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3EFF8"/>
    <a:srgbClr val="006699"/>
    <a:srgbClr val="C0C0C0"/>
    <a:srgbClr val="66CCFF"/>
    <a:srgbClr val="33CCFF"/>
    <a:srgbClr val="FFFF00"/>
    <a:srgbClr val="DDDDDD"/>
    <a:srgbClr val="3333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6"/>
      </p:cViewPr>
      <p:guideLst>
        <p:guide orient="horz" pos="3430"/>
        <p:guide pos="204"/>
        <p:guide pos="27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2355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6.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2.fntdata"/><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font" Target="fonts/font3.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fntdata"/><Relationship Id="rId16" Type="http://schemas.openxmlformats.org/officeDocument/2006/relationships/slide" Target="slides/slide15.xml"/></Relationships>
</file>

<file path=ppt/_rels/viewProps.xml.rels><?xml version="1.0" encoding="UTF-8" standalone="yes"?>
<Relationships xmlns="http://schemas.openxmlformats.org/package/2006/relationships"><Relationship Id="rId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C6ED36C-F1F1-4B59-8507-D57B9F7AF390}" type="slidenum">
              <a:rPr lang="en-GB" altLang="de-DE"/>
              <a:pPr/>
              <a:t>‹Nr.›</a:t>
            </a:fld>
            <a:endParaRPr lang="en-GB" altLang="de-DE"/>
          </a:p>
        </p:txBody>
      </p:sp>
    </p:spTree>
    <p:extLst>
      <p:ext uri="{BB962C8B-B14F-4D97-AF65-F5344CB8AC3E}">
        <p14:creationId xmlns:p14="http://schemas.microsoft.com/office/powerpoint/2010/main" val="993028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US"/>
          </a:p>
        </p:txBody>
      </p:sp>
      <p:sp>
        <p:nvSpPr>
          <p:cNvPr id="14746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A6280D2-AF1B-4EC3-8460-733E8F568F64}" type="slidenum">
              <a:rPr lang="en-US" altLang="de-DE"/>
              <a:pPr/>
              <a:t>‹Nr.›</a:t>
            </a:fld>
            <a:endParaRPr lang="en-US" altLang="de-DE"/>
          </a:p>
        </p:txBody>
      </p:sp>
    </p:spTree>
    <p:extLst>
      <p:ext uri="{BB962C8B-B14F-4D97-AF65-F5344CB8AC3E}">
        <p14:creationId xmlns:p14="http://schemas.microsoft.com/office/powerpoint/2010/main" val="39864841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41E2B-4B9B-49BD-9085-725BFD9FAD28}"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1258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1A2074-6AE0-4502-94C8-C7F05435F89E}"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8089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1pPr>
            <a:lvl2pPr marL="777349" indent="-298980"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2pPr>
            <a:lvl3pPr marL="1195921"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3pPr>
            <a:lvl4pPr marL="1674289"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4pPr>
            <a:lvl5pPr marL="2152658"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5pPr>
            <a:lvl6pPr marL="2631026"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6pPr>
            <a:lvl7pPr marL="3109394"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7pPr>
            <a:lvl8pPr marL="3587763"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8pPr>
            <a:lvl9pPr marL="4066131"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9DB7-BFE7-4B3E-A3CB-DCC65B29CFA1}" type="slidenum">
              <a:rPr lang="en-US" altLang="de-DE">
                <a:cs typeface="Times New Roman" panose="02020603050405020304" pitchFamily="18" charset="0"/>
              </a:rPr>
              <a:pPr eaLnBrk="1" hangingPunct="1">
                <a:spcBef>
                  <a:spcPct val="0"/>
                </a:spcBef>
              </a:pPr>
              <a:t>20</a:t>
            </a:fld>
            <a:endParaRPr lang="en-US" altLang="de-DE">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9700"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199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1pPr>
            <a:lvl2pPr marL="777349" indent="-298980"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2pPr>
            <a:lvl3pPr marL="1195921"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3pPr>
            <a:lvl4pPr marL="1674289"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4pPr>
            <a:lvl5pPr marL="2152658"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5pPr>
            <a:lvl6pPr marL="2631026"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6pPr>
            <a:lvl7pPr marL="3109394"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7pPr>
            <a:lvl8pPr marL="3587763"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8pPr>
            <a:lvl9pPr marL="4066131"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9DB7-BFE7-4B3E-A3CB-DCC65B29CFA1}" type="slidenum">
              <a:rPr lang="en-US" altLang="de-DE">
                <a:cs typeface="Times New Roman" panose="02020603050405020304" pitchFamily="18" charset="0"/>
              </a:rPr>
              <a:pPr eaLnBrk="1" hangingPunct="1">
                <a:spcBef>
                  <a:spcPct val="0"/>
                </a:spcBef>
              </a:pPr>
              <a:t>21</a:t>
            </a:fld>
            <a:endParaRPr lang="en-US" altLang="de-DE">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9700"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199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C5F300-3D18-4DAD-BC99-B060F4EE3AB4}"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02534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CAF948-D784-4D70-9FBC-07175F3D19F4}"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30171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C20EB1-9A6A-46BE-83D3-35FFAAFE31EF}"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445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C20EB1-9A6A-46BE-83D3-35FFAAFE31EF}"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445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22B52-4C44-431B-A2BC-FA8B84B32DBD}"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442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22B52-4C44-431B-A2BC-FA8B84B32DBD}"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442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BA3103-A848-44E5-886B-3F65F80F1A4D}"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3672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E3A9C9C-3210-48D2-B9C2-09E8E48DC388}"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2733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33D87-E218-4C2D-BCAC-716756777AA5}"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0505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4698412-D8BD-4C2F-9EF4-8A8328AC4211}"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9106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1BDAB1-99C2-459A-9495-072934A3C7F6}"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54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DA36F08-DFD8-49A3-8EFE-3D0970032684}" type="slidenum">
              <a:rPr lang="en-US" altLang="de-DE" sz="1300">
                <a:cs typeface="Times New Roman" panose="02020603050405020304" pitchFamily="18" charset="0"/>
              </a:rPr>
              <a:pPr eaLnBrk="1" hangingPunct="1">
                <a:spcBef>
                  <a:spcPct val="0"/>
                </a:spcBef>
              </a:pPr>
              <a:t>37</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391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CEED5-F903-4F30-8EB4-5CF91CCE2B51}"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802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AFA42-5774-445B-A750-1A8ADB50A707}"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73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AA28778-747A-4C60-87EC-53801A8134AF}"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7396" name="Rectangle 2"/>
          <p:cNvSpPr>
            <a:spLocks noGrp="1" noRot="1" noChangeAspect="1" noChangeArrowheads="1" noTextEdit="1"/>
          </p:cNvSpPr>
          <p:nvPr>
            <p:ph type="sldImg"/>
          </p:nvPr>
        </p:nvSpPr>
        <p:spPr>
          <a:xfrm>
            <a:off x="138113" y="768350"/>
            <a:ext cx="6823075" cy="3836988"/>
          </a:xfrm>
          <a:ln/>
        </p:spPr>
      </p:sp>
      <p:sp>
        <p:nvSpPr>
          <p:cNvPr id="187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78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C45C27-A34A-49A5-BCF0-9472D4F0BE55}"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84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7C34625-2A69-46B2-815A-DFEDA2E1244A}" type="slidenum">
              <a:rPr lang="en-US" altLang="de-DE" sz="1300">
                <a:cs typeface="Times New Roman" panose="02020603050405020304" pitchFamily="18" charset="0"/>
              </a:rPr>
              <a:pPr algn="r" eaLnBrk="1" hangingPunct="1">
                <a:spcBef>
                  <a:spcPct val="0"/>
                </a:spcBef>
              </a:pPr>
              <a:t>40</a:t>
            </a:fld>
            <a:endParaRPr lang="en-US" altLang="de-DE" sz="1300">
              <a:cs typeface="Times New Roman" panose="02020603050405020304" pitchFamily="18" charset="0"/>
            </a:endParaRPr>
          </a:p>
        </p:txBody>
      </p:sp>
      <p:sp>
        <p:nvSpPr>
          <p:cNvPr id="188420" name="Rectangle 2"/>
          <p:cNvSpPr>
            <a:spLocks noGrp="1" noRot="1" noChangeAspect="1" noChangeArrowheads="1" noTextEdit="1"/>
          </p:cNvSpPr>
          <p:nvPr>
            <p:ph type="sldImg"/>
          </p:nvPr>
        </p:nvSpPr>
        <p:spPr>
          <a:xfrm>
            <a:off x="138113" y="768350"/>
            <a:ext cx="6823075" cy="3836988"/>
          </a:xfrm>
          <a:ln/>
        </p:spPr>
      </p:sp>
      <p:sp>
        <p:nvSpPr>
          <p:cNvPr id="188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4231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8334C6-3B5D-487A-AAEE-7B6FCFACE7EA}"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1189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36D073-4F3F-4A29-AB7B-C1484E726E5E}"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882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F95B0D-587F-4E6E-BCBD-9AA283489341}"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914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E8DE22B-8B97-4D0E-B41A-C76D0F44B969}" type="slidenum">
              <a:rPr lang="en-US" altLang="de-DE" sz="1300">
                <a:cs typeface="Times New Roman" panose="02020603050405020304" pitchFamily="18" charset="0"/>
              </a:rPr>
              <a:pPr algn="r" eaLnBrk="1" hangingPunct="1">
                <a:spcBef>
                  <a:spcPct val="0"/>
                </a:spcBef>
              </a:pPr>
              <a:t>44</a:t>
            </a:fld>
            <a:endParaRPr lang="en-US" altLang="de-DE" sz="1300">
              <a:cs typeface="Times New Roman" panose="02020603050405020304" pitchFamily="18" charset="0"/>
            </a:endParaRPr>
          </a:p>
        </p:txBody>
      </p:sp>
      <p:sp>
        <p:nvSpPr>
          <p:cNvPr id="191492" name="Rectangle 2"/>
          <p:cNvSpPr>
            <a:spLocks noGrp="1" noRot="1" noChangeAspect="1" noChangeArrowheads="1" noTextEdit="1"/>
          </p:cNvSpPr>
          <p:nvPr>
            <p:ph type="sldImg"/>
          </p:nvPr>
        </p:nvSpPr>
        <p:spPr>
          <a:xfrm>
            <a:off x="138113" y="768350"/>
            <a:ext cx="6823075" cy="3836988"/>
          </a:xfrm>
          <a:ln/>
        </p:spPr>
      </p:sp>
      <p:sp>
        <p:nvSpPr>
          <p:cNvPr id="191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989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AC165A-D9ED-49E9-A42D-70C43722ABFA}"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568526F-8080-40FA-BC7A-AB8C7CD0EFC5}" type="slidenum">
              <a:rPr lang="en-US" altLang="de-DE" sz="1300">
                <a:cs typeface="Times New Roman" panose="02020603050405020304" pitchFamily="18" charset="0"/>
              </a:rPr>
              <a:pPr algn="r" eaLnBrk="1" hangingPunct="1">
                <a:spcBef>
                  <a:spcPct val="0"/>
                </a:spcBef>
              </a:pPr>
              <a:t>45</a:t>
            </a:fld>
            <a:endParaRPr lang="en-US" altLang="de-DE" sz="1300">
              <a:cs typeface="Times New Roman" panose="02020603050405020304" pitchFamily="18" charset="0"/>
            </a:endParaRPr>
          </a:p>
        </p:txBody>
      </p:sp>
      <p:sp>
        <p:nvSpPr>
          <p:cNvPr id="192516" name="Rectangle 2"/>
          <p:cNvSpPr>
            <a:spLocks noGrp="1" noRot="1" noChangeAspect="1" noChangeArrowheads="1" noTextEdit="1"/>
          </p:cNvSpPr>
          <p:nvPr>
            <p:ph type="sldImg"/>
          </p:nvPr>
        </p:nvSpPr>
        <p:spPr>
          <a:xfrm>
            <a:off x="138113" y="768350"/>
            <a:ext cx="6823075"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476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EDC6CC-9207-4C5C-8CA1-803B2E865166}"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6227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3130E80-9CD2-476C-969C-92D44DFFB71E}"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2602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C4A235-DB61-4BBF-9BA1-A56760F446B6}"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69250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A0AA38-052D-46A0-A4FE-E4E48A2FF80C}"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07884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1CFF72-F782-43AE-A5C7-81259241EB6C}"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61221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81322A-8F22-4D2E-8C05-93D1768C1168}"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47430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000E0D-0FD2-4127-AFD7-68C70B4D23E0}"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77904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DC37A0-363F-46B5-BB88-42B776831079}"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72222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00BB5B8-DB6F-477D-AC0B-B3F5F8108998}"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95536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35F0DD-DD38-4B26-918C-6B8EA83D5DDF}"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795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C8E7A3-D2DD-4A1B-A374-A86FCE546B0F}"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4996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FCE3B6-62CF-4B4E-8354-B688028A98BC}"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0056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91109-6F26-4C5A-920F-5158B8524CEC}"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4833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CBB588-5579-4D91-BBF1-A8F1D8666893}"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64882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D45295-9C77-4377-8C40-E0DC3DF5C332}"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9419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C3D441-86E3-4426-A566-B4A6E4585B55}"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22560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FFBC75-EA93-4AB0-AC92-0929BBF8CC76}"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6979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570053-1670-40A0-9F28-3CE5AC5C3765}"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25334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38C327-1F10-4AF5-B946-C3037F6E90FE}"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15650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9219BD-9820-4DB8-8CEC-F33624A7B016}"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583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1D0F24-20AB-4377-9B27-C2B62AB58692}"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458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0E5C00-B208-44F0-98AA-A4BFDC18CFDB}"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1055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EB24D1-3BEE-43F3-AE2D-10A9C056D344}"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92187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208FB4-CD65-4478-9A83-65FCD18A93CB}"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9960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ECB0DD-D190-4AED-8514-BAE4DF12FE7F}"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38437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B7BDBA-BCB8-4385-B87F-141F458C4005}"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9167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482B1D-050F-444B-95AC-AD8B43CA1D82}"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03485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20A2DD-DB6B-471F-850D-4E81564DC3FF}"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30858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E3C731-B068-4CBC-A243-0C19F54F09D4}"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6277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6A818F6-2290-4043-A311-06BDD46F5383}"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76313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FF14005-41C9-4793-B859-DA07004230E3}"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36205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440817-085B-430A-9FF8-2B2742EA3762}"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2106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F394B4-E109-4508-9DA8-A22C21690D3F}"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83894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9B84E1-5D4E-4E19-A275-AF59417F7520}"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13367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65805E-4611-445B-A14C-77387F332F8E}"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51615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3BA62F-C51D-4DAB-A588-1601DB94B61C}"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97125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89C82F4-2A10-476D-8418-6B16D15329D1}"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0513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1C4289-93A3-412C-9C83-B43469F78667}"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9562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F89EEA-B4D0-458F-9CC9-5AA9A263EF1C}"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1073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6FB883-B2AC-49E9-98D5-57C372C671DD}"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2086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1F92F3-E692-435C-8FD1-E05B8209BE6B}"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1441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6447C1-B8E8-407C-A742-0BCBFC31797F}"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55750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65E40F-7095-4F7E-BBBC-EE80C57EBF81}"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7417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AB798E-9455-4FC0-8D26-692F3BBC01A8}"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12714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807434-C521-4D5E-994F-DCCCA9944730}"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48517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9A88D2-19B7-4291-81D3-64B3D227A565}"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79105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01B0E9-6064-4903-A164-6F66BBF5E57B}"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813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2D7AA6-E971-4520-B374-3D6EE9A549FE}"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40355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65DF1A-7320-4706-9C91-21B321A4BDEE}"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3890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F79BD4B-59E3-4520-8FF8-9794B5414676}"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31601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D36D9A-3B20-4186-8445-14F162C34A52}"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45500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D578B8-4A74-4484-AE0C-B9C1BCE4EEE1}"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331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02AB6-5325-44CC-BBA6-C2182F114645}"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43602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D3225B-F863-4646-A3DF-E4AF4126FD91}"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5563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A1F370C-0CF6-4E12-A6DE-4DDFE363F812}"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2024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65CBF-9691-4044-94B7-566B50AC3EAC}"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7948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BDFDDE-A0F6-44B1-A61D-5CE07E828850}"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2792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5A7FBDF-D9BA-4065-8AEE-4ACD32994F3B}"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098869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1117B98-9C6C-4447-AF60-F1C17064EFDC}"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9867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F46FA8-7F08-468B-B24B-2214B3B5A82F}"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02687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584995-DDDE-4D30-9680-6D6DB3F64FFB}"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74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BE009E-F85B-49F3-AFC3-2746490F6D49}"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03714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123586-DBF7-46CD-9FBA-01FC15B6146F}"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813303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ED51E8-5969-4873-8D9B-84927E99A1C7}"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35266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8A51CDE-5FE3-421F-B27D-7A8E6BC7E385}"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71166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860305C-0813-4422-915D-CFD60CBFF223}"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667699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119</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123</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124</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125</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B11D8E-B531-49A6-AC03-5A831A5D0B9A}" type="slidenum">
              <a:rPr lang="en-US" altLang="de-DE" sz="1300">
                <a:cs typeface="Times New Roman" panose="02020603050405020304" pitchFamily="18" charset="0"/>
              </a:rPr>
              <a:pPr eaLnBrk="1" hangingPunct="1">
                <a:spcBef>
                  <a:spcPct val="0"/>
                </a:spcBef>
              </a:pPr>
              <a:t>127</a:t>
            </a:fld>
            <a:endParaRPr lang="en-US" altLang="de-DE" sz="1300">
              <a:cs typeface="Times New Roman" panose="02020603050405020304" pitchFamily="18" charset="0"/>
            </a:endParaRPr>
          </a:p>
        </p:txBody>
      </p:sp>
      <p:sp>
        <p:nvSpPr>
          <p:cNvPr id="276483" name="Rectangle 2"/>
          <p:cNvSpPr>
            <a:spLocks noGrp="1" noRot="1" noChangeAspect="1" noChangeArrowheads="1" noTextEdit="1"/>
          </p:cNvSpPr>
          <p:nvPr>
            <p:ph type="sldImg"/>
          </p:nvPr>
        </p:nvSpPr>
        <p:spPr>
          <a:xfrm>
            <a:off x="138113" y="768350"/>
            <a:ext cx="6823075"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79382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3BF863-962C-4E65-8E17-6C920543C9AD}" type="slidenum">
              <a:rPr lang="en-US" altLang="de-DE" sz="1300">
                <a:cs typeface="Times New Roman" panose="02020603050405020304" pitchFamily="18" charset="0"/>
              </a:rPr>
              <a:pPr eaLnBrk="1" hangingPunct="1">
                <a:spcBef>
                  <a:spcPct val="0"/>
                </a:spcBef>
              </a:pPr>
              <a:t>128</a:t>
            </a:fld>
            <a:endParaRPr lang="en-US" altLang="de-DE" sz="1300">
              <a:cs typeface="Times New Roman" panose="02020603050405020304" pitchFamily="18" charset="0"/>
            </a:endParaRPr>
          </a:p>
        </p:txBody>
      </p:sp>
      <p:sp>
        <p:nvSpPr>
          <p:cNvPr id="277507" name="Rectangle 2"/>
          <p:cNvSpPr>
            <a:spLocks noGrp="1" noRot="1" noChangeAspect="1" noChangeArrowheads="1" noTextEdit="1"/>
          </p:cNvSpPr>
          <p:nvPr>
            <p:ph type="sldImg"/>
          </p:nvPr>
        </p:nvSpPr>
        <p:spPr>
          <a:xfrm>
            <a:off x="138113" y="768350"/>
            <a:ext cx="6823075"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77548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9F863-397B-4393-A557-C29CEDA70FE2}" type="slidenum">
              <a:rPr lang="en-US" altLang="de-DE" sz="1300">
                <a:cs typeface="Times New Roman" panose="02020603050405020304" pitchFamily="18" charset="0"/>
              </a:rPr>
              <a:pPr eaLnBrk="1" hangingPunct="1">
                <a:spcBef>
                  <a:spcPct val="0"/>
                </a:spcBef>
              </a:pPr>
              <a:t>129</a:t>
            </a:fld>
            <a:endParaRPr lang="en-US" altLang="de-DE" sz="1300">
              <a:cs typeface="Times New Roman" panose="02020603050405020304" pitchFamily="18" charset="0"/>
            </a:endParaRPr>
          </a:p>
        </p:txBody>
      </p:sp>
      <p:sp>
        <p:nvSpPr>
          <p:cNvPr id="278531" name="Rectangle 2"/>
          <p:cNvSpPr>
            <a:spLocks noGrp="1" noRot="1" noChangeAspect="1" noChangeArrowheads="1" noTextEdit="1"/>
          </p:cNvSpPr>
          <p:nvPr>
            <p:ph type="sldImg"/>
          </p:nvPr>
        </p:nvSpPr>
        <p:spPr>
          <a:xfrm>
            <a:off x="138113" y="768350"/>
            <a:ext cx="6823075"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499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4 - Inlevingsvermogen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4 - Inlevingsvermogen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28AEF49-BCF6-4F9E-9370-70EB332184B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6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6.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6.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5.jpeg"/></Relationships>
</file>

<file path=ppt/slides/_rels/slide70.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4.jpeg"/><Relationship Id="rId7" Type="http://schemas.openxmlformats.org/officeDocument/2006/relationships/image" Target="../media/image66.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5.jpeg"/></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3.jpeg"/></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8.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82.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8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8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5.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6.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9.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90.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9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93.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94.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9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7.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8.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2.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4.jpeg"/><Relationship Id="rId4" Type="http://schemas.openxmlformats.org/officeDocument/2006/relationships/image" Target="../media/image111.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4.jpeg"/><Relationship Id="rId4" Type="http://schemas.openxmlformats.org/officeDocument/2006/relationships/image" Target="../media/image111.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9.jpeg"/><Relationship Id="rId4" Type="http://schemas.openxmlformats.org/officeDocument/2006/relationships/image" Target="../media/image116.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8.jpeg"/></Relationships>
</file>

<file path=ppt/slides/_rels/slide11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6.xml"/><Relationship Id="rId1" Type="http://schemas.openxmlformats.org/officeDocument/2006/relationships/slideLayout" Target="../slideLayouts/slideLayout10.xml"/><Relationship Id="rId5" Type="http://schemas.openxmlformats.org/officeDocument/2006/relationships/image" Target="../media/image122.jpeg"/><Relationship Id="rId4" Type="http://schemas.openxmlformats.org/officeDocument/2006/relationships/image" Target="../media/image120.jpeg"/></Relationships>
</file>

<file path=ppt/slides/_rels/slide11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7.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3.jpeg"/><Relationship Id="rId4" Type="http://schemas.openxmlformats.org/officeDocument/2006/relationships/image" Target="../media/image120.jpeg"/></Relationships>
</file>

<file path=ppt/slides/_rels/slide11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3.jpeg"/><Relationship Id="rId4" Type="http://schemas.openxmlformats.org/officeDocument/2006/relationships/image" Target="../media/image120.jpe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4 B – Inlevingsvermogen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4656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a:t>
            </a:fld>
            <a:endParaRPr lang="de-DE" altLang="de-DE"/>
          </a:p>
        </p:txBody>
      </p:sp>
      <p:pic>
        <p:nvPicPr>
          <p:cNvPr id="7" name="Picture 6"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98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a:t>
            </a:fld>
            <a:endParaRPr lang="de-DE" altLang="de-DE"/>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410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a:t>
            </a:fld>
            <a:endParaRPr lang="de-DE" altLang="de-DE"/>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8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a:t>
            </a:fld>
            <a:endParaRPr lang="de-DE" altLang="de-DE"/>
          </a:p>
        </p:txBody>
      </p:sp>
    </p:spTree>
    <p:extLst>
      <p:ext uri="{BB962C8B-B14F-4D97-AF65-F5344CB8AC3E}">
        <p14:creationId xmlns:p14="http://schemas.microsoft.com/office/powerpoint/2010/main" val="386263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a:t>
            </a:fld>
            <a:endParaRPr lang="de-DE" altLang="de-DE"/>
          </a:p>
        </p:txBody>
      </p:sp>
    </p:spTree>
    <p:extLst>
      <p:ext uri="{BB962C8B-B14F-4D97-AF65-F5344CB8AC3E}">
        <p14:creationId xmlns:p14="http://schemas.microsoft.com/office/powerpoint/2010/main" val="381323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Zelfobservatie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Bij</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welke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gebeurtenis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mijn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(Pas op: </a:t>
            </a:r>
            <a:r>
              <a:rPr lang="en-US" sz="2000" dirty="0" err="1">
                <a:solidFill>
                  <a:srgbClr val="333333"/>
                </a:solidFill>
                <a:latin typeface="Calibri Light"/>
                <a:ea typeface="MS PGothic" panose="020B0600070205080204" pitchFamily="34" charset="-128"/>
              </a:rPr>
              <a:t>denk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niet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dat</a:t>
            </a:r>
            <a:r>
              <a:rPr lang="en-US" sz="2000" dirty="0">
                <a:solidFill>
                  <a:srgbClr val="333333"/>
                </a:solidFill>
                <a:latin typeface="Calibri Light"/>
                <a:ea typeface="MS PGothic" panose="020B0600070205080204" pitchFamily="34" charset="-128"/>
              </a:rPr>
              <a:t> wat </a:t>
            </a:r>
            <a:r>
              <a:rPr lang="en-US" sz="2000" dirty="0" err="1">
                <a:solidFill>
                  <a:srgbClr val="333333"/>
                </a:solidFill>
                <a:latin typeface="Calibri Light"/>
                <a:ea typeface="MS PGothic" panose="020B0600070205080204" pitchFamily="34" charset="-128"/>
              </a:rPr>
              <a:t>voor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jou</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geldt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ook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ander</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toepassing</a:t>
            </a:r>
            <a:r>
              <a:rPr lang="en-US" sz="2000" dirty="0">
                <a:solidFill>
                  <a:srgbClr val="333333"/>
                </a:solidFill>
                <a:latin typeface="Calibri Light"/>
                <a:ea typeface="MS PGothic" panose="020B0600070205080204" pitchFamily="34" charset="-128"/>
              </a:rPr>
              <a:t> is</a:t>
            </a:r>
            <a:r>
              <a:rPr lang="de-DE" sz="2000" dirty="0">
                <a:solidFill>
                  <a:srgbClr val="333333"/>
                </a:solidFill>
                <a:latin typeface="Calibri Light"/>
                <a:ea typeface="MS PGothic" panose="020B0600070205080204" pitchFamily="34" charset="-128"/>
              </a:rPr>
              <a:t>!</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a:t>
            </a:fld>
            <a:endParaRPr lang="de-DE" altLang="de-DE"/>
          </a:p>
        </p:txBody>
      </p:sp>
    </p:spTree>
    <p:extLst>
      <p:ext uri="{BB962C8B-B14F-4D97-AF65-F5344CB8AC3E}">
        <p14:creationId xmlns:p14="http://schemas.microsoft.com/office/powerpoint/2010/main" val="279262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kan ik mij in iemand verplaatsen?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Zelfobservatie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Bij</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welke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gebeurtenis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mijn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(Pas op: </a:t>
            </a:r>
            <a:r>
              <a:rPr lang="en-US" sz="2000" dirty="0" err="1">
                <a:solidFill>
                  <a:srgbClr val="333333"/>
                </a:solidFill>
                <a:latin typeface="Calibri Light"/>
                <a:ea typeface="MS PGothic" panose="020B0600070205080204" pitchFamily="34" charset="-128"/>
              </a:rPr>
              <a:t>denk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niet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dat</a:t>
            </a:r>
            <a:r>
              <a:rPr lang="en-US" sz="2000" dirty="0">
                <a:solidFill>
                  <a:srgbClr val="333333"/>
                </a:solidFill>
                <a:latin typeface="Calibri Light"/>
                <a:ea typeface="MS PGothic" panose="020B0600070205080204" pitchFamily="34" charset="-128"/>
              </a:rPr>
              <a:t> wat </a:t>
            </a:r>
            <a:r>
              <a:rPr lang="en-US" sz="2000" dirty="0" err="1">
                <a:solidFill>
                  <a:srgbClr val="333333"/>
                </a:solidFill>
                <a:latin typeface="Calibri Light"/>
                <a:ea typeface="MS PGothic" panose="020B0600070205080204" pitchFamily="34" charset="-128"/>
              </a:rPr>
              <a:t>voor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jou</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geldt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ook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ander</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toepassing</a:t>
            </a:r>
            <a:r>
              <a:rPr lang="en-US" sz="2000" dirty="0">
                <a:solidFill>
                  <a:srgbClr val="333333"/>
                </a:solidFill>
                <a:latin typeface="Calibri Light"/>
                <a:ea typeface="MS PGothic" panose="020B0600070205080204" pitchFamily="34" charset="-128"/>
              </a:rPr>
              <a:t> is</a:t>
            </a:r>
            <a:r>
              <a:rPr lang="de-DE" sz="2000" dirty="0">
                <a:solidFill>
                  <a:srgbClr val="333333"/>
                </a:solidFill>
                <a:latin typeface="Calibri Light"/>
                <a:ea typeface="MS PGothic" panose="020B0600070205080204" pitchFamily="34" charset="-128"/>
              </a:rPr>
              <a:t>!</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Gezichtsuitdrukking</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Ziet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er</a:t>
            </a:r>
            <a:r>
              <a:rPr lang="en-US" sz="2000" dirty="0">
                <a:solidFill>
                  <a:srgbClr val="333333"/>
                </a:solidFill>
                <a:latin typeface="Calibri Light"/>
                <a:ea typeface="MS PGothic" panose="020B0600070205080204" pitchFamily="34" charset="-128"/>
              </a:rPr>
              <a:t> boos of </a:t>
            </a:r>
            <a:r>
              <a:rPr lang="en-US" sz="2000" dirty="0" err="1">
                <a:solidFill>
                  <a:srgbClr val="333333"/>
                </a:solidFill>
                <a:latin typeface="Calibri Light"/>
                <a:ea typeface="MS PGothic" panose="020B0600070205080204" pitchFamily="34" charset="-128"/>
              </a:rPr>
              <a:t>vriendelijk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enzovoort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uit</a:t>
            </a:r>
            <a:r>
              <a:rPr lang="en-US"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a:t>
            </a:fld>
            <a:endParaRPr lang="de-DE" altLang="de-DE"/>
          </a:p>
        </p:txBody>
      </p:sp>
    </p:spTree>
    <p:extLst>
      <p:ext uri="{BB962C8B-B14F-4D97-AF65-F5344CB8AC3E}">
        <p14:creationId xmlns:p14="http://schemas.microsoft.com/office/powerpoint/2010/main" val="712682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a:t>
            </a:fld>
            <a:endParaRPr lang="de-DE" altLang="de-DE"/>
          </a:p>
        </p:txBody>
      </p:sp>
    </p:spTree>
    <p:extLst>
      <p:ext uri="{BB962C8B-B14F-4D97-AF65-F5344CB8AC3E}">
        <p14:creationId xmlns:p14="http://schemas.microsoft.com/office/powerpoint/2010/main" val="2371541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de-DE" sz="2400">
                <a:solidFill>
                  <a:srgbClr val="004992"/>
                </a:solidFill>
                <a:latin typeface="Calibri Light"/>
                <a:ea typeface="MS PGothic" panose="020B0600070205080204" pitchFamily="34" charset="-128"/>
              </a:rPr>
              <a:t>)</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a:t>
            </a:fld>
            <a:endParaRPr lang="de-DE" altLang="de-DE"/>
          </a:p>
        </p:txBody>
      </p:sp>
    </p:spTree>
    <p:extLst>
      <p:ext uri="{BB962C8B-B14F-4D97-AF65-F5344CB8AC3E}">
        <p14:creationId xmlns:p14="http://schemas.microsoft.com/office/powerpoint/2010/main" val="149564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err="1">
                <a:solidFill>
                  <a:srgbClr val="004992"/>
                </a:solidFill>
                <a:latin typeface="Calibri Light"/>
                <a:ea typeface="MS PGothic" panose="020B0600070205080204" pitchFamily="34" charset="-128"/>
              </a:rPr>
              <a:t>lichaamstaal</a:t>
            </a:r>
            <a:r>
              <a:rPr lang="en-US"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a:t>
            </a:fld>
            <a:endParaRPr lang="de-DE" altLang="de-DE"/>
          </a:p>
        </p:txBody>
      </p:sp>
    </p:spTree>
    <p:extLst>
      <p:ext uri="{BB962C8B-B14F-4D97-AF65-F5344CB8AC3E}">
        <p14:creationId xmlns:p14="http://schemas.microsoft.com/office/powerpoint/2010/main" val="2073157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WingDings"/>
              <a:buChar char=""/>
              <a:defRPr/>
            </a:pPr>
            <a:r>
              <a:rPr lang="en-US" sz="2400" dirty="0" err="1">
                <a:solidFill>
                  <a:srgbClr val="004992"/>
                </a:solidFill>
                <a:latin typeface="Calibri Light"/>
                <a:ea typeface="MS PGothic" panose="020B0600070205080204" pitchFamily="34" charset="-128"/>
              </a:rPr>
              <a:t>Voorspellingen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doen</a:t>
            </a:r>
            <a:r>
              <a:rPr lang="en-US" sz="2400" dirty="0">
                <a:solidFill>
                  <a:srgbClr val="004992"/>
                </a:solidFill>
                <a:latin typeface="Calibri Light"/>
                <a:ea typeface="MS PGothic" panose="020B0600070205080204" pitchFamily="34" charset="-128"/>
              </a:rPr>
              <a:t> op basis van </a:t>
            </a:r>
            <a:r>
              <a:rPr lang="en-US" sz="2400" dirty="0" err="1">
                <a:solidFill>
                  <a:srgbClr val="004992"/>
                </a:solidFill>
                <a:latin typeface="Calibri Light"/>
                <a:ea typeface="MS PGothic" panose="020B0600070205080204" pitchFamily="34" charset="-128"/>
              </a:rPr>
              <a:t>andermans</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13</a:t>
            </a:fld>
            <a:endParaRPr lang="de-DE" altLang="de-DE"/>
          </a:p>
        </p:txBody>
      </p:sp>
    </p:spTree>
    <p:extLst>
      <p:ext uri="{BB962C8B-B14F-4D97-AF65-F5344CB8AC3E}">
        <p14:creationId xmlns:p14="http://schemas.microsoft.com/office/powerpoint/2010/main" val="3543503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14</a:t>
            </a:fld>
            <a:endParaRPr lang="de-DE" altLang="de-DE"/>
          </a:p>
        </p:txBody>
      </p:sp>
    </p:spTree>
    <p:extLst>
      <p:ext uri="{BB962C8B-B14F-4D97-AF65-F5344CB8AC3E}">
        <p14:creationId xmlns:p14="http://schemas.microsoft.com/office/powerpoint/2010/main" val="2252752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15</a:t>
            </a:fld>
            <a:endParaRPr lang="de-DE" altLang="de-DE"/>
          </a:p>
        </p:txBody>
      </p:sp>
    </p:spTree>
    <p:extLst>
      <p:ext uri="{BB962C8B-B14F-4D97-AF65-F5344CB8AC3E}">
        <p14:creationId xmlns:p14="http://schemas.microsoft.com/office/powerpoint/2010/main" val="1525583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nerveus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medereiziger</a:t>
            </a:r>
            <a:r>
              <a:rPr lang="en-US" sz="2400" dirty="0">
                <a:solidFill>
                  <a:srgbClr val="333333"/>
                </a:solidFill>
                <a:latin typeface="Calibri Light"/>
                <a:ea typeface="MS PGothic" panose="020B0600070205080204" pitchFamily="34" charset="-128"/>
              </a:rPr>
              <a:t> in de bus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foutief</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waarschuwingsignaal</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aanslag</a:t>
            </a:r>
            <a:r>
              <a:rPr lang="en-US" sz="2400" dirty="0">
                <a:solidFill>
                  <a:srgbClr val="333333"/>
                </a:solidFill>
                <a:latin typeface="Calibri Light"/>
                <a:ea typeface="MS PGothic" panose="020B0600070205080204" pitchFamily="34" charset="-128"/>
              </a:rPr>
              <a:t> op </a:t>
            </a:r>
            <a:r>
              <a:rPr lang="en-US" sz="2400" dirty="0" err="1">
                <a:solidFill>
                  <a:srgbClr val="333333"/>
                </a:solidFill>
                <a:latin typeface="Calibri Light"/>
                <a:ea typeface="MS PGothic" panose="020B0600070205080204" pitchFamily="34" charset="-128"/>
              </a:rPr>
              <a:t>komst</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16</a:t>
            </a:fld>
            <a:endParaRPr lang="de-DE" altLang="de-DE"/>
          </a:p>
        </p:txBody>
      </p:sp>
    </p:spTree>
    <p:extLst>
      <p:ext uri="{BB962C8B-B14F-4D97-AF65-F5344CB8AC3E}">
        <p14:creationId xmlns:p14="http://schemas.microsoft.com/office/powerpoint/2010/main" val="3463347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hteck 2"/>
          <p:cNvSpPr>
            <a:spLocks noChangeArrowheads="1"/>
          </p:cNvSpPr>
          <p:nvPr/>
        </p:nvSpPr>
        <p:spPr bwMode="auto">
          <a:xfrm>
            <a:off x="408955" y="60213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err="1">
                <a:solidFill>
                  <a:srgbClr val="004992"/>
                </a:solidFill>
                <a:latin typeface="Calibri Light"/>
              </a:rPr>
              <a:t>Heeft</a:t>
            </a:r>
            <a:r>
              <a:rPr lang="en-US" altLang="de-DE" sz="2400" dirty="0">
                <a:solidFill>
                  <a:srgbClr val="004992"/>
                </a:solidFill>
                <a:latin typeface="Calibri Light"/>
              </a:rPr>
              <a:t> </a:t>
            </a:r>
            <a:r>
              <a:rPr lang="en-US" altLang="de-DE" sz="2400" dirty="0" err="1">
                <a:solidFill>
                  <a:srgbClr val="004992"/>
                </a:solidFill>
                <a:latin typeface="Calibri Light"/>
              </a:rPr>
              <a:t>iemand</a:t>
            </a:r>
            <a:r>
              <a:rPr lang="en-US" altLang="de-DE" sz="2400" dirty="0">
                <a:solidFill>
                  <a:srgbClr val="004992"/>
                </a:solidFill>
                <a:latin typeface="Calibri Light"/>
              </a:rPr>
              <a:t> </a:t>
            </a:r>
            <a:r>
              <a:rPr lang="en-US" altLang="de-DE" sz="2400" dirty="0" err="1">
                <a:solidFill>
                  <a:srgbClr val="004992"/>
                </a:solidFill>
                <a:latin typeface="Calibri Light"/>
              </a:rPr>
              <a:t>een</a:t>
            </a:r>
            <a:r>
              <a:rPr lang="en-US" altLang="de-DE" sz="2400" dirty="0">
                <a:solidFill>
                  <a:srgbClr val="004992"/>
                </a:solidFill>
                <a:latin typeface="Calibri Light"/>
              </a:rPr>
              <a:t> </a:t>
            </a:r>
            <a:r>
              <a:rPr lang="en-US" altLang="de-DE" sz="2400" dirty="0" err="1">
                <a:solidFill>
                  <a:srgbClr val="004992"/>
                </a:solidFill>
                <a:latin typeface="Calibri Light"/>
              </a:rPr>
              <a:t>vergelijkbare</a:t>
            </a:r>
            <a:r>
              <a:rPr lang="en-US" altLang="de-DE" sz="2400" dirty="0">
                <a:solidFill>
                  <a:srgbClr val="004992"/>
                </a:solidFill>
                <a:latin typeface="Calibri Light"/>
              </a:rPr>
              <a:t> </a:t>
            </a:r>
            <a:r>
              <a:rPr lang="en-US" altLang="de-DE" sz="2400" dirty="0" err="1">
                <a:solidFill>
                  <a:srgbClr val="004992"/>
                </a:solidFill>
                <a:latin typeface="Calibri Light"/>
              </a:rPr>
              <a:t>situatie</a:t>
            </a:r>
            <a:r>
              <a:rPr lang="en-US" altLang="de-DE" sz="2400" dirty="0">
                <a:solidFill>
                  <a:srgbClr val="004992"/>
                </a:solidFill>
                <a:latin typeface="Calibri Light"/>
              </a:rPr>
              <a:t> </a:t>
            </a:r>
            <a:r>
              <a:rPr lang="en-US" altLang="de-DE" sz="2400" dirty="0" err="1">
                <a:solidFill>
                  <a:srgbClr val="004992"/>
                </a:solidFill>
                <a:latin typeface="Calibri Light"/>
              </a:rPr>
              <a:t>meegemaakt</a:t>
            </a:r>
            <a:r>
              <a:rPr lang="en-US" altLang="de-DE" sz="2400" dirty="0">
                <a:solidFill>
                  <a:srgbClr val="004992"/>
                </a:solidFill>
                <a:latin typeface="Calibri Light"/>
              </a:rPr>
              <a:t>? </a:t>
            </a:r>
            <a:endParaRPr lang="de-DE"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nerveus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medereiziger</a:t>
            </a:r>
            <a:r>
              <a:rPr lang="en-US" sz="2400" dirty="0">
                <a:solidFill>
                  <a:srgbClr val="333333"/>
                </a:solidFill>
                <a:latin typeface="Calibri Light"/>
                <a:ea typeface="MS PGothic" panose="020B0600070205080204" pitchFamily="34" charset="-128"/>
              </a:rPr>
              <a:t> in de bus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foutief</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waarschuwingsignaal</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aanslag</a:t>
            </a:r>
            <a:r>
              <a:rPr lang="en-US" sz="2400" dirty="0">
                <a:solidFill>
                  <a:srgbClr val="333333"/>
                </a:solidFill>
                <a:latin typeface="Calibri Light"/>
                <a:ea typeface="MS PGothic" panose="020B0600070205080204" pitchFamily="34" charset="-128"/>
              </a:rPr>
              <a:t> op </a:t>
            </a:r>
            <a:r>
              <a:rPr lang="en-US" sz="2400" dirty="0" err="1">
                <a:solidFill>
                  <a:srgbClr val="333333"/>
                </a:solidFill>
                <a:latin typeface="Calibri Light"/>
                <a:ea typeface="MS PGothic" panose="020B0600070205080204" pitchFamily="34" charset="-128"/>
              </a:rPr>
              <a:t>komst</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17</a:t>
            </a:fld>
            <a:endParaRPr lang="de-DE" altLang="de-DE"/>
          </a:p>
        </p:txBody>
      </p:sp>
    </p:spTree>
    <p:extLst>
      <p:ext uri="{BB962C8B-B14F-4D97-AF65-F5344CB8AC3E}">
        <p14:creationId xmlns:p14="http://schemas.microsoft.com/office/powerpoint/2010/main" val="399630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5" name="Content Placeholder 4"/>
          <p:cNvSpPr>
            <a:spLocks noGrp="1"/>
          </p:cNvSpPr>
          <p:nvPr>
            <p:ph idx="1"/>
          </p:nvPr>
        </p:nvSpPr>
        <p:spPr/>
        <p:txBody>
          <a:bodyPr/>
          <a:lstStyle/>
          <a:p>
            <a:pPr lvl="0" defTabSz="914400" fontAlgn="base">
              <a:defRPr/>
            </a:pPr>
            <a:r>
              <a:rPr lang="de-DE" altLang="de-DE" sz="2400" dirty="0">
                <a:solidFill>
                  <a:srgbClr val="333333"/>
                </a:solidFill>
                <a:latin typeface="Calibri Light"/>
                <a:ea typeface="MS PGothic" panose="020B0600070205080204" pitchFamily="34" charset="-128"/>
              </a:rPr>
              <a:t>Noem een aantal menselijke gevoelens/emoties</a:t>
            </a:r>
          </a:p>
          <a:p>
            <a:pPr lvl="0" defTabSz="914400" fontAlgn="base">
              <a:defRPr/>
            </a:pPr>
            <a:r>
              <a:rPr lang="de-DE"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latin typeface="Calibri Light"/>
                <a:ea typeface="MS PGothic" panose="020B0600070205080204" pitchFamily="34" charset="-128"/>
              </a:rPr>
              <a:t>Menselijke gevoelens/emoties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Blij</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Verbaasd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Bang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Bedroefd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Boos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Walging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Pijn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16"/>
          <p:cNvSpPr txBox="1">
            <a:spLocks noChangeArrowheads="1"/>
          </p:cNvSpPr>
          <p:nvPr/>
        </p:nvSpPr>
        <p:spPr bwMode="auto">
          <a:xfrm>
            <a:off x="5233491" y="2203704"/>
            <a:ext cx="651654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nl-NL" altLang="de-DE" sz="2400" dirty="0">
                <a:solidFill>
                  <a:srgbClr val="333333"/>
                </a:solidFill>
                <a:latin typeface="+mn-lt"/>
                <a:ea typeface="+mn-ea"/>
                <a:cs typeface="+mn-cs"/>
              </a:rPr>
              <a:t>Welke emotionele uitdrukkingen passen bij de plaatjes 1 t/m 6?</a:t>
            </a:r>
          </a:p>
          <a:p>
            <a:pPr eaLnBrk="1" hangingPunct="1">
              <a:lnSpc>
                <a:spcPct val="105000"/>
              </a:lnSpc>
              <a:spcBef>
                <a:spcPts val="1999"/>
              </a:spcBef>
              <a:spcAft>
                <a:spcPts val="0"/>
              </a:spcAft>
              <a:buClr>
                <a:srgbClr val="004992"/>
              </a:buClr>
              <a:buNone/>
            </a:pPr>
            <a:r>
              <a:rPr lang="nl-NL" altLang="de-DE" sz="2400" dirty="0">
                <a:solidFill>
                  <a:srgbClr val="004992"/>
                </a:solidFill>
                <a:latin typeface="+mn-lt"/>
                <a:ea typeface="+mn-ea"/>
                <a:cs typeface="+mn-cs"/>
              </a:rPr>
              <a:t>Hoe zeker ben je van je antwoorden?</a:t>
            </a:r>
            <a:endParaRPr lang="de-DE"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l-NL">
                <a:latin typeface="Calibri Light"/>
              </a:rPr>
              <a:t>Metacognitieve Training 4 - Inlevingsvermogen I</a:t>
            </a:r>
            <a:endParaRPr lang="de-DE">
              <a:latin typeface="Calibri Light"/>
            </a:endParaRP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20</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extLst>
      <p:ext uri="{BB962C8B-B14F-4D97-AF65-F5344CB8AC3E}">
        <p14:creationId xmlns:p14="http://schemas.microsoft.com/office/powerpoint/2010/main" val="1174628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16"/>
          <p:cNvSpPr txBox="1">
            <a:spLocks noChangeArrowheads="1"/>
          </p:cNvSpPr>
          <p:nvPr/>
        </p:nvSpPr>
        <p:spPr bwMode="auto">
          <a:xfrm>
            <a:off x="5233491" y="2203704"/>
            <a:ext cx="651654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Alegría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Sorpresa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Miedo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Tristeza</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Enfado</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Asco</a:t>
            </a:r>
          </a:p>
          <a:p>
            <a:pPr eaLnBrk="1" hangingPunct="1">
              <a:lnSpc>
                <a:spcPct val="105000"/>
              </a:lnSpc>
              <a:spcBef>
                <a:spcPts val="1999"/>
              </a:spcBef>
              <a:spcAft>
                <a:spcPts val="0"/>
              </a:spcAft>
              <a:buClr>
                <a:srgbClr val="333333"/>
              </a:buClr>
              <a:buNone/>
            </a:pPr>
            <a:r>
              <a:rPr lang="nl-NL" altLang="de-DE" sz="2000" dirty="0">
                <a:solidFill>
                  <a:srgbClr val="333333"/>
                </a:solidFill>
                <a:latin typeface="+mn-lt"/>
                <a:ea typeface="+mn-ea"/>
                <a:cs typeface="+mn-cs"/>
              </a:rPr>
              <a:t>Het is moeilijk als je de persoon of omstandigheden niet kent.</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l-NL">
                <a:latin typeface="Calibri Light"/>
              </a:rPr>
              <a:t>Metacognitieve Training 4 - Inlevingsvermogen I</a:t>
            </a:r>
            <a:endParaRPr lang="de-DE">
              <a:latin typeface="Calibri Light"/>
            </a:endParaRP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21</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extLst>
      <p:ext uri="{BB962C8B-B14F-4D97-AF65-F5344CB8AC3E}">
        <p14:creationId xmlns:p14="http://schemas.microsoft.com/office/powerpoint/2010/main" val="1939441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Oefening 1</a:t>
            </a:r>
            <a:br>
              <a:rPr lang="nl-NL" sz="3600">
                <a:solidFill>
                  <a:srgbClr val="004992"/>
                </a:solidFill>
                <a:latin typeface="Calibri Light"/>
              </a:rPr>
            </a:br>
            <a:r>
              <a:rPr lang="nl-NL">
                <a:solidFill>
                  <a:srgbClr val="004992"/>
                </a:solidFill>
                <a:latin typeface="Calibri Light"/>
              </a:rPr>
              <a:t>Vul de emoties/gevoelens in</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22</a:t>
            </a:fld>
            <a:endParaRPr lang="de-DE" altLang="de-DE"/>
          </a:p>
        </p:txBody>
      </p:sp>
      <p:pic>
        <p:nvPicPr>
          <p:cNvPr id="11" name="Picture 10"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9"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dirty="0">
                <a:solidFill>
                  <a:srgbClr val="004992"/>
                </a:solidFill>
                <a:latin typeface="Calibri Light"/>
              </a:rPr>
              <a:t>Oefening 1</a:t>
            </a:r>
            <a:br>
              <a:rPr lang="nl-NL" sz="3600" dirty="0">
                <a:solidFill>
                  <a:srgbClr val="004992"/>
                </a:solidFill>
                <a:latin typeface="Calibri Light"/>
              </a:rPr>
            </a:br>
            <a:r>
              <a:rPr lang="nl-NL" dirty="0">
                <a:solidFill>
                  <a:srgbClr val="004992"/>
                </a:solidFill>
                <a:latin typeface="Calibri Light"/>
              </a:rPr>
              <a:t>Vul de emoties/gevoelens </a:t>
            </a:r>
            <a:r>
              <a:rPr lang="nl-NL" dirty="0">
                <a:solidFill>
                  <a:srgbClr val="004992"/>
                </a:solidFill>
              </a:rPr>
              <a:t>in. Het is gemakkelijker te begrijpen hoe een ander zich voelt, als je over meer informatie beschikt.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23</a:t>
            </a:fld>
            <a:endParaRPr lang="de-DE" altLang="de-DE"/>
          </a:p>
        </p:txBody>
      </p:sp>
      <p:pic>
        <p:nvPicPr>
          <p:cNvPr id="18" name="Picture 17"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Bedroefd</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Blij</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Walging</a:t>
            </a:r>
            <a:endParaRPr lang="en-GB" altLang="de-DE" sz="2000" dirty="0">
              <a:solidFill>
                <a:srgbClr val="004992"/>
              </a:solidFill>
              <a:latin typeface="Calibri Light"/>
            </a:endParaRPr>
          </a:p>
        </p:txBody>
      </p:sp>
      <p:sp>
        <p:nvSpPr>
          <p:cNvPr id="27"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Verbaasd</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Boos</a:t>
            </a:r>
            <a:endParaRPr lang="en-GB" altLang="de-DE" sz="2000" dirty="0">
              <a:solidFill>
                <a:srgbClr val="004992"/>
              </a:solidFill>
              <a:latin typeface="Calibri Light"/>
            </a:endParaRPr>
          </a:p>
        </p:txBody>
      </p:sp>
      <p:sp>
        <p:nvSpPr>
          <p:cNvPr id="29"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Pijn</a:t>
            </a:r>
            <a:endParaRPr lang="en-GB" altLang="de-DE" sz="2000" dirty="0">
              <a:solidFill>
                <a:srgbClr val="004992"/>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sz="3600" dirty="0">
                <a:solidFill>
                  <a:srgbClr val="004992"/>
                </a:solidFill>
                <a:latin typeface="Calibri Light"/>
              </a:rPr>
              <a:t>Kunnen we aan de hand van alleen het uiterlijk conclusies trekken over iemands karakter of beroep?</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Wie van </a:t>
            </a:r>
            <a:r>
              <a:rPr lang="de-DE" altLang="de-DE" sz="2400" dirty="0" err="1">
                <a:solidFill>
                  <a:srgbClr val="333333"/>
                </a:solidFill>
                <a:latin typeface="Calibri Light"/>
                <a:ea typeface="MS PGothic" panose="020B0600070205080204" pitchFamily="34" charset="-128"/>
              </a:rPr>
              <a:t>deze</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heren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is</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acteur</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atleet</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psychotherapeut</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of</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seriemoordenaar</a:t>
            </a:r>
            <a:r>
              <a:rPr lang="de-DE" altLang="de-DE" sz="2400" dirty="0">
                <a:solidFill>
                  <a:srgbClr val="333333"/>
                </a:solidFill>
                <a:latin typeface="Calibri Light"/>
                <a:ea typeface="MS PGothic" panose="020B0600070205080204" pitchFamily="34" charset="-128"/>
              </a:rPr>
              <a:t>? </a:t>
            </a:r>
            <a:r>
              <a:rPr lang="nl-NL" altLang="ko-KR" sz="2400" dirty="0">
                <a:solidFill>
                  <a:srgbClr val="333333"/>
                </a:solidFill>
                <a:latin typeface="Calibri Light"/>
                <a:ea typeface="Gulim" pitchFamily="34" charset="-127"/>
              </a:rPr>
              <a:t>Hoe zeker ben je daarvan?</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24</a:t>
            </a:fld>
            <a:endParaRPr lang="de-DE" altLang="de-DE"/>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616" y="3199354"/>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849"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235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616" y="3199354"/>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err="1"/>
              <a:t>Wist</a:t>
            </a:r>
            <a:r>
              <a:rPr lang="en-US" sz="3600" dirty="0"/>
              <a:t> je het?</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Vaak hebben stereotypen de overhand bij onze eerste indruk. Maar, niet alle acteurs zijn knap en niet alle moordenaars zien er wreed uit!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25</a:t>
            </a:fld>
            <a:endParaRPr lang="de-DE" altLang="de-DE"/>
          </a:p>
        </p:txBody>
      </p:sp>
      <p:pic>
        <p:nvPicPr>
          <p:cNvPr id="12" name="Picture 4" descr="bundy_corduro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849"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235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Ted Bundy:</a:t>
            </a:r>
          </a:p>
          <a:p>
            <a:pPr algn="ctr" eaLnBrk="1" hangingPunct="1">
              <a:spcBef>
                <a:spcPts val="0"/>
              </a:spcBef>
              <a:spcAft>
                <a:spcPts val="0"/>
              </a:spcAft>
              <a:buClrTx/>
              <a:buNone/>
            </a:pPr>
            <a:r>
              <a:rPr lang="es-ES" altLang="de-DE" sz="1800">
                <a:latin typeface="Calibri Light"/>
              </a:rPr>
              <a:t>Seriemoordenaar</a:t>
            </a:r>
            <a:endParaRPr lang="en-GB" altLang="de-DE" sz="1800" dirty="0">
              <a:latin typeface="Calibri Light"/>
            </a:endParaRPr>
          </a:p>
        </p:txBody>
      </p:sp>
      <p:sp>
        <p:nvSpPr>
          <p:cNvPr id="19"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Eddie “Eagle” </a:t>
            </a:r>
            <a:r>
              <a:rPr lang="de-DE" altLang="de-DE" sz="1800" dirty="0">
                <a:latin typeface="Calibri Light"/>
              </a:rPr>
              <a:t>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20"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Acteur</a:t>
            </a:r>
            <a:endParaRPr lang="en-GB" altLang="de-DE" sz="1800" dirty="0">
              <a:latin typeface="Calibri Light"/>
            </a:endParaRPr>
          </a:p>
        </p:txBody>
      </p:sp>
      <p:sp>
        <p:nvSpPr>
          <p:cNvPr id="21"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03324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3588472030"/>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26</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732272827"/>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“Oké”, “prima”</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“nul”, “waardeloos”</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“geld”</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sommige landen 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27</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112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617770822"/>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“Oké”, “prima”</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“nul”, “waardeloos”</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“geld”</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sommige landen 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Gewenst of ongepast?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s-ES"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28</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89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147237068"/>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“Oké”, “prima”</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“nul”, “waardeloos”</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nl-NL" sz="20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“geld”</a:t>
                      </a:r>
                      <a:endPar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sommige landen 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Gewenst of ongepast?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Intiem lichaamscontact bij een begroeting wordt afhankelijk van de (sub)cultuur als ongepast beschouwd (bv. oudere mensen in westerse landen) of als normaal (bv. jonge mensen, Zuid-Europa). Terwijl mannen in westerse landen elkaar zelden knuffels geven of zoenen, is dit normaal in vele Arabische, Zuid-Europese en voormalige communistisch </a:t>
                      </a:r>
                      <a:r>
                        <a:rPr kumimoji="0" lang="nl-NL"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landen (“socialistische broederschapzoen”).</a:t>
                      </a: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dirty="0">
                <a:solidFill>
                  <a:srgbClr val="004992"/>
                </a:solidFill>
              </a:rPr>
              <a:t>Ieder land zijn gebruiken</a:t>
            </a:r>
            <a:br>
              <a:rPr lang="nl-NL" sz="3600" dirty="0">
                <a:solidFill>
                  <a:srgbClr val="004992"/>
                </a:solidFill>
                <a:latin typeface="Calibri Light"/>
              </a:rPr>
            </a:br>
            <a:r>
              <a:rPr lang="nl-NL" dirty="0">
                <a:solidFill>
                  <a:srgbClr val="004992"/>
                </a:solidFill>
                <a:latin typeface="Calibri Light"/>
              </a:rPr>
              <a:t>Gebruikelijke misinterpretaties van gebaren</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29</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254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5" name="Picture 25"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565401"/>
            <a:ext cx="122163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Gebruikelijke misinterpretaties van gebaren of gedrag tussen subculturen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30</a:t>
            </a:fld>
            <a:endParaRPr lang="de-DE" altLang="de-DE"/>
          </a:p>
        </p:txBody>
      </p:sp>
      <p:graphicFrame>
        <p:nvGraphicFramePr>
          <p:cNvPr id="7" name="Group 26"/>
          <p:cNvGraphicFramePr>
            <a:graphicFrameLocks noGrp="1"/>
          </p:cNvGraphicFramePr>
          <p:nvPr>
            <p:extLst>
              <p:ext uri="{D42A27DB-BD31-4B8C-83A1-F6EECF244321}">
                <p14:modId xmlns:p14="http://schemas.microsoft.com/office/powerpoint/2010/main" val="3972089980"/>
              </p:ext>
            </p:extLst>
          </p:nvPr>
        </p:nvGraphicFramePr>
        <p:xfrm>
          <a:off x="408955" y="2203704"/>
          <a:ext cx="11338560" cy="3200400"/>
        </p:xfrm>
        <a:graphic>
          <a:graphicData uri="http://schemas.openxmlformats.org/drawingml/2006/table">
            <a:tbl>
              <a:tblPr>
                <a:tableStyleId>{21E4AEA4-8DFA-4A89-87EB-49C32662AFE0}</a:tableStyleId>
              </a:tblPr>
              <a:tblGrid>
                <a:gridCol w="2456688">
                  <a:extLst>
                    <a:ext uri="{9D8B030D-6E8A-4147-A177-3AD203B41FA5}">
                      <a16:colId xmlns:a16="http://schemas.microsoft.com/office/drawing/2014/main" val="20000"/>
                    </a:ext>
                  </a:extLst>
                </a:gridCol>
                <a:gridCol w="88818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Gedrag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Mogelijke misverstanden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Kleding</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Misverstanden adolescenten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volwassenen</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s-ES"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31" descr="Miniskirt chicks-Kanaka`s paradise life - 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019" y="3140968"/>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5" name="Picture 25"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565401"/>
            <a:ext cx="122163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Gebruikelijke misinterpretaties van gebaren of gedrag tussen subculturen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31</a:t>
            </a:fld>
            <a:endParaRPr lang="de-DE" altLang="de-DE"/>
          </a:p>
        </p:txBody>
      </p:sp>
      <p:graphicFrame>
        <p:nvGraphicFramePr>
          <p:cNvPr id="7" name="Group 26"/>
          <p:cNvGraphicFramePr>
            <a:graphicFrameLocks noGrp="1"/>
          </p:cNvGraphicFramePr>
          <p:nvPr>
            <p:extLst>
              <p:ext uri="{D42A27DB-BD31-4B8C-83A1-F6EECF244321}">
                <p14:modId xmlns:p14="http://schemas.microsoft.com/office/powerpoint/2010/main" val="247615277"/>
              </p:ext>
            </p:extLst>
          </p:nvPr>
        </p:nvGraphicFramePr>
        <p:xfrm>
          <a:off x="408955" y="2203704"/>
          <a:ext cx="11338560" cy="3200400"/>
        </p:xfrm>
        <a:graphic>
          <a:graphicData uri="http://schemas.openxmlformats.org/drawingml/2006/table">
            <a:tbl>
              <a:tblPr>
                <a:tableStyleId>{21E4AEA4-8DFA-4A89-87EB-49C32662AFE0}</a:tableStyleId>
              </a:tblPr>
              <a:tblGrid>
                <a:gridCol w="2456688">
                  <a:extLst>
                    <a:ext uri="{9D8B030D-6E8A-4147-A177-3AD203B41FA5}">
                      <a16:colId xmlns:a16="http://schemas.microsoft.com/office/drawing/2014/main" val="20000"/>
                    </a:ext>
                  </a:extLst>
                </a:gridCol>
                <a:gridCol w="88818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Gedrag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Mogelijke misverstanden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Kleding</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Misverstanden adolescenten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volwassenen</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Korte rokjes of nauw aansluitende kleding zijn tamelijk normaal voor veel adolescenten in westerse landen, maar worden als ongepast of provocerend beschouwd voor oudere mensen of mensen uit andere culturen.</a:t>
                      </a: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31" descr="Miniskirt chicks-Kanaka`s paradise life - 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019" y="3140968"/>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236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2</a:t>
            </a:r>
          </a:p>
        </p:txBody>
      </p:sp>
      <p:sp>
        <p:nvSpPr>
          <p:cNvPr id="4" name="Content Placeholder 3"/>
          <p:cNvSpPr>
            <a:spLocks noGrp="1"/>
          </p:cNvSpPr>
          <p:nvPr>
            <p:ph idx="1"/>
          </p:nvPr>
        </p:nvSpPr>
        <p:spPr/>
        <p:txBody>
          <a:bodyPr/>
          <a:lstStyle/>
          <a:p>
            <a:pPr lvl="0" defTabSz="914400" fontAlgn="base">
              <a:defRPr/>
            </a:pPr>
            <a:r>
              <a:rPr lang="de-DE" altLang="en-US" sz="2400" dirty="0">
                <a:solidFill>
                  <a:srgbClr val="333333"/>
                </a:solidFill>
                <a:latin typeface="Calibri Light"/>
                <a:ea typeface="MS PGothic" panose="020B0600070205080204" pitchFamily="34" charset="-128"/>
              </a:rPr>
              <a:t>Je krijgt een gedeelte van een plaatje te zien (een uitsnede).</a:t>
            </a:r>
            <a:endParaRPr lang="de-DE" altLang="en-US" sz="2400" dirty="0">
              <a:solidFill>
                <a:prstClr val="white"/>
              </a:solidFill>
              <a:latin typeface="Calibri Light"/>
              <a:ea typeface="MS PGothic" panose="020B0600070205080204" pitchFamily="34" charset="-128"/>
            </a:endParaRPr>
          </a:p>
          <a:p>
            <a:pPr lvl="0" defTabSz="914400" fontAlgn="base">
              <a:defRPr/>
            </a:pPr>
            <a:r>
              <a:rPr lang="de-DE" altLang="en-US" sz="2400" dirty="0">
                <a:solidFill>
                  <a:srgbClr val="333333"/>
                </a:solidFill>
                <a:latin typeface="Calibri Light"/>
                <a:ea typeface="MS PGothic" panose="020B0600070205080204" pitchFamily="34" charset="-128"/>
              </a:rPr>
              <a:t>Probeer in te schatten wat er door de persoon heen gaat, wat deze denkt of wat er gebeurt.</a:t>
            </a:r>
          </a:p>
          <a:p>
            <a:pPr lvl="0" defTabSz="914400" fontAlgn="base">
              <a:defRPr/>
            </a:pPr>
            <a:r>
              <a:rPr lang="nl-NL" altLang="ko-KR" sz="2400" dirty="0">
                <a:solidFill>
                  <a:srgbClr val="333333"/>
                </a:solidFill>
                <a:latin typeface="Calibri Light"/>
                <a:ea typeface="Gulim" pitchFamily="34" charset="-127"/>
              </a:rPr>
              <a:t>Bespreek in de groep hoe zeker je bent van je oordeel.</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Straatmuzikant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wordt op zijn voet getrapt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Straatgevecht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ontvangt een slecht bericht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33</a:t>
            </a:fld>
            <a:endParaRPr lang="de-DE" altLang="de-DE"/>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Straatmuzikant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wordt op zijn voet getrapt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Straatgevecht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ontvangt een slecht bericht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Passie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34</a:t>
            </a:fld>
            <a:endParaRPr lang="de-DE" altLang="de-DE"/>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bij de tandarts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in achtbaan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in verloskamer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Vrolijke Ladies night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35</a:t>
            </a:fld>
            <a:endParaRPr lang="de-DE" altLang="de-DE"/>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bij de tandarts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in achtbaan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in verloskamer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Vrolijke Ladies night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Plezier</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36</a:t>
            </a:fld>
            <a:endParaRPr lang="de-DE" altLang="de-DE"/>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7"/>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Jongen die om hulp schreeuwt na aardbeving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Demonstratie (Uganda)</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Speler zwaait met de Israelische vlag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Zanger in een gospelkoor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37</a:t>
            </a:fld>
            <a:endParaRPr lang="de-DE" altLang="de-DE"/>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5"/>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Jongen die om hulp schreeuwt na aardbeving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Demonstratie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Speler zwaait met de Israelische vlag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Zanger in een gospelkoor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Moed</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38</a:t>
            </a:fld>
            <a:endParaRPr lang="de-DE" altLang="de-DE"/>
          </a:p>
        </p:txBody>
      </p:sp>
      <p:pic>
        <p:nvPicPr>
          <p:cNvPr id="8"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1034"/>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Jonge vrouw roept iets naar haar gearresteerde vriend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Afdingen naar de beste prijs op de markt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Hysterische fan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Zangeres in een live show</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39</a:t>
            </a:fld>
            <a:endParaRPr lang="de-DE" altLang="de-DE"/>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1034"/>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Jonge vrouw roept iets naar haar gearresteerde vriend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Afdingen naar de beste prijs op de markt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Hysterische fan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Zangeres in een live show</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Opwinding/spanning</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40</a:t>
            </a:fld>
            <a:endParaRPr lang="de-DE" altLang="de-DE"/>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Atleet is betrapt op doping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Speler mist een heel goede kans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op het toilet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in gebed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41</a:t>
            </a:fld>
            <a:endParaRPr lang="de-DE" altLang="de-DE"/>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Atleet is betrapt op doping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Speler mist een heel goede kans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Man op het toilet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in gebed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Toiletbezoek</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42</a:t>
            </a:fld>
            <a:endParaRPr lang="de-DE" altLang="de-DE"/>
          </a:p>
        </p:txBody>
      </p:sp>
      <p:pic>
        <p:nvPicPr>
          <p:cNvPr id="8" name="Picture 7"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4 - Inlevingsvermogen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43</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190191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3"/>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Uitgeputte marathonloper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Bewusteloze man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Monnik verzonken in gebed</a:t>
            </a:r>
          </a:p>
          <a:p>
            <a:pPr eaLnBrk="1" hangingPunct="1">
              <a:lnSpc>
                <a:spcPct val="105000"/>
              </a:lnSpc>
              <a:spcBef>
                <a:spcPts val="1999"/>
              </a:spcBef>
              <a:spcAft>
                <a:spcPts val="0"/>
              </a:spcAft>
              <a:buClr>
                <a:srgbClr val="333333"/>
              </a:buClr>
              <a:buFont typeface="WingDings"/>
              <a:buAutoNum type="arabicPeriod"/>
            </a:pPr>
            <a:r>
              <a:rPr lang="nl-NL" altLang="de-DE" sz="2400" dirty="0">
                <a:latin typeface="+mn-lt"/>
                <a:ea typeface="+mn-ea"/>
                <a:cs typeface="+mn-cs"/>
              </a:rPr>
              <a:t>Dzjengis </a:t>
            </a:r>
            <a:r>
              <a:rPr lang="de-DE" altLang="de-DE" sz="2400" dirty="0">
                <a:latin typeface="+mn-lt"/>
                <a:ea typeface="+mn-ea"/>
                <a:cs typeface="+mn-cs"/>
              </a:rPr>
              <a:t>Khan (Mongoolse heerser)</a:t>
            </a:r>
            <a:endParaRPr lang="en-GB" altLang="de-DE" sz="240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44</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Uitgeputte marathonloper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Bewusteloze man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Monnik verzonken in gebed</a:t>
            </a:r>
          </a:p>
          <a:p>
            <a:pPr eaLnBrk="1" hangingPunct="1">
              <a:lnSpc>
                <a:spcPct val="105000"/>
              </a:lnSpc>
              <a:spcBef>
                <a:spcPts val="1999"/>
              </a:spcBef>
              <a:spcAft>
                <a:spcPts val="0"/>
              </a:spcAft>
              <a:buClr>
                <a:srgbClr val="333333"/>
              </a:buClr>
              <a:buFont typeface="WingDings"/>
              <a:buAutoNum type="arabicPeriod"/>
            </a:pPr>
            <a:r>
              <a:rPr lang="nl-NL" altLang="de-DE" sz="2400" dirty="0">
                <a:latin typeface="+mn-lt"/>
                <a:ea typeface="+mn-ea"/>
                <a:cs typeface="+mn-cs"/>
              </a:rPr>
              <a:t>Dzjengis </a:t>
            </a:r>
            <a:r>
              <a:rPr lang="de-DE" altLang="de-DE" sz="2400" dirty="0">
                <a:latin typeface="+mn-lt"/>
                <a:ea typeface="+mn-ea"/>
                <a:cs typeface="+mn-cs"/>
              </a:rPr>
              <a:t>Khan (Mongoolse heerser)</a:t>
            </a:r>
            <a:endParaRPr lang="en-GB" altLang="de-DE" sz="240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Uitputting</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45</a:t>
            </a:fld>
            <a:endParaRPr lang="de-DE" altLang="de-DE"/>
          </a:p>
        </p:txBody>
      </p:sp>
      <p:pic>
        <p:nvPicPr>
          <p:cNvPr id="8" name="Picture 7"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6"/>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Boze </a:t>
            </a:r>
            <a:r>
              <a:rPr lang="de-DE" altLang="de-DE" sz="2400" dirty="0" err="1">
                <a:latin typeface="+mn-lt"/>
                <a:ea typeface="+mn-ea"/>
                <a:cs typeface="+mn-cs"/>
              </a:rPr>
              <a:t>politieagent</a:t>
            </a:r>
            <a:endParaRPr lang="de-DE"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Musicus in een begrafenisstoet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Treinconducteur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is deze persoon? Hoe zeker ben je daarvan?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46</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Boze politieagent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Musicus in een begrafenisstoet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Treinconducteur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Musicus</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47</a:t>
            </a:fld>
            <a:endParaRPr lang="de-DE" altLang="de-DE"/>
          </a:p>
        </p:txBody>
      </p:sp>
      <p:pic>
        <p:nvPicPr>
          <p:cNvPr id="8"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7"/>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Man </a:t>
            </a:r>
            <a:r>
              <a:rPr lang="de-DE" altLang="de-DE" sz="2400" dirty="0" err="1">
                <a:latin typeface="+mn-lt"/>
                <a:ea typeface="+mn-ea"/>
                <a:cs typeface="+mn-cs"/>
              </a:rPr>
              <a:t>klaagt</a:t>
            </a:r>
            <a:r>
              <a:rPr lang="de-DE" altLang="de-DE" sz="2400" dirty="0">
                <a:latin typeface="+mn-lt"/>
                <a:ea typeface="+mn-ea"/>
                <a:cs typeface="+mn-cs"/>
              </a:rPr>
              <a:t> </a:t>
            </a:r>
            <a:r>
              <a:rPr lang="de-DE" altLang="de-DE" sz="2400" dirty="0" err="1">
                <a:latin typeface="+mn-lt"/>
                <a:ea typeface="+mn-ea"/>
                <a:cs typeface="+mn-cs"/>
              </a:rPr>
              <a:t>over</a:t>
            </a:r>
            <a:r>
              <a:rPr lang="de-DE" altLang="de-DE" sz="2400" dirty="0">
                <a:latin typeface="+mn-lt"/>
                <a:ea typeface="+mn-ea"/>
                <a:cs typeface="+mn-cs"/>
              </a:rPr>
              <a:t> </a:t>
            </a:r>
            <a:r>
              <a:rPr lang="de-DE" altLang="de-DE" sz="2400" dirty="0" err="1">
                <a:latin typeface="+mn-lt"/>
                <a:ea typeface="+mn-ea"/>
                <a:cs typeface="+mn-cs"/>
              </a:rPr>
              <a:t>parkeerboete</a:t>
            </a:r>
            <a:endParaRPr lang="de-DE"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Dirigent </a:t>
            </a:r>
            <a:r>
              <a:rPr lang="de-DE" altLang="de-DE" sz="2400" dirty="0" err="1">
                <a:latin typeface="+mn-lt"/>
                <a:ea typeface="+mn-ea"/>
                <a:cs typeface="+mn-cs"/>
              </a:rPr>
              <a:t>stelt</a:t>
            </a:r>
            <a:r>
              <a:rPr lang="de-DE" altLang="de-DE" sz="2400" dirty="0">
                <a:latin typeface="+mn-lt"/>
                <a:ea typeface="+mn-ea"/>
                <a:cs typeface="+mn-cs"/>
              </a:rPr>
              <a:t> </a:t>
            </a:r>
            <a:r>
              <a:rPr lang="de-DE" altLang="de-DE" sz="2400" dirty="0" err="1">
                <a:latin typeface="+mn-lt"/>
                <a:ea typeface="+mn-ea"/>
                <a:cs typeface="+mn-cs"/>
              </a:rPr>
              <a:t>zijn</a:t>
            </a:r>
            <a:r>
              <a:rPr lang="de-DE" altLang="de-DE" sz="2400" dirty="0">
                <a:latin typeface="+mn-lt"/>
                <a:ea typeface="+mn-ea"/>
                <a:cs typeface="+mn-cs"/>
              </a:rPr>
              <a:t> </a:t>
            </a:r>
            <a:r>
              <a:rPr lang="de-DE" altLang="de-DE" sz="2400" dirty="0" err="1">
                <a:latin typeface="+mn-lt"/>
                <a:ea typeface="+mn-ea"/>
                <a:cs typeface="+mn-cs"/>
              </a:rPr>
              <a:t>orkest</a:t>
            </a:r>
            <a:r>
              <a:rPr lang="de-DE" altLang="de-DE" sz="2400" dirty="0">
                <a:latin typeface="+mn-lt"/>
                <a:ea typeface="+mn-ea"/>
                <a:cs typeface="+mn-cs"/>
              </a:rPr>
              <a:t> </a:t>
            </a:r>
            <a:r>
              <a:rPr lang="de-DE" altLang="de-DE" sz="2400" dirty="0" err="1">
                <a:latin typeface="+mn-lt"/>
                <a:ea typeface="+mn-ea"/>
                <a:cs typeface="+mn-cs"/>
              </a:rPr>
              <a:t>voor</a:t>
            </a:r>
            <a:endParaRPr lang="de-DE"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Acteur ontvangt een groot applaus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Balletrepetitie in alledaagse kleding</a:t>
            </a:r>
            <a:endParaRPr lang="en-GB" altLang="de-DE" sz="240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48</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4"/>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Man </a:t>
            </a:r>
            <a:r>
              <a:rPr lang="de-DE" altLang="de-DE" sz="2400" dirty="0" err="1">
                <a:solidFill>
                  <a:srgbClr val="004992"/>
                </a:solidFill>
                <a:latin typeface="+mn-lt"/>
                <a:ea typeface="+mn-ea"/>
                <a:cs typeface="+mn-cs"/>
              </a:rPr>
              <a:t>klaagt</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over</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parkeerboete</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Dirigent </a:t>
            </a:r>
            <a:r>
              <a:rPr lang="de-DE" altLang="de-DE" sz="2400" dirty="0" err="1">
                <a:latin typeface="+mn-lt"/>
                <a:ea typeface="+mn-ea"/>
                <a:cs typeface="+mn-cs"/>
              </a:rPr>
              <a:t>stelt</a:t>
            </a:r>
            <a:r>
              <a:rPr lang="de-DE" altLang="de-DE" sz="2400" dirty="0">
                <a:latin typeface="+mn-lt"/>
                <a:ea typeface="+mn-ea"/>
                <a:cs typeface="+mn-cs"/>
              </a:rPr>
              <a:t> </a:t>
            </a:r>
            <a:r>
              <a:rPr lang="de-DE" altLang="de-DE" sz="2400" dirty="0" err="1">
                <a:latin typeface="+mn-lt"/>
                <a:ea typeface="+mn-ea"/>
                <a:cs typeface="+mn-cs"/>
              </a:rPr>
              <a:t>zijn</a:t>
            </a:r>
            <a:r>
              <a:rPr lang="de-DE" altLang="de-DE" sz="2400" dirty="0">
                <a:latin typeface="+mn-lt"/>
                <a:ea typeface="+mn-ea"/>
                <a:cs typeface="+mn-cs"/>
              </a:rPr>
              <a:t> </a:t>
            </a:r>
            <a:r>
              <a:rPr lang="de-DE" altLang="de-DE" sz="2400" dirty="0" err="1">
                <a:latin typeface="+mn-lt"/>
                <a:ea typeface="+mn-ea"/>
                <a:cs typeface="+mn-cs"/>
              </a:rPr>
              <a:t>orkest</a:t>
            </a:r>
            <a:r>
              <a:rPr lang="de-DE" altLang="de-DE" sz="2400" dirty="0">
                <a:latin typeface="+mn-lt"/>
                <a:ea typeface="+mn-ea"/>
                <a:cs typeface="+mn-cs"/>
              </a:rPr>
              <a:t> </a:t>
            </a:r>
            <a:r>
              <a:rPr lang="de-DE" altLang="de-DE" sz="2400" dirty="0" err="1">
                <a:latin typeface="+mn-lt"/>
                <a:ea typeface="+mn-ea"/>
                <a:cs typeface="+mn-cs"/>
              </a:rPr>
              <a:t>voor</a:t>
            </a:r>
            <a:endParaRPr lang="de-DE" altLang="de-DE" sz="2400" dirty="0">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Acteur ontvangt een groot applaus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Balletrepetitie in alledaagse kleding</a:t>
            </a:r>
            <a:endParaRPr lang="en-GB" altLang="de-DE" sz="240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Frustratie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49</a:t>
            </a:fld>
            <a:endParaRPr lang="de-DE" altLang="de-DE"/>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ext Box 11"/>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Gulzigheid</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Lust</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Hebzucht</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IJdelheid</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Gemakzucht</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Afgunst</a:t>
            </a:r>
          </a:p>
          <a:p>
            <a:pPr marL="0" indent="0" eaLnBrk="1" hangingPunct="1">
              <a:lnSpc>
                <a:spcPct val="105000"/>
              </a:lnSpc>
              <a:spcBef>
                <a:spcPts val="1999"/>
              </a:spcBef>
              <a:spcAft>
                <a:spcPts val="0"/>
              </a:spcAft>
              <a:buClr>
                <a:srgbClr val="333333"/>
              </a:buClr>
              <a:buNone/>
            </a:pPr>
            <a:r>
              <a:rPr lang="de-DE" altLang="de-DE" sz="2400" dirty="0">
                <a:latin typeface="+mn-lt"/>
                <a:ea typeface="+mn-ea"/>
                <a:cs typeface="+mn-cs"/>
              </a:rPr>
              <a:t>Woede</a:t>
            </a:r>
          </a:p>
        </p:txBody>
      </p:sp>
      <p:sp>
        <p:nvSpPr>
          <p:cNvPr id="65544" name="TextBox 15"/>
          <p:cNvSpPr txBox="1">
            <a:spLocks noChangeArrowheads="1"/>
          </p:cNvSpPr>
          <p:nvPr/>
        </p:nvSpPr>
        <p:spPr bwMode="auto">
          <a:xfrm>
            <a:off x="750933" y="5702803"/>
            <a:ext cx="38667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400" dirty="0">
                <a:latin typeface="Calibri Light"/>
              </a:rPr>
              <a:t>Welke hoofdzonde hoort bij welk plaatje?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De zeven hoofdzonden</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50</a:t>
            </a:fld>
            <a:endParaRPr lang="de-DE" altLang="de-DE"/>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9"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20"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1"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2"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3"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4"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5" name="Rectangle 4"/>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Rectangle 15"/>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2" name="Text Box 13"/>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Lust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Gulzigheid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Hebzucht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Gemakzucht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Woede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Afgunst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IJdelheid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De zeven hoofdzonden</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51</a:t>
            </a:fld>
            <a:endParaRPr lang="de-DE" altLang="de-DE"/>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1"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2"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3"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4"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5"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6"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7" name="Rectangle 16"/>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Rectangle 17"/>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Lachende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krijgt net te horen dat het vliegtuig waar haar man in zit wordt vermist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geniet van de pech van iemand anders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wordt verteld dat ze is gezakt voor het examen</a:t>
            </a:r>
            <a:endParaRPr lang="en-GB" altLang="de-DE" sz="2400" dirty="0">
              <a:latin typeface="+mn-lt"/>
              <a:ea typeface="+mn-ea"/>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52</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Blijdschap</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53</a:t>
            </a:fld>
            <a:endParaRPr lang="de-DE" altLang="de-DE"/>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Lachende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krijgt net te horen dat het vliegtuig waar haar man in zit wordt vermist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geniet van de pech van iemand anders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Vrouw wordt verteld dat ze is gezakt voor het examen</a:t>
            </a:r>
            <a:endParaRPr lang="en-GB" altLang="de-DE" sz="2400" dirty="0">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7"/>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Speler kan zijn geluksgoal niet geloven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Woede over de beslissing van scheidsrechter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Teleurstelling over gemist doelpunt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Invaller verveelt zich</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54</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Woede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55</a:t>
            </a:fld>
            <a:endParaRPr lang="de-DE" altLang="de-DE"/>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7"/>
          <p:cNvSpPr txBox="1">
            <a:spLocks noChangeArrowheads="1"/>
          </p:cNvSpPr>
          <p:nvPr/>
        </p:nvSpPr>
        <p:spPr bwMode="auto">
          <a:xfrm>
            <a:off x="5486400" y="2203703"/>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Speler kan zijn geluksgoal niet geloven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Woede over de beslissing van scheidsrechter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Teleurstelling over gemist doelpunt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Invaller verveelt zich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57</a:t>
            </a:fld>
            <a:endParaRPr lang="de-DE" altLang="de-DE"/>
          </a:p>
        </p:txBody>
      </p:sp>
    </p:spTree>
    <p:extLst>
      <p:ext uri="{BB962C8B-B14F-4D97-AF65-F5344CB8AC3E}">
        <p14:creationId xmlns:p14="http://schemas.microsoft.com/office/powerpoint/2010/main" val="13199028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altLang="de-DE" sz="2400" b="1" dirty="0">
                <a:solidFill>
                  <a:srgbClr val="333333"/>
                </a:solidFill>
                <a:latin typeface="Calibri Light"/>
                <a:ea typeface="MS PGothic" panose="020B0600070205080204" pitchFamily="34" charset="-128"/>
              </a:rPr>
              <a:t>Maar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Sommige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emoties</a:t>
            </a:r>
            <a:r>
              <a:rPr lang="en-US" altLang="de-DE" sz="2400" dirty="0">
                <a:solidFill>
                  <a:srgbClr val="333333"/>
                </a:solidFill>
                <a:latin typeface="Calibri Light"/>
                <a:ea typeface="MS PGothic" panose="020B0600070205080204" pitchFamily="34" charset="-128"/>
              </a:rPr>
              <a:t> in het </a:t>
            </a:r>
            <a:r>
              <a:rPr lang="en-US" altLang="de-DE" sz="2400" dirty="0" err="1">
                <a:solidFill>
                  <a:srgbClr val="333333"/>
                </a:solidFill>
                <a:latin typeface="Calibri Light"/>
                <a:ea typeface="MS PGothic" panose="020B0600070205080204" pitchFamily="34" charset="-128"/>
              </a:rPr>
              <a:t>gelaat</a:t>
            </a:r>
            <a:r>
              <a:rPr lang="en-US" altLang="de-DE" sz="2400" dirty="0">
                <a:solidFill>
                  <a:srgbClr val="333333"/>
                </a:solidFill>
                <a:latin typeface="Calibri Light"/>
                <a:ea typeface="MS PGothic" panose="020B0600070205080204" pitchFamily="34" charset="-128"/>
              </a:rPr>
              <a:t> (van nature,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gevolg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ziekte</a:t>
            </a:r>
            <a:r>
              <a:rPr lang="en-US" altLang="de-DE" sz="2400" dirty="0">
                <a:solidFill>
                  <a:srgbClr val="333333"/>
                </a:solidFill>
                <a:latin typeface="Calibri Light"/>
                <a:ea typeface="MS PGothic" panose="020B0600070205080204" pitchFamily="34" charset="-128"/>
              </a:rPr>
              <a:t> of door </a:t>
            </a:r>
            <a:r>
              <a:rPr lang="en-US" altLang="de-DE" sz="2400" dirty="0" err="1">
                <a:solidFill>
                  <a:srgbClr val="333333"/>
                </a:solidFill>
                <a:latin typeface="Calibri Light"/>
                <a:ea typeface="MS PGothic" panose="020B0600070205080204" pitchFamily="34" charset="-128"/>
              </a:rPr>
              <a:t>medicatie</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om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bepalen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58</a:t>
            </a:fld>
            <a:endParaRPr lang="de-DE" altLang="de-DE"/>
          </a:p>
        </p:txBody>
      </p:sp>
    </p:spTree>
    <p:extLst>
      <p:ext uri="{BB962C8B-B14F-4D97-AF65-F5344CB8AC3E}">
        <p14:creationId xmlns:p14="http://schemas.microsoft.com/office/powerpoint/2010/main" val="35387320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3</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59</a:t>
            </a:fld>
            <a:endParaRPr lang="de-DE" altLang="de-DE"/>
          </a:p>
        </p:txBody>
      </p:sp>
      <p:sp>
        <p:nvSpPr>
          <p:cNvPr id="5" name="Content Placeholder 4"/>
          <p:cNvSpPr>
            <a:spLocks noGrp="1"/>
          </p:cNvSpPr>
          <p:nvPr>
            <p:ph idx="1"/>
          </p:nvPr>
        </p:nvSpPr>
        <p:spPr/>
        <p:txBody>
          <a:bodyPr/>
          <a:lstStyle/>
          <a:p>
            <a:pPr lvl="0" defTabSz="914400" fontAlgn="base">
              <a:buClr>
                <a:srgbClr val="006699"/>
              </a:buClr>
              <a:tabLst>
                <a:tab pos="361950" algn="l"/>
              </a:tabLst>
              <a:defRPr/>
            </a:pPr>
            <a:r>
              <a:rPr lang="de-DE" sz="2400" dirty="0">
                <a:solidFill>
                  <a:srgbClr val="333333"/>
                </a:solidFill>
                <a:latin typeface="Calibri Light"/>
                <a:ea typeface="MS PGothic" panose="020B0600070205080204" pitchFamily="34" charset="-128"/>
              </a:rPr>
              <a:t>Je krijgt een stukje van een verhaal te zien.</a:t>
            </a:r>
          </a:p>
          <a:p>
            <a:pPr lvl="0" defTabSz="914400" fontAlgn="base">
              <a:buClr>
                <a:srgbClr val="006699"/>
              </a:buClr>
              <a:tabLst>
                <a:tab pos="361950" algn="l"/>
              </a:tabLst>
              <a:defRPr/>
            </a:pPr>
            <a:r>
              <a:rPr lang="nl-NL" sz="2400" dirty="0">
                <a:solidFill>
                  <a:srgbClr val="333333"/>
                </a:solidFill>
                <a:latin typeface="Calibri Light"/>
                <a:ea typeface="MS PGothic" panose="020B0600070205080204" pitchFamily="34" charset="-128"/>
              </a:rPr>
              <a:t>Op iedere volgende dia krijg je extra informatie.</a:t>
            </a:r>
          </a:p>
          <a:p>
            <a:pPr lvl="0" defTabSz="914400" fontAlgn="base">
              <a:buClr>
                <a:srgbClr val="006699"/>
              </a:buClr>
              <a:tabLst>
                <a:tab pos="361950" algn="l"/>
              </a:tabLst>
              <a:defRPr/>
            </a:pPr>
            <a:r>
              <a:rPr lang="nl-NL" sz="2400" dirty="0">
                <a:solidFill>
                  <a:srgbClr val="333333"/>
                </a:solidFill>
                <a:latin typeface="Calibri Light"/>
                <a:ea typeface="MS PGothic" panose="020B0600070205080204" pitchFamily="34" charset="-128"/>
              </a:rPr>
              <a:t>Hoe eindigt het verhaal?</a:t>
            </a:r>
            <a:endParaRPr lang="en-US" sz="2400" dirty="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60</a:t>
            </a:fld>
            <a:endParaRPr lang="de-DE" altLang="de-DE"/>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1"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5" name="Caption_12595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26" name="Caption_12595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27" name="Caption_12595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2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61</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2800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0" name="Caption_12800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1" name="Caption_12800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32"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2"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3"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005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5" name="Caption_13005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6" name="Caption_13005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63</a:t>
            </a:fld>
            <a:endParaRPr lang="de-DE" altLang="de-DE"/>
          </a:p>
        </p:txBody>
      </p:sp>
      <p:pic>
        <p:nvPicPr>
          <p:cNvPr id="13"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2105"/>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18"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3414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25" name="Caption_13414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26" name="Caption_13414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27"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65</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0" name="Caption_13620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1" name="Caption_13620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2" name="Caption_13620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2"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3"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824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5" name="Caption_13824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6" name="Caption_13824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67</a:t>
            </a:fld>
            <a:endParaRPr lang="de-DE" altLang="de-DE"/>
          </a:p>
        </p:txBody>
      </p:sp>
      <p:pic>
        <p:nvPicPr>
          <p:cNvPr id="13"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8"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0" name="Caption_140294"/>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234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5" name="Caption_142339"/>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6" name="Caption_142338"/>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
        <p:nvSpPr>
          <p:cNvPr id="27"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69</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6"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4439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4439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4439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2"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464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464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4644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71</a:t>
            </a:fld>
            <a:endParaRPr lang="de-DE" altLang="de-DE"/>
          </a:p>
        </p:txBody>
      </p:sp>
      <p:pic>
        <p:nvPicPr>
          <p:cNvPr id="13"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48487"/>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5053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5053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5053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73</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9"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Caption_15258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5258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5258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2"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5463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5463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5463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75</a:t>
            </a:fld>
            <a:endParaRPr lang="de-DE" altLang="de-DE"/>
          </a:p>
        </p:txBody>
      </p:sp>
      <p:pic>
        <p:nvPicPr>
          <p:cNvPr id="13"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18"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56678"/>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76</a:t>
            </a:fld>
            <a:endParaRPr lang="de-DE" altLang="de-DE"/>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1"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5"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Caption_15872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7" name="Caption_15872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8" name="Caption_15872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77</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077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6077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6077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6282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6282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6282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79</a:t>
            </a:fld>
            <a:endParaRPr lang="de-DE" altLang="de-DE"/>
          </a:p>
        </p:txBody>
      </p:sp>
      <p:pic>
        <p:nvPicPr>
          <p:cNvPr id="13"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64873"/>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
        <p:nvSpPr>
          <p:cNvPr id="18"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691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6691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6691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81</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896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6896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6896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101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7101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7101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83</a:t>
            </a:fld>
            <a:endParaRPr lang="de-DE" altLang="de-DE"/>
          </a:p>
        </p:txBody>
      </p:sp>
      <p:pic>
        <p:nvPicPr>
          <p:cNvPr id="13"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73062"/>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510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7510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7510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85</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7715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7715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7715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920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7920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7920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87</a:t>
            </a:fld>
            <a:endParaRPr lang="de-DE" altLang="de-DE"/>
          </a:p>
        </p:txBody>
      </p:sp>
      <p:pic>
        <p:nvPicPr>
          <p:cNvPr id="13"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1254"/>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4"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329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8330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8330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89</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8534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8535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8535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9"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8739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87399"/>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8740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91</a:t>
            </a:fld>
            <a:endParaRPr lang="de-DE" altLang="de-DE"/>
          </a:p>
        </p:txBody>
      </p:sp>
      <p:pic>
        <p:nvPicPr>
          <p:cNvPr id="13"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9446"/>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149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9149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9149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93</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935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935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9354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9559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9559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9559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95</a:t>
            </a:fld>
            <a:endParaRPr lang="de-DE" altLang="de-DE"/>
          </a:p>
        </p:txBody>
      </p:sp>
      <p:pic>
        <p:nvPicPr>
          <p:cNvPr id="13"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97638"/>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968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9968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9968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97</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20173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20173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20173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20378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20378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20378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99</a:t>
            </a:fld>
            <a:endParaRPr lang="de-DE" altLang="de-DE"/>
          </a:p>
        </p:txBody>
      </p:sp>
      <p:pic>
        <p:nvPicPr>
          <p:cNvPr id="13"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205830"/>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100</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101</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p:txBody>
      </p:sp>
    </p:spTree>
    <p:extLst>
      <p:ext uri="{BB962C8B-B14F-4D97-AF65-F5344CB8AC3E}">
        <p14:creationId xmlns:p14="http://schemas.microsoft.com/office/powerpoint/2010/main" val="22765582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102</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Daarbij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reiken</a:t>
            </a:r>
            <a:r>
              <a:rPr lang="en-US" altLang="de-DE" sz="2400" dirty="0">
                <a:solidFill>
                  <a:srgbClr val="333333"/>
                </a:solidFill>
                <a:latin typeface="Calibri Light"/>
                <a:ea typeface="MS PGothic" panose="020B0600070205080204" pitchFamily="34" charset="-128"/>
              </a:rPr>
              <a:t> we je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a:t>
            </a:r>
          </a:p>
        </p:txBody>
      </p:sp>
    </p:spTree>
    <p:extLst>
      <p:ext uri="{BB962C8B-B14F-4D97-AF65-F5344CB8AC3E}">
        <p14:creationId xmlns:p14="http://schemas.microsoft.com/office/powerpoint/2010/main" val="17602764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103</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Daarbij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reiken</a:t>
            </a:r>
            <a:r>
              <a:rPr lang="en-US" altLang="de-DE" sz="2400" dirty="0">
                <a:solidFill>
                  <a:srgbClr val="333333"/>
                </a:solidFill>
                <a:latin typeface="Calibri Light"/>
                <a:ea typeface="MS PGothic" panose="020B0600070205080204" pitchFamily="34" charset="-128"/>
              </a:rPr>
              <a:t> we je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welke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afloop</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waarschijnlijk</a:t>
            </a:r>
            <a:r>
              <a:rPr lang="en-US" altLang="de-DE" sz="2400" dirty="0">
                <a:solidFill>
                  <a:srgbClr val="333333"/>
                </a:solidFill>
                <a:latin typeface="Calibri Light"/>
                <a:ea typeface="MS PGothic" panose="020B0600070205080204" pitchFamily="34" charset="-128"/>
              </a:rPr>
              <a:t> is. 	</a:t>
            </a:r>
            <a:endParaRPr lang="en-US" sz="2400" dirty="0">
              <a:latin typeface="Calibri Light"/>
            </a:endParaRPr>
          </a:p>
        </p:txBody>
      </p:sp>
    </p:spTree>
    <p:extLst>
      <p:ext uri="{BB962C8B-B14F-4D97-AF65-F5344CB8AC3E}">
        <p14:creationId xmlns:p14="http://schemas.microsoft.com/office/powerpoint/2010/main" val="17159717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104</a:t>
            </a:fld>
            <a:endParaRPr lang="de-DE" altLang="de-DE"/>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negeren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helpen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Leren</a:t>
            </a:r>
            <a:r>
              <a:rPr lang="en-CA" altLang="de-DE" sz="2400" dirty="0">
                <a:latin typeface="+mn-lt"/>
                <a:ea typeface="+mn-ea"/>
                <a:cs typeface="+mn-cs"/>
              </a:rPr>
              <a:t> hoe je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fruitboom</a:t>
            </a:r>
            <a:r>
              <a:rPr lang="en-CA" altLang="de-DE" sz="2400" dirty="0">
                <a:latin typeface="+mn-lt"/>
                <a:ea typeface="+mn-ea"/>
                <a:cs typeface="+mn-cs"/>
              </a:rPr>
              <a:t> </a:t>
            </a:r>
            <a:r>
              <a:rPr lang="en-CA" altLang="de-DE" sz="2400" dirty="0" err="1">
                <a:latin typeface="+mn-lt"/>
                <a:ea typeface="+mn-ea"/>
                <a:cs typeface="+mn-cs"/>
              </a:rPr>
              <a:t>kweekt</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105</a:t>
            </a:fld>
            <a:endParaRPr lang="de-DE" altLang="de-DE"/>
          </a:p>
        </p:txBody>
      </p:sp>
      <p:pic>
        <p:nvPicPr>
          <p:cNvPr id="10"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negeren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helpen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Leren</a:t>
            </a:r>
            <a:r>
              <a:rPr lang="en-CA" altLang="de-DE" sz="2400" dirty="0">
                <a:latin typeface="+mn-lt"/>
                <a:ea typeface="+mn-ea"/>
                <a:cs typeface="+mn-cs"/>
              </a:rPr>
              <a:t> hoe je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fruitboom</a:t>
            </a:r>
            <a:r>
              <a:rPr lang="en-CA" altLang="de-DE" sz="2400" dirty="0">
                <a:latin typeface="+mn-lt"/>
                <a:ea typeface="+mn-ea"/>
                <a:cs typeface="+mn-cs"/>
              </a:rPr>
              <a:t> </a:t>
            </a:r>
            <a:r>
              <a:rPr lang="en-CA" altLang="de-DE" sz="2400" dirty="0" err="1">
                <a:latin typeface="+mn-lt"/>
                <a:ea typeface="+mn-ea"/>
                <a:cs typeface="+mn-cs"/>
              </a:rPr>
              <a:t>kweekt</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106</a:t>
            </a:fld>
            <a:endParaRPr lang="de-DE" altLang="de-DE"/>
          </a:p>
        </p:txBody>
      </p:sp>
      <p:pic>
        <p:nvPicPr>
          <p:cNvPr id="12"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negeren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helpen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Leren</a:t>
            </a:r>
            <a:r>
              <a:rPr lang="en-CA" altLang="de-DE" sz="2400" dirty="0">
                <a:latin typeface="+mn-lt"/>
                <a:ea typeface="+mn-ea"/>
                <a:cs typeface="+mn-cs"/>
              </a:rPr>
              <a:t> hoe je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fruitboom</a:t>
            </a:r>
            <a:r>
              <a:rPr lang="en-CA" altLang="de-DE" sz="2400" dirty="0">
                <a:latin typeface="+mn-lt"/>
                <a:ea typeface="+mn-ea"/>
                <a:cs typeface="+mn-cs"/>
              </a:rPr>
              <a:t> </a:t>
            </a:r>
            <a:r>
              <a:rPr lang="en-CA" altLang="de-DE" sz="2400" dirty="0" err="1">
                <a:latin typeface="+mn-lt"/>
                <a:ea typeface="+mn-ea"/>
                <a:cs typeface="+mn-cs"/>
              </a:rPr>
              <a:t>kweekt</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107</a:t>
            </a:fld>
            <a:endParaRPr lang="de-DE" altLang="de-DE"/>
          </a:p>
        </p:txBody>
      </p:sp>
      <p:pic>
        <p:nvPicPr>
          <p:cNvPr id="14"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negeren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helpen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Leren</a:t>
            </a:r>
            <a:r>
              <a:rPr lang="en-CA" altLang="de-DE" sz="2400" dirty="0">
                <a:latin typeface="+mn-lt"/>
                <a:ea typeface="+mn-ea"/>
                <a:cs typeface="+mn-cs"/>
              </a:rPr>
              <a:t> hoe je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fruitboom</a:t>
            </a:r>
            <a:r>
              <a:rPr lang="en-CA" altLang="de-DE" sz="2400" dirty="0">
                <a:latin typeface="+mn-lt"/>
                <a:ea typeface="+mn-ea"/>
                <a:cs typeface="+mn-cs"/>
              </a:rPr>
              <a:t> </a:t>
            </a:r>
            <a:r>
              <a:rPr lang="en-CA" altLang="de-DE" sz="2400" dirty="0" err="1">
                <a:latin typeface="+mn-lt"/>
                <a:ea typeface="+mn-ea"/>
                <a:cs typeface="+mn-cs"/>
              </a:rPr>
              <a:t>kweekt</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108</a:t>
            </a:fld>
            <a:endParaRPr lang="de-DE" altLang="de-DE"/>
          </a:p>
        </p:txBody>
      </p:sp>
      <p:pic>
        <p:nvPicPr>
          <p:cNvPr id="14"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Zijn</a:t>
            </a:r>
            <a:r>
              <a:rPr lang="en-CA" altLang="de-DE" sz="2400" dirty="0">
                <a:latin typeface="+mn-lt"/>
                <a:ea typeface="+mn-ea"/>
                <a:cs typeface="+mn-cs"/>
              </a:rPr>
              <a:t> </a:t>
            </a:r>
            <a:r>
              <a:rPr lang="en-CA" altLang="de-DE" sz="2400" dirty="0" err="1">
                <a:latin typeface="+mn-lt"/>
                <a:ea typeface="+mn-ea"/>
                <a:cs typeface="+mn-cs"/>
              </a:rPr>
              <a:t>vriend</a:t>
            </a:r>
            <a:r>
              <a:rPr lang="en-CA" altLang="de-DE" sz="2400" dirty="0">
                <a:latin typeface="+mn-lt"/>
                <a:ea typeface="+mn-ea"/>
                <a:cs typeface="+mn-cs"/>
              </a:rPr>
              <a:t> </a:t>
            </a:r>
            <a:r>
              <a:rPr lang="en-CA" altLang="de-DE" sz="2400" dirty="0" err="1">
                <a:latin typeface="+mn-lt"/>
                <a:ea typeface="+mn-ea"/>
                <a:cs typeface="+mn-cs"/>
              </a:rPr>
              <a:t>negeren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Zijn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vriend</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helpen</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mn-lt"/>
                <a:ea typeface="+mn-ea"/>
                <a:cs typeface="+mn-cs"/>
              </a:rPr>
              <a:t>Leren</a:t>
            </a:r>
            <a:r>
              <a:rPr lang="en-CA" altLang="de-DE" sz="2400" dirty="0">
                <a:latin typeface="+mn-lt"/>
                <a:ea typeface="+mn-ea"/>
                <a:cs typeface="+mn-cs"/>
              </a:rPr>
              <a:t> hoe je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fruitboom</a:t>
            </a:r>
            <a:r>
              <a:rPr lang="en-CA" altLang="de-DE" sz="2400" dirty="0">
                <a:latin typeface="+mn-lt"/>
                <a:ea typeface="+mn-ea"/>
                <a:cs typeface="+mn-cs"/>
              </a:rPr>
              <a:t> </a:t>
            </a:r>
            <a:r>
              <a:rPr lang="en-CA" altLang="de-DE" sz="2400" dirty="0" err="1">
                <a:latin typeface="+mn-lt"/>
                <a:ea typeface="+mn-ea"/>
                <a:cs typeface="+mn-cs"/>
              </a:rPr>
              <a:t>kweekt</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109</a:t>
            </a:fld>
            <a:endParaRPr lang="de-DE" altLang="de-DE"/>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Plukt</a:t>
            </a:r>
            <a:r>
              <a:rPr lang="en-US" altLang="de-DE" sz="2400" dirty="0">
                <a:latin typeface="+mn-lt"/>
                <a:ea typeface="+mn-ea"/>
                <a:cs typeface="+mn-cs"/>
              </a:rPr>
              <a:t> </a:t>
            </a:r>
            <a:r>
              <a:rPr lang="en-US" altLang="de-DE" sz="2400" dirty="0" err="1">
                <a:latin typeface="+mn-lt"/>
                <a:ea typeface="+mn-ea"/>
                <a:cs typeface="+mn-cs"/>
              </a:rPr>
              <a:t>bloemen</a:t>
            </a:r>
            <a:r>
              <a:rPr lang="en-US" altLang="de-DE" sz="2400" dirty="0">
                <a:latin typeface="+mn-lt"/>
                <a:ea typeface="+mn-ea"/>
                <a:cs typeface="+mn-cs"/>
              </a:rPr>
              <a:t> </a:t>
            </a:r>
            <a:r>
              <a:rPr lang="en-US" altLang="de-DE" sz="2400" dirty="0" err="1">
                <a:latin typeface="+mn-lt"/>
                <a:ea typeface="+mn-ea"/>
                <a:cs typeface="+mn-cs"/>
              </a:rPr>
              <a:t>voor</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Vangt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bij</a:t>
            </a:r>
            <a:r>
              <a:rPr lang="en-US" altLang="de-DE" sz="2400" dirty="0">
                <a:latin typeface="+mn-lt"/>
                <a:ea typeface="+mn-ea"/>
                <a:cs typeface="+mn-cs"/>
              </a:rPr>
              <a:t> om honing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maken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Neemt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 in de </a:t>
            </a:r>
            <a:r>
              <a:rPr lang="en-US" altLang="de-DE" sz="2400" dirty="0" err="1">
                <a:latin typeface="+mn-lt"/>
                <a:ea typeface="+mn-ea"/>
                <a:cs typeface="+mn-cs"/>
              </a:rPr>
              <a:t>maling</a:t>
            </a:r>
            <a:r>
              <a:rPr lang="en-US" altLang="de-DE" sz="2400" dirty="0">
                <a:latin typeface="+mn-lt"/>
                <a:ea typeface="+mn-ea"/>
                <a:cs typeface="+mn-cs"/>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110</a:t>
            </a:fld>
            <a:endParaRPr lang="de-DE" altLang="de-DE"/>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Plukt</a:t>
            </a:r>
            <a:r>
              <a:rPr lang="en-US" altLang="de-DE" sz="2400" dirty="0">
                <a:latin typeface="+mn-lt"/>
                <a:ea typeface="+mn-ea"/>
                <a:cs typeface="+mn-cs"/>
              </a:rPr>
              <a:t> </a:t>
            </a:r>
            <a:r>
              <a:rPr lang="en-US" altLang="de-DE" sz="2400" dirty="0" err="1">
                <a:latin typeface="+mn-lt"/>
                <a:ea typeface="+mn-ea"/>
                <a:cs typeface="+mn-cs"/>
              </a:rPr>
              <a:t>bloemen</a:t>
            </a:r>
            <a:r>
              <a:rPr lang="en-US" altLang="de-DE" sz="2400" dirty="0">
                <a:latin typeface="+mn-lt"/>
                <a:ea typeface="+mn-ea"/>
                <a:cs typeface="+mn-cs"/>
              </a:rPr>
              <a:t> </a:t>
            </a:r>
            <a:r>
              <a:rPr lang="en-US" altLang="de-DE" sz="2400" dirty="0" err="1">
                <a:latin typeface="+mn-lt"/>
                <a:ea typeface="+mn-ea"/>
                <a:cs typeface="+mn-cs"/>
              </a:rPr>
              <a:t>voor</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Vangt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bij</a:t>
            </a:r>
            <a:r>
              <a:rPr lang="en-US" altLang="de-DE" sz="2400" dirty="0">
                <a:latin typeface="+mn-lt"/>
                <a:ea typeface="+mn-ea"/>
                <a:cs typeface="+mn-cs"/>
              </a:rPr>
              <a:t> om honing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maken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Neemt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 in de </a:t>
            </a:r>
            <a:r>
              <a:rPr lang="en-US" altLang="de-DE" sz="2400" dirty="0" err="1">
                <a:latin typeface="+mn-lt"/>
                <a:ea typeface="+mn-ea"/>
                <a:cs typeface="+mn-cs"/>
              </a:rPr>
              <a:t>maling</a:t>
            </a:r>
            <a:r>
              <a:rPr lang="en-US" altLang="de-DE" sz="2400" dirty="0">
                <a:latin typeface="+mn-lt"/>
                <a:ea typeface="+mn-ea"/>
                <a:cs typeface="+mn-cs"/>
              </a:rPr>
              <a: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111</a:t>
            </a:fld>
            <a:endParaRPr lang="de-DE" altLang="de-DE"/>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Plukt</a:t>
            </a:r>
            <a:r>
              <a:rPr lang="en-US" altLang="de-DE" sz="2400" dirty="0">
                <a:latin typeface="+mn-lt"/>
                <a:ea typeface="+mn-ea"/>
                <a:cs typeface="+mn-cs"/>
              </a:rPr>
              <a:t> </a:t>
            </a:r>
            <a:r>
              <a:rPr lang="en-US" altLang="de-DE" sz="2400" dirty="0" err="1">
                <a:latin typeface="+mn-lt"/>
                <a:ea typeface="+mn-ea"/>
                <a:cs typeface="+mn-cs"/>
              </a:rPr>
              <a:t>bloemen</a:t>
            </a:r>
            <a:r>
              <a:rPr lang="en-US" altLang="de-DE" sz="2400" dirty="0">
                <a:latin typeface="+mn-lt"/>
                <a:ea typeface="+mn-ea"/>
                <a:cs typeface="+mn-cs"/>
              </a:rPr>
              <a:t> </a:t>
            </a:r>
            <a:r>
              <a:rPr lang="en-US" altLang="de-DE" sz="2400" dirty="0" err="1">
                <a:latin typeface="+mn-lt"/>
                <a:ea typeface="+mn-ea"/>
                <a:cs typeface="+mn-cs"/>
              </a:rPr>
              <a:t>voor</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Vangt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bij</a:t>
            </a:r>
            <a:r>
              <a:rPr lang="en-US" altLang="de-DE" sz="2400" dirty="0">
                <a:latin typeface="+mn-lt"/>
                <a:ea typeface="+mn-ea"/>
                <a:cs typeface="+mn-cs"/>
              </a:rPr>
              <a:t> om honing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maken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Neemt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 in de </a:t>
            </a:r>
            <a:r>
              <a:rPr lang="en-US" altLang="de-DE" sz="2400" dirty="0" err="1">
                <a:latin typeface="+mn-lt"/>
                <a:ea typeface="+mn-ea"/>
                <a:cs typeface="+mn-cs"/>
              </a:rPr>
              <a:t>maling</a:t>
            </a:r>
            <a:r>
              <a:rPr lang="en-US" altLang="de-DE" sz="2400" dirty="0">
                <a:latin typeface="+mn-lt"/>
                <a:ea typeface="+mn-ea"/>
                <a:cs typeface="+mn-cs"/>
              </a:rPr>
              <a: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112</a:t>
            </a:fld>
            <a:endParaRPr lang="de-DE" altLang="de-DE"/>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Plukt</a:t>
            </a:r>
            <a:r>
              <a:rPr lang="en-US" altLang="de-DE" sz="2400" dirty="0">
                <a:latin typeface="+mn-lt"/>
                <a:ea typeface="+mn-ea"/>
                <a:cs typeface="+mn-cs"/>
              </a:rPr>
              <a:t> </a:t>
            </a:r>
            <a:r>
              <a:rPr lang="en-US" altLang="de-DE" sz="2400" dirty="0" err="1">
                <a:latin typeface="+mn-lt"/>
                <a:ea typeface="+mn-ea"/>
                <a:cs typeface="+mn-cs"/>
              </a:rPr>
              <a:t>bloemen</a:t>
            </a:r>
            <a:r>
              <a:rPr lang="en-US" altLang="de-DE" sz="2400" dirty="0">
                <a:latin typeface="+mn-lt"/>
                <a:ea typeface="+mn-ea"/>
                <a:cs typeface="+mn-cs"/>
              </a:rPr>
              <a:t> </a:t>
            </a:r>
            <a:r>
              <a:rPr lang="en-US" altLang="de-DE" sz="2400" dirty="0" err="1">
                <a:latin typeface="+mn-lt"/>
                <a:ea typeface="+mn-ea"/>
                <a:cs typeface="+mn-cs"/>
              </a:rPr>
              <a:t>voor</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Vangt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bij</a:t>
            </a:r>
            <a:r>
              <a:rPr lang="en-US" altLang="de-DE" sz="2400" dirty="0">
                <a:latin typeface="+mn-lt"/>
                <a:ea typeface="+mn-ea"/>
                <a:cs typeface="+mn-cs"/>
              </a:rPr>
              <a:t> om honing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maken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Neemt</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 in de </a:t>
            </a:r>
            <a:r>
              <a:rPr lang="en-US" altLang="de-DE" sz="2400" dirty="0" err="1">
                <a:latin typeface="+mn-lt"/>
                <a:ea typeface="+mn-ea"/>
                <a:cs typeface="+mn-cs"/>
              </a:rPr>
              <a:t>maling</a:t>
            </a:r>
            <a:r>
              <a:rPr lang="en-US" altLang="de-DE" sz="2400" dirty="0">
                <a:latin typeface="+mn-lt"/>
                <a:ea typeface="+mn-ea"/>
                <a:cs typeface="+mn-cs"/>
              </a:rPr>
              <a: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113</a:t>
            </a:fld>
            <a:endParaRPr lang="de-DE" altLang="de-DE"/>
          </a:p>
        </p:txBody>
      </p:sp>
      <p:pic>
        <p:nvPicPr>
          <p:cNvPr id="15"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Plukt</a:t>
            </a:r>
            <a:r>
              <a:rPr lang="en-US" altLang="de-DE" sz="2400" dirty="0">
                <a:latin typeface="+mn-lt"/>
                <a:ea typeface="+mn-ea"/>
                <a:cs typeface="+mn-cs"/>
              </a:rPr>
              <a:t> </a:t>
            </a:r>
            <a:r>
              <a:rPr lang="en-US" altLang="de-DE" sz="2400" dirty="0" err="1">
                <a:latin typeface="+mn-lt"/>
                <a:ea typeface="+mn-ea"/>
                <a:cs typeface="+mn-cs"/>
              </a:rPr>
              <a:t>bloemen</a:t>
            </a:r>
            <a:r>
              <a:rPr lang="en-US" altLang="de-DE" sz="2400" dirty="0">
                <a:latin typeface="+mn-lt"/>
                <a:ea typeface="+mn-ea"/>
                <a:cs typeface="+mn-cs"/>
              </a:rPr>
              <a:t> </a:t>
            </a:r>
            <a:r>
              <a:rPr lang="en-US" altLang="de-DE" sz="2400" dirty="0" err="1">
                <a:latin typeface="+mn-lt"/>
                <a:ea typeface="+mn-ea"/>
                <a:cs typeface="+mn-cs"/>
              </a:rPr>
              <a:t>voor</a:t>
            </a:r>
            <a:r>
              <a:rPr lang="en-US" altLang="de-DE" sz="2400" dirty="0">
                <a:latin typeface="+mn-lt"/>
                <a:ea typeface="+mn-ea"/>
                <a:cs typeface="+mn-cs"/>
              </a:rPr>
              <a:t> </a:t>
            </a:r>
            <a:r>
              <a:rPr lang="en-US" altLang="de-DE" sz="2400" dirty="0" err="1">
                <a:latin typeface="+mn-lt"/>
                <a:ea typeface="+mn-ea"/>
                <a:cs typeface="+mn-cs"/>
              </a:rPr>
              <a:t>zijn</a:t>
            </a:r>
            <a:r>
              <a:rPr lang="en-US" altLang="de-DE" sz="2400" dirty="0">
                <a:latin typeface="+mn-lt"/>
                <a:ea typeface="+mn-ea"/>
                <a:cs typeface="+mn-cs"/>
              </a:rPr>
              <a:t> </a:t>
            </a:r>
            <a:r>
              <a:rPr lang="en-US" altLang="de-DE" sz="2400" dirty="0" err="1">
                <a:latin typeface="+mn-lt"/>
                <a:ea typeface="+mn-ea"/>
                <a:cs typeface="+mn-cs"/>
              </a:rPr>
              <a:t>vriendin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Vangt</a:t>
            </a:r>
            <a:r>
              <a:rPr lang="en-US" altLang="de-DE" sz="2400" dirty="0">
                <a:latin typeface="+mn-lt"/>
                <a:ea typeface="+mn-ea"/>
                <a:cs typeface="+mn-cs"/>
              </a:rPr>
              <a:t> </a:t>
            </a:r>
            <a:r>
              <a:rPr lang="en-US" altLang="de-DE" sz="2400" dirty="0" err="1">
                <a:latin typeface="+mn-lt"/>
                <a:ea typeface="+mn-ea"/>
                <a:cs typeface="+mn-cs"/>
              </a:rPr>
              <a:t>een</a:t>
            </a:r>
            <a:r>
              <a:rPr lang="en-US" altLang="de-DE" sz="2400" dirty="0">
                <a:latin typeface="+mn-lt"/>
                <a:ea typeface="+mn-ea"/>
                <a:cs typeface="+mn-cs"/>
              </a:rPr>
              <a:t> </a:t>
            </a:r>
            <a:r>
              <a:rPr lang="en-US" altLang="de-DE" sz="2400" dirty="0" err="1">
                <a:latin typeface="+mn-lt"/>
                <a:ea typeface="+mn-ea"/>
                <a:cs typeface="+mn-cs"/>
              </a:rPr>
              <a:t>bij</a:t>
            </a:r>
            <a:r>
              <a:rPr lang="en-US" altLang="de-DE" sz="2400" dirty="0">
                <a:latin typeface="+mn-lt"/>
                <a:ea typeface="+mn-ea"/>
                <a:cs typeface="+mn-cs"/>
              </a:rPr>
              <a:t> om honing </a:t>
            </a:r>
            <a:r>
              <a:rPr lang="en-US" altLang="de-DE" sz="2400" dirty="0" err="1">
                <a:latin typeface="+mn-lt"/>
                <a:ea typeface="+mn-ea"/>
                <a:cs typeface="+mn-cs"/>
              </a:rPr>
              <a:t>te</a:t>
            </a:r>
            <a:r>
              <a:rPr lang="en-US" altLang="de-DE" sz="2400" dirty="0">
                <a:latin typeface="+mn-lt"/>
                <a:ea typeface="+mn-ea"/>
                <a:cs typeface="+mn-cs"/>
              </a:rPr>
              <a:t> </a:t>
            </a:r>
            <a:r>
              <a:rPr lang="en-US" altLang="de-DE" sz="2400" dirty="0" err="1">
                <a:latin typeface="+mn-lt"/>
                <a:ea typeface="+mn-ea"/>
                <a:cs typeface="+mn-cs"/>
              </a:rPr>
              <a:t>maken</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Neemt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zijn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vriendin</a:t>
            </a:r>
            <a:r>
              <a:rPr lang="en-US" altLang="de-DE" sz="2400" dirty="0">
                <a:solidFill>
                  <a:srgbClr val="004992"/>
                </a:solidFill>
                <a:latin typeface="+mn-lt"/>
                <a:ea typeface="+mn-ea"/>
                <a:cs typeface="+mn-cs"/>
              </a:rPr>
              <a:t> in de </a:t>
            </a:r>
            <a:r>
              <a:rPr lang="en-US" altLang="de-DE" sz="2400" dirty="0" err="1">
                <a:solidFill>
                  <a:srgbClr val="004992"/>
                </a:solidFill>
                <a:latin typeface="+mn-lt"/>
                <a:ea typeface="+mn-ea"/>
                <a:cs typeface="+mn-cs"/>
              </a:rPr>
              <a:t>maling</a:t>
            </a:r>
            <a:r>
              <a:rPr lang="en-US" altLang="de-DE" sz="2400" dirty="0">
                <a:solidFill>
                  <a:srgbClr val="004992"/>
                </a:solidFill>
                <a:latin typeface="+mn-lt"/>
                <a:ea typeface="+mn-ea"/>
                <a:cs typeface="+mn-cs"/>
              </a:rPr>
              <a:t>.</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114</a:t>
            </a:fld>
            <a:endParaRPr lang="de-DE" altLang="de-DE"/>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dame om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afspraakje</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Wat </a:t>
            </a:r>
            <a:r>
              <a:rPr lang="en-CA" altLang="de-DE" sz="2400" dirty="0" err="1">
                <a:latin typeface="+mn-lt"/>
                <a:ea typeface="+mn-ea"/>
                <a:cs typeface="+mn-cs"/>
              </a:rPr>
              <a:t>lekkers</a:t>
            </a:r>
            <a:r>
              <a:rPr lang="en-CA" altLang="de-DE" sz="2400" dirty="0">
                <a:latin typeface="+mn-lt"/>
                <a:ea typeface="+mn-ea"/>
                <a:cs typeface="+mn-cs"/>
              </a:rPr>
              <a:t> </a:t>
            </a:r>
            <a:r>
              <a:rPr lang="en-CA" altLang="de-DE" sz="2400" dirty="0" err="1">
                <a:latin typeface="+mn-lt"/>
                <a:ea typeface="+mn-ea"/>
                <a:cs typeface="+mn-cs"/>
              </a:rPr>
              <a:t>kopen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Het </a:t>
            </a:r>
            <a:r>
              <a:rPr lang="en-CA" altLang="de-DE" sz="2400" dirty="0" err="1">
                <a:latin typeface="+mn-lt"/>
                <a:ea typeface="+mn-ea"/>
                <a:cs typeface="+mn-cs"/>
              </a:rPr>
              <a:t>winkeltje</a:t>
            </a:r>
            <a:r>
              <a:rPr lang="en-CA" altLang="de-DE" sz="2400" dirty="0">
                <a:latin typeface="+mn-lt"/>
                <a:ea typeface="+mn-ea"/>
                <a:cs typeface="+mn-cs"/>
              </a:rPr>
              <a:t> </a:t>
            </a:r>
            <a:r>
              <a:rPr lang="en-CA" altLang="de-DE" sz="2400" dirty="0" err="1">
                <a:latin typeface="+mn-lt"/>
                <a:ea typeface="+mn-ea"/>
                <a:cs typeface="+mn-cs"/>
              </a:rPr>
              <a:t>beroven</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115</a:t>
            </a:fld>
            <a:endParaRPr lang="de-DE" altLang="de-DE"/>
          </a:p>
        </p:txBody>
      </p:sp>
      <p:pic>
        <p:nvPicPr>
          <p:cNvPr id="10"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dame om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afspraakje</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Wat </a:t>
            </a:r>
            <a:r>
              <a:rPr lang="en-CA" altLang="de-DE" sz="2400" dirty="0" err="1">
                <a:latin typeface="+mn-lt"/>
                <a:ea typeface="+mn-ea"/>
                <a:cs typeface="+mn-cs"/>
              </a:rPr>
              <a:t>lekkers</a:t>
            </a:r>
            <a:r>
              <a:rPr lang="en-CA" altLang="de-DE" sz="2400" dirty="0">
                <a:latin typeface="+mn-lt"/>
                <a:ea typeface="+mn-ea"/>
                <a:cs typeface="+mn-cs"/>
              </a:rPr>
              <a:t> </a:t>
            </a:r>
            <a:r>
              <a:rPr lang="en-CA" altLang="de-DE" sz="2400" dirty="0" err="1">
                <a:latin typeface="+mn-lt"/>
                <a:ea typeface="+mn-ea"/>
                <a:cs typeface="+mn-cs"/>
              </a:rPr>
              <a:t>kopen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Het </a:t>
            </a:r>
            <a:r>
              <a:rPr lang="en-CA" altLang="de-DE" sz="2400" dirty="0" err="1">
                <a:latin typeface="+mn-lt"/>
                <a:ea typeface="+mn-ea"/>
                <a:cs typeface="+mn-cs"/>
              </a:rPr>
              <a:t>winkeltje</a:t>
            </a:r>
            <a:r>
              <a:rPr lang="en-CA" altLang="de-DE" sz="2400" dirty="0">
                <a:latin typeface="+mn-lt"/>
                <a:ea typeface="+mn-ea"/>
                <a:cs typeface="+mn-cs"/>
              </a:rPr>
              <a:t> </a:t>
            </a:r>
            <a:r>
              <a:rPr lang="en-CA" altLang="de-DE" sz="2400" dirty="0" err="1">
                <a:latin typeface="+mn-lt"/>
                <a:ea typeface="+mn-ea"/>
                <a:cs typeface="+mn-cs"/>
              </a:rPr>
              <a:t>beroven</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116</a:t>
            </a:fld>
            <a:endParaRPr lang="de-DE" altLang="de-DE"/>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dame om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afspraakje</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Wat </a:t>
            </a:r>
            <a:r>
              <a:rPr lang="en-CA" altLang="de-DE" sz="2400" dirty="0" err="1">
                <a:latin typeface="+mn-lt"/>
                <a:ea typeface="+mn-ea"/>
                <a:cs typeface="+mn-cs"/>
              </a:rPr>
              <a:t>lekkers</a:t>
            </a:r>
            <a:r>
              <a:rPr lang="en-CA" altLang="de-DE" sz="2400" dirty="0">
                <a:latin typeface="+mn-lt"/>
                <a:ea typeface="+mn-ea"/>
                <a:cs typeface="+mn-cs"/>
              </a:rPr>
              <a:t> </a:t>
            </a:r>
            <a:r>
              <a:rPr lang="en-CA" altLang="de-DE" sz="2400" dirty="0" err="1">
                <a:latin typeface="+mn-lt"/>
                <a:ea typeface="+mn-ea"/>
                <a:cs typeface="+mn-cs"/>
              </a:rPr>
              <a:t>kopen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Het </a:t>
            </a:r>
            <a:r>
              <a:rPr lang="en-CA" altLang="de-DE" sz="2400" dirty="0" err="1">
                <a:latin typeface="+mn-lt"/>
                <a:ea typeface="+mn-ea"/>
                <a:cs typeface="+mn-cs"/>
              </a:rPr>
              <a:t>winkeltje</a:t>
            </a:r>
            <a:r>
              <a:rPr lang="en-CA" altLang="de-DE" sz="2400" dirty="0">
                <a:latin typeface="+mn-lt"/>
                <a:ea typeface="+mn-ea"/>
                <a:cs typeface="+mn-cs"/>
              </a:rPr>
              <a:t> </a:t>
            </a:r>
            <a:r>
              <a:rPr lang="en-CA" altLang="de-DE" sz="2400" dirty="0" err="1">
                <a:latin typeface="+mn-lt"/>
                <a:ea typeface="+mn-ea"/>
                <a:cs typeface="+mn-cs"/>
              </a:rPr>
              <a:t>beroven</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117</a:t>
            </a:fld>
            <a:endParaRPr lang="de-DE" altLang="de-DE"/>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dame om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afspraakje</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Wat </a:t>
            </a:r>
            <a:r>
              <a:rPr lang="en-CA" altLang="de-DE" sz="2400" dirty="0" err="1">
                <a:latin typeface="+mn-lt"/>
                <a:ea typeface="+mn-ea"/>
                <a:cs typeface="+mn-cs"/>
              </a:rPr>
              <a:t>lekkers</a:t>
            </a:r>
            <a:r>
              <a:rPr lang="en-CA" altLang="de-DE" sz="2400" dirty="0">
                <a:latin typeface="+mn-lt"/>
                <a:ea typeface="+mn-ea"/>
                <a:cs typeface="+mn-cs"/>
              </a:rPr>
              <a:t> </a:t>
            </a:r>
            <a:r>
              <a:rPr lang="en-CA" altLang="de-DE" sz="2400" dirty="0" err="1">
                <a:latin typeface="+mn-lt"/>
                <a:ea typeface="+mn-ea"/>
                <a:cs typeface="+mn-cs"/>
              </a:rPr>
              <a:t>kopen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Het </a:t>
            </a:r>
            <a:r>
              <a:rPr lang="en-CA" altLang="de-DE" sz="2400" dirty="0" err="1">
                <a:latin typeface="+mn-lt"/>
                <a:ea typeface="+mn-ea"/>
                <a:cs typeface="+mn-cs"/>
              </a:rPr>
              <a:t>winkeltje</a:t>
            </a:r>
            <a:r>
              <a:rPr lang="en-CA" altLang="de-DE" sz="2400" dirty="0">
                <a:latin typeface="+mn-lt"/>
                <a:ea typeface="+mn-ea"/>
                <a:cs typeface="+mn-cs"/>
              </a:rPr>
              <a:t> </a:t>
            </a:r>
            <a:r>
              <a:rPr lang="en-CA" altLang="de-DE" sz="2400" dirty="0" err="1">
                <a:latin typeface="+mn-lt"/>
                <a:ea typeface="+mn-ea"/>
                <a:cs typeface="+mn-cs"/>
              </a:rPr>
              <a:t>beroven</a:t>
            </a:r>
            <a:r>
              <a:rPr lang="en-CA" altLang="de-DE" sz="2400" dirty="0">
                <a:latin typeface="+mn-lt"/>
                <a:ea typeface="+mn-ea"/>
                <a:cs typeface="+mn-cs"/>
              </a:rPr>
              <a:t>.</a:t>
            </a:r>
            <a:endParaRPr lang="en-US" altLang="de-DE" sz="2400" dirty="0">
              <a:latin typeface="+mn-lt"/>
              <a:ea typeface="+mn-ea"/>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118</a:t>
            </a:fld>
            <a:endParaRPr lang="de-DE" altLang="de-DE"/>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De dame om </a:t>
            </a:r>
            <a:r>
              <a:rPr lang="en-CA" altLang="de-DE" sz="2400" dirty="0" err="1">
                <a:latin typeface="+mn-lt"/>
                <a:ea typeface="+mn-ea"/>
                <a:cs typeface="+mn-cs"/>
              </a:rPr>
              <a:t>een</a:t>
            </a:r>
            <a:r>
              <a:rPr lang="en-CA" altLang="de-DE" sz="2400" dirty="0">
                <a:latin typeface="+mn-lt"/>
                <a:ea typeface="+mn-ea"/>
                <a:cs typeface="+mn-cs"/>
              </a:rPr>
              <a:t> </a:t>
            </a:r>
            <a:r>
              <a:rPr lang="en-CA" altLang="de-DE" sz="2400" dirty="0" err="1">
                <a:latin typeface="+mn-lt"/>
                <a:ea typeface="+mn-ea"/>
                <a:cs typeface="+mn-cs"/>
              </a:rPr>
              <a:t>afspraakje</a:t>
            </a:r>
            <a:r>
              <a:rPr lang="en-CA" altLang="de-DE" sz="2400" dirty="0">
                <a:latin typeface="+mn-lt"/>
                <a:ea typeface="+mn-ea"/>
                <a:cs typeface="+mn-cs"/>
              </a:rPr>
              <a:t> </a:t>
            </a:r>
            <a:r>
              <a:rPr lang="en-CA" altLang="de-DE" sz="2400" dirty="0" err="1">
                <a:latin typeface="+mn-lt"/>
                <a:ea typeface="+mn-ea"/>
                <a:cs typeface="+mn-cs"/>
              </a:rPr>
              <a:t>vragen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mn-lt"/>
                <a:ea typeface="+mn-ea"/>
                <a:cs typeface="+mn-cs"/>
              </a:rPr>
              <a:t>Wat </a:t>
            </a:r>
            <a:r>
              <a:rPr lang="en-CA" altLang="de-DE" sz="2400" dirty="0" err="1">
                <a:latin typeface="+mn-lt"/>
                <a:ea typeface="+mn-ea"/>
                <a:cs typeface="+mn-cs"/>
              </a:rPr>
              <a:t>lekkers</a:t>
            </a:r>
            <a:r>
              <a:rPr lang="en-CA" altLang="de-DE" sz="2400" dirty="0">
                <a:latin typeface="+mn-lt"/>
                <a:ea typeface="+mn-ea"/>
                <a:cs typeface="+mn-cs"/>
              </a:rPr>
              <a:t> </a:t>
            </a:r>
            <a:r>
              <a:rPr lang="en-CA" altLang="de-DE" sz="2400" dirty="0" err="1">
                <a:latin typeface="+mn-lt"/>
                <a:ea typeface="+mn-ea"/>
                <a:cs typeface="+mn-cs"/>
              </a:rPr>
              <a:t>kopen</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ea typeface="+mn-ea"/>
                <a:cs typeface="+mn-cs"/>
              </a:rPr>
              <a:t>Het </a:t>
            </a:r>
            <a:r>
              <a:rPr lang="en-CA" altLang="de-DE" sz="2400" dirty="0" err="1">
                <a:solidFill>
                  <a:srgbClr val="004992"/>
                </a:solidFill>
                <a:latin typeface="+mn-lt"/>
                <a:ea typeface="+mn-ea"/>
                <a:cs typeface="+mn-cs"/>
              </a:rPr>
              <a:t>winkeltje</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beroven</a:t>
            </a:r>
            <a:r>
              <a:rPr lang="en-CA" altLang="de-DE" sz="2400" dirty="0">
                <a:solidFill>
                  <a:srgbClr val="004992"/>
                </a:solidFill>
                <a:latin typeface="+mn-lt"/>
                <a:ea typeface="+mn-ea"/>
                <a:cs typeface="+mn-cs"/>
              </a:rPr>
              <a:t>.</a:t>
            </a:r>
            <a:endParaRPr lang="en-US" altLang="de-DE" sz="2400" dirty="0">
              <a:solidFill>
                <a:srgbClr val="004992"/>
              </a:solidFill>
              <a:latin typeface="+mn-lt"/>
              <a:ea typeface="+mn-ea"/>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120</a:t>
            </a:fld>
            <a:endParaRPr lang="de-DE" altLang="de-DE"/>
          </a:p>
        </p:txBody>
      </p:sp>
    </p:spTree>
    <p:extLst>
      <p:ext uri="{BB962C8B-B14F-4D97-AF65-F5344CB8AC3E}">
        <p14:creationId xmlns:p14="http://schemas.microsoft.com/office/powerpoint/2010/main" val="12255776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121</a:t>
            </a:fld>
            <a:endParaRPr lang="de-DE" altLang="de-DE"/>
          </a:p>
        </p:txBody>
      </p:sp>
    </p:spTree>
    <p:extLst>
      <p:ext uri="{BB962C8B-B14F-4D97-AF65-F5344CB8AC3E}">
        <p14:creationId xmlns:p14="http://schemas.microsoft.com/office/powerpoint/2010/main" val="27189513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Hoe </a:t>
            </a:r>
            <a:r>
              <a:rPr lang="en-US" sz="2400" dirty="0" err="1">
                <a:solidFill>
                  <a:srgbClr val="333333"/>
                </a:solidFill>
                <a:latin typeface="Calibri Light"/>
                <a:ea typeface="MS PGothic" panose="020B0600070205080204" pitchFamily="34" charset="-128"/>
              </a:rPr>
              <a:t>meer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je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betrekt</a:t>
            </a:r>
            <a:r>
              <a:rPr lang="en-US" sz="2400" dirty="0">
                <a:solidFill>
                  <a:srgbClr val="333333"/>
                </a:solidFill>
                <a:latin typeface="Calibri Light"/>
                <a:ea typeface="MS PGothic" panose="020B0600070205080204" pitchFamily="34" charset="-128"/>
              </a:rPr>
              <a:t>, hoe </a:t>
            </a:r>
            <a:r>
              <a:rPr lang="en-US" sz="2400" dirty="0" err="1">
                <a:solidFill>
                  <a:srgbClr val="333333"/>
                </a:solidFill>
                <a:latin typeface="Calibri Light"/>
                <a:ea typeface="MS PGothic" panose="020B0600070205080204" pitchFamily="34" charset="-128"/>
              </a:rPr>
              <a:t>groter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kans</a:t>
            </a:r>
            <a:r>
              <a:rPr lang="en-US" sz="2400" dirty="0">
                <a:solidFill>
                  <a:srgbClr val="333333"/>
                </a:solidFill>
                <a:latin typeface="Calibri Light"/>
                <a:ea typeface="MS PGothic" panose="020B0600070205080204" pitchFamily="34" charset="-128"/>
              </a:rPr>
              <a:t> is op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122</a:t>
            </a:fld>
            <a:endParaRPr lang="de-DE" altLang="de-DE"/>
          </a:p>
        </p:txBody>
      </p:sp>
    </p:spTree>
    <p:extLst>
      <p:ext uri="{BB962C8B-B14F-4D97-AF65-F5344CB8AC3E}">
        <p14:creationId xmlns:p14="http://schemas.microsoft.com/office/powerpoint/2010/main" val="11411351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Voorbeeld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Janneke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verschuilt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zich</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dagen</a:t>
            </a:r>
            <a:r>
              <a:rPr lang="en-AU" sz="2000" dirty="0">
                <a:solidFill>
                  <a:srgbClr val="333333"/>
                </a:solidFill>
                <a:latin typeface="Calibri Light"/>
                <a:ea typeface="MS PGothic" panose="020B0600070205080204" pitchFamily="34" charset="-128"/>
              </a:rPr>
              <a:t> in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kamer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omdat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meent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Hells Angels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zitten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Achtergrond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kwam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man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die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a:solidFill>
                  <a:srgbClr val="004992"/>
                </a:solidFill>
                <a:latin typeface="Calibri Light"/>
                <a:ea typeface="MS PGothic" panose="020B0600070205080204" pitchFamily="34" charset="-128"/>
              </a:rPr>
              <a:t>Maar: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man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hoeft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betekenen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zit. Pas op: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elke</a:t>
            </a:r>
            <a:r>
              <a:rPr lang="en-AU" sz="2000" dirty="0">
                <a:solidFill>
                  <a:srgbClr val="333333"/>
                </a:solidFill>
                <a:latin typeface="Calibri Light"/>
                <a:ea typeface="MS PGothic" panose="020B0600070205080204" pitchFamily="34" charset="-128"/>
              </a:rPr>
              <a:t> man met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kop is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Hells Angel. </a:t>
            </a:r>
            <a:r>
              <a:rPr lang="en-AU" sz="2000" dirty="0" err="1">
                <a:solidFill>
                  <a:srgbClr val="333333"/>
                </a:solidFill>
                <a:latin typeface="Calibri Light"/>
                <a:ea typeface="MS PGothic" panose="020B0600070205080204" pitchFamily="34" charset="-128"/>
              </a:rPr>
              <a:t>Waarom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adres</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en</a:t>
            </a:r>
            <a:r>
              <a:rPr lang="en-AU" sz="2000" dirty="0">
                <a:solidFill>
                  <a:srgbClr val="333333"/>
                </a:solidFill>
                <a:latin typeface="Calibri Light"/>
                <a:ea typeface="MS PGothic" panose="020B0600070205080204" pitchFamily="34" charset="-128"/>
              </a:rPr>
              <a:t> wat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speciaal</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124</a:t>
            </a:fld>
            <a:endParaRPr lang="de-DE" altLang="de-DE"/>
          </a:p>
        </p:txBody>
      </p:sp>
    </p:spTree>
    <p:extLst>
      <p:ext uri="{BB962C8B-B14F-4D97-AF65-F5344CB8AC3E}">
        <p14:creationId xmlns:p14="http://schemas.microsoft.com/office/powerpoint/2010/main" val="22307611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Voorbeeld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Janneke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verschuilt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zich</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dagen</a:t>
            </a:r>
            <a:r>
              <a:rPr lang="en-AU" sz="2000" dirty="0">
                <a:solidFill>
                  <a:srgbClr val="333333"/>
                </a:solidFill>
                <a:latin typeface="Calibri Light"/>
                <a:ea typeface="MS PGothic" panose="020B0600070205080204" pitchFamily="34" charset="-128"/>
              </a:rPr>
              <a:t> in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kamer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omdat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meent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Hells Angels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zitten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Achtergrond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kwam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man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die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a:solidFill>
                  <a:srgbClr val="004992"/>
                </a:solidFill>
                <a:latin typeface="Calibri Light"/>
                <a:ea typeface="MS PGothic" panose="020B0600070205080204" pitchFamily="34" charset="-128"/>
              </a:rPr>
              <a:t>Maar: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man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hoeft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betekenen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zit. Pas op: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elke</a:t>
            </a:r>
            <a:r>
              <a:rPr lang="en-AU" sz="2000" dirty="0">
                <a:solidFill>
                  <a:srgbClr val="333333"/>
                </a:solidFill>
                <a:latin typeface="Calibri Light"/>
                <a:ea typeface="MS PGothic" panose="020B0600070205080204" pitchFamily="34" charset="-128"/>
              </a:rPr>
              <a:t> man met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kop is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Hells Angel. </a:t>
            </a:r>
            <a:r>
              <a:rPr lang="en-AU" sz="2000" dirty="0" err="1">
                <a:solidFill>
                  <a:srgbClr val="333333"/>
                </a:solidFill>
                <a:latin typeface="Calibri Light"/>
                <a:ea typeface="MS PGothic" panose="020B0600070205080204" pitchFamily="34" charset="-128"/>
              </a:rPr>
              <a:t>Waarom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adres</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en</a:t>
            </a:r>
            <a:r>
              <a:rPr lang="en-AU" sz="2000" dirty="0">
                <a:solidFill>
                  <a:srgbClr val="333333"/>
                </a:solidFill>
                <a:latin typeface="Calibri Light"/>
                <a:ea typeface="MS PGothic" panose="020B0600070205080204" pitchFamily="34" charset="-128"/>
              </a:rPr>
              <a:t> wat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speciaal</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nl-NL" sz="2400" dirty="0">
                <a:solidFill>
                  <a:srgbClr val="333333"/>
                </a:solidFill>
                <a:latin typeface="Calibri Light"/>
                <a:ea typeface="MS PGothic" panose="020B0600070205080204" pitchFamily="34" charset="-128"/>
              </a:rPr>
              <a:t>Het ervaren van sterke emoties kan onze waarneming van anderen kleuren: als we bang zijn kan de omgeving een vijandige indruk maken; als we blij zijn kan een sterk gevoel ontstaan onoverwinnelijk en geliefd te zijn.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125</a:t>
            </a:fld>
            <a:endParaRPr lang="de-DE" altLang="de-DE"/>
          </a:p>
        </p:txBody>
      </p:sp>
    </p:spTree>
    <p:extLst>
      <p:ext uri="{BB962C8B-B14F-4D97-AF65-F5344CB8AC3E}">
        <p14:creationId xmlns:p14="http://schemas.microsoft.com/office/powerpoint/2010/main" val="147609361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4 - Inlevingsvermogen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9512004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127</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3373662976"/>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128</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3692483182"/>
              </p:ext>
            </p:extLst>
          </p:nvPr>
        </p:nvGraphicFramePr>
        <p:xfrm>
          <a:off x="408954" y="1988840"/>
          <a:ext cx="11375999" cy="475497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pictrue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Two men hugging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129</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4096506536"/>
              </p:ext>
            </p:extLst>
          </p:nvPr>
        </p:nvGraphicFramePr>
        <p:xfrm>
          <a:off x="408954" y="1988840"/>
          <a:ext cx="11375999" cy="47854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sequences:apple tree, bee, burglary/ Verschiedene farbige Bildersequenzen Apfelbaum, Biene, 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6957</Words>
  <Application>Microsoft Office PowerPoint</Application>
  <PresentationFormat>Benutzerdefiniert</PresentationFormat>
  <Paragraphs>1292</Paragraphs>
  <Slides>129</Slides>
  <Notes>129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129</vt:i4>
      </vt:variant>
    </vt:vector>
  </HeadingPairs>
  <TitlesOfParts>
    <vt:vector size="137" baseType="lpstr">
      <vt:lpstr>Arial</vt:lpstr>
      <vt:lpstr>WingDings</vt:lpstr>
      <vt:lpstr>WingDings</vt:lpstr>
      <vt:lpstr>Verdana</vt:lpstr>
      <vt:lpstr>Calibri Light</vt:lpstr>
      <vt:lpstr>Symbol</vt:lpstr>
      <vt:lpstr>Times New Roman</vt:lpstr>
      <vt:lpstr>UKE_PPT-Vorlage_16zu9</vt:lpstr>
      <vt:lpstr>MCT 4 B – Inlevingsvermogen I</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Waarom doen we dit?</vt:lpstr>
      <vt:lpstr>Waarom doen we dit?</vt:lpstr>
      <vt:lpstr>Waarom doen we dit?</vt:lpstr>
      <vt:lpstr>Waarom doen we dit?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Oefening 1</vt:lpstr>
      <vt:lpstr>Oefening 1</vt:lpstr>
      <vt:lpstr>PowerPoint-Präsentation</vt:lpstr>
      <vt:lpstr>PowerPoint-Präsentation</vt:lpstr>
      <vt:lpstr>Oefening 1 Vul de emoties/gevoelens in</vt:lpstr>
      <vt:lpstr>Oefening 1 Vul de emoties/gevoelens in. Het is gemakkelijker te begrijpen hoe een ander zich voelt, als je over meer informatie beschikt.</vt:lpstr>
      <vt:lpstr>Kunnen we aan de hand van alleen het uiterlijk conclusies trekken over iemands karakter of beroep?</vt:lpstr>
      <vt:lpstr>Wist je het?</vt:lpstr>
      <vt:lpstr>Ieder land zijn gebruiken Gebruikelijke misinterpretaties van gebaren</vt:lpstr>
      <vt:lpstr>Ieder land zijn gebruiken Gebruikelijke misinterpretaties van gebaren</vt:lpstr>
      <vt:lpstr>Ieder land zijn gebruiken Gebruikelijke misinterpretaties van gebaren</vt:lpstr>
      <vt:lpstr>Ieder land zijn gebruiken Gebruikelijke misinterpretaties van gebaren</vt:lpstr>
      <vt:lpstr>Gebruikelijke misinterpretaties van gebaren of gedrag tussen subculturen</vt:lpstr>
      <vt:lpstr>Gebruikelijke misinterpretaties van gebaren of gedrag tussen subculturen</vt:lpstr>
      <vt:lpstr>Oefening 2</vt:lpstr>
      <vt:lpstr>Wat voelt of doet deze persoon? Hoe zeker ben je daarvan?</vt:lpstr>
      <vt:lpstr>Passie</vt:lpstr>
      <vt:lpstr>Wat voelt of doet deze persoon? Hoe zeker ben je daarvan?</vt:lpstr>
      <vt:lpstr>Plezier</vt:lpstr>
      <vt:lpstr>Wat voelt of doet deze persoon? Hoe zeker ben je daarvan?</vt:lpstr>
      <vt:lpstr>Moed</vt:lpstr>
      <vt:lpstr>Wat voelt of doet deze persoon? Hoe zeker ben je daarvan?</vt:lpstr>
      <vt:lpstr>Opwinding/spanning</vt:lpstr>
      <vt:lpstr>Wat voelt of doet deze persoon? Hoe zeker ben je daarvan?</vt:lpstr>
      <vt:lpstr>Toiletbezoek</vt:lpstr>
      <vt:lpstr>optioneel: videoclip</vt:lpstr>
      <vt:lpstr>Wat voelt of doet deze persoon? Hoe zeker ben je daarvan?</vt:lpstr>
      <vt:lpstr>Uitputting</vt:lpstr>
      <vt:lpstr>Wat is deze persoon? Hoe zeker ben je daarvan?</vt:lpstr>
      <vt:lpstr>Musicus</vt:lpstr>
      <vt:lpstr>Wat voelt of doet deze persoon? Hoe zeker ben je daarvan?</vt:lpstr>
      <vt:lpstr>Frustratie</vt:lpstr>
      <vt:lpstr>De zeven hoofdzonden</vt:lpstr>
      <vt:lpstr>De zeven hoofdzonden</vt:lpstr>
      <vt:lpstr>Wat voelt of doet deze persoon? Hoe zeker ben je daarvan?</vt:lpstr>
      <vt:lpstr>Blijdschap</vt:lpstr>
      <vt:lpstr>Wat voelt of doet deze persoon? Hoe zeker ben je daarvan?</vt:lpstr>
      <vt:lpstr>Woede</vt:lpstr>
      <vt:lpstr>Inlevingsvermogen</vt:lpstr>
      <vt:lpstr>Inlevingsvermogen</vt:lpstr>
      <vt:lpstr>Inlevingsvermogen</vt:lpstr>
      <vt:lpstr>Oefening 3</vt:lpstr>
      <vt:lpstr>Wat is de man van plan?</vt:lpstr>
      <vt:lpstr>Wat is de man van plan?</vt:lpstr>
      <vt:lpstr>Wat is de man van plan?</vt:lpstr>
      <vt:lpstr>Het juiste antwoord is B</vt:lpstr>
      <vt:lpstr>Wat is de vrouw van plan?</vt:lpstr>
      <vt:lpstr>Wat is de vrouw van plan?</vt:lpstr>
      <vt:lpstr>Wat is de vrouw van plan?</vt:lpstr>
      <vt:lpstr>Het juiste antwoord is C</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C</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C</vt:lpstr>
      <vt:lpstr>Oefening 4</vt:lpstr>
      <vt:lpstr>Oefening 4</vt:lpstr>
      <vt:lpstr>Oefening 4</vt:lpstr>
      <vt:lpstr>Oefening 4</vt:lpstr>
      <vt:lpstr>Wat is de jongen in rood van plan?</vt:lpstr>
      <vt:lpstr>Wat is de jongen in rood van plan?</vt:lpstr>
      <vt:lpstr>Wat is de jongen in rood van plan?</vt:lpstr>
      <vt:lpstr>Wat is de jongen in rood van plan?</vt:lpstr>
      <vt:lpstr>Antwoord B</vt:lpstr>
      <vt:lpstr>Wat is de jongen aan het doen?</vt:lpstr>
      <vt:lpstr>Wat is de jongen aan het doen?</vt:lpstr>
      <vt:lpstr>Wat is de jongen aan het doen?</vt:lpstr>
      <vt:lpstr>Wat is de jongen aan het doen?</vt:lpstr>
      <vt:lpstr>Antwoord C</vt:lpstr>
      <vt:lpstr>Wat zijn de jongens van plan?</vt:lpstr>
      <vt:lpstr>Wat zijn de jongens van plan?</vt:lpstr>
      <vt:lpstr>Wat zijn de jongens van plan?</vt:lpstr>
      <vt:lpstr>Wat zijn de jongens van plan?</vt:lpstr>
      <vt:lpstr>Antwoord C</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442</cp:revision>
  <dcterms:created xsi:type="dcterms:W3CDTF">2004-07-26T08:39:44Z</dcterms:created>
  <dcterms:modified xsi:type="dcterms:W3CDTF">2023-02-06T11:15:04Z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