
<file path=[Content_Types].xml><?xml version="1.0" encoding="utf-8"?>
<Types xmlns="http://schemas.openxmlformats.org/package/2006/content-types">
  <Default Extension="emf" ContentType="image/x-emf"/>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70" r:id="rId1"/>
  </p:sldMasterIdLst>
  <p:notesMasterIdLst>
    <p:notesMasterId r:id="rId82"/>
  </p:notesMasterIdLst>
  <p:handoutMasterIdLst>
    <p:handoutMasterId r:id="rId83"/>
  </p:handoutMasterIdLst>
  <p:sldIdLst>
    <p:sldId id="616" r:id="rId2"/>
    <p:sldId id="587" r:id="rId3"/>
    <p:sldId id="594" r:id="rId4"/>
    <p:sldId id="595" r:id="rId5"/>
    <p:sldId id="543" r:id="rId6"/>
    <p:sldId id="544" r:id="rId7"/>
    <p:sldId id="549" r:id="rId8"/>
    <p:sldId id="576" r:id="rId9"/>
    <p:sldId id="596" r:id="rId10"/>
    <p:sldId id="597" r:id="rId11"/>
    <p:sldId id="598" r:id="rId12"/>
    <p:sldId id="599" r:id="rId13"/>
    <p:sldId id="600" r:id="rId14"/>
    <p:sldId id="301" r:id="rId15"/>
    <p:sldId id="581" r:id="rId16"/>
    <p:sldId id="602" r:id="rId17"/>
    <p:sldId id="603" r:id="rId18"/>
    <p:sldId id="601" r:id="rId19"/>
    <p:sldId id="540" r:id="rId20"/>
    <p:sldId id="557" r:id="rId21"/>
    <p:sldId id="560" r:id="rId22"/>
    <p:sldId id="541" r:id="rId23"/>
    <p:sldId id="506" r:id="rId24"/>
    <p:sldId id="604" r:id="rId25"/>
    <p:sldId id="605" r:id="rId26"/>
    <p:sldId id="606" r:id="rId27"/>
    <p:sldId id="561" r:id="rId28"/>
    <p:sldId id="562" r:id="rId29"/>
    <p:sldId id="563" r:id="rId30"/>
    <p:sldId id="564" r:id="rId31"/>
    <p:sldId id="565" r:id="rId32"/>
    <p:sldId id="308" r:id="rId33"/>
    <p:sldId id="309" r:id="rId34"/>
    <p:sldId id="310" r:id="rId35"/>
    <p:sldId id="390" r:id="rId36"/>
    <p:sldId id="312" r:id="rId37"/>
    <p:sldId id="313" r:id="rId38"/>
    <p:sldId id="522" r:id="rId39"/>
    <p:sldId id="582" r:id="rId40"/>
    <p:sldId id="316" r:id="rId41"/>
    <p:sldId id="317" r:id="rId42"/>
    <p:sldId id="318" r:id="rId43"/>
    <p:sldId id="319" r:id="rId44"/>
    <p:sldId id="320" r:id="rId45"/>
    <p:sldId id="321" r:id="rId46"/>
    <p:sldId id="322" r:id="rId47"/>
    <p:sldId id="323" r:id="rId48"/>
    <p:sldId id="607" r:id="rId49"/>
    <p:sldId id="456" r:id="rId50"/>
    <p:sldId id="457" r:id="rId51"/>
    <p:sldId id="458" r:id="rId52"/>
    <p:sldId id="459" r:id="rId53"/>
    <p:sldId id="566" r:id="rId54"/>
    <p:sldId id="567" r:id="rId55"/>
    <p:sldId id="568" r:id="rId56"/>
    <p:sldId id="569" r:id="rId57"/>
    <p:sldId id="460" r:id="rId58"/>
    <p:sldId id="461" r:id="rId59"/>
    <p:sldId id="523" r:id="rId60"/>
    <p:sldId id="463" r:id="rId61"/>
    <p:sldId id="570" r:id="rId62"/>
    <p:sldId id="571" r:id="rId63"/>
    <p:sldId id="572" r:id="rId64"/>
    <p:sldId id="573" r:id="rId65"/>
    <p:sldId id="480" r:id="rId66"/>
    <p:sldId id="481" r:id="rId67"/>
    <p:sldId id="482" r:id="rId68"/>
    <p:sldId id="483" r:id="rId69"/>
    <p:sldId id="476" r:id="rId70"/>
    <p:sldId id="477" r:id="rId71"/>
    <p:sldId id="479" r:id="rId72"/>
    <p:sldId id="478" r:id="rId73"/>
    <p:sldId id="590" r:id="rId74"/>
    <p:sldId id="608" r:id="rId75"/>
    <p:sldId id="609" r:id="rId76"/>
    <p:sldId id="611" r:id="rId77"/>
    <p:sldId id="612" r:id="rId78"/>
    <p:sldId id="613" r:id="rId79"/>
    <p:sldId id="614" r:id="rId80"/>
    <p:sldId id="545" r:id="rId81"/>
  </p:sldIdLst>
  <p:sldSz cx="12195175" cy="6858000"/>
  <p:notesSz cx="7099300" cy="10234613"/>
  <p:embeddedFontLst>
    <p:embeddedFont>
      <p:font typeface="Calibri Light" panose="020F0302020204030204" pitchFamily="34" charset="0"/>
      <p:regular r:id="rId84"/>
      <p:italic r:id="rId85"/>
    </p:embeddedFont>
    <p:embeddedFont>
      <p:font typeface="Verdana" panose="020B0604030504040204" pitchFamily="34" charset="0"/>
      <p:regular r:id="rId86"/>
      <p:bold r:id="rId87"/>
      <p:italic r:id="rId88"/>
      <p:boldItalic r:id="rId89"/>
    </p:embeddedFont>
  </p:embeddedFontLst>
  <p:defaultTextStyle>
    <a:defPPr>
      <a:defRPr lang="de-DE"/>
    </a:defPPr>
    <a:lvl1pPr algn="l" rtl="0" fontAlgn="base">
      <a:spcBef>
        <a:spcPct val="0"/>
      </a:spcBef>
      <a:spcAft>
        <a:spcPct val="0"/>
      </a:spcAft>
      <a:defRPr b="1" kern="1200">
        <a:solidFill>
          <a:schemeClr val="tx1"/>
        </a:solidFill>
        <a:latin typeface="Arial" panose="020B0604020202020204" pitchFamily="34" charset="0"/>
        <a:ea typeface="MS PGothic" panose="020B0600070205080204" pitchFamily="34" charset="-128"/>
        <a:cs typeface="+mn-cs"/>
      </a:defRPr>
    </a:lvl1pPr>
    <a:lvl2pPr marL="457200" algn="l" rtl="0" fontAlgn="base">
      <a:spcBef>
        <a:spcPct val="0"/>
      </a:spcBef>
      <a:spcAft>
        <a:spcPct val="0"/>
      </a:spcAft>
      <a:defRPr b="1" kern="1200">
        <a:solidFill>
          <a:schemeClr val="tx1"/>
        </a:solidFill>
        <a:latin typeface="Arial" panose="020B0604020202020204" pitchFamily="34" charset="0"/>
        <a:ea typeface="MS PGothic" panose="020B0600070205080204" pitchFamily="34" charset="-128"/>
        <a:cs typeface="+mn-cs"/>
      </a:defRPr>
    </a:lvl2pPr>
    <a:lvl3pPr marL="914400" algn="l" rtl="0" fontAlgn="base">
      <a:spcBef>
        <a:spcPct val="0"/>
      </a:spcBef>
      <a:spcAft>
        <a:spcPct val="0"/>
      </a:spcAft>
      <a:defRPr b="1" kern="1200">
        <a:solidFill>
          <a:schemeClr val="tx1"/>
        </a:solidFill>
        <a:latin typeface="Arial" panose="020B0604020202020204" pitchFamily="34" charset="0"/>
        <a:ea typeface="MS PGothic" panose="020B0600070205080204" pitchFamily="34" charset="-128"/>
        <a:cs typeface="+mn-cs"/>
      </a:defRPr>
    </a:lvl3pPr>
    <a:lvl4pPr marL="1371600" algn="l" rtl="0" fontAlgn="base">
      <a:spcBef>
        <a:spcPct val="0"/>
      </a:spcBef>
      <a:spcAft>
        <a:spcPct val="0"/>
      </a:spcAft>
      <a:defRPr b="1" kern="1200">
        <a:solidFill>
          <a:schemeClr val="tx1"/>
        </a:solidFill>
        <a:latin typeface="Arial" panose="020B0604020202020204" pitchFamily="34" charset="0"/>
        <a:ea typeface="MS PGothic" panose="020B0600070205080204" pitchFamily="34" charset="-128"/>
        <a:cs typeface="+mn-cs"/>
      </a:defRPr>
    </a:lvl4pPr>
    <a:lvl5pPr marL="1828800" algn="l" rtl="0" fontAlgn="base">
      <a:spcBef>
        <a:spcPct val="0"/>
      </a:spcBef>
      <a:spcAft>
        <a:spcPct val="0"/>
      </a:spcAft>
      <a:defRPr b="1" kern="1200">
        <a:solidFill>
          <a:schemeClr val="tx1"/>
        </a:solidFill>
        <a:latin typeface="Arial" panose="020B0604020202020204" pitchFamily="34" charset="0"/>
        <a:ea typeface="MS PGothic" panose="020B0600070205080204" pitchFamily="34" charset="-128"/>
        <a:cs typeface="+mn-cs"/>
      </a:defRPr>
    </a:lvl5pPr>
    <a:lvl6pPr marL="2286000" algn="l" defTabSz="914400" rtl="0" eaLnBrk="1" latinLnBrk="0" hangingPunct="1">
      <a:defRPr b="1" kern="1200">
        <a:solidFill>
          <a:schemeClr val="tx1"/>
        </a:solidFill>
        <a:latin typeface="Arial" panose="020B0604020202020204" pitchFamily="34" charset="0"/>
        <a:ea typeface="MS PGothic" panose="020B0600070205080204" pitchFamily="34" charset="-128"/>
        <a:cs typeface="+mn-cs"/>
      </a:defRPr>
    </a:lvl6pPr>
    <a:lvl7pPr marL="2743200" algn="l" defTabSz="914400" rtl="0" eaLnBrk="1" latinLnBrk="0" hangingPunct="1">
      <a:defRPr b="1" kern="1200">
        <a:solidFill>
          <a:schemeClr val="tx1"/>
        </a:solidFill>
        <a:latin typeface="Arial" panose="020B0604020202020204" pitchFamily="34" charset="0"/>
        <a:ea typeface="MS PGothic" panose="020B0600070205080204" pitchFamily="34" charset="-128"/>
        <a:cs typeface="+mn-cs"/>
      </a:defRPr>
    </a:lvl7pPr>
    <a:lvl8pPr marL="3200400" algn="l" defTabSz="914400" rtl="0" eaLnBrk="1" latinLnBrk="0" hangingPunct="1">
      <a:defRPr b="1" kern="1200">
        <a:solidFill>
          <a:schemeClr val="tx1"/>
        </a:solidFill>
        <a:latin typeface="Arial" panose="020B0604020202020204" pitchFamily="34" charset="0"/>
        <a:ea typeface="MS PGothic" panose="020B0600070205080204" pitchFamily="34" charset="-128"/>
        <a:cs typeface="+mn-cs"/>
      </a:defRPr>
    </a:lvl8pPr>
    <a:lvl9pPr marL="3657600" algn="l" defTabSz="914400" rtl="0" eaLnBrk="1" latinLnBrk="0" hangingPunct="1">
      <a:defRPr b="1" kern="1200">
        <a:solidFill>
          <a:schemeClr val="tx1"/>
        </a:solidFill>
        <a:latin typeface="Arial" panose="020B0604020202020204" pitchFamily="34" charset="0"/>
        <a:ea typeface="MS PGothic" panose="020B0600070205080204" pitchFamily="34" charset="-128"/>
        <a:cs typeface="+mn-cs"/>
      </a:defRPr>
    </a:lvl9pPr>
  </p:defaultTextStyle>
  <p:extLst>
    <p:ext uri="{EFAFB233-063F-42B5-8137-9DF3F51BA10A}">
      <p15:sldGuideLst xmlns:p15="http://schemas.microsoft.com/office/powerpoint/2012/main">
        <p15:guide id="1" orient="horz" pos="1536">
          <p15:clr>
            <a:srgbClr val="A4A3A4"/>
          </p15:clr>
        </p15:guide>
        <p15:guide id="2" pos="295">
          <p15:clr>
            <a:srgbClr val="A4A3A4"/>
          </p15:clr>
        </p15:guide>
        <p15:guide id="3" pos="393">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6699"/>
    <a:srgbClr val="A98EFE"/>
    <a:srgbClr val="FF0066"/>
    <a:srgbClr val="FFFF00"/>
    <a:srgbClr val="FF0000"/>
    <a:srgbClr val="ADC0CB"/>
    <a:srgbClr val="FFCC99"/>
    <a:srgbClr val="33CC3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vertBarState="minimized" horzBarState="maximized">
    <p:restoredLeft sz="15620"/>
    <p:restoredTop sz="94660"/>
  </p:normalViewPr>
  <p:slideViewPr>
    <p:cSldViewPr>
      <p:cViewPr varScale="1">
        <p:scale>
          <a:sx n="98" d="100"/>
          <a:sy n="98" d="100"/>
        </p:scale>
        <p:origin x="420" y="52"/>
      </p:cViewPr>
      <p:guideLst>
        <p:guide orient="horz" pos="1536"/>
        <p:guide pos="295"/>
        <p:guide pos="393"/>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50" d="100"/>
        <a:sy n="50" d="100"/>
      </p:scale>
      <p:origin x="0" y="0"/>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font" Target="fonts/font1.fntdata"/><Relationship Id="rId89" Type="http://schemas.openxmlformats.org/officeDocument/2006/relationships/font" Target="fonts/font6.fntdata"/><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5" Type="http://schemas.openxmlformats.org/officeDocument/2006/relationships/slide" Target="slides/slide4.xml"/><Relationship Id="rId90" Type="http://schemas.openxmlformats.org/officeDocument/2006/relationships/presProps" Target="presProps.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font" Target="fonts/font2.fntdata"/><Relationship Id="rId93" Type="http://schemas.openxmlformats.org/officeDocument/2006/relationships/tableStyles" Target="tableStyle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handoutMaster" Target="handoutMasters/handoutMaster1.xml"/><Relationship Id="rId88" Type="http://schemas.openxmlformats.org/officeDocument/2006/relationships/font" Target="fonts/font5.fntdata"/><Relationship Id="rId9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font" Target="fonts/font3.fntdata"/><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theme" Target="theme/theme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font" Target="fonts/font4.fntdata"/><Relationship Id="rId61" Type="http://schemas.openxmlformats.org/officeDocument/2006/relationships/slide" Target="slides/slide60.xml"/><Relationship Id="rId82" Type="http://schemas.openxmlformats.org/officeDocument/2006/relationships/notesMaster" Target="notesMasters/notesMaster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12994" name="Rectangle 2"/>
          <p:cNvSpPr>
            <a:spLocks noGrp="1" noChangeArrowheads="1"/>
          </p:cNvSpPr>
          <p:nvPr>
            <p:ph type="hdr" sz="quarter"/>
          </p:nvPr>
        </p:nvSpPr>
        <p:spPr bwMode="auto">
          <a:xfrm>
            <a:off x="0"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defTabSz="990600">
              <a:defRPr sz="1300">
                <a:latin typeface="Arial" charset="0"/>
                <a:ea typeface="+mn-ea"/>
                <a:cs typeface="+mn-cs"/>
              </a:defRPr>
            </a:lvl1pPr>
          </a:lstStyle>
          <a:p>
            <a:pPr>
              <a:defRPr/>
            </a:pPr>
            <a:endParaRPr lang="en-GB"/>
          </a:p>
        </p:txBody>
      </p:sp>
      <p:sp>
        <p:nvSpPr>
          <p:cNvPr id="212995" name="Rectangle 3"/>
          <p:cNvSpPr>
            <a:spLocks noGrp="1" noChangeArrowheads="1"/>
          </p:cNvSpPr>
          <p:nvPr>
            <p:ph type="dt" sz="quarter" idx="1"/>
          </p:nvPr>
        </p:nvSpPr>
        <p:spPr bwMode="auto">
          <a:xfrm>
            <a:off x="4022725"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algn="r" defTabSz="990600">
              <a:defRPr sz="1300">
                <a:latin typeface="Arial" charset="0"/>
                <a:ea typeface="+mn-ea"/>
                <a:cs typeface="+mn-cs"/>
              </a:defRPr>
            </a:lvl1pPr>
          </a:lstStyle>
          <a:p>
            <a:pPr>
              <a:defRPr/>
            </a:pPr>
            <a:endParaRPr lang="en-GB"/>
          </a:p>
        </p:txBody>
      </p:sp>
      <p:sp>
        <p:nvSpPr>
          <p:cNvPr id="212996" name="Rectangle 4"/>
          <p:cNvSpPr>
            <a:spLocks noGrp="1" noChangeArrowheads="1"/>
          </p:cNvSpPr>
          <p:nvPr>
            <p:ph type="ftr" sz="quarter" idx="2"/>
          </p:nvPr>
        </p:nvSpPr>
        <p:spPr bwMode="auto">
          <a:xfrm>
            <a:off x="0"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defTabSz="990600">
              <a:defRPr sz="1300">
                <a:latin typeface="Arial" charset="0"/>
                <a:ea typeface="+mn-ea"/>
                <a:cs typeface="+mn-cs"/>
              </a:defRPr>
            </a:lvl1pPr>
          </a:lstStyle>
          <a:p>
            <a:pPr>
              <a:defRPr/>
            </a:pPr>
            <a:endParaRPr lang="en-GB"/>
          </a:p>
        </p:txBody>
      </p:sp>
      <p:sp>
        <p:nvSpPr>
          <p:cNvPr id="212997" name="Rectangle 5"/>
          <p:cNvSpPr>
            <a:spLocks noGrp="1" noChangeArrowheads="1"/>
          </p:cNvSpPr>
          <p:nvPr>
            <p:ph type="sldNum" sz="quarter" idx="3"/>
          </p:nvPr>
        </p:nvSpPr>
        <p:spPr bwMode="auto">
          <a:xfrm>
            <a:off x="4022725"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algn="r" defTabSz="990600">
              <a:defRPr sz="1300"/>
            </a:lvl1pPr>
          </a:lstStyle>
          <a:p>
            <a:fld id="{FF2B81D5-E5A2-4624-9FB4-81728B0A84DC}" type="slidenum">
              <a:rPr lang="en-GB" altLang="de-DE"/>
              <a:pPr/>
              <a:t>‹Nr.›</a:t>
            </a:fld>
            <a:endParaRPr lang="en-GB" altLang="de-DE"/>
          </a:p>
        </p:txBody>
      </p:sp>
    </p:spTree>
    <p:extLst>
      <p:ext uri="{BB962C8B-B14F-4D97-AF65-F5344CB8AC3E}">
        <p14:creationId xmlns:p14="http://schemas.microsoft.com/office/powerpoint/2010/main" val="399226822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6082" name="Rectangle 2"/>
          <p:cNvSpPr>
            <a:spLocks noGrp="1" noChangeArrowheads="1"/>
          </p:cNvSpPr>
          <p:nvPr>
            <p:ph type="hdr" sz="quarter"/>
          </p:nvPr>
        </p:nvSpPr>
        <p:spPr bwMode="auto">
          <a:xfrm>
            <a:off x="0"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defTabSz="990600">
              <a:defRPr sz="1300">
                <a:latin typeface="Arial" charset="0"/>
                <a:ea typeface="+mn-ea"/>
                <a:cs typeface="+mn-cs"/>
              </a:defRPr>
            </a:lvl1pPr>
          </a:lstStyle>
          <a:p>
            <a:pPr>
              <a:defRPr/>
            </a:pPr>
            <a:endParaRPr lang="en-US"/>
          </a:p>
        </p:txBody>
      </p:sp>
      <p:sp>
        <p:nvSpPr>
          <p:cNvPr id="46083" name="Rectangle 3"/>
          <p:cNvSpPr>
            <a:spLocks noGrp="1" noChangeArrowheads="1"/>
          </p:cNvSpPr>
          <p:nvPr>
            <p:ph type="dt" idx="1"/>
          </p:nvPr>
        </p:nvSpPr>
        <p:spPr bwMode="auto">
          <a:xfrm>
            <a:off x="4022725"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algn="r" defTabSz="990600">
              <a:defRPr sz="1300">
                <a:latin typeface="Arial" charset="0"/>
                <a:ea typeface="+mn-ea"/>
                <a:cs typeface="+mn-cs"/>
              </a:defRPr>
            </a:lvl1pPr>
          </a:lstStyle>
          <a:p>
            <a:pPr>
              <a:defRPr/>
            </a:pPr>
            <a:endParaRPr lang="en-US"/>
          </a:p>
        </p:txBody>
      </p:sp>
      <p:sp>
        <p:nvSpPr>
          <p:cNvPr id="83972" name="Rectangle 4"/>
          <p:cNvSpPr>
            <a:spLocks noGrp="1" noRot="1" noChangeAspect="1" noChangeArrowheads="1" noTextEdit="1"/>
          </p:cNvSpPr>
          <p:nvPr>
            <p:ph type="sldImg" idx="2"/>
          </p:nvPr>
        </p:nvSpPr>
        <p:spPr bwMode="auto">
          <a:xfrm>
            <a:off x="138113" y="768350"/>
            <a:ext cx="6823075" cy="3836988"/>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6085" name="Rectangle 5"/>
          <p:cNvSpPr>
            <a:spLocks noGrp="1" noChangeArrowheads="1"/>
          </p:cNvSpPr>
          <p:nvPr>
            <p:ph type="body" sz="quarter" idx="3"/>
          </p:nvPr>
        </p:nvSpPr>
        <p:spPr bwMode="auto">
          <a:xfrm>
            <a:off x="946150" y="4860925"/>
            <a:ext cx="5207000" cy="4605338"/>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p>
            <a:pPr lvl="0"/>
            <a:r>
              <a:rPr lang="en-US" altLang="de-DE" noProof="0"/>
              <a:t>Klicken Sie, um die Formate des Vorlagentextes zu bearbeiten</a:t>
            </a:r>
          </a:p>
          <a:p>
            <a:pPr lvl="1"/>
            <a:r>
              <a:rPr lang="en-US" altLang="de-DE" noProof="0"/>
              <a:t>Zweite Ebene</a:t>
            </a:r>
          </a:p>
          <a:p>
            <a:pPr lvl="2"/>
            <a:r>
              <a:rPr lang="en-US" altLang="de-DE" noProof="0"/>
              <a:t>Dritte Ebene</a:t>
            </a:r>
          </a:p>
          <a:p>
            <a:pPr lvl="3"/>
            <a:r>
              <a:rPr lang="en-US" altLang="de-DE" noProof="0"/>
              <a:t>Vierte Ebene</a:t>
            </a:r>
          </a:p>
          <a:p>
            <a:pPr lvl="4"/>
            <a:r>
              <a:rPr lang="en-US" altLang="de-DE" noProof="0"/>
              <a:t>Fünfte Ebene</a:t>
            </a:r>
          </a:p>
        </p:txBody>
      </p:sp>
      <p:sp>
        <p:nvSpPr>
          <p:cNvPr id="46086" name="Rectangle 6"/>
          <p:cNvSpPr>
            <a:spLocks noGrp="1" noChangeArrowheads="1"/>
          </p:cNvSpPr>
          <p:nvPr>
            <p:ph type="ftr" sz="quarter" idx="4"/>
          </p:nvPr>
        </p:nvSpPr>
        <p:spPr bwMode="auto">
          <a:xfrm>
            <a:off x="0"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defTabSz="990600">
              <a:defRPr sz="1300">
                <a:latin typeface="Arial" charset="0"/>
                <a:ea typeface="+mn-ea"/>
                <a:cs typeface="+mn-cs"/>
              </a:defRPr>
            </a:lvl1pPr>
          </a:lstStyle>
          <a:p>
            <a:pPr>
              <a:defRPr/>
            </a:pPr>
            <a:endParaRPr lang="en-US"/>
          </a:p>
        </p:txBody>
      </p:sp>
      <p:sp>
        <p:nvSpPr>
          <p:cNvPr id="46087" name="Rectangle 7"/>
          <p:cNvSpPr>
            <a:spLocks noGrp="1" noChangeArrowheads="1"/>
          </p:cNvSpPr>
          <p:nvPr>
            <p:ph type="sldNum" sz="quarter" idx="5"/>
          </p:nvPr>
        </p:nvSpPr>
        <p:spPr bwMode="auto">
          <a:xfrm>
            <a:off x="4022725"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algn="r" defTabSz="990600">
              <a:defRPr sz="1300"/>
            </a:lvl1pPr>
          </a:lstStyle>
          <a:p>
            <a:fld id="{A9F01CA5-C21E-406E-8EF4-2CE8047FF65B}" type="slidenum">
              <a:rPr lang="en-US" altLang="de-DE"/>
              <a:pPr/>
              <a:t>‹Nr.›</a:t>
            </a:fld>
            <a:endParaRPr lang="en-US" altLang="de-DE"/>
          </a:p>
        </p:txBody>
      </p:sp>
    </p:spTree>
    <p:extLst>
      <p:ext uri="{BB962C8B-B14F-4D97-AF65-F5344CB8AC3E}">
        <p14:creationId xmlns:p14="http://schemas.microsoft.com/office/powerpoint/2010/main" val="3424956849"/>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S PGothic" pitchFamily="34" charset="-128"/>
        <a:cs typeface="ＭＳ Ｐゴシック" charset="0"/>
      </a:defRPr>
    </a:lvl1pPr>
    <a:lvl2pPr marL="457200" algn="l" rtl="0" eaLnBrk="0" fontAlgn="base" hangingPunct="0">
      <a:spcBef>
        <a:spcPct val="30000"/>
      </a:spcBef>
      <a:spcAft>
        <a:spcPct val="0"/>
      </a:spcAft>
      <a:defRPr sz="1200" kern="1200">
        <a:solidFill>
          <a:schemeClr val="tx1"/>
        </a:solidFill>
        <a:latin typeface="Arial" charset="0"/>
        <a:ea typeface="MS PGothic" pitchFamily="34" charset="-128"/>
        <a:cs typeface="+mn-cs"/>
      </a:defRPr>
    </a:lvl2pPr>
    <a:lvl3pPr marL="914400" algn="l" rtl="0" eaLnBrk="0" fontAlgn="base" hangingPunct="0">
      <a:spcBef>
        <a:spcPct val="30000"/>
      </a:spcBef>
      <a:spcAft>
        <a:spcPct val="0"/>
      </a:spcAft>
      <a:defRPr sz="1200" kern="1200">
        <a:solidFill>
          <a:schemeClr val="tx1"/>
        </a:solidFill>
        <a:latin typeface="Arial" charset="0"/>
        <a:ea typeface="MS PGothic" pitchFamily="34" charset="-128"/>
        <a:cs typeface="+mn-cs"/>
      </a:defRPr>
    </a:lvl3pPr>
    <a:lvl4pPr marL="1371600" algn="l" rtl="0" eaLnBrk="0" fontAlgn="base" hangingPunct="0">
      <a:spcBef>
        <a:spcPct val="30000"/>
      </a:spcBef>
      <a:spcAft>
        <a:spcPct val="0"/>
      </a:spcAft>
      <a:defRPr sz="1200" kern="1200">
        <a:solidFill>
          <a:schemeClr val="tx1"/>
        </a:solidFill>
        <a:latin typeface="Arial" charset="0"/>
        <a:ea typeface="MS PGothic" pitchFamily="34" charset="-128"/>
        <a:cs typeface="+mn-cs"/>
      </a:defRPr>
    </a:lvl4pPr>
    <a:lvl5pPr marL="1828800" algn="l" rtl="0" eaLnBrk="0" fontAlgn="base" hangingPunct="0">
      <a:spcBef>
        <a:spcPct val="30000"/>
      </a:spcBef>
      <a:spcAft>
        <a:spcPct val="0"/>
      </a:spcAft>
      <a:defRPr sz="1200" kern="1200">
        <a:solidFill>
          <a:schemeClr val="tx1"/>
        </a:solidFill>
        <a:latin typeface="Arial" charset="0"/>
        <a:ea typeface="MS PGothic" pitchFamily="34" charset="-128"/>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B00EF49-7894-4F53-A8DD-F7DB3BFC5032}" type="slidenum">
              <a:rPr lang="de-DE" smtClean="0">
                <a:solidFill>
                  <a:prstClr val="black"/>
                </a:solidFill>
              </a:rPr>
              <a:pPr/>
              <a:t>1</a:t>
            </a:fld>
            <a:endParaRPr lang="de-DE" dirty="0">
              <a:solidFill>
                <a:prstClr val="black"/>
              </a:solidFill>
            </a:endParaRPr>
          </a:p>
        </p:txBody>
      </p:sp>
    </p:spTree>
    <p:extLst>
      <p:ext uri="{BB962C8B-B14F-4D97-AF65-F5344CB8AC3E}">
        <p14:creationId xmlns:p14="http://schemas.microsoft.com/office/powerpoint/2010/main" val="21038567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A90E0A96-1E00-40D4-9573-817AF93D81E5}" type="slidenum">
              <a:rPr lang="en-US" altLang="de-DE" sz="1300"/>
              <a:pPr eaLnBrk="1" hangingPunct="1">
                <a:spcBef>
                  <a:spcPct val="0"/>
                </a:spcBef>
              </a:pPr>
              <a:t>2</a:t>
            </a:fld>
            <a:endParaRPr lang="en-US" altLang="de-DE" sz="1300"/>
          </a:p>
        </p:txBody>
      </p:sp>
      <p:sp>
        <p:nvSpPr>
          <p:cNvPr id="88067" name="Rectangle 2"/>
          <p:cNvSpPr>
            <a:spLocks noGrp="1" noRot="1" noChangeAspect="1" noChangeArrowheads="1" noTextEdit="1"/>
          </p:cNvSpPr>
          <p:nvPr>
            <p:ph type="sldImg"/>
          </p:nvPr>
        </p:nvSpPr>
        <p:spPr>
          <a:xfrm>
            <a:off x="138113" y="768350"/>
            <a:ext cx="6823075" cy="3836988"/>
          </a:xfrm>
          <a:ln/>
        </p:spPr>
      </p:sp>
      <p:sp>
        <p:nvSpPr>
          <p:cNvPr id="880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23633122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A90E0A96-1E00-40D4-9573-817AF93D81E5}" type="slidenum">
              <a:rPr lang="en-US" altLang="de-DE" sz="1300"/>
              <a:pPr eaLnBrk="1" hangingPunct="1">
                <a:spcBef>
                  <a:spcPct val="0"/>
                </a:spcBef>
              </a:pPr>
              <a:t>3</a:t>
            </a:fld>
            <a:endParaRPr lang="en-US" altLang="de-DE" sz="1300"/>
          </a:p>
        </p:txBody>
      </p:sp>
      <p:sp>
        <p:nvSpPr>
          <p:cNvPr id="88067" name="Rectangle 2"/>
          <p:cNvSpPr>
            <a:spLocks noGrp="1" noRot="1" noChangeAspect="1" noChangeArrowheads="1" noTextEdit="1"/>
          </p:cNvSpPr>
          <p:nvPr>
            <p:ph type="sldImg"/>
          </p:nvPr>
        </p:nvSpPr>
        <p:spPr>
          <a:xfrm>
            <a:off x="138113" y="768350"/>
            <a:ext cx="6823075" cy="3836988"/>
          </a:xfrm>
          <a:ln/>
        </p:spPr>
      </p:sp>
      <p:sp>
        <p:nvSpPr>
          <p:cNvPr id="880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23633122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A90E0A96-1E00-40D4-9573-817AF93D81E5}" type="slidenum">
              <a:rPr lang="en-US" altLang="de-DE" sz="1300"/>
              <a:pPr eaLnBrk="1" hangingPunct="1">
                <a:spcBef>
                  <a:spcPct val="0"/>
                </a:spcBef>
              </a:pPr>
              <a:t>4</a:t>
            </a:fld>
            <a:endParaRPr lang="en-US" altLang="de-DE" sz="1300"/>
          </a:p>
        </p:txBody>
      </p:sp>
      <p:sp>
        <p:nvSpPr>
          <p:cNvPr id="88067" name="Rectangle 2"/>
          <p:cNvSpPr>
            <a:spLocks noGrp="1" noRot="1" noChangeAspect="1" noChangeArrowheads="1" noTextEdit="1"/>
          </p:cNvSpPr>
          <p:nvPr>
            <p:ph type="sldImg"/>
          </p:nvPr>
        </p:nvSpPr>
        <p:spPr>
          <a:xfrm>
            <a:off x="138113" y="768350"/>
            <a:ext cx="6823075" cy="3836988"/>
          </a:xfrm>
          <a:ln/>
        </p:spPr>
      </p:sp>
      <p:sp>
        <p:nvSpPr>
          <p:cNvPr id="880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23633122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A9F01CA5-C21E-406E-8EF4-2CE8047FF65B}" type="slidenum">
              <a:rPr lang="en-US" altLang="de-DE" smtClean="0"/>
              <a:pPr/>
              <a:t>5</a:t>
            </a:fld>
            <a:endParaRPr lang="en-US" altLang="de-DE"/>
          </a:p>
        </p:txBody>
      </p:sp>
    </p:spTree>
    <p:extLst>
      <p:ext uri="{BB962C8B-B14F-4D97-AF65-F5344CB8AC3E}">
        <p14:creationId xmlns:p14="http://schemas.microsoft.com/office/powerpoint/2010/main" val="11937755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A9F01CA5-C21E-406E-8EF4-2CE8047FF65B}" type="slidenum">
              <a:rPr lang="en-US" altLang="de-DE" smtClean="0"/>
              <a:pPr/>
              <a:t>6</a:t>
            </a:fld>
            <a:endParaRPr lang="en-US" altLang="de-DE"/>
          </a:p>
        </p:txBody>
      </p:sp>
    </p:spTree>
    <p:extLst>
      <p:ext uri="{BB962C8B-B14F-4D97-AF65-F5344CB8AC3E}">
        <p14:creationId xmlns:p14="http://schemas.microsoft.com/office/powerpoint/2010/main" val="30189810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A9F01CA5-C21E-406E-8EF4-2CE8047FF65B}" type="slidenum">
              <a:rPr lang="en-US" altLang="de-DE" smtClean="0"/>
              <a:pPr/>
              <a:t>7</a:t>
            </a:fld>
            <a:endParaRPr lang="en-US" altLang="de-DE"/>
          </a:p>
        </p:txBody>
      </p:sp>
    </p:spTree>
    <p:extLst>
      <p:ext uri="{BB962C8B-B14F-4D97-AF65-F5344CB8AC3E}">
        <p14:creationId xmlns:p14="http://schemas.microsoft.com/office/powerpoint/2010/main" val="344494428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93E1B989-0700-43EC-BEFA-1A3242BFA3F5}" type="slidenum">
              <a:rPr lang="en-US" altLang="de-DE" sz="1300"/>
              <a:pPr eaLnBrk="1" hangingPunct="1">
                <a:spcBef>
                  <a:spcPct val="0"/>
                </a:spcBef>
              </a:pPr>
              <a:t>8</a:t>
            </a:fld>
            <a:endParaRPr lang="en-US" altLang="de-DE" sz="1300"/>
          </a:p>
        </p:txBody>
      </p:sp>
      <p:sp>
        <p:nvSpPr>
          <p:cNvPr id="94211" name="Rectangle 2"/>
          <p:cNvSpPr>
            <a:spLocks noGrp="1" noRot="1" noChangeAspect="1" noChangeArrowheads="1" noTextEdit="1"/>
          </p:cNvSpPr>
          <p:nvPr>
            <p:ph type="sldImg"/>
          </p:nvPr>
        </p:nvSpPr>
        <p:spPr>
          <a:xfrm>
            <a:off x="138113" y="768350"/>
            <a:ext cx="6823075" cy="3836988"/>
          </a:xfrm>
          <a:ln/>
        </p:spPr>
      </p:sp>
      <p:sp>
        <p:nvSpPr>
          <p:cNvPr id="942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27393309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93E1B989-0700-43EC-BEFA-1A3242BFA3F5}" type="slidenum">
              <a:rPr lang="en-US" altLang="de-DE" sz="1300"/>
              <a:pPr eaLnBrk="1" hangingPunct="1">
                <a:spcBef>
                  <a:spcPct val="0"/>
                </a:spcBef>
              </a:pPr>
              <a:t>9</a:t>
            </a:fld>
            <a:endParaRPr lang="en-US" altLang="de-DE" sz="1300"/>
          </a:p>
        </p:txBody>
      </p:sp>
      <p:sp>
        <p:nvSpPr>
          <p:cNvPr id="94211" name="Rectangle 2"/>
          <p:cNvSpPr>
            <a:spLocks noGrp="1" noRot="1" noChangeAspect="1" noChangeArrowheads="1" noTextEdit="1"/>
          </p:cNvSpPr>
          <p:nvPr>
            <p:ph type="sldImg"/>
          </p:nvPr>
        </p:nvSpPr>
        <p:spPr>
          <a:xfrm>
            <a:off x="138113" y="768350"/>
            <a:ext cx="6823075" cy="3836988"/>
          </a:xfrm>
          <a:ln/>
        </p:spPr>
      </p:sp>
      <p:sp>
        <p:nvSpPr>
          <p:cNvPr id="942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27393309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93E1B989-0700-43EC-BEFA-1A3242BFA3F5}" type="slidenum">
              <a:rPr lang="en-US" altLang="de-DE" sz="1300"/>
              <a:pPr eaLnBrk="1" hangingPunct="1">
                <a:spcBef>
                  <a:spcPct val="0"/>
                </a:spcBef>
              </a:pPr>
              <a:t>10</a:t>
            </a:fld>
            <a:endParaRPr lang="en-US" altLang="de-DE" sz="1300"/>
          </a:p>
        </p:txBody>
      </p:sp>
      <p:sp>
        <p:nvSpPr>
          <p:cNvPr id="94211" name="Rectangle 2"/>
          <p:cNvSpPr>
            <a:spLocks noGrp="1" noRot="1" noChangeAspect="1" noChangeArrowheads="1" noTextEdit="1"/>
          </p:cNvSpPr>
          <p:nvPr>
            <p:ph type="sldImg"/>
          </p:nvPr>
        </p:nvSpPr>
        <p:spPr>
          <a:xfrm>
            <a:off x="138113" y="768350"/>
            <a:ext cx="6823075" cy="3836988"/>
          </a:xfrm>
          <a:ln/>
        </p:spPr>
      </p:sp>
      <p:sp>
        <p:nvSpPr>
          <p:cNvPr id="942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27393309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93E1B989-0700-43EC-BEFA-1A3242BFA3F5}" type="slidenum">
              <a:rPr lang="en-US" altLang="de-DE" sz="1300"/>
              <a:pPr eaLnBrk="1" hangingPunct="1">
                <a:spcBef>
                  <a:spcPct val="0"/>
                </a:spcBef>
              </a:pPr>
              <a:t>11</a:t>
            </a:fld>
            <a:endParaRPr lang="en-US" altLang="de-DE" sz="1300"/>
          </a:p>
        </p:txBody>
      </p:sp>
      <p:sp>
        <p:nvSpPr>
          <p:cNvPr id="94211" name="Rectangle 2"/>
          <p:cNvSpPr>
            <a:spLocks noGrp="1" noRot="1" noChangeAspect="1" noChangeArrowheads="1" noTextEdit="1"/>
          </p:cNvSpPr>
          <p:nvPr>
            <p:ph type="sldImg"/>
          </p:nvPr>
        </p:nvSpPr>
        <p:spPr>
          <a:xfrm>
            <a:off x="138113" y="768350"/>
            <a:ext cx="6823075" cy="3836988"/>
          </a:xfrm>
          <a:ln/>
        </p:spPr>
      </p:sp>
      <p:sp>
        <p:nvSpPr>
          <p:cNvPr id="942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27393309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93E1B989-0700-43EC-BEFA-1A3242BFA3F5}" type="slidenum">
              <a:rPr lang="en-US" altLang="de-DE" sz="1300"/>
              <a:pPr eaLnBrk="1" hangingPunct="1">
                <a:spcBef>
                  <a:spcPct val="0"/>
                </a:spcBef>
              </a:pPr>
              <a:t>12</a:t>
            </a:fld>
            <a:endParaRPr lang="en-US" altLang="de-DE" sz="1300"/>
          </a:p>
        </p:txBody>
      </p:sp>
      <p:sp>
        <p:nvSpPr>
          <p:cNvPr id="94211" name="Rectangle 2"/>
          <p:cNvSpPr>
            <a:spLocks noGrp="1" noRot="1" noChangeAspect="1" noChangeArrowheads="1" noTextEdit="1"/>
          </p:cNvSpPr>
          <p:nvPr>
            <p:ph type="sldImg"/>
          </p:nvPr>
        </p:nvSpPr>
        <p:spPr>
          <a:xfrm>
            <a:off x="138113" y="768350"/>
            <a:ext cx="6823075" cy="3836988"/>
          </a:xfrm>
          <a:ln/>
        </p:spPr>
      </p:sp>
      <p:sp>
        <p:nvSpPr>
          <p:cNvPr id="942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27393309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93E1B989-0700-43EC-BEFA-1A3242BFA3F5}" type="slidenum">
              <a:rPr lang="en-US" altLang="de-DE" sz="1300"/>
              <a:pPr eaLnBrk="1" hangingPunct="1">
                <a:spcBef>
                  <a:spcPct val="0"/>
                </a:spcBef>
              </a:pPr>
              <a:t>13</a:t>
            </a:fld>
            <a:endParaRPr lang="en-US" altLang="de-DE" sz="1300"/>
          </a:p>
        </p:txBody>
      </p:sp>
      <p:sp>
        <p:nvSpPr>
          <p:cNvPr id="94211" name="Rectangle 2"/>
          <p:cNvSpPr>
            <a:spLocks noGrp="1" noRot="1" noChangeAspect="1" noChangeArrowheads="1" noTextEdit="1"/>
          </p:cNvSpPr>
          <p:nvPr>
            <p:ph type="sldImg"/>
          </p:nvPr>
        </p:nvSpPr>
        <p:spPr>
          <a:xfrm>
            <a:off x="138113" y="768350"/>
            <a:ext cx="6823075" cy="3836988"/>
          </a:xfrm>
          <a:ln/>
        </p:spPr>
      </p:sp>
      <p:sp>
        <p:nvSpPr>
          <p:cNvPr id="942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27393309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C470CEC9-4CB6-4CAD-98E5-23715D4E2125}" type="slidenum">
              <a:rPr lang="en-US" altLang="de-DE" sz="1300"/>
              <a:pPr eaLnBrk="1" hangingPunct="1">
                <a:spcBef>
                  <a:spcPct val="0"/>
                </a:spcBef>
              </a:pPr>
              <a:t>14</a:t>
            </a:fld>
            <a:endParaRPr lang="en-US" altLang="de-DE" sz="1300"/>
          </a:p>
        </p:txBody>
      </p:sp>
      <p:sp>
        <p:nvSpPr>
          <p:cNvPr id="95235" name="Rectangle 2"/>
          <p:cNvSpPr>
            <a:spLocks noGrp="1" noRot="1" noChangeAspect="1" noChangeArrowheads="1" noTextEdit="1"/>
          </p:cNvSpPr>
          <p:nvPr>
            <p:ph type="sldImg"/>
          </p:nvPr>
        </p:nvSpPr>
        <p:spPr>
          <a:xfrm>
            <a:off x="138113" y="768350"/>
            <a:ext cx="6823075" cy="3836988"/>
          </a:xfrm>
          <a:ln/>
        </p:spPr>
      </p:sp>
      <p:sp>
        <p:nvSpPr>
          <p:cNvPr id="952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36609596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4CFF1620-62E7-4A0A-8199-5931F502BE81}" type="slidenum">
              <a:rPr lang="en-US" altLang="de-DE" sz="1300"/>
              <a:pPr eaLnBrk="1" hangingPunct="1">
                <a:spcBef>
                  <a:spcPct val="0"/>
                </a:spcBef>
              </a:pPr>
              <a:t>15</a:t>
            </a:fld>
            <a:endParaRPr lang="en-US" altLang="de-DE" sz="1300"/>
          </a:p>
        </p:txBody>
      </p:sp>
      <p:sp>
        <p:nvSpPr>
          <p:cNvPr id="99331" name="Rectangle 2"/>
          <p:cNvSpPr>
            <a:spLocks noGrp="1" noRot="1" noChangeAspect="1" noChangeArrowheads="1" noTextEdit="1"/>
          </p:cNvSpPr>
          <p:nvPr>
            <p:ph type="sldImg"/>
          </p:nvPr>
        </p:nvSpPr>
        <p:spPr>
          <a:xfrm>
            <a:off x="139700" y="768350"/>
            <a:ext cx="6821488" cy="3836988"/>
          </a:xfrm>
          <a:ln/>
        </p:spPr>
      </p:sp>
      <p:sp>
        <p:nvSpPr>
          <p:cNvPr id="993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dirty="0">
              <a:latin typeface="Arial" panose="020B0604020202020204" pitchFamily="34" charset="0"/>
            </a:endParaRPr>
          </a:p>
        </p:txBody>
      </p:sp>
    </p:spTree>
    <p:extLst>
      <p:ext uri="{BB962C8B-B14F-4D97-AF65-F5344CB8AC3E}">
        <p14:creationId xmlns:p14="http://schemas.microsoft.com/office/powerpoint/2010/main" val="362508368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4CFF1620-62E7-4A0A-8199-5931F502BE81}" type="slidenum">
              <a:rPr lang="en-US" altLang="de-DE" sz="1300"/>
              <a:pPr eaLnBrk="1" hangingPunct="1">
                <a:spcBef>
                  <a:spcPct val="0"/>
                </a:spcBef>
              </a:pPr>
              <a:t>16</a:t>
            </a:fld>
            <a:endParaRPr lang="en-US" altLang="de-DE" sz="1300"/>
          </a:p>
        </p:txBody>
      </p:sp>
      <p:sp>
        <p:nvSpPr>
          <p:cNvPr id="99331" name="Rectangle 2"/>
          <p:cNvSpPr>
            <a:spLocks noGrp="1" noRot="1" noChangeAspect="1" noChangeArrowheads="1" noTextEdit="1"/>
          </p:cNvSpPr>
          <p:nvPr>
            <p:ph type="sldImg"/>
          </p:nvPr>
        </p:nvSpPr>
        <p:spPr>
          <a:xfrm>
            <a:off x="139700" y="768350"/>
            <a:ext cx="6821488" cy="3836988"/>
          </a:xfrm>
          <a:ln/>
        </p:spPr>
      </p:sp>
      <p:sp>
        <p:nvSpPr>
          <p:cNvPr id="993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dirty="0">
              <a:latin typeface="Arial" panose="020B0604020202020204" pitchFamily="34" charset="0"/>
            </a:endParaRPr>
          </a:p>
        </p:txBody>
      </p:sp>
    </p:spTree>
    <p:extLst>
      <p:ext uri="{BB962C8B-B14F-4D97-AF65-F5344CB8AC3E}">
        <p14:creationId xmlns:p14="http://schemas.microsoft.com/office/powerpoint/2010/main" val="362508368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4CFF1620-62E7-4A0A-8199-5931F502BE81}" type="slidenum">
              <a:rPr lang="en-US" altLang="de-DE" sz="1300"/>
              <a:pPr eaLnBrk="1" hangingPunct="1">
                <a:spcBef>
                  <a:spcPct val="0"/>
                </a:spcBef>
              </a:pPr>
              <a:t>17</a:t>
            </a:fld>
            <a:endParaRPr lang="en-US" altLang="de-DE" sz="1300"/>
          </a:p>
        </p:txBody>
      </p:sp>
      <p:sp>
        <p:nvSpPr>
          <p:cNvPr id="99331" name="Rectangle 2"/>
          <p:cNvSpPr>
            <a:spLocks noGrp="1" noRot="1" noChangeAspect="1" noChangeArrowheads="1" noTextEdit="1"/>
          </p:cNvSpPr>
          <p:nvPr>
            <p:ph type="sldImg"/>
          </p:nvPr>
        </p:nvSpPr>
        <p:spPr>
          <a:xfrm>
            <a:off x="139700" y="768350"/>
            <a:ext cx="6821488" cy="3836988"/>
          </a:xfrm>
          <a:ln/>
        </p:spPr>
      </p:sp>
      <p:sp>
        <p:nvSpPr>
          <p:cNvPr id="993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dirty="0">
              <a:latin typeface="Arial" panose="020B0604020202020204" pitchFamily="34" charset="0"/>
            </a:endParaRPr>
          </a:p>
        </p:txBody>
      </p:sp>
    </p:spTree>
    <p:extLst>
      <p:ext uri="{BB962C8B-B14F-4D97-AF65-F5344CB8AC3E}">
        <p14:creationId xmlns:p14="http://schemas.microsoft.com/office/powerpoint/2010/main" val="362508368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4CFF1620-62E7-4A0A-8199-5931F502BE81}" type="slidenum">
              <a:rPr lang="en-US" altLang="de-DE" sz="1300"/>
              <a:pPr eaLnBrk="1" hangingPunct="1">
                <a:spcBef>
                  <a:spcPct val="0"/>
                </a:spcBef>
              </a:pPr>
              <a:t>18</a:t>
            </a:fld>
            <a:endParaRPr lang="en-US" altLang="de-DE" sz="1300"/>
          </a:p>
        </p:txBody>
      </p:sp>
      <p:sp>
        <p:nvSpPr>
          <p:cNvPr id="99331" name="Rectangle 2"/>
          <p:cNvSpPr>
            <a:spLocks noGrp="1" noRot="1" noChangeAspect="1" noChangeArrowheads="1" noTextEdit="1"/>
          </p:cNvSpPr>
          <p:nvPr>
            <p:ph type="sldImg"/>
          </p:nvPr>
        </p:nvSpPr>
        <p:spPr>
          <a:xfrm>
            <a:off x="139700" y="768350"/>
            <a:ext cx="6821488" cy="3836988"/>
          </a:xfrm>
          <a:ln/>
        </p:spPr>
      </p:sp>
      <p:sp>
        <p:nvSpPr>
          <p:cNvPr id="993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dirty="0">
              <a:latin typeface="Arial" panose="020B0604020202020204" pitchFamily="34" charset="0"/>
            </a:endParaRPr>
          </a:p>
        </p:txBody>
      </p:sp>
    </p:spTree>
    <p:extLst>
      <p:ext uri="{BB962C8B-B14F-4D97-AF65-F5344CB8AC3E}">
        <p14:creationId xmlns:p14="http://schemas.microsoft.com/office/powerpoint/2010/main" val="362508368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8FAB7A9C-BDB5-4017-B07A-A6AEE5F5073F}" type="slidenum">
              <a:rPr lang="en-US" altLang="de-DE" sz="1300"/>
              <a:pPr eaLnBrk="1" hangingPunct="1">
                <a:spcBef>
                  <a:spcPct val="0"/>
                </a:spcBef>
              </a:pPr>
              <a:t>19</a:t>
            </a:fld>
            <a:endParaRPr lang="en-US" altLang="de-DE" sz="1300"/>
          </a:p>
        </p:txBody>
      </p:sp>
      <p:sp>
        <p:nvSpPr>
          <p:cNvPr id="100355" name="Rectangle 2"/>
          <p:cNvSpPr>
            <a:spLocks noGrp="1" noRot="1" noChangeAspect="1" noChangeArrowheads="1" noTextEdit="1"/>
          </p:cNvSpPr>
          <p:nvPr>
            <p:ph type="sldImg"/>
          </p:nvPr>
        </p:nvSpPr>
        <p:spPr>
          <a:xfrm>
            <a:off x="138113" y="768350"/>
            <a:ext cx="6823075" cy="3836988"/>
          </a:xfrm>
          <a:ln/>
        </p:spPr>
      </p:sp>
      <p:sp>
        <p:nvSpPr>
          <p:cNvPr id="1003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de-DE">
              <a:latin typeface="Arial" panose="020B0604020202020204" pitchFamily="34" charset="0"/>
            </a:endParaRPr>
          </a:p>
        </p:txBody>
      </p:sp>
    </p:spTree>
    <p:extLst>
      <p:ext uri="{BB962C8B-B14F-4D97-AF65-F5344CB8AC3E}">
        <p14:creationId xmlns:p14="http://schemas.microsoft.com/office/powerpoint/2010/main" val="104155616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8683CE53-F38F-41D1-8DF7-0D2426234B46}" type="slidenum">
              <a:rPr lang="en-US" altLang="de-DE" sz="1300"/>
              <a:pPr eaLnBrk="1" hangingPunct="1">
                <a:spcBef>
                  <a:spcPct val="0"/>
                </a:spcBef>
              </a:pPr>
              <a:t>20</a:t>
            </a:fld>
            <a:endParaRPr lang="en-US" altLang="de-DE" sz="1300"/>
          </a:p>
        </p:txBody>
      </p:sp>
      <p:sp>
        <p:nvSpPr>
          <p:cNvPr id="101379" name="Rectangle 2"/>
          <p:cNvSpPr>
            <a:spLocks noGrp="1" noRot="1" noChangeAspect="1" noChangeArrowheads="1" noTextEdit="1"/>
          </p:cNvSpPr>
          <p:nvPr>
            <p:ph type="sldImg"/>
          </p:nvPr>
        </p:nvSpPr>
        <p:spPr>
          <a:xfrm>
            <a:off x="138113" y="768350"/>
            <a:ext cx="6823075" cy="3836988"/>
          </a:xfrm>
          <a:ln/>
        </p:spPr>
      </p:sp>
      <p:sp>
        <p:nvSpPr>
          <p:cNvPr id="1013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de-DE" dirty="0"/>
          </a:p>
        </p:txBody>
      </p:sp>
    </p:spTree>
    <p:extLst>
      <p:ext uri="{BB962C8B-B14F-4D97-AF65-F5344CB8AC3E}">
        <p14:creationId xmlns:p14="http://schemas.microsoft.com/office/powerpoint/2010/main" val="366150791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380C134C-ED5E-4321-9807-A4F1914BB697}" type="slidenum">
              <a:rPr lang="en-US" altLang="de-DE" sz="1300"/>
              <a:pPr eaLnBrk="1" hangingPunct="1">
                <a:spcBef>
                  <a:spcPct val="0"/>
                </a:spcBef>
              </a:pPr>
              <a:t>21</a:t>
            </a:fld>
            <a:endParaRPr lang="en-US" altLang="de-DE" sz="1300"/>
          </a:p>
        </p:txBody>
      </p:sp>
      <p:sp>
        <p:nvSpPr>
          <p:cNvPr id="102403" name="Rectangle 2"/>
          <p:cNvSpPr>
            <a:spLocks noGrp="1" noRot="1" noChangeAspect="1" noChangeArrowheads="1" noTextEdit="1"/>
          </p:cNvSpPr>
          <p:nvPr>
            <p:ph type="sldImg"/>
          </p:nvPr>
        </p:nvSpPr>
        <p:spPr>
          <a:xfrm>
            <a:off x="138113" y="768350"/>
            <a:ext cx="6823075" cy="3836988"/>
          </a:xfrm>
          <a:ln/>
        </p:spPr>
      </p:sp>
      <p:sp>
        <p:nvSpPr>
          <p:cNvPr id="1024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de-DE" dirty="0"/>
          </a:p>
        </p:txBody>
      </p:sp>
    </p:spTree>
    <p:extLst>
      <p:ext uri="{BB962C8B-B14F-4D97-AF65-F5344CB8AC3E}">
        <p14:creationId xmlns:p14="http://schemas.microsoft.com/office/powerpoint/2010/main" val="264598049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F2C64AE6-924C-4F7B-A107-B6E386D89388}" type="slidenum">
              <a:rPr lang="en-US" altLang="de-DE" sz="1300"/>
              <a:pPr eaLnBrk="1" hangingPunct="1">
                <a:spcBef>
                  <a:spcPct val="0"/>
                </a:spcBef>
              </a:pPr>
              <a:t>22</a:t>
            </a:fld>
            <a:endParaRPr lang="en-US" altLang="de-DE" sz="1300"/>
          </a:p>
        </p:txBody>
      </p:sp>
      <p:sp>
        <p:nvSpPr>
          <p:cNvPr id="103427" name="Rectangle 2"/>
          <p:cNvSpPr>
            <a:spLocks noGrp="1" noRot="1" noChangeAspect="1" noChangeArrowheads="1" noTextEdit="1"/>
          </p:cNvSpPr>
          <p:nvPr>
            <p:ph type="sldImg"/>
          </p:nvPr>
        </p:nvSpPr>
        <p:spPr>
          <a:xfrm>
            <a:off x="138113" y="768350"/>
            <a:ext cx="6823075" cy="3836988"/>
          </a:xfrm>
          <a:ln/>
        </p:spPr>
      </p:sp>
      <p:sp>
        <p:nvSpPr>
          <p:cNvPr id="1034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de-DE" dirty="0"/>
          </a:p>
        </p:txBody>
      </p:sp>
    </p:spTree>
    <p:extLst>
      <p:ext uri="{BB962C8B-B14F-4D97-AF65-F5344CB8AC3E}">
        <p14:creationId xmlns:p14="http://schemas.microsoft.com/office/powerpoint/2010/main" val="408163831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09E989B2-89A0-42DD-BA1D-089D8BF86D6E}" type="slidenum">
              <a:rPr lang="en-US" altLang="de-DE" sz="1300"/>
              <a:pPr eaLnBrk="1" hangingPunct="1">
                <a:spcBef>
                  <a:spcPct val="0"/>
                </a:spcBef>
              </a:pPr>
              <a:t>23</a:t>
            </a:fld>
            <a:endParaRPr lang="en-US" altLang="de-DE" sz="1300"/>
          </a:p>
        </p:txBody>
      </p:sp>
      <p:sp>
        <p:nvSpPr>
          <p:cNvPr id="107523" name="Rectangle 2"/>
          <p:cNvSpPr>
            <a:spLocks noGrp="1" noRot="1" noChangeAspect="1" noChangeArrowheads="1" noTextEdit="1"/>
          </p:cNvSpPr>
          <p:nvPr>
            <p:ph type="sldImg"/>
          </p:nvPr>
        </p:nvSpPr>
        <p:spPr>
          <a:xfrm>
            <a:off x="138113" y="768350"/>
            <a:ext cx="6823075" cy="3836988"/>
          </a:xfrm>
          <a:ln/>
        </p:spPr>
      </p:sp>
      <p:sp>
        <p:nvSpPr>
          <p:cNvPr id="1075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58617021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09E989B2-89A0-42DD-BA1D-089D8BF86D6E}" type="slidenum">
              <a:rPr lang="en-US" altLang="de-DE" sz="1300"/>
              <a:pPr eaLnBrk="1" hangingPunct="1">
                <a:spcBef>
                  <a:spcPct val="0"/>
                </a:spcBef>
              </a:pPr>
              <a:t>24</a:t>
            </a:fld>
            <a:endParaRPr lang="en-US" altLang="de-DE" sz="1300"/>
          </a:p>
        </p:txBody>
      </p:sp>
      <p:sp>
        <p:nvSpPr>
          <p:cNvPr id="107523" name="Rectangle 2"/>
          <p:cNvSpPr>
            <a:spLocks noGrp="1" noRot="1" noChangeAspect="1" noChangeArrowheads="1" noTextEdit="1"/>
          </p:cNvSpPr>
          <p:nvPr>
            <p:ph type="sldImg"/>
          </p:nvPr>
        </p:nvSpPr>
        <p:spPr>
          <a:xfrm>
            <a:off x="138113" y="768350"/>
            <a:ext cx="6823075" cy="3836988"/>
          </a:xfrm>
          <a:ln/>
        </p:spPr>
      </p:sp>
      <p:sp>
        <p:nvSpPr>
          <p:cNvPr id="1075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58617021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09E989B2-89A0-42DD-BA1D-089D8BF86D6E}" type="slidenum">
              <a:rPr lang="en-US" altLang="de-DE" sz="1300"/>
              <a:pPr eaLnBrk="1" hangingPunct="1">
                <a:spcBef>
                  <a:spcPct val="0"/>
                </a:spcBef>
              </a:pPr>
              <a:t>25</a:t>
            </a:fld>
            <a:endParaRPr lang="en-US" altLang="de-DE" sz="1300"/>
          </a:p>
        </p:txBody>
      </p:sp>
      <p:sp>
        <p:nvSpPr>
          <p:cNvPr id="107523" name="Rectangle 2"/>
          <p:cNvSpPr>
            <a:spLocks noGrp="1" noRot="1" noChangeAspect="1" noChangeArrowheads="1" noTextEdit="1"/>
          </p:cNvSpPr>
          <p:nvPr>
            <p:ph type="sldImg"/>
          </p:nvPr>
        </p:nvSpPr>
        <p:spPr>
          <a:xfrm>
            <a:off x="138113" y="768350"/>
            <a:ext cx="6823075" cy="3836988"/>
          </a:xfrm>
          <a:ln/>
        </p:spPr>
      </p:sp>
      <p:sp>
        <p:nvSpPr>
          <p:cNvPr id="1075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58617021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09E989B2-89A0-42DD-BA1D-089D8BF86D6E}" type="slidenum">
              <a:rPr lang="en-US" altLang="de-DE" sz="1300"/>
              <a:pPr eaLnBrk="1" hangingPunct="1">
                <a:spcBef>
                  <a:spcPct val="0"/>
                </a:spcBef>
              </a:pPr>
              <a:t>26</a:t>
            </a:fld>
            <a:endParaRPr lang="en-US" altLang="de-DE" sz="1300"/>
          </a:p>
        </p:txBody>
      </p:sp>
      <p:sp>
        <p:nvSpPr>
          <p:cNvPr id="107523" name="Rectangle 2"/>
          <p:cNvSpPr>
            <a:spLocks noGrp="1" noRot="1" noChangeAspect="1" noChangeArrowheads="1" noTextEdit="1"/>
          </p:cNvSpPr>
          <p:nvPr>
            <p:ph type="sldImg"/>
          </p:nvPr>
        </p:nvSpPr>
        <p:spPr>
          <a:xfrm>
            <a:off x="138113" y="768350"/>
            <a:ext cx="6823075" cy="3836988"/>
          </a:xfrm>
          <a:ln/>
        </p:spPr>
      </p:sp>
      <p:sp>
        <p:nvSpPr>
          <p:cNvPr id="1075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58617021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51EA1606-3151-4DF5-AA7B-814E69D6EA28}" type="slidenum">
              <a:rPr lang="en-US" altLang="de-DE" sz="1300">
                <a:solidFill>
                  <a:srgbClr val="000000"/>
                </a:solidFill>
              </a:rPr>
              <a:pPr eaLnBrk="1" hangingPunct="1">
                <a:spcBef>
                  <a:spcPct val="0"/>
                </a:spcBef>
              </a:pPr>
              <a:t>27</a:t>
            </a:fld>
            <a:endParaRPr lang="en-US" altLang="de-DE" sz="1300">
              <a:solidFill>
                <a:srgbClr val="000000"/>
              </a:solidFill>
            </a:endParaRPr>
          </a:p>
        </p:txBody>
      </p:sp>
      <p:sp>
        <p:nvSpPr>
          <p:cNvPr id="108547" name="Rectangle 2"/>
          <p:cNvSpPr>
            <a:spLocks noGrp="1" noRot="1" noChangeAspect="1" noChangeArrowheads="1" noTextEdit="1"/>
          </p:cNvSpPr>
          <p:nvPr>
            <p:ph type="sldImg"/>
          </p:nvPr>
        </p:nvSpPr>
        <p:spPr>
          <a:xfrm>
            <a:off x="138113" y="768350"/>
            <a:ext cx="6823075" cy="3836988"/>
          </a:xfrm>
          <a:ln/>
        </p:spPr>
      </p:sp>
      <p:sp>
        <p:nvSpPr>
          <p:cNvPr id="1085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181220923"/>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286FDF19-C0BE-46EA-82D3-B59161E0DFD4}" type="slidenum">
              <a:rPr lang="en-US" altLang="de-DE" sz="1300">
                <a:solidFill>
                  <a:srgbClr val="000000"/>
                </a:solidFill>
              </a:rPr>
              <a:pPr eaLnBrk="1" hangingPunct="1">
                <a:spcBef>
                  <a:spcPct val="0"/>
                </a:spcBef>
              </a:pPr>
              <a:t>28</a:t>
            </a:fld>
            <a:endParaRPr lang="en-US" altLang="de-DE" sz="1300">
              <a:solidFill>
                <a:srgbClr val="000000"/>
              </a:solidFill>
            </a:endParaRPr>
          </a:p>
        </p:txBody>
      </p:sp>
      <p:sp>
        <p:nvSpPr>
          <p:cNvPr id="109571" name="Rectangle 2"/>
          <p:cNvSpPr>
            <a:spLocks noGrp="1" noRot="1" noChangeAspect="1" noChangeArrowheads="1" noTextEdit="1"/>
          </p:cNvSpPr>
          <p:nvPr>
            <p:ph type="sldImg"/>
          </p:nvPr>
        </p:nvSpPr>
        <p:spPr>
          <a:xfrm>
            <a:off x="138113" y="768350"/>
            <a:ext cx="6823075" cy="3836988"/>
          </a:xfrm>
          <a:ln/>
        </p:spPr>
      </p:sp>
      <p:sp>
        <p:nvSpPr>
          <p:cNvPr id="1095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093115479"/>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E7E27245-7E59-47F7-80A1-3CEA13AE854B}" type="slidenum">
              <a:rPr lang="en-US" altLang="de-DE" sz="1300">
                <a:solidFill>
                  <a:srgbClr val="000000"/>
                </a:solidFill>
              </a:rPr>
              <a:pPr eaLnBrk="1" hangingPunct="1">
                <a:spcBef>
                  <a:spcPct val="0"/>
                </a:spcBef>
              </a:pPr>
              <a:t>29</a:t>
            </a:fld>
            <a:endParaRPr lang="en-US" altLang="de-DE" sz="1300">
              <a:solidFill>
                <a:srgbClr val="000000"/>
              </a:solidFill>
            </a:endParaRPr>
          </a:p>
        </p:txBody>
      </p:sp>
      <p:sp>
        <p:nvSpPr>
          <p:cNvPr id="110595" name="Rectangle 2"/>
          <p:cNvSpPr>
            <a:spLocks noGrp="1" noRot="1" noChangeAspect="1" noChangeArrowheads="1" noTextEdit="1"/>
          </p:cNvSpPr>
          <p:nvPr>
            <p:ph type="sldImg"/>
          </p:nvPr>
        </p:nvSpPr>
        <p:spPr>
          <a:xfrm>
            <a:off x="138113" y="768350"/>
            <a:ext cx="6823075" cy="3836988"/>
          </a:xfrm>
          <a:ln/>
        </p:spPr>
      </p:sp>
      <p:sp>
        <p:nvSpPr>
          <p:cNvPr id="1105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304773462"/>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AB017762-76E0-4AD8-8C53-C5B5595C987A}" type="slidenum">
              <a:rPr lang="en-US" altLang="de-DE" sz="1300">
                <a:solidFill>
                  <a:srgbClr val="000000"/>
                </a:solidFill>
              </a:rPr>
              <a:pPr eaLnBrk="1" hangingPunct="1">
                <a:spcBef>
                  <a:spcPct val="0"/>
                </a:spcBef>
              </a:pPr>
              <a:t>30</a:t>
            </a:fld>
            <a:endParaRPr lang="en-US" altLang="de-DE" sz="1300">
              <a:solidFill>
                <a:srgbClr val="000000"/>
              </a:solidFill>
            </a:endParaRPr>
          </a:p>
        </p:txBody>
      </p:sp>
      <p:sp>
        <p:nvSpPr>
          <p:cNvPr id="111619" name="Rectangle 2"/>
          <p:cNvSpPr>
            <a:spLocks noGrp="1" noRot="1" noChangeAspect="1" noChangeArrowheads="1" noTextEdit="1"/>
          </p:cNvSpPr>
          <p:nvPr>
            <p:ph type="sldImg"/>
          </p:nvPr>
        </p:nvSpPr>
        <p:spPr>
          <a:xfrm>
            <a:off x="138113" y="768350"/>
            <a:ext cx="6823075" cy="3836988"/>
          </a:xfrm>
          <a:ln/>
        </p:spPr>
      </p:sp>
      <p:sp>
        <p:nvSpPr>
          <p:cNvPr id="1116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504472026"/>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4199A4DE-D7B3-4D4C-8D99-2E992DCDAFC2}" type="slidenum">
              <a:rPr lang="en-US" altLang="de-DE" sz="1300">
                <a:solidFill>
                  <a:srgbClr val="000000"/>
                </a:solidFill>
              </a:rPr>
              <a:pPr eaLnBrk="1" hangingPunct="1">
                <a:spcBef>
                  <a:spcPct val="0"/>
                </a:spcBef>
              </a:pPr>
              <a:t>31</a:t>
            </a:fld>
            <a:endParaRPr lang="en-US" altLang="de-DE" sz="1300">
              <a:solidFill>
                <a:srgbClr val="000000"/>
              </a:solidFill>
            </a:endParaRPr>
          </a:p>
        </p:txBody>
      </p:sp>
      <p:sp>
        <p:nvSpPr>
          <p:cNvPr id="112643" name="Rectangle 2"/>
          <p:cNvSpPr>
            <a:spLocks noGrp="1" noRot="1" noChangeAspect="1" noChangeArrowheads="1" noTextEdit="1"/>
          </p:cNvSpPr>
          <p:nvPr>
            <p:ph type="sldImg"/>
          </p:nvPr>
        </p:nvSpPr>
        <p:spPr>
          <a:xfrm>
            <a:off x="138113" y="768350"/>
            <a:ext cx="6823075" cy="3836988"/>
          </a:xfrm>
          <a:ln/>
        </p:spPr>
      </p:sp>
      <p:sp>
        <p:nvSpPr>
          <p:cNvPr id="1126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027690824"/>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F417EDC0-BB26-478E-88C5-BFCF4E555FB9}" type="slidenum">
              <a:rPr lang="en-US" altLang="de-DE" sz="1300"/>
              <a:pPr eaLnBrk="1" hangingPunct="1">
                <a:spcBef>
                  <a:spcPct val="0"/>
                </a:spcBef>
              </a:pPr>
              <a:t>32</a:t>
            </a:fld>
            <a:endParaRPr lang="en-US" altLang="de-DE" sz="1300"/>
          </a:p>
        </p:txBody>
      </p:sp>
      <p:sp>
        <p:nvSpPr>
          <p:cNvPr id="113667" name="Rectangle 2"/>
          <p:cNvSpPr>
            <a:spLocks noGrp="1" noRot="1" noChangeAspect="1" noChangeArrowheads="1" noTextEdit="1"/>
          </p:cNvSpPr>
          <p:nvPr>
            <p:ph type="sldImg"/>
          </p:nvPr>
        </p:nvSpPr>
        <p:spPr>
          <a:xfrm>
            <a:off x="138113" y="768350"/>
            <a:ext cx="6823075" cy="3836988"/>
          </a:xfrm>
          <a:ln/>
        </p:spPr>
      </p:sp>
      <p:sp>
        <p:nvSpPr>
          <p:cNvPr id="1136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735310548"/>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3C2F6C55-4CE1-4DD7-BCEF-1A914429E850}" type="slidenum">
              <a:rPr lang="en-US" altLang="de-DE" sz="1300"/>
              <a:pPr eaLnBrk="1" hangingPunct="1">
                <a:spcBef>
                  <a:spcPct val="0"/>
                </a:spcBef>
              </a:pPr>
              <a:t>33</a:t>
            </a:fld>
            <a:endParaRPr lang="en-US" altLang="de-DE" sz="1300"/>
          </a:p>
        </p:txBody>
      </p:sp>
      <p:sp>
        <p:nvSpPr>
          <p:cNvPr id="114691" name="Rectangle 2"/>
          <p:cNvSpPr>
            <a:spLocks noGrp="1" noRot="1" noChangeAspect="1" noChangeArrowheads="1" noTextEdit="1"/>
          </p:cNvSpPr>
          <p:nvPr>
            <p:ph type="sldImg"/>
          </p:nvPr>
        </p:nvSpPr>
        <p:spPr>
          <a:xfrm>
            <a:off x="138113" y="768350"/>
            <a:ext cx="6823075" cy="3836988"/>
          </a:xfrm>
          <a:ln/>
        </p:spPr>
      </p:sp>
      <p:sp>
        <p:nvSpPr>
          <p:cNvPr id="1146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142463443"/>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8EFC40F5-EA74-4419-836C-4412749C6547}" type="slidenum">
              <a:rPr lang="en-US" altLang="de-DE" sz="1300"/>
              <a:pPr eaLnBrk="1" hangingPunct="1">
                <a:spcBef>
                  <a:spcPct val="0"/>
                </a:spcBef>
              </a:pPr>
              <a:t>34</a:t>
            </a:fld>
            <a:endParaRPr lang="en-US" altLang="de-DE" sz="1300"/>
          </a:p>
        </p:txBody>
      </p:sp>
      <p:sp>
        <p:nvSpPr>
          <p:cNvPr id="115715" name="Rectangle 2"/>
          <p:cNvSpPr>
            <a:spLocks noGrp="1" noRot="1" noChangeAspect="1" noChangeArrowheads="1" noTextEdit="1"/>
          </p:cNvSpPr>
          <p:nvPr>
            <p:ph type="sldImg"/>
          </p:nvPr>
        </p:nvSpPr>
        <p:spPr>
          <a:xfrm>
            <a:off x="138113" y="768350"/>
            <a:ext cx="6823075" cy="3836988"/>
          </a:xfrm>
          <a:ln/>
        </p:spPr>
      </p:sp>
      <p:sp>
        <p:nvSpPr>
          <p:cNvPr id="1157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631351162"/>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BF724B51-5D25-46C1-A086-82B43BB34A34}" type="slidenum">
              <a:rPr lang="en-US" altLang="de-DE" sz="1300"/>
              <a:pPr eaLnBrk="1" hangingPunct="1">
                <a:spcBef>
                  <a:spcPct val="0"/>
                </a:spcBef>
              </a:pPr>
              <a:t>35</a:t>
            </a:fld>
            <a:endParaRPr lang="en-US" altLang="de-DE" sz="1300"/>
          </a:p>
        </p:txBody>
      </p:sp>
      <p:sp>
        <p:nvSpPr>
          <p:cNvPr id="116739" name="Rectangle 2"/>
          <p:cNvSpPr>
            <a:spLocks noGrp="1" noRot="1" noChangeAspect="1" noChangeArrowheads="1" noTextEdit="1"/>
          </p:cNvSpPr>
          <p:nvPr>
            <p:ph type="sldImg"/>
          </p:nvPr>
        </p:nvSpPr>
        <p:spPr>
          <a:xfrm>
            <a:off x="138113" y="768350"/>
            <a:ext cx="6823075" cy="3836988"/>
          </a:xfrm>
          <a:ln/>
        </p:spPr>
      </p:sp>
      <p:sp>
        <p:nvSpPr>
          <p:cNvPr id="1167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379720629"/>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F3A31621-E115-457D-8D80-1126E2D942DD}" type="slidenum">
              <a:rPr lang="en-US" altLang="de-DE" sz="1300"/>
              <a:pPr eaLnBrk="1" hangingPunct="1">
                <a:spcBef>
                  <a:spcPct val="0"/>
                </a:spcBef>
              </a:pPr>
              <a:t>36</a:t>
            </a:fld>
            <a:endParaRPr lang="en-US" altLang="de-DE" sz="1300"/>
          </a:p>
        </p:txBody>
      </p:sp>
      <p:sp>
        <p:nvSpPr>
          <p:cNvPr id="117763" name="Rectangle 2"/>
          <p:cNvSpPr>
            <a:spLocks noGrp="1" noRot="1" noChangeAspect="1" noChangeArrowheads="1" noTextEdit="1"/>
          </p:cNvSpPr>
          <p:nvPr>
            <p:ph type="sldImg"/>
          </p:nvPr>
        </p:nvSpPr>
        <p:spPr>
          <a:xfrm>
            <a:off x="138113" y="768350"/>
            <a:ext cx="6823075" cy="3836988"/>
          </a:xfrm>
          <a:ln/>
        </p:spPr>
      </p:sp>
      <p:sp>
        <p:nvSpPr>
          <p:cNvPr id="1177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11511754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60C42667-82D2-4DBC-8CDB-376E3CD5E80E}" type="slidenum">
              <a:rPr lang="en-US" altLang="de-DE" sz="1300"/>
              <a:pPr eaLnBrk="1" hangingPunct="1">
                <a:spcBef>
                  <a:spcPct val="0"/>
                </a:spcBef>
              </a:pPr>
              <a:t>37</a:t>
            </a:fld>
            <a:endParaRPr lang="en-US" altLang="de-DE" sz="1300"/>
          </a:p>
        </p:txBody>
      </p:sp>
      <p:sp>
        <p:nvSpPr>
          <p:cNvPr id="118787" name="Rectangle 2"/>
          <p:cNvSpPr>
            <a:spLocks noGrp="1" noRot="1" noChangeAspect="1" noChangeArrowheads="1" noTextEdit="1"/>
          </p:cNvSpPr>
          <p:nvPr>
            <p:ph type="sldImg"/>
          </p:nvPr>
        </p:nvSpPr>
        <p:spPr>
          <a:xfrm>
            <a:off x="138113" y="768350"/>
            <a:ext cx="6823075" cy="3836988"/>
          </a:xfrm>
          <a:ln/>
        </p:spPr>
      </p:sp>
      <p:sp>
        <p:nvSpPr>
          <p:cNvPr id="1187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729585030"/>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399E8DD5-AB92-462C-B222-C0AF57C44201}" type="slidenum">
              <a:rPr lang="en-US" altLang="de-DE" sz="1300"/>
              <a:pPr eaLnBrk="1" hangingPunct="1">
                <a:spcBef>
                  <a:spcPct val="0"/>
                </a:spcBef>
              </a:pPr>
              <a:t>38</a:t>
            </a:fld>
            <a:endParaRPr lang="en-US" altLang="de-DE" sz="1300"/>
          </a:p>
        </p:txBody>
      </p:sp>
      <p:sp>
        <p:nvSpPr>
          <p:cNvPr id="119811" name="Rectangle 2"/>
          <p:cNvSpPr>
            <a:spLocks noGrp="1" noRot="1" noChangeAspect="1" noChangeArrowheads="1" noTextEdit="1"/>
          </p:cNvSpPr>
          <p:nvPr>
            <p:ph type="sldImg"/>
          </p:nvPr>
        </p:nvSpPr>
        <p:spPr>
          <a:xfrm>
            <a:off x="138113" y="768350"/>
            <a:ext cx="6823075" cy="3836988"/>
          </a:xfrm>
          <a:ln/>
        </p:spPr>
      </p:sp>
      <p:sp>
        <p:nvSpPr>
          <p:cNvPr id="1198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09382958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5B815574-45DE-44C4-B18F-2125092D5076}" type="slidenum">
              <a:rPr lang="en-US" altLang="de-DE" sz="1300"/>
              <a:pPr eaLnBrk="1" hangingPunct="1">
                <a:spcBef>
                  <a:spcPct val="0"/>
                </a:spcBef>
              </a:pPr>
              <a:t>39</a:t>
            </a:fld>
            <a:endParaRPr lang="en-US" altLang="de-DE" sz="1300"/>
          </a:p>
        </p:txBody>
      </p:sp>
      <p:sp>
        <p:nvSpPr>
          <p:cNvPr id="120835" name="Rectangle 2"/>
          <p:cNvSpPr>
            <a:spLocks noGrp="1" noRot="1" noChangeAspect="1" noChangeArrowheads="1" noTextEdit="1"/>
          </p:cNvSpPr>
          <p:nvPr>
            <p:ph type="sldImg"/>
          </p:nvPr>
        </p:nvSpPr>
        <p:spPr>
          <a:xfrm>
            <a:off x="138113" y="768350"/>
            <a:ext cx="6823075" cy="3836988"/>
          </a:xfrm>
          <a:ln/>
        </p:spPr>
      </p:sp>
      <p:sp>
        <p:nvSpPr>
          <p:cNvPr id="1208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063228503"/>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060642E2-FF27-4604-B674-BC145D3BE939}" type="slidenum">
              <a:rPr lang="en-US" altLang="de-DE" sz="1300"/>
              <a:pPr eaLnBrk="1" hangingPunct="1">
                <a:spcBef>
                  <a:spcPct val="0"/>
                </a:spcBef>
              </a:pPr>
              <a:t>40</a:t>
            </a:fld>
            <a:endParaRPr lang="en-US" altLang="de-DE" sz="1300"/>
          </a:p>
        </p:txBody>
      </p:sp>
      <p:sp>
        <p:nvSpPr>
          <p:cNvPr id="121859" name="Rectangle 2"/>
          <p:cNvSpPr>
            <a:spLocks noGrp="1" noRot="1" noChangeAspect="1" noChangeArrowheads="1" noTextEdit="1"/>
          </p:cNvSpPr>
          <p:nvPr>
            <p:ph type="sldImg"/>
          </p:nvPr>
        </p:nvSpPr>
        <p:spPr>
          <a:xfrm>
            <a:off x="138113" y="768350"/>
            <a:ext cx="6823075" cy="3836988"/>
          </a:xfrm>
          <a:ln/>
        </p:spPr>
      </p:sp>
      <p:sp>
        <p:nvSpPr>
          <p:cNvPr id="1218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323513620"/>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4C6E0BF4-B046-42E6-B3F9-683FCF3A1450}" type="slidenum">
              <a:rPr lang="en-US" altLang="de-DE" sz="1300"/>
              <a:pPr eaLnBrk="1" hangingPunct="1">
                <a:spcBef>
                  <a:spcPct val="0"/>
                </a:spcBef>
              </a:pPr>
              <a:t>41</a:t>
            </a:fld>
            <a:endParaRPr lang="en-US" altLang="de-DE" sz="1300"/>
          </a:p>
        </p:txBody>
      </p:sp>
      <p:sp>
        <p:nvSpPr>
          <p:cNvPr id="122883" name="Rectangle 2"/>
          <p:cNvSpPr>
            <a:spLocks noGrp="1" noRot="1" noChangeAspect="1" noChangeArrowheads="1" noTextEdit="1"/>
          </p:cNvSpPr>
          <p:nvPr>
            <p:ph type="sldImg"/>
          </p:nvPr>
        </p:nvSpPr>
        <p:spPr>
          <a:xfrm>
            <a:off x="138113" y="768350"/>
            <a:ext cx="6823075" cy="3836988"/>
          </a:xfrm>
          <a:ln/>
        </p:spPr>
      </p:sp>
      <p:sp>
        <p:nvSpPr>
          <p:cNvPr id="1228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114760472"/>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397AA365-93C8-45C2-AE85-DA725B1F92DC}" type="slidenum">
              <a:rPr lang="en-US" altLang="de-DE" sz="1300"/>
              <a:pPr eaLnBrk="1" hangingPunct="1">
                <a:spcBef>
                  <a:spcPct val="0"/>
                </a:spcBef>
              </a:pPr>
              <a:t>42</a:t>
            </a:fld>
            <a:endParaRPr lang="en-US" altLang="de-DE" sz="1300"/>
          </a:p>
        </p:txBody>
      </p:sp>
      <p:sp>
        <p:nvSpPr>
          <p:cNvPr id="123907" name="Rectangle 2"/>
          <p:cNvSpPr>
            <a:spLocks noGrp="1" noRot="1" noChangeAspect="1" noChangeArrowheads="1" noTextEdit="1"/>
          </p:cNvSpPr>
          <p:nvPr>
            <p:ph type="sldImg"/>
          </p:nvPr>
        </p:nvSpPr>
        <p:spPr>
          <a:xfrm>
            <a:off x="138113" y="768350"/>
            <a:ext cx="6823075" cy="3836988"/>
          </a:xfrm>
          <a:ln/>
        </p:spPr>
      </p:sp>
      <p:sp>
        <p:nvSpPr>
          <p:cNvPr id="1239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846162989"/>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96DE0903-DFDB-4EE6-ACA9-BAF0A96E2272}" type="slidenum">
              <a:rPr lang="en-US" altLang="de-DE" sz="1300"/>
              <a:pPr eaLnBrk="1" hangingPunct="1">
                <a:spcBef>
                  <a:spcPct val="0"/>
                </a:spcBef>
              </a:pPr>
              <a:t>43</a:t>
            </a:fld>
            <a:endParaRPr lang="en-US" altLang="de-DE" sz="1300"/>
          </a:p>
        </p:txBody>
      </p:sp>
      <p:sp>
        <p:nvSpPr>
          <p:cNvPr id="124931" name="Rectangle 2"/>
          <p:cNvSpPr>
            <a:spLocks noGrp="1" noRot="1" noChangeAspect="1" noChangeArrowheads="1" noTextEdit="1"/>
          </p:cNvSpPr>
          <p:nvPr>
            <p:ph type="sldImg"/>
          </p:nvPr>
        </p:nvSpPr>
        <p:spPr>
          <a:xfrm>
            <a:off x="138113" y="768350"/>
            <a:ext cx="6823075" cy="3836988"/>
          </a:xfrm>
          <a:ln/>
        </p:spPr>
      </p:sp>
      <p:sp>
        <p:nvSpPr>
          <p:cNvPr id="1249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914159624"/>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B8B5AF48-0994-47D3-9953-476BA55EF28E}" type="slidenum">
              <a:rPr lang="en-US" altLang="de-DE" sz="1300"/>
              <a:pPr eaLnBrk="1" hangingPunct="1">
                <a:spcBef>
                  <a:spcPct val="0"/>
                </a:spcBef>
              </a:pPr>
              <a:t>44</a:t>
            </a:fld>
            <a:endParaRPr lang="en-US" altLang="de-DE" sz="1300"/>
          </a:p>
        </p:txBody>
      </p:sp>
      <p:sp>
        <p:nvSpPr>
          <p:cNvPr id="125955" name="Rectangle 2"/>
          <p:cNvSpPr>
            <a:spLocks noGrp="1" noRot="1" noChangeAspect="1" noChangeArrowheads="1" noTextEdit="1"/>
          </p:cNvSpPr>
          <p:nvPr>
            <p:ph type="sldImg"/>
          </p:nvPr>
        </p:nvSpPr>
        <p:spPr>
          <a:xfrm>
            <a:off x="138113" y="768350"/>
            <a:ext cx="6823075" cy="3836988"/>
          </a:xfrm>
          <a:ln/>
        </p:spPr>
      </p:sp>
      <p:sp>
        <p:nvSpPr>
          <p:cNvPr id="1259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245148496"/>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95767CA6-1A70-481A-8B1D-CF2D7239734E}" type="slidenum">
              <a:rPr lang="en-US" altLang="de-DE" sz="1300"/>
              <a:pPr eaLnBrk="1" hangingPunct="1">
                <a:spcBef>
                  <a:spcPct val="0"/>
                </a:spcBef>
              </a:pPr>
              <a:t>45</a:t>
            </a:fld>
            <a:endParaRPr lang="en-US" altLang="de-DE" sz="1300"/>
          </a:p>
        </p:txBody>
      </p:sp>
      <p:sp>
        <p:nvSpPr>
          <p:cNvPr id="126979" name="Rectangle 2"/>
          <p:cNvSpPr>
            <a:spLocks noGrp="1" noRot="1" noChangeAspect="1" noChangeArrowheads="1" noTextEdit="1"/>
          </p:cNvSpPr>
          <p:nvPr>
            <p:ph type="sldImg"/>
          </p:nvPr>
        </p:nvSpPr>
        <p:spPr>
          <a:xfrm>
            <a:off x="138113" y="768350"/>
            <a:ext cx="6823075" cy="3836988"/>
          </a:xfrm>
          <a:ln/>
        </p:spPr>
      </p:sp>
      <p:sp>
        <p:nvSpPr>
          <p:cNvPr id="1269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134250750"/>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3218EA93-BD65-4D03-ADFA-A393A28E166A}" type="slidenum">
              <a:rPr lang="en-US" altLang="de-DE" sz="1300"/>
              <a:pPr eaLnBrk="1" hangingPunct="1">
                <a:spcBef>
                  <a:spcPct val="0"/>
                </a:spcBef>
              </a:pPr>
              <a:t>46</a:t>
            </a:fld>
            <a:endParaRPr lang="en-US" altLang="de-DE" sz="1300"/>
          </a:p>
        </p:txBody>
      </p:sp>
      <p:sp>
        <p:nvSpPr>
          <p:cNvPr id="128003" name="Rectangle 2"/>
          <p:cNvSpPr>
            <a:spLocks noGrp="1" noRot="1" noChangeAspect="1" noChangeArrowheads="1" noTextEdit="1"/>
          </p:cNvSpPr>
          <p:nvPr>
            <p:ph type="sldImg"/>
          </p:nvPr>
        </p:nvSpPr>
        <p:spPr>
          <a:xfrm>
            <a:off x="138113" y="768350"/>
            <a:ext cx="6823075" cy="3836988"/>
          </a:xfrm>
          <a:ln/>
        </p:spPr>
      </p:sp>
      <p:sp>
        <p:nvSpPr>
          <p:cNvPr id="1280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520595600"/>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7B23D7FC-C536-42EE-8675-60C1C6DBFE71}" type="slidenum">
              <a:rPr lang="en-US" altLang="de-DE" sz="1300"/>
              <a:pPr eaLnBrk="1" hangingPunct="1">
                <a:spcBef>
                  <a:spcPct val="0"/>
                </a:spcBef>
              </a:pPr>
              <a:t>47</a:t>
            </a:fld>
            <a:endParaRPr lang="en-US" altLang="de-DE" sz="1300"/>
          </a:p>
        </p:txBody>
      </p:sp>
      <p:sp>
        <p:nvSpPr>
          <p:cNvPr id="129027" name="Rectangle 2"/>
          <p:cNvSpPr>
            <a:spLocks noGrp="1" noRot="1" noChangeAspect="1" noChangeArrowheads="1" noTextEdit="1"/>
          </p:cNvSpPr>
          <p:nvPr>
            <p:ph type="sldImg"/>
          </p:nvPr>
        </p:nvSpPr>
        <p:spPr>
          <a:xfrm>
            <a:off x="138113" y="768350"/>
            <a:ext cx="6823075" cy="3836988"/>
          </a:xfrm>
          <a:ln/>
        </p:spPr>
      </p:sp>
      <p:sp>
        <p:nvSpPr>
          <p:cNvPr id="1290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201646526"/>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liennummernplatzhalter 3"/>
          <p:cNvSpPr>
            <a:spLocks noGrp="1"/>
          </p:cNvSpPr>
          <p:nvPr>
            <p:ph type="sldNum" sz="quarter" idx="10"/>
          </p:nvPr>
        </p:nvSpPr>
        <p:spPr/>
        <p:txBody>
          <a:bodyPr/>
          <a:lstStyle/>
          <a:p>
            <a:fld id="{9B00EF49-7894-4F53-A8DD-F7DB3BFC5032}" type="slidenum">
              <a:rPr lang="de-DE" smtClean="0">
                <a:solidFill>
                  <a:prstClr val="black"/>
                </a:solidFill>
              </a:rPr>
              <a:pPr/>
              <a:t>48</a:t>
            </a:fld>
            <a:endParaRPr lang="de-DE" dirty="0">
              <a:solidFill>
                <a:prstClr val="black"/>
              </a:solidFill>
            </a:endParaRPr>
          </a:p>
        </p:txBody>
      </p:sp>
      <p:sp>
        <p:nvSpPr>
          <p:cNvPr id="6" name="Folienbildplatzhalter 5"/>
          <p:cNvSpPr>
            <a:spLocks noGrp="1" noRot="1" noChangeAspect="1"/>
          </p:cNvSpPr>
          <p:nvPr>
            <p:ph type="sldImg"/>
          </p:nvPr>
        </p:nvSpPr>
        <p:spPr>
          <a:xfrm>
            <a:off x="354013" y="604838"/>
            <a:ext cx="5729287" cy="3222625"/>
          </a:xfrm>
        </p:spPr>
      </p:sp>
      <p:sp>
        <p:nvSpPr>
          <p:cNvPr id="7" name="Notizenplatzhalter 6"/>
          <p:cNvSpPr>
            <a:spLocks noGrp="1"/>
          </p:cNvSpPr>
          <p:nvPr>
            <p:ph type="body" idx="1"/>
          </p:nvPr>
        </p:nvSpPr>
        <p:spPr/>
        <p:txBody>
          <a:bodyPr/>
          <a:lstStyle/>
          <a:p>
            <a:endParaRPr lang="de-DE"/>
          </a:p>
        </p:txBody>
      </p:sp>
    </p:spTree>
    <p:extLst>
      <p:ext uri="{BB962C8B-B14F-4D97-AF65-F5344CB8AC3E}">
        <p14:creationId xmlns:p14="http://schemas.microsoft.com/office/powerpoint/2010/main" val="3187706527"/>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E151AF8D-8C95-43DF-A87E-9F43B4722234}" type="slidenum">
              <a:rPr lang="en-US" altLang="de-DE" sz="1300"/>
              <a:pPr eaLnBrk="1" hangingPunct="1">
                <a:spcBef>
                  <a:spcPct val="0"/>
                </a:spcBef>
              </a:pPr>
              <a:t>49</a:t>
            </a:fld>
            <a:endParaRPr lang="en-US" altLang="de-DE" sz="1300"/>
          </a:p>
        </p:txBody>
      </p:sp>
      <p:sp>
        <p:nvSpPr>
          <p:cNvPr id="131075" name="Rectangle 2"/>
          <p:cNvSpPr>
            <a:spLocks noGrp="1" noRot="1" noChangeAspect="1" noChangeArrowheads="1" noTextEdit="1"/>
          </p:cNvSpPr>
          <p:nvPr>
            <p:ph type="sldImg"/>
          </p:nvPr>
        </p:nvSpPr>
        <p:spPr>
          <a:xfrm>
            <a:off x="138113" y="768350"/>
            <a:ext cx="6823075" cy="3836988"/>
          </a:xfrm>
          <a:ln/>
        </p:spPr>
      </p:sp>
      <p:sp>
        <p:nvSpPr>
          <p:cNvPr id="1310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68474046"/>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F6A465B7-CAD9-4B0E-9D24-37AF485E47DA}" type="slidenum">
              <a:rPr lang="en-US" altLang="de-DE" sz="1300"/>
              <a:pPr eaLnBrk="1" hangingPunct="1">
                <a:spcBef>
                  <a:spcPct val="0"/>
                </a:spcBef>
              </a:pPr>
              <a:t>50</a:t>
            </a:fld>
            <a:endParaRPr lang="en-US" altLang="de-DE" sz="1300"/>
          </a:p>
        </p:txBody>
      </p:sp>
      <p:sp>
        <p:nvSpPr>
          <p:cNvPr id="132099" name="Rectangle 2"/>
          <p:cNvSpPr>
            <a:spLocks noGrp="1" noRot="1" noChangeAspect="1" noChangeArrowheads="1" noTextEdit="1"/>
          </p:cNvSpPr>
          <p:nvPr>
            <p:ph type="sldImg"/>
          </p:nvPr>
        </p:nvSpPr>
        <p:spPr>
          <a:xfrm>
            <a:off x="138113" y="768350"/>
            <a:ext cx="6823075" cy="3836988"/>
          </a:xfrm>
          <a:ln/>
        </p:spPr>
      </p:sp>
      <p:sp>
        <p:nvSpPr>
          <p:cNvPr id="1321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537780666"/>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6DD2132D-343C-483F-B823-F233EC715B22}" type="slidenum">
              <a:rPr lang="en-US" altLang="de-DE" sz="1300"/>
              <a:pPr eaLnBrk="1" hangingPunct="1">
                <a:spcBef>
                  <a:spcPct val="0"/>
                </a:spcBef>
              </a:pPr>
              <a:t>51</a:t>
            </a:fld>
            <a:endParaRPr lang="en-US" altLang="de-DE" sz="1300"/>
          </a:p>
        </p:txBody>
      </p:sp>
      <p:sp>
        <p:nvSpPr>
          <p:cNvPr id="133123" name="Rectangle 2"/>
          <p:cNvSpPr>
            <a:spLocks noGrp="1" noRot="1" noChangeAspect="1" noChangeArrowheads="1" noTextEdit="1"/>
          </p:cNvSpPr>
          <p:nvPr>
            <p:ph type="sldImg"/>
          </p:nvPr>
        </p:nvSpPr>
        <p:spPr>
          <a:xfrm>
            <a:off x="138113" y="768350"/>
            <a:ext cx="6823075" cy="3836988"/>
          </a:xfrm>
          <a:ln/>
        </p:spPr>
      </p:sp>
      <p:sp>
        <p:nvSpPr>
          <p:cNvPr id="1331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688715407"/>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CC4718F4-BA43-47B2-B685-026D40B31229}" type="slidenum">
              <a:rPr lang="en-US" altLang="de-DE" sz="1300"/>
              <a:pPr eaLnBrk="1" hangingPunct="1">
                <a:spcBef>
                  <a:spcPct val="0"/>
                </a:spcBef>
              </a:pPr>
              <a:t>52</a:t>
            </a:fld>
            <a:endParaRPr lang="en-US" altLang="de-DE" sz="1300"/>
          </a:p>
        </p:txBody>
      </p:sp>
      <p:sp>
        <p:nvSpPr>
          <p:cNvPr id="134147" name="Rectangle 2"/>
          <p:cNvSpPr>
            <a:spLocks noGrp="1" noRot="1" noChangeAspect="1" noChangeArrowheads="1" noTextEdit="1"/>
          </p:cNvSpPr>
          <p:nvPr>
            <p:ph type="sldImg"/>
          </p:nvPr>
        </p:nvSpPr>
        <p:spPr>
          <a:xfrm>
            <a:off x="138113" y="768350"/>
            <a:ext cx="6823075" cy="3836988"/>
          </a:xfrm>
          <a:ln/>
        </p:spPr>
      </p:sp>
      <p:sp>
        <p:nvSpPr>
          <p:cNvPr id="1341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252027025"/>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C4CF48F6-0553-461B-8E52-45D2A2B86EAF}" type="slidenum">
              <a:rPr lang="en-US" altLang="de-DE" sz="1300">
                <a:solidFill>
                  <a:srgbClr val="000000"/>
                </a:solidFill>
              </a:rPr>
              <a:pPr eaLnBrk="1" hangingPunct="1">
                <a:spcBef>
                  <a:spcPct val="0"/>
                </a:spcBef>
              </a:pPr>
              <a:t>53</a:t>
            </a:fld>
            <a:endParaRPr lang="en-US" altLang="de-DE" sz="1300">
              <a:solidFill>
                <a:srgbClr val="000000"/>
              </a:solidFill>
            </a:endParaRPr>
          </a:p>
        </p:txBody>
      </p:sp>
      <p:sp>
        <p:nvSpPr>
          <p:cNvPr id="135171" name="Rectangle 2"/>
          <p:cNvSpPr>
            <a:spLocks noGrp="1" noRot="1" noChangeAspect="1" noChangeArrowheads="1" noTextEdit="1"/>
          </p:cNvSpPr>
          <p:nvPr>
            <p:ph type="sldImg"/>
          </p:nvPr>
        </p:nvSpPr>
        <p:spPr>
          <a:xfrm>
            <a:off x="138113" y="768350"/>
            <a:ext cx="6823075" cy="3836988"/>
          </a:xfrm>
          <a:ln/>
        </p:spPr>
      </p:sp>
      <p:sp>
        <p:nvSpPr>
          <p:cNvPr id="1351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063126538"/>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347DAE2E-6819-4118-B8C2-0A493C0E164A}" type="slidenum">
              <a:rPr lang="en-US" altLang="de-DE" sz="1300">
                <a:solidFill>
                  <a:srgbClr val="000000"/>
                </a:solidFill>
              </a:rPr>
              <a:pPr eaLnBrk="1" hangingPunct="1">
                <a:spcBef>
                  <a:spcPct val="0"/>
                </a:spcBef>
              </a:pPr>
              <a:t>54</a:t>
            </a:fld>
            <a:endParaRPr lang="en-US" altLang="de-DE" sz="1300">
              <a:solidFill>
                <a:srgbClr val="000000"/>
              </a:solidFill>
            </a:endParaRPr>
          </a:p>
        </p:txBody>
      </p:sp>
      <p:sp>
        <p:nvSpPr>
          <p:cNvPr id="136195" name="Rectangle 2"/>
          <p:cNvSpPr>
            <a:spLocks noGrp="1" noRot="1" noChangeAspect="1" noChangeArrowheads="1" noTextEdit="1"/>
          </p:cNvSpPr>
          <p:nvPr>
            <p:ph type="sldImg"/>
          </p:nvPr>
        </p:nvSpPr>
        <p:spPr>
          <a:xfrm>
            <a:off x="138113" y="768350"/>
            <a:ext cx="6823075" cy="3836988"/>
          </a:xfrm>
          <a:ln/>
        </p:spPr>
      </p:sp>
      <p:sp>
        <p:nvSpPr>
          <p:cNvPr id="1361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160553410"/>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03604150-A02E-4A94-B851-326C1FFC08EB}" type="slidenum">
              <a:rPr lang="en-US" altLang="de-DE" sz="1300">
                <a:solidFill>
                  <a:srgbClr val="000000"/>
                </a:solidFill>
              </a:rPr>
              <a:pPr eaLnBrk="1" hangingPunct="1">
                <a:spcBef>
                  <a:spcPct val="0"/>
                </a:spcBef>
              </a:pPr>
              <a:t>55</a:t>
            </a:fld>
            <a:endParaRPr lang="en-US" altLang="de-DE" sz="1300">
              <a:solidFill>
                <a:srgbClr val="000000"/>
              </a:solidFill>
            </a:endParaRPr>
          </a:p>
        </p:txBody>
      </p:sp>
      <p:sp>
        <p:nvSpPr>
          <p:cNvPr id="137219" name="Rectangle 2"/>
          <p:cNvSpPr>
            <a:spLocks noGrp="1" noRot="1" noChangeAspect="1" noChangeArrowheads="1" noTextEdit="1"/>
          </p:cNvSpPr>
          <p:nvPr>
            <p:ph type="sldImg"/>
          </p:nvPr>
        </p:nvSpPr>
        <p:spPr>
          <a:xfrm>
            <a:off x="138113" y="768350"/>
            <a:ext cx="6823075" cy="3836988"/>
          </a:xfrm>
          <a:ln/>
        </p:spPr>
      </p:sp>
      <p:sp>
        <p:nvSpPr>
          <p:cNvPr id="1372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839830992"/>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09E620A6-041F-4476-AD19-C65775980B67}" type="slidenum">
              <a:rPr lang="en-US" altLang="de-DE" sz="1300">
                <a:solidFill>
                  <a:srgbClr val="000000"/>
                </a:solidFill>
              </a:rPr>
              <a:pPr eaLnBrk="1" hangingPunct="1">
                <a:spcBef>
                  <a:spcPct val="0"/>
                </a:spcBef>
              </a:pPr>
              <a:t>56</a:t>
            </a:fld>
            <a:endParaRPr lang="en-US" altLang="de-DE" sz="1300">
              <a:solidFill>
                <a:srgbClr val="000000"/>
              </a:solidFill>
            </a:endParaRPr>
          </a:p>
        </p:txBody>
      </p:sp>
      <p:sp>
        <p:nvSpPr>
          <p:cNvPr id="138243" name="Rectangle 2"/>
          <p:cNvSpPr>
            <a:spLocks noGrp="1" noRot="1" noChangeAspect="1" noChangeArrowheads="1" noTextEdit="1"/>
          </p:cNvSpPr>
          <p:nvPr>
            <p:ph type="sldImg"/>
          </p:nvPr>
        </p:nvSpPr>
        <p:spPr>
          <a:xfrm>
            <a:off x="138113" y="768350"/>
            <a:ext cx="6823075" cy="3836988"/>
          </a:xfrm>
          <a:ln/>
        </p:spPr>
      </p:sp>
      <p:sp>
        <p:nvSpPr>
          <p:cNvPr id="1382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507277679"/>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3306FFE3-2EB2-4FCF-9E52-C3AC2C6BEEAC}" type="slidenum">
              <a:rPr lang="en-US" altLang="de-DE" sz="1300"/>
              <a:pPr eaLnBrk="1" hangingPunct="1">
                <a:spcBef>
                  <a:spcPct val="0"/>
                </a:spcBef>
              </a:pPr>
              <a:t>57</a:t>
            </a:fld>
            <a:endParaRPr lang="en-US" altLang="de-DE" sz="1300"/>
          </a:p>
        </p:txBody>
      </p:sp>
      <p:sp>
        <p:nvSpPr>
          <p:cNvPr id="139267" name="Rectangle 2"/>
          <p:cNvSpPr>
            <a:spLocks noGrp="1" noRot="1" noChangeAspect="1" noChangeArrowheads="1" noTextEdit="1"/>
          </p:cNvSpPr>
          <p:nvPr>
            <p:ph type="sldImg"/>
          </p:nvPr>
        </p:nvSpPr>
        <p:spPr>
          <a:xfrm>
            <a:off x="138113" y="768350"/>
            <a:ext cx="6823075" cy="3836988"/>
          </a:xfrm>
          <a:ln/>
        </p:spPr>
      </p:sp>
      <p:sp>
        <p:nvSpPr>
          <p:cNvPr id="1392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601048118"/>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4993E69A-51BC-4BDA-8290-4D6C5E4CF454}" type="slidenum">
              <a:rPr lang="en-US" altLang="de-DE" sz="1300"/>
              <a:pPr eaLnBrk="1" hangingPunct="1">
                <a:spcBef>
                  <a:spcPct val="0"/>
                </a:spcBef>
              </a:pPr>
              <a:t>58</a:t>
            </a:fld>
            <a:endParaRPr lang="en-US" altLang="de-DE" sz="1300"/>
          </a:p>
        </p:txBody>
      </p:sp>
      <p:sp>
        <p:nvSpPr>
          <p:cNvPr id="140291" name="Rectangle 2"/>
          <p:cNvSpPr>
            <a:spLocks noGrp="1" noRot="1" noChangeAspect="1" noChangeArrowheads="1" noTextEdit="1"/>
          </p:cNvSpPr>
          <p:nvPr>
            <p:ph type="sldImg"/>
          </p:nvPr>
        </p:nvSpPr>
        <p:spPr>
          <a:xfrm>
            <a:off x="138113" y="768350"/>
            <a:ext cx="6823075" cy="3836988"/>
          </a:xfrm>
          <a:ln/>
        </p:spPr>
      </p:sp>
      <p:sp>
        <p:nvSpPr>
          <p:cNvPr id="1402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12546346"/>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845643F2-ECAF-4DEF-99B5-C994154E1B16}" type="slidenum">
              <a:rPr lang="en-US" altLang="de-DE" sz="1300"/>
              <a:pPr eaLnBrk="1" hangingPunct="1">
                <a:spcBef>
                  <a:spcPct val="0"/>
                </a:spcBef>
              </a:pPr>
              <a:t>59</a:t>
            </a:fld>
            <a:endParaRPr lang="en-US" altLang="de-DE" sz="1300"/>
          </a:p>
        </p:txBody>
      </p:sp>
      <p:sp>
        <p:nvSpPr>
          <p:cNvPr id="141315" name="Rectangle 2"/>
          <p:cNvSpPr>
            <a:spLocks noGrp="1" noRot="1" noChangeAspect="1" noChangeArrowheads="1" noTextEdit="1"/>
          </p:cNvSpPr>
          <p:nvPr>
            <p:ph type="sldImg"/>
          </p:nvPr>
        </p:nvSpPr>
        <p:spPr>
          <a:xfrm>
            <a:off x="138113" y="768350"/>
            <a:ext cx="6823075" cy="3836988"/>
          </a:xfrm>
          <a:ln/>
        </p:spPr>
      </p:sp>
      <p:sp>
        <p:nvSpPr>
          <p:cNvPr id="1413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572193669"/>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2E3E3D93-CE44-4184-B183-0A576CDA1F7D}" type="slidenum">
              <a:rPr lang="en-US" altLang="de-DE" sz="1300"/>
              <a:pPr eaLnBrk="1" hangingPunct="1">
                <a:spcBef>
                  <a:spcPct val="0"/>
                </a:spcBef>
              </a:pPr>
              <a:t>60</a:t>
            </a:fld>
            <a:endParaRPr lang="en-US" altLang="de-DE" sz="1300"/>
          </a:p>
        </p:txBody>
      </p:sp>
      <p:sp>
        <p:nvSpPr>
          <p:cNvPr id="142339" name="Rectangle 2"/>
          <p:cNvSpPr>
            <a:spLocks noGrp="1" noRot="1" noChangeAspect="1" noChangeArrowheads="1" noTextEdit="1"/>
          </p:cNvSpPr>
          <p:nvPr>
            <p:ph type="sldImg"/>
          </p:nvPr>
        </p:nvSpPr>
        <p:spPr>
          <a:xfrm>
            <a:off x="138113" y="768350"/>
            <a:ext cx="6823075" cy="3836988"/>
          </a:xfrm>
          <a:ln/>
        </p:spPr>
      </p:sp>
      <p:sp>
        <p:nvSpPr>
          <p:cNvPr id="1423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64844963"/>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DE5B8566-8FB7-49C8-B713-B83816FBE8ED}" type="slidenum">
              <a:rPr lang="en-US" altLang="de-DE" sz="1300">
                <a:solidFill>
                  <a:srgbClr val="000000"/>
                </a:solidFill>
              </a:rPr>
              <a:pPr eaLnBrk="1" hangingPunct="1">
                <a:spcBef>
                  <a:spcPct val="0"/>
                </a:spcBef>
              </a:pPr>
              <a:t>61</a:t>
            </a:fld>
            <a:endParaRPr lang="en-US" altLang="de-DE" sz="1300">
              <a:solidFill>
                <a:srgbClr val="000000"/>
              </a:solidFill>
            </a:endParaRPr>
          </a:p>
        </p:txBody>
      </p:sp>
      <p:sp>
        <p:nvSpPr>
          <p:cNvPr id="143363" name="Rectangle 2"/>
          <p:cNvSpPr>
            <a:spLocks noGrp="1" noRot="1" noChangeAspect="1" noChangeArrowheads="1" noTextEdit="1"/>
          </p:cNvSpPr>
          <p:nvPr>
            <p:ph type="sldImg"/>
          </p:nvPr>
        </p:nvSpPr>
        <p:spPr>
          <a:xfrm>
            <a:off x="138113" y="768350"/>
            <a:ext cx="6823075" cy="3836988"/>
          </a:xfrm>
          <a:ln/>
        </p:spPr>
      </p:sp>
      <p:sp>
        <p:nvSpPr>
          <p:cNvPr id="1433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795251912"/>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A9B3E6AF-F25C-4766-8833-F4432CAB620E}" type="slidenum">
              <a:rPr lang="en-US" altLang="de-DE" sz="1300">
                <a:solidFill>
                  <a:srgbClr val="000000"/>
                </a:solidFill>
              </a:rPr>
              <a:pPr eaLnBrk="1" hangingPunct="1">
                <a:spcBef>
                  <a:spcPct val="0"/>
                </a:spcBef>
              </a:pPr>
              <a:t>62</a:t>
            </a:fld>
            <a:endParaRPr lang="en-US" altLang="de-DE" sz="1300">
              <a:solidFill>
                <a:srgbClr val="000000"/>
              </a:solidFill>
            </a:endParaRPr>
          </a:p>
        </p:txBody>
      </p:sp>
      <p:sp>
        <p:nvSpPr>
          <p:cNvPr id="144387" name="Rectangle 2"/>
          <p:cNvSpPr>
            <a:spLocks noGrp="1" noRot="1" noChangeAspect="1" noChangeArrowheads="1" noTextEdit="1"/>
          </p:cNvSpPr>
          <p:nvPr>
            <p:ph type="sldImg"/>
          </p:nvPr>
        </p:nvSpPr>
        <p:spPr>
          <a:xfrm>
            <a:off x="138113" y="768350"/>
            <a:ext cx="6823075" cy="3836988"/>
          </a:xfrm>
          <a:ln/>
        </p:spPr>
      </p:sp>
      <p:sp>
        <p:nvSpPr>
          <p:cNvPr id="1443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838361634"/>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49DE80FF-BF48-4E98-8EFA-D28F224793DC}" type="slidenum">
              <a:rPr lang="en-US" altLang="de-DE" sz="1300">
                <a:solidFill>
                  <a:srgbClr val="000000"/>
                </a:solidFill>
              </a:rPr>
              <a:pPr eaLnBrk="1" hangingPunct="1">
                <a:spcBef>
                  <a:spcPct val="0"/>
                </a:spcBef>
              </a:pPr>
              <a:t>63</a:t>
            </a:fld>
            <a:endParaRPr lang="en-US" altLang="de-DE" sz="1300">
              <a:solidFill>
                <a:srgbClr val="000000"/>
              </a:solidFill>
            </a:endParaRPr>
          </a:p>
        </p:txBody>
      </p:sp>
      <p:sp>
        <p:nvSpPr>
          <p:cNvPr id="145411" name="Rectangle 2"/>
          <p:cNvSpPr>
            <a:spLocks noGrp="1" noRot="1" noChangeAspect="1" noChangeArrowheads="1" noTextEdit="1"/>
          </p:cNvSpPr>
          <p:nvPr>
            <p:ph type="sldImg"/>
          </p:nvPr>
        </p:nvSpPr>
        <p:spPr>
          <a:xfrm>
            <a:off x="138113" y="768350"/>
            <a:ext cx="6823075" cy="3836988"/>
          </a:xfrm>
          <a:ln/>
        </p:spPr>
      </p:sp>
      <p:sp>
        <p:nvSpPr>
          <p:cNvPr id="1454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170012501"/>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CF97DA77-5312-4D8B-A1DC-2CEF83D995BB}" type="slidenum">
              <a:rPr lang="en-US" altLang="de-DE" sz="1300">
                <a:solidFill>
                  <a:srgbClr val="000000"/>
                </a:solidFill>
              </a:rPr>
              <a:pPr eaLnBrk="1" hangingPunct="1">
                <a:spcBef>
                  <a:spcPct val="0"/>
                </a:spcBef>
              </a:pPr>
              <a:t>64</a:t>
            </a:fld>
            <a:endParaRPr lang="en-US" altLang="de-DE" sz="1300">
              <a:solidFill>
                <a:srgbClr val="000000"/>
              </a:solidFill>
            </a:endParaRPr>
          </a:p>
        </p:txBody>
      </p:sp>
      <p:sp>
        <p:nvSpPr>
          <p:cNvPr id="146435" name="Rectangle 2"/>
          <p:cNvSpPr>
            <a:spLocks noGrp="1" noRot="1" noChangeAspect="1" noChangeArrowheads="1" noTextEdit="1"/>
          </p:cNvSpPr>
          <p:nvPr>
            <p:ph type="sldImg"/>
          </p:nvPr>
        </p:nvSpPr>
        <p:spPr>
          <a:xfrm>
            <a:off x="138113" y="768350"/>
            <a:ext cx="6823075" cy="3836988"/>
          </a:xfrm>
          <a:ln/>
        </p:spPr>
      </p:sp>
      <p:sp>
        <p:nvSpPr>
          <p:cNvPr id="1464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345222607"/>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4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961F9EE4-610D-49F6-A274-8017D18AE9FC}" type="slidenum">
              <a:rPr lang="en-US" altLang="de-DE" sz="1300"/>
              <a:pPr eaLnBrk="1" hangingPunct="1">
                <a:spcBef>
                  <a:spcPct val="0"/>
                </a:spcBef>
              </a:pPr>
              <a:t>65</a:t>
            </a:fld>
            <a:endParaRPr lang="en-US" altLang="de-DE" sz="1300"/>
          </a:p>
        </p:txBody>
      </p:sp>
      <p:sp>
        <p:nvSpPr>
          <p:cNvPr id="147459" name="Rectangle 2"/>
          <p:cNvSpPr>
            <a:spLocks noGrp="1" noRot="1" noChangeAspect="1" noChangeArrowheads="1" noTextEdit="1"/>
          </p:cNvSpPr>
          <p:nvPr>
            <p:ph type="sldImg"/>
          </p:nvPr>
        </p:nvSpPr>
        <p:spPr>
          <a:xfrm>
            <a:off x="138113" y="768350"/>
            <a:ext cx="6823075" cy="3836988"/>
          </a:xfrm>
          <a:ln/>
        </p:spPr>
      </p:sp>
      <p:sp>
        <p:nvSpPr>
          <p:cNvPr id="1474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710051844"/>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F4436F5D-7DD8-41D0-9425-1F0D56D5ACAC}" type="slidenum">
              <a:rPr lang="en-US" altLang="de-DE" sz="1300"/>
              <a:pPr eaLnBrk="1" hangingPunct="1">
                <a:spcBef>
                  <a:spcPct val="0"/>
                </a:spcBef>
              </a:pPr>
              <a:t>66</a:t>
            </a:fld>
            <a:endParaRPr lang="en-US" altLang="de-DE" sz="1300"/>
          </a:p>
        </p:txBody>
      </p:sp>
      <p:sp>
        <p:nvSpPr>
          <p:cNvPr id="148483" name="Rectangle 2"/>
          <p:cNvSpPr>
            <a:spLocks noGrp="1" noRot="1" noChangeAspect="1" noChangeArrowheads="1" noTextEdit="1"/>
          </p:cNvSpPr>
          <p:nvPr>
            <p:ph type="sldImg"/>
          </p:nvPr>
        </p:nvSpPr>
        <p:spPr>
          <a:xfrm>
            <a:off x="138113" y="768350"/>
            <a:ext cx="6823075" cy="3836988"/>
          </a:xfrm>
          <a:ln/>
        </p:spPr>
      </p:sp>
      <p:sp>
        <p:nvSpPr>
          <p:cNvPr id="1484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010166462"/>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5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F76A1CA4-C0C2-4ECC-82C3-2816DD2F5A4C}" type="slidenum">
              <a:rPr lang="en-US" altLang="de-DE" sz="1300"/>
              <a:pPr eaLnBrk="1" hangingPunct="1">
                <a:spcBef>
                  <a:spcPct val="0"/>
                </a:spcBef>
              </a:pPr>
              <a:t>67</a:t>
            </a:fld>
            <a:endParaRPr lang="en-US" altLang="de-DE" sz="1300"/>
          </a:p>
        </p:txBody>
      </p:sp>
      <p:sp>
        <p:nvSpPr>
          <p:cNvPr id="149507" name="Rectangle 2"/>
          <p:cNvSpPr>
            <a:spLocks noGrp="1" noRot="1" noChangeAspect="1" noChangeArrowheads="1" noTextEdit="1"/>
          </p:cNvSpPr>
          <p:nvPr>
            <p:ph type="sldImg"/>
          </p:nvPr>
        </p:nvSpPr>
        <p:spPr>
          <a:xfrm>
            <a:off x="138113" y="768350"/>
            <a:ext cx="6823075" cy="3836988"/>
          </a:xfrm>
          <a:ln/>
        </p:spPr>
      </p:sp>
      <p:sp>
        <p:nvSpPr>
          <p:cNvPr id="1495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694676688"/>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64EC6249-583B-42B9-B3A7-A18F282A6362}" type="slidenum">
              <a:rPr lang="en-US" altLang="de-DE" sz="1300"/>
              <a:pPr eaLnBrk="1" hangingPunct="1">
                <a:spcBef>
                  <a:spcPct val="0"/>
                </a:spcBef>
              </a:pPr>
              <a:t>68</a:t>
            </a:fld>
            <a:endParaRPr lang="en-US" altLang="de-DE" sz="1300"/>
          </a:p>
        </p:txBody>
      </p:sp>
      <p:sp>
        <p:nvSpPr>
          <p:cNvPr id="150531" name="Rectangle 2"/>
          <p:cNvSpPr>
            <a:spLocks noGrp="1" noRot="1" noChangeAspect="1" noChangeArrowheads="1" noTextEdit="1"/>
          </p:cNvSpPr>
          <p:nvPr>
            <p:ph type="sldImg"/>
          </p:nvPr>
        </p:nvSpPr>
        <p:spPr>
          <a:xfrm>
            <a:off x="138113" y="768350"/>
            <a:ext cx="6823075" cy="3836988"/>
          </a:xfrm>
          <a:ln/>
        </p:spPr>
      </p:sp>
      <p:sp>
        <p:nvSpPr>
          <p:cNvPr id="1505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258066543"/>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3F7C2378-CA04-4DF7-A9EA-39F6EF3B6EAE}" type="slidenum">
              <a:rPr lang="en-US" altLang="de-DE" sz="1300"/>
              <a:pPr eaLnBrk="1" hangingPunct="1">
                <a:spcBef>
                  <a:spcPct val="0"/>
                </a:spcBef>
              </a:pPr>
              <a:t>69</a:t>
            </a:fld>
            <a:endParaRPr lang="en-US" altLang="de-DE" sz="1300"/>
          </a:p>
        </p:txBody>
      </p:sp>
      <p:sp>
        <p:nvSpPr>
          <p:cNvPr id="151555" name="Rectangle 2"/>
          <p:cNvSpPr>
            <a:spLocks noGrp="1" noRot="1" noChangeAspect="1" noChangeArrowheads="1" noTextEdit="1"/>
          </p:cNvSpPr>
          <p:nvPr>
            <p:ph type="sldImg"/>
          </p:nvPr>
        </p:nvSpPr>
        <p:spPr>
          <a:xfrm>
            <a:off x="138113" y="768350"/>
            <a:ext cx="6823075" cy="3836988"/>
          </a:xfrm>
          <a:ln/>
        </p:spPr>
      </p:sp>
      <p:sp>
        <p:nvSpPr>
          <p:cNvPr id="1515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573533555"/>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5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CC758BD4-4C9C-44D9-92ED-6C42A8F792BC}" type="slidenum">
              <a:rPr lang="en-US" altLang="de-DE" sz="1300"/>
              <a:pPr eaLnBrk="1" hangingPunct="1">
                <a:spcBef>
                  <a:spcPct val="0"/>
                </a:spcBef>
              </a:pPr>
              <a:t>70</a:t>
            </a:fld>
            <a:endParaRPr lang="en-US" altLang="de-DE" sz="1300"/>
          </a:p>
        </p:txBody>
      </p:sp>
      <p:sp>
        <p:nvSpPr>
          <p:cNvPr id="152579" name="Rectangle 2"/>
          <p:cNvSpPr>
            <a:spLocks noGrp="1" noRot="1" noChangeAspect="1" noChangeArrowheads="1" noTextEdit="1"/>
          </p:cNvSpPr>
          <p:nvPr>
            <p:ph type="sldImg"/>
          </p:nvPr>
        </p:nvSpPr>
        <p:spPr>
          <a:xfrm>
            <a:off x="138113" y="768350"/>
            <a:ext cx="6823075" cy="3836988"/>
          </a:xfrm>
          <a:ln/>
        </p:spPr>
      </p:sp>
      <p:sp>
        <p:nvSpPr>
          <p:cNvPr id="1525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103212944"/>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60966788-C670-4694-893D-EA9D9D2214FA}" type="slidenum">
              <a:rPr lang="en-US" altLang="de-DE" sz="1300"/>
              <a:pPr eaLnBrk="1" hangingPunct="1">
                <a:spcBef>
                  <a:spcPct val="0"/>
                </a:spcBef>
              </a:pPr>
              <a:t>71</a:t>
            </a:fld>
            <a:endParaRPr lang="en-US" altLang="de-DE" sz="1300"/>
          </a:p>
        </p:txBody>
      </p:sp>
      <p:sp>
        <p:nvSpPr>
          <p:cNvPr id="153603" name="Rectangle 2"/>
          <p:cNvSpPr>
            <a:spLocks noGrp="1" noRot="1" noChangeAspect="1" noChangeArrowheads="1" noTextEdit="1"/>
          </p:cNvSpPr>
          <p:nvPr>
            <p:ph type="sldImg"/>
          </p:nvPr>
        </p:nvSpPr>
        <p:spPr>
          <a:xfrm>
            <a:off x="138113" y="768350"/>
            <a:ext cx="6823075" cy="3836988"/>
          </a:xfrm>
          <a:ln/>
        </p:spPr>
      </p:sp>
      <p:sp>
        <p:nvSpPr>
          <p:cNvPr id="1536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315448593"/>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6C97B03C-0169-4642-B755-29FD4580F262}" type="slidenum">
              <a:rPr lang="en-US" altLang="de-DE" sz="1300"/>
              <a:pPr eaLnBrk="1" hangingPunct="1">
                <a:spcBef>
                  <a:spcPct val="0"/>
                </a:spcBef>
              </a:pPr>
              <a:t>72</a:t>
            </a:fld>
            <a:endParaRPr lang="en-US" altLang="de-DE" sz="1300"/>
          </a:p>
        </p:txBody>
      </p:sp>
      <p:sp>
        <p:nvSpPr>
          <p:cNvPr id="154627" name="Rectangle 2"/>
          <p:cNvSpPr>
            <a:spLocks noGrp="1" noRot="1" noChangeAspect="1" noChangeArrowheads="1" noTextEdit="1"/>
          </p:cNvSpPr>
          <p:nvPr>
            <p:ph type="sldImg"/>
          </p:nvPr>
        </p:nvSpPr>
        <p:spPr>
          <a:xfrm>
            <a:off x="138113" y="768350"/>
            <a:ext cx="6823075" cy="3836988"/>
          </a:xfrm>
          <a:ln/>
        </p:spPr>
      </p:sp>
      <p:sp>
        <p:nvSpPr>
          <p:cNvPr id="1546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314166150"/>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6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9948792B-63ED-481A-8B8B-CF46C4351462}" type="slidenum">
              <a:rPr lang="en-US" altLang="de-DE" sz="1300"/>
              <a:pPr eaLnBrk="1" hangingPunct="1">
                <a:spcBef>
                  <a:spcPct val="0"/>
                </a:spcBef>
              </a:pPr>
              <a:t>73</a:t>
            </a:fld>
            <a:endParaRPr lang="en-US" altLang="de-DE" sz="1300"/>
          </a:p>
        </p:txBody>
      </p:sp>
      <p:sp>
        <p:nvSpPr>
          <p:cNvPr id="157699" name="Rectangle 2"/>
          <p:cNvSpPr>
            <a:spLocks noGrp="1" noRot="1" noChangeAspect="1" noChangeArrowheads="1" noTextEdit="1"/>
          </p:cNvSpPr>
          <p:nvPr>
            <p:ph type="sldImg"/>
          </p:nvPr>
        </p:nvSpPr>
        <p:spPr>
          <a:xfrm>
            <a:off x="138113" y="768350"/>
            <a:ext cx="6823075" cy="3836988"/>
          </a:xfrm>
          <a:ln/>
        </p:spPr>
      </p:sp>
      <p:sp>
        <p:nvSpPr>
          <p:cNvPr id="1577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20109075"/>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6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9948792B-63ED-481A-8B8B-CF46C4351462}" type="slidenum">
              <a:rPr lang="en-US" altLang="de-DE" sz="1300"/>
              <a:pPr eaLnBrk="1" hangingPunct="1">
                <a:spcBef>
                  <a:spcPct val="0"/>
                </a:spcBef>
              </a:pPr>
              <a:t>74</a:t>
            </a:fld>
            <a:endParaRPr lang="en-US" altLang="de-DE" sz="1300"/>
          </a:p>
        </p:txBody>
      </p:sp>
      <p:sp>
        <p:nvSpPr>
          <p:cNvPr id="157699" name="Rectangle 2"/>
          <p:cNvSpPr>
            <a:spLocks noGrp="1" noRot="1" noChangeAspect="1" noChangeArrowheads="1" noTextEdit="1"/>
          </p:cNvSpPr>
          <p:nvPr>
            <p:ph type="sldImg"/>
          </p:nvPr>
        </p:nvSpPr>
        <p:spPr>
          <a:xfrm>
            <a:off x="138113" y="768350"/>
            <a:ext cx="6823075" cy="3836988"/>
          </a:xfrm>
          <a:ln/>
        </p:spPr>
      </p:sp>
      <p:sp>
        <p:nvSpPr>
          <p:cNvPr id="1577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20109075"/>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6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9948792B-63ED-481A-8B8B-CF46C4351462}" type="slidenum">
              <a:rPr lang="en-US" altLang="de-DE" sz="1300"/>
              <a:pPr eaLnBrk="1" hangingPunct="1">
                <a:spcBef>
                  <a:spcPct val="0"/>
                </a:spcBef>
              </a:pPr>
              <a:t>75</a:t>
            </a:fld>
            <a:endParaRPr lang="en-US" altLang="de-DE" sz="1300"/>
          </a:p>
        </p:txBody>
      </p:sp>
      <p:sp>
        <p:nvSpPr>
          <p:cNvPr id="157699" name="Rectangle 2"/>
          <p:cNvSpPr>
            <a:spLocks noGrp="1" noRot="1" noChangeAspect="1" noChangeArrowheads="1" noTextEdit="1"/>
          </p:cNvSpPr>
          <p:nvPr>
            <p:ph type="sldImg"/>
          </p:nvPr>
        </p:nvSpPr>
        <p:spPr>
          <a:xfrm>
            <a:off x="138113" y="768350"/>
            <a:ext cx="6823075" cy="3836988"/>
          </a:xfrm>
          <a:ln/>
        </p:spPr>
      </p:sp>
      <p:sp>
        <p:nvSpPr>
          <p:cNvPr id="1577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20109075"/>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1917355C-EB07-4E30-ABCB-ACAECB9AF89F}" type="slidenum">
              <a:rPr lang="en-US" altLang="de-DE" sz="1300"/>
              <a:pPr eaLnBrk="1" hangingPunct="1">
                <a:spcBef>
                  <a:spcPct val="0"/>
                </a:spcBef>
              </a:pPr>
              <a:t>76</a:t>
            </a:fld>
            <a:endParaRPr lang="en-US" altLang="de-DE" sz="1300"/>
          </a:p>
        </p:txBody>
      </p:sp>
      <p:sp>
        <p:nvSpPr>
          <p:cNvPr id="160771" name="Rectangle 2"/>
          <p:cNvSpPr>
            <a:spLocks noGrp="1" noRot="1" noChangeAspect="1" noChangeArrowheads="1" noTextEdit="1"/>
          </p:cNvSpPr>
          <p:nvPr>
            <p:ph type="sldImg"/>
          </p:nvPr>
        </p:nvSpPr>
        <p:spPr>
          <a:xfrm>
            <a:off x="138113" y="768350"/>
            <a:ext cx="6823075" cy="3836988"/>
          </a:xfrm>
          <a:ln/>
        </p:spPr>
      </p:sp>
      <p:sp>
        <p:nvSpPr>
          <p:cNvPr id="1607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689275936"/>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1917355C-EB07-4E30-ABCB-ACAECB9AF89F}" type="slidenum">
              <a:rPr lang="en-US" altLang="de-DE" sz="1300"/>
              <a:pPr eaLnBrk="1" hangingPunct="1">
                <a:spcBef>
                  <a:spcPct val="0"/>
                </a:spcBef>
              </a:pPr>
              <a:t>77</a:t>
            </a:fld>
            <a:endParaRPr lang="en-US" altLang="de-DE" sz="1300"/>
          </a:p>
        </p:txBody>
      </p:sp>
      <p:sp>
        <p:nvSpPr>
          <p:cNvPr id="160771" name="Rectangle 2"/>
          <p:cNvSpPr>
            <a:spLocks noGrp="1" noRot="1" noChangeAspect="1" noChangeArrowheads="1" noTextEdit="1"/>
          </p:cNvSpPr>
          <p:nvPr>
            <p:ph type="sldImg"/>
          </p:nvPr>
        </p:nvSpPr>
        <p:spPr>
          <a:xfrm>
            <a:off x="138113" y="768350"/>
            <a:ext cx="6823075" cy="3836988"/>
          </a:xfrm>
          <a:ln/>
        </p:spPr>
      </p:sp>
      <p:sp>
        <p:nvSpPr>
          <p:cNvPr id="1607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689275936"/>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1917355C-EB07-4E30-ABCB-ACAECB9AF89F}" type="slidenum">
              <a:rPr lang="en-US" altLang="de-DE" sz="1300"/>
              <a:pPr eaLnBrk="1" hangingPunct="1">
                <a:spcBef>
                  <a:spcPct val="0"/>
                </a:spcBef>
              </a:pPr>
              <a:t>78</a:t>
            </a:fld>
            <a:endParaRPr lang="en-US" altLang="de-DE" sz="1300"/>
          </a:p>
        </p:txBody>
      </p:sp>
      <p:sp>
        <p:nvSpPr>
          <p:cNvPr id="160771" name="Rectangle 2"/>
          <p:cNvSpPr>
            <a:spLocks noGrp="1" noRot="1" noChangeAspect="1" noChangeArrowheads="1" noTextEdit="1"/>
          </p:cNvSpPr>
          <p:nvPr>
            <p:ph type="sldImg"/>
          </p:nvPr>
        </p:nvSpPr>
        <p:spPr>
          <a:xfrm>
            <a:off x="138113" y="768350"/>
            <a:ext cx="6823075" cy="3836988"/>
          </a:xfrm>
          <a:ln/>
        </p:spPr>
      </p:sp>
      <p:sp>
        <p:nvSpPr>
          <p:cNvPr id="1607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689275936"/>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8CFB98E7-B474-44BE-8F3B-978A8B41E307}" type="slidenum">
              <a:rPr lang="en-US" altLang="de-DE" smtClean="0">
                <a:solidFill>
                  <a:prstClr val="black"/>
                </a:solidFill>
              </a:rPr>
              <a:pPr>
                <a:defRPr/>
              </a:pPr>
              <a:t>79</a:t>
            </a:fld>
            <a:endParaRPr lang="en-US" altLang="de-DE">
              <a:solidFill>
                <a:prstClr val="black"/>
              </a:solidFill>
            </a:endParaRPr>
          </a:p>
        </p:txBody>
      </p:sp>
    </p:spTree>
    <p:extLst>
      <p:ext uri="{BB962C8B-B14F-4D97-AF65-F5344CB8AC3E}">
        <p14:creationId xmlns:p14="http://schemas.microsoft.com/office/powerpoint/2010/main" val="269720490"/>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818" name="Rectangle 2"/>
          <p:cNvSpPr>
            <a:spLocks noGrp="1" noRot="1" noChangeAspect="1" noChangeArrowheads="1" noTextEdit="1"/>
          </p:cNvSpPr>
          <p:nvPr>
            <p:ph type="sldImg"/>
          </p:nvPr>
        </p:nvSpPr>
        <p:spPr>
          <a:xfrm>
            <a:off x="139700" y="768350"/>
            <a:ext cx="6821488" cy="3836988"/>
          </a:xfrm>
          <a:ln/>
        </p:spPr>
      </p:sp>
      <p:sp>
        <p:nvSpPr>
          <p:cNvPr id="16281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de-DE">
              <a:latin typeface="Arial" panose="020B0604020202020204" pitchFamily="34" charset="0"/>
            </a:endParaRPr>
          </a:p>
        </p:txBody>
      </p:sp>
    </p:spTree>
    <p:extLst>
      <p:ext uri="{BB962C8B-B14F-4D97-AF65-F5344CB8AC3E}">
        <p14:creationId xmlns:p14="http://schemas.microsoft.com/office/powerpoint/2010/main" val="1332578403"/>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1.xml"/><Relationship Id="rId5" Type="http://schemas.openxmlformats.org/officeDocument/2006/relationships/image" Target="../media/image5.emf"/><Relationship Id="rId4" Type="http://schemas.openxmlformats.org/officeDocument/2006/relationships/image" Target="../media/image1.emf"/></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elfolie">
    <p:spTree>
      <p:nvGrpSpPr>
        <p:cNvPr id="1" name=""/>
        <p:cNvGrpSpPr/>
        <p:nvPr/>
      </p:nvGrpSpPr>
      <p:grpSpPr>
        <a:xfrm>
          <a:off x="0" y="0"/>
          <a:ext cx="0" cy="0"/>
          <a:chOff x="0" y="0"/>
          <a:chExt cx="0" cy="0"/>
        </a:xfrm>
      </p:grpSpPr>
      <p:pic>
        <p:nvPicPr>
          <p:cNvPr id="14" name="Grafik 13"/>
          <p:cNvPicPr>
            <a:picLocks/>
          </p:cNvPicPr>
          <p:nvPr/>
        </p:nvPicPr>
        <p:blipFill rotWithShape="1">
          <a:blip r:embed="rId2" cstate="print">
            <a:extLst>
              <a:ext uri="{28A0092B-C50C-407E-A947-70E740481C1C}">
                <a14:useLocalDpi xmlns:a14="http://schemas.microsoft.com/office/drawing/2010/main" val="0"/>
              </a:ext>
            </a:extLst>
          </a:blip>
          <a:srcRect/>
          <a:stretch/>
        </p:blipFill>
        <p:spPr bwMode="gray">
          <a:xfrm>
            <a:off x="-1" y="2"/>
            <a:ext cx="9144001" cy="3357563"/>
          </a:xfrm>
          <a:prstGeom prst="rect">
            <a:avLst/>
          </a:prstGeom>
        </p:spPr>
      </p:pic>
      <p:pic>
        <p:nvPicPr>
          <p:cNvPr id="16" name="Grafik 15"/>
          <p:cNvPicPr>
            <a:picLocks/>
          </p:cNvPicPr>
          <p:nvPr/>
        </p:nvPicPr>
        <p:blipFill rotWithShape="1">
          <a:blip r:embed="rId3" cstate="print">
            <a:extLst>
              <a:ext uri="{28A0092B-C50C-407E-A947-70E740481C1C}">
                <a14:useLocalDpi xmlns:a14="http://schemas.microsoft.com/office/drawing/2010/main" val="0"/>
              </a:ext>
            </a:extLst>
          </a:blip>
          <a:srcRect l="46996"/>
          <a:stretch/>
        </p:blipFill>
        <p:spPr bwMode="gray">
          <a:xfrm>
            <a:off x="4297363" y="2"/>
            <a:ext cx="7897814" cy="3357563"/>
          </a:xfrm>
          <a:prstGeom prst="rect">
            <a:avLst/>
          </a:prstGeom>
        </p:spPr>
      </p:pic>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6"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2"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229504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3" y="3"/>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112792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lnSpc>
                <a:spcPct val="90000"/>
              </a:lnSpc>
              <a:defRPr sz="4800"/>
            </a:lvl1pPr>
          </a:lstStyle>
          <a:p>
            <a:r>
              <a:rPr lang="en-US"/>
              <a:t>Click to edit Master title style</a:t>
            </a:r>
            <a:endParaRPr lang="en-US" dirty="0"/>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p:nvSpPr>
        <p:spPr bwMode="gray">
          <a:xfrm>
            <a:off x="408955" y="3721608"/>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de-DE" dirty="0">
                <a:solidFill>
                  <a:srgbClr val="004992"/>
                </a:solidFill>
              </a:rPr>
              <a:t>Metacognitieve Training (MCT)</a:t>
            </a:r>
          </a:p>
        </p:txBody>
      </p:sp>
      <p:sp>
        <p:nvSpPr>
          <p:cNvPr id="12" name="Rectangle 11"/>
          <p:cNvSpPr/>
          <p:nvPr/>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pic>
        <p:nvPicPr>
          <p:cNvPr id="22" name="Bild 1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11049" y="620689"/>
            <a:ext cx="3546674" cy="3528392"/>
          </a:xfrm>
          <a:prstGeom prst="rect">
            <a:avLst/>
          </a:prstGeom>
        </p:spPr>
      </p:pic>
      <p:sp>
        <p:nvSpPr>
          <p:cNvPr id="13" name="Rectangle 7"/>
          <p:cNvSpPr>
            <a:spLocks noChangeArrowheads="1"/>
          </p:cNvSpPr>
          <p:nvPr/>
        </p:nvSpPr>
        <p:spPr bwMode="auto">
          <a:xfrm>
            <a:off x="408954" y="6300194"/>
            <a:ext cx="6400800"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en-US" altLang="de-DE" sz="1000" b="0" dirty="0">
                <a:latin typeface="+mj-lt"/>
              </a:rPr>
              <a:t>The use of the pictures in this module has been kindly permitted by artists and copyright holders, respectively. For details (artist, title), please refer to the end of this presentation.</a:t>
            </a:r>
            <a:endParaRPr lang="es-ES" altLang="de-DE" sz="1000" b="0" dirty="0">
              <a:latin typeface="+mj-lt"/>
            </a:endParaRPr>
          </a:p>
        </p:txBody>
      </p:sp>
      <p:pic>
        <p:nvPicPr>
          <p:cNvPr id="14" name="Grafik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539728" y="6373368"/>
            <a:ext cx="246888" cy="246888"/>
          </a:xfrm>
          <a:prstGeom prst="rect">
            <a:avLst/>
          </a:prstGeom>
        </p:spPr>
      </p:pic>
    </p:spTree>
    <p:extLst>
      <p:ext uri="{BB962C8B-B14F-4D97-AF65-F5344CB8AC3E}">
        <p14:creationId xmlns:p14="http://schemas.microsoft.com/office/powerpoint/2010/main" val="19011777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nl-NL"/>
              <a:t>Metacognitieve Training 3 – Veranderen van overtuiging</a:t>
            </a:r>
            <a:endParaRPr lang="de-DE"/>
          </a:p>
        </p:txBody>
      </p:sp>
      <p:sp>
        <p:nvSpPr>
          <p:cNvPr id="4" name="Slide Number Placeholder 3"/>
          <p:cNvSpPr>
            <a:spLocks noGrp="1"/>
          </p:cNvSpPr>
          <p:nvPr>
            <p:ph type="sldNum" sz="quarter" idx="12"/>
          </p:nvPr>
        </p:nvSpPr>
        <p:spPr bwMode="gray"/>
        <p:txBody>
          <a:bodyPr/>
          <a:lstStyle>
            <a:lvl1pPr>
              <a:defRPr b="0"/>
            </a:lvl1pPr>
          </a:lstStyle>
          <a:p>
            <a:fld id="{84DD04C1-E658-4CB9-929A-B18C8E4A805B}" type="slidenum">
              <a:rPr lang="de-DE" altLang="de-DE" smtClean="0"/>
              <a:pPr/>
              <a:t>‹Nr.›</a:t>
            </a:fld>
            <a:endParaRPr lang="de-DE" altLang="de-DE"/>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5234117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1"/>
          </p:nvPr>
        </p:nvSpPr>
        <p:spPr bwMode="gray"/>
        <p:txBody>
          <a:bodyPr>
            <a:noAutofit/>
          </a:bodyPr>
          <a:lstStyle>
            <a:lvl1pPr>
              <a:defRPr b="0"/>
            </a:lvl1pPr>
          </a:lstStyle>
          <a:p>
            <a:pPr>
              <a:defRPr/>
            </a:pPr>
            <a:r>
              <a:rPr lang="nl-NL"/>
              <a:t>Metacognitieve Training 3 – Veranderen van overtuiging</a:t>
            </a:r>
            <a:endParaRPr lang="de-DE"/>
          </a:p>
        </p:txBody>
      </p:sp>
      <p:sp>
        <p:nvSpPr>
          <p:cNvPr id="6" name="Slide Number Placeholder 5"/>
          <p:cNvSpPr>
            <a:spLocks noGrp="1"/>
          </p:cNvSpPr>
          <p:nvPr>
            <p:ph type="sldNum" sz="quarter" idx="12"/>
          </p:nvPr>
        </p:nvSpPr>
        <p:spPr bwMode="gray"/>
        <p:txBody>
          <a:bodyPr>
            <a:noAutofit/>
          </a:bodyPr>
          <a:lstStyle>
            <a:lvl1pPr>
              <a:defRPr b="0"/>
            </a:lvl1pPr>
          </a:lstStyle>
          <a:p>
            <a:fld id="{84DD04C1-E658-4CB9-929A-B18C8E4A805B}" type="slidenum">
              <a:rPr lang="de-DE" altLang="de-DE" smtClean="0"/>
              <a:pPr/>
              <a:t>‹Nr.›</a:t>
            </a:fld>
            <a:endParaRPr lang="de-DE" altLang="de-DE"/>
          </a:p>
        </p:txBody>
      </p:sp>
    </p:spTree>
    <p:extLst>
      <p:ext uri="{BB962C8B-B14F-4D97-AF65-F5344CB8AC3E}">
        <p14:creationId xmlns:p14="http://schemas.microsoft.com/office/powerpoint/2010/main" val="175699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Abschnitts-&#10;überschrift">
    <p:spTree>
      <p:nvGrpSpPr>
        <p:cNvPr id="1" name=""/>
        <p:cNvGrpSpPr/>
        <p:nvPr/>
      </p:nvGrpSpPr>
      <p:grpSpPr>
        <a:xfrm>
          <a:off x="0" y="0"/>
          <a:ext cx="0" cy="0"/>
          <a:chOff x="0" y="0"/>
          <a:chExt cx="0" cy="0"/>
        </a:xfrm>
      </p:grpSpPr>
      <p:sp>
        <p:nvSpPr>
          <p:cNvPr id="21" name="Rechteck 20"/>
          <p:cNvSpPr/>
          <p:nvPr/>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19" name="Bildplatzhalter 4"/>
          <p:cNvSpPr>
            <a:spLocks noGrp="1"/>
          </p:cNvSpPr>
          <p:nvPr>
            <p:ph type="pic" sz="quarter" idx="13" hasCustomPrompt="1"/>
          </p:nvPr>
        </p:nvSpPr>
        <p:spPr bwMode="gray">
          <a:xfrm>
            <a:off x="3" y="3"/>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Tree>
    <p:extLst>
      <p:ext uri="{BB962C8B-B14F-4D97-AF65-F5344CB8AC3E}">
        <p14:creationId xmlns:p14="http://schemas.microsoft.com/office/powerpoint/2010/main" val="13601260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05"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nl-NL"/>
              <a:t>Metacognitieve Training 3 – Veranderen van overtuiging</a:t>
            </a:r>
            <a:endParaRPr lang="de-DE"/>
          </a:p>
        </p:txBody>
      </p:sp>
      <p:sp>
        <p:nvSpPr>
          <p:cNvPr id="7" name="Slide Number Placeholder 6"/>
          <p:cNvSpPr>
            <a:spLocks noGrp="1"/>
          </p:cNvSpPr>
          <p:nvPr>
            <p:ph type="sldNum" sz="quarter" idx="12"/>
          </p:nvPr>
        </p:nvSpPr>
        <p:spPr bwMode="gray"/>
        <p:txBody>
          <a:bodyPr/>
          <a:lstStyle>
            <a:lvl1pPr>
              <a:defRPr b="0"/>
            </a:lvl1pPr>
          </a:lstStyle>
          <a:p>
            <a:fld id="{84DD04C1-E658-4CB9-929A-B18C8E4A805B}" type="slidenum">
              <a:rPr lang="de-DE" altLang="de-DE" smtClean="0"/>
              <a:pPr/>
              <a:t>‹Nr.›</a:t>
            </a:fld>
            <a:endParaRPr lang="de-DE" altLang="de-DE"/>
          </a:p>
        </p:txBody>
      </p:sp>
    </p:spTree>
    <p:extLst>
      <p:ext uri="{BB962C8B-B14F-4D97-AF65-F5344CB8AC3E}">
        <p14:creationId xmlns:p14="http://schemas.microsoft.com/office/powerpoint/2010/main" val="7069646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7" y="1124744"/>
            <a:ext cx="5543999"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nl-NL"/>
              <a:t>Metacognitieve Training 3 – Veranderen van overtuiging</a:t>
            </a:r>
            <a:endParaRPr lang="de-DE"/>
          </a:p>
        </p:txBody>
      </p:sp>
      <p:sp>
        <p:nvSpPr>
          <p:cNvPr id="7" name="Slide Number Placeholder 6"/>
          <p:cNvSpPr>
            <a:spLocks noGrp="1"/>
          </p:cNvSpPr>
          <p:nvPr>
            <p:ph type="sldNum" sz="quarter" idx="12"/>
          </p:nvPr>
        </p:nvSpPr>
        <p:spPr bwMode="gray"/>
        <p:txBody>
          <a:bodyPr/>
          <a:lstStyle>
            <a:lvl1pPr>
              <a:defRPr b="0"/>
            </a:lvl1pPr>
          </a:lstStyle>
          <a:p>
            <a:fld id="{84DD04C1-E658-4CB9-929A-B18C8E4A805B}" type="slidenum">
              <a:rPr lang="de-DE" altLang="de-DE" smtClean="0"/>
              <a:pPr/>
              <a:t>‹Nr.›</a:t>
            </a:fld>
            <a:endParaRPr lang="de-DE" altLang="de-DE"/>
          </a:p>
        </p:txBody>
      </p:sp>
      <p:sp>
        <p:nvSpPr>
          <p:cNvPr id="9" name="Bildplatzhalter 8"/>
          <p:cNvSpPr>
            <a:spLocks noGrp="1"/>
          </p:cNvSpPr>
          <p:nvPr>
            <p:ph type="pic" sz="quarter" idx="13" hasCustomPrompt="1"/>
          </p:nvPr>
        </p:nvSpPr>
        <p:spPr bwMode="gray">
          <a:xfrm>
            <a:off x="6241604" y="836712"/>
            <a:ext cx="5953571"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5979721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lvl1pPr>
              <a:defRPr b="0"/>
            </a:lvl1pPr>
          </a:lstStyle>
          <a:p>
            <a:pPr>
              <a:defRPr/>
            </a:pPr>
            <a:r>
              <a:rPr lang="nl-NL"/>
              <a:t>Metacognitieve Training 3 – Veranderen van overtuiging</a:t>
            </a:r>
            <a:endParaRPr lang="de-DE"/>
          </a:p>
        </p:txBody>
      </p:sp>
      <p:sp>
        <p:nvSpPr>
          <p:cNvPr id="7" name="Slide Number Placeholder 6"/>
          <p:cNvSpPr>
            <a:spLocks noGrp="1"/>
          </p:cNvSpPr>
          <p:nvPr>
            <p:ph type="sldNum" sz="quarter" idx="12"/>
          </p:nvPr>
        </p:nvSpPr>
        <p:spPr bwMode="gray"/>
        <p:txBody>
          <a:bodyPr/>
          <a:lstStyle>
            <a:lvl1pPr>
              <a:defRPr b="0"/>
            </a:lvl1pPr>
          </a:lstStyle>
          <a:p>
            <a:fld id="{84DD04C1-E658-4CB9-929A-B18C8E4A805B}" type="slidenum">
              <a:rPr lang="de-DE" altLang="de-DE" smtClean="0"/>
              <a:pPr/>
              <a:t>‹Nr.›</a:t>
            </a:fld>
            <a:endParaRPr lang="de-DE" altLang="de-DE"/>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26859" y="5157220"/>
            <a:ext cx="4868318"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39997746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4" name="Footer Placeholder 3"/>
          <p:cNvSpPr>
            <a:spLocks noGrp="1"/>
          </p:cNvSpPr>
          <p:nvPr>
            <p:ph type="ftr" sz="quarter" idx="11"/>
          </p:nvPr>
        </p:nvSpPr>
        <p:spPr bwMode="gray"/>
        <p:txBody>
          <a:bodyPr/>
          <a:lstStyle>
            <a:lvl1pPr>
              <a:defRPr b="0"/>
            </a:lvl1pPr>
          </a:lstStyle>
          <a:p>
            <a:pPr>
              <a:defRPr/>
            </a:pPr>
            <a:r>
              <a:rPr lang="nl-NL"/>
              <a:t>Metacognitieve Training 3 – Veranderen van overtuiging</a:t>
            </a:r>
            <a:endParaRPr lang="de-DE"/>
          </a:p>
        </p:txBody>
      </p:sp>
      <p:sp>
        <p:nvSpPr>
          <p:cNvPr id="5" name="Slide Number Placeholder 4"/>
          <p:cNvSpPr>
            <a:spLocks noGrp="1"/>
          </p:cNvSpPr>
          <p:nvPr>
            <p:ph type="sldNum" sz="quarter" idx="12"/>
          </p:nvPr>
        </p:nvSpPr>
        <p:spPr bwMode="gray"/>
        <p:txBody>
          <a:bodyPr/>
          <a:lstStyle>
            <a:lvl1pPr>
              <a:defRPr b="0"/>
            </a:lvl1pPr>
          </a:lstStyle>
          <a:p>
            <a:fld id="{84DD04C1-E658-4CB9-929A-B18C8E4A805B}" type="slidenum">
              <a:rPr lang="de-DE" altLang="de-DE" smtClean="0"/>
              <a:pPr/>
              <a:t>‹Nr.›</a:t>
            </a:fld>
            <a:endParaRPr lang="de-DE" altLang="de-DE"/>
          </a:p>
        </p:txBody>
      </p:sp>
    </p:spTree>
    <p:extLst>
      <p:ext uri="{BB962C8B-B14F-4D97-AF65-F5344CB8AC3E}">
        <p14:creationId xmlns:p14="http://schemas.microsoft.com/office/powerpoint/2010/main" val="37586480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nl-NL"/>
              <a:t>Metacognitieve Training 3 – Veranderen van overtuiging</a:t>
            </a:r>
            <a:endParaRPr lang="de-DE"/>
          </a:p>
        </p:txBody>
      </p:sp>
      <p:sp>
        <p:nvSpPr>
          <p:cNvPr id="4" name="Slide Number Placeholder 3"/>
          <p:cNvSpPr>
            <a:spLocks noGrp="1"/>
          </p:cNvSpPr>
          <p:nvPr>
            <p:ph type="sldNum" sz="quarter" idx="12"/>
          </p:nvPr>
        </p:nvSpPr>
        <p:spPr bwMode="gray"/>
        <p:txBody>
          <a:bodyPr/>
          <a:lstStyle>
            <a:lvl1pPr>
              <a:defRPr b="0"/>
            </a:lvl1pPr>
          </a:lstStyle>
          <a:p>
            <a:fld id="{84DD04C1-E658-4CB9-929A-B18C8E4A805B}" type="slidenum">
              <a:rPr lang="de-DE" altLang="de-DE" smtClean="0"/>
              <a:pPr/>
              <a:t>‹Nr.›</a:t>
            </a:fld>
            <a:endParaRPr lang="de-DE" altLang="de-DE"/>
          </a:p>
        </p:txBody>
      </p:sp>
    </p:spTree>
    <p:extLst>
      <p:ext uri="{BB962C8B-B14F-4D97-AF65-F5344CB8AC3E}">
        <p14:creationId xmlns:p14="http://schemas.microsoft.com/office/powerpoint/2010/main" val="211052328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Endfolie">
    <p:spTree>
      <p:nvGrpSpPr>
        <p:cNvPr id="1" name=""/>
        <p:cNvGrpSpPr/>
        <p:nvPr/>
      </p:nvGrpSpPr>
      <p:grpSpPr>
        <a:xfrm>
          <a:off x="0" y="0"/>
          <a:ext cx="0" cy="0"/>
          <a:chOff x="0" y="0"/>
          <a:chExt cx="0" cy="0"/>
        </a:xfrm>
      </p:grpSpPr>
      <p:sp>
        <p:nvSpPr>
          <p:cNvPr id="15" name="Rechteck 14"/>
          <p:cNvSpPr/>
          <p:nvPr/>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10" name="Rechteck 9"/>
          <p:cNvSpPr/>
          <p:nvPr/>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7"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05"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6789431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emf"/></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b="0">
                <a:solidFill>
                  <a:schemeClr val="tx1"/>
                </a:solidFill>
                <a:latin typeface="+mj-lt"/>
              </a:defRPr>
            </a:lvl1pPr>
          </a:lstStyle>
          <a:p>
            <a:pPr>
              <a:defRPr/>
            </a:pPr>
            <a:r>
              <a:rPr lang="nl-NL"/>
              <a:t>Metacognitieve Training 3 – Veranderen van overtuiging</a:t>
            </a:r>
            <a:endParaRPr lang="de-DE"/>
          </a:p>
        </p:txBody>
      </p:sp>
      <p:sp>
        <p:nvSpPr>
          <p:cNvPr id="6" name="Slide Number Placeholder 5"/>
          <p:cNvSpPr>
            <a:spLocks noGrp="1"/>
          </p:cNvSpPr>
          <p:nvPr>
            <p:ph type="sldNum" sz="quarter" idx="4"/>
          </p:nvPr>
        </p:nvSpPr>
        <p:spPr bwMode="gray">
          <a:xfrm>
            <a:off x="10614388" y="332656"/>
            <a:ext cx="360000" cy="216000"/>
          </a:xfrm>
          <a:prstGeom prst="rect">
            <a:avLst/>
          </a:prstGeom>
        </p:spPr>
        <p:txBody>
          <a:bodyPr vert="horz" lIns="0" tIns="28795" rIns="0" bIns="0" rtlCol="0" anchor="t"/>
          <a:lstStyle>
            <a:lvl1pPr algn="r">
              <a:defRPr sz="1000" b="0">
                <a:solidFill>
                  <a:schemeClr val="tx1"/>
                </a:solidFill>
                <a:latin typeface="+mj-lt"/>
              </a:defRPr>
            </a:lvl1pPr>
          </a:lstStyle>
          <a:p>
            <a:fld id="{84DD04C1-E658-4CB9-929A-B18C8E4A805B}" type="slidenum">
              <a:rPr lang="de-DE" altLang="de-DE" smtClean="0"/>
              <a:pPr/>
              <a:t>‹Nr.›</a:t>
            </a:fld>
            <a:endParaRPr lang="de-DE" altLang="de-DE"/>
          </a:p>
        </p:txBody>
      </p:sp>
      <p:grpSp>
        <p:nvGrpSpPr>
          <p:cNvPr id="24" name="Gruppieren 23"/>
          <p:cNvGrpSpPr/>
          <p:nvPr/>
        </p:nvGrpSpPr>
        <p:grpSpPr bwMode="gray">
          <a:xfrm>
            <a:off x="408956" y="-171392"/>
            <a:ext cx="11377263"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3"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7"/>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1335984851"/>
      </p:ext>
    </p:extLst>
  </p:cSld>
  <p:clrMap bg1="lt1" tx1="dk1" bg2="lt2" tx2="dk2" accent1="accent1" accent2="accent2" accent3="accent3" accent4="accent4" accent5="accent5" accent6="accent6" hlink="hlink" folHlink="folHlink"/>
  <p:sldLayoutIdLst>
    <p:sldLayoutId id="2147483671" r:id="rId1"/>
    <p:sldLayoutId id="2147483672" r:id="rId2"/>
    <p:sldLayoutId id="2147483673" r:id="rId3"/>
    <p:sldLayoutId id="2147483674" r:id="rId4"/>
    <p:sldLayoutId id="2147483675" r:id="rId5"/>
    <p:sldLayoutId id="2147483676" r:id="rId6"/>
    <p:sldLayoutId id="2147483677" r:id="rId7"/>
    <p:sldLayoutId id="2147483678" r:id="rId8"/>
    <p:sldLayoutId id="2147483679" r:id="rId9"/>
    <p:sldLayoutId id="2147483680" r:id="rId10"/>
    <p:sldLayoutId id="2147483681" r:id="rId11"/>
    <p:sldLayoutId id="2147483682" r:id="rId12"/>
  </p:sldLayoutIdLst>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0.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0.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0.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0.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0.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0.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9.xml"/><Relationship Id="rId1" Type="http://schemas.openxmlformats.org/officeDocument/2006/relationships/slideLayout" Target="../slideLayouts/slideLayout5.xml"/><Relationship Id="rId5" Type="http://schemas.openxmlformats.org/officeDocument/2006/relationships/image" Target="../media/image12.jpeg"/><Relationship Id="rId4" Type="http://schemas.openxmlformats.org/officeDocument/2006/relationships/image" Target="../media/image11.jpeg"/></Relationships>
</file>

<file path=ppt/slides/_rels/slide20.xml.rels><?xml version="1.0" encoding="UTF-8" standalone="yes"?>
<Relationships xmlns="http://schemas.openxmlformats.org/package/2006/relationships"><Relationship Id="rId8" Type="http://schemas.openxmlformats.org/officeDocument/2006/relationships/image" Target="../media/image18.jpeg"/><Relationship Id="rId3" Type="http://schemas.openxmlformats.org/officeDocument/2006/relationships/image" Target="../media/image13.jpeg"/><Relationship Id="rId7" Type="http://schemas.openxmlformats.org/officeDocument/2006/relationships/image" Target="../media/image17.png"/><Relationship Id="rId2" Type="http://schemas.openxmlformats.org/officeDocument/2006/relationships/notesSlide" Target="../notesSlides/notesSlide20.xml"/><Relationship Id="rId1" Type="http://schemas.openxmlformats.org/officeDocument/2006/relationships/slideLayout" Target="../slideLayouts/slideLayout10.xml"/><Relationship Id="rId6" Type="http://schemas.openxmlformats.org/officeDocument/2006/relationships/image" Target="../media/image16.png"/><Relationship Id="rId5" Type="http://schemas.openxmlformats.org/officeDocument/2006/relationships/image" Target="../media/image15.jpeg"/><Relationship Id="rId4" Type="http://schemas.openxmlformats.org/officeDocument/2006/relationships/image" Target="../media/image14.jpeg"/></Relationships>
</file>

<file path=ppt/slides/_rels/slide21.xml.rels><?xml version="1.0" encoding="UTF-8" standalone="yes"?>
<Relationships xmlns="http://schemas.openxmlformats.org/package/2006/relationships"><Relationship Id="rId8" Type="http://schemas.openxmlformats.org/officeDocument/2006/relationships/image" Target="../media/image18.jpeg"/><Relationship Id="rId3" Type="http://schemas.openxmlformats.org/officeDocument/2006/relationships/image" Target="../media/image13.jpeg"/><Relationship Id="rId7" Type="http://schemas.openxmlformats.org/officeDocument/2006/relationships/image" Target="../media/image17.png"/><Relationship Id="rId2" Type="http://schemas.openxmlformats.org/officeDocument/2006/relationships/notesSlide" Target="../notesSlides/notesSlide21.xml"/><Relationship Id="rId1" Type="http://schemas.openxmlformats.org/officeDocument/2006/relationships/slideLayout" Target="../slideLayouts/slideLayout10.xml"/><Relationship Id="rId6" Type="http://schemas.openxmlformats.org/officeDocument/2006/relationships/image" Target="../media/image16.png"/><Relationship Id="rId5" Type="http://schemas.openxmlformats.org/officeDocument/2006/relationships/image" Target="../media/image15.jpeg"/><Relationship Id="rId4" Type="http://schemas.openxmlformats.org/officeDocument/2006/relationships/image" Target="../media/image14.jpeg"/></Relationships>
</file>

<file path=ppt/slides/_rels/slide22.xml.rels><?xml version="1.0" encoding="UTF-8" standalone="yes"?>
<Relationships xmlns="http://schemas.openxmlformats.org/package/2006/relationships"><Relationship Id="rId8" Type="http://schemas.openxmlformats.org/officeDocument/2006/relationships/image" Target="../media/image18.jpeg"/><Relationship Id="rId3" Type="http://schemas.openxmlformats.org/officeDocument/2006/relationships/image" Target="../media/image13.jpeg"/><Relationship Id="rId7" Type="http://schemas.openxmlformats.org/officeDocument/2006/relationships/image" Target="../media/image17.png"/><Relationship Id="rId2" Type="http://schemas.openxmlformats.org/officeDocument/2006/relationships/notesSlide" Target="../notesSlides/notesSlide22.xml"/><Relationship Id="rId1" Type="http://schemas.openxmlformats.org/officeDocument/2006/relationships/slideLayout" Target="../slideLayouts/slideLayout5.xml"/><Relationship Id="rId6" Type="http://schemas.openxmlformats.org/officeDocument/2006/relationships/image" Target="../media/image16.png"/><Relationship Id="rId5" Type="http://schemas.openxmlformats.org/officeDocument/2006/relationships/image" Target="../media/image15.jpeg"/><Relationship Id="rId4" Type="http://schemas.openxmlformats.org/officeDocument/2006/relationships/image" Target="../media/image14.jpeg"/></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5.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27.xml"/><Relationship Id="rId1" Type="http://schemas.openxmlformats.org/officeDocument/2006/relationships/slideLayout" Target="../slideLayouts/slideLayout10.xml"/></Relationships>
</file>

<file path=ppt/slides/_rels/slide28.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28.xml"/><Relationship Id="rId1" Type="http://schemas.openxmlformats.org/officeDocument/2006/relationships/slideLayout" Target="../slideLayouts/slideLayout10.xml"/></Relationships>
</file>

<file path=ppt/slides/_rels/slide29.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29.xml"/><Relationship Id="rId1" Type="http://schemas.openxmlformats.org/officeDocument/2006/relationships/slideLayout" Target="../slideLayouts/slideLayout10.xml"/><Relationship Id="rId4" Type="http://schemas.openxmlformats.org/officeDocument/2006/relationships/image" Target="../media/image20.png"/></Relationships>
</file>

<file path=ppt/slides/_rels/slide30.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30.xml"/><Relationship Id="rId1" Type="http://schemas.openxmlformats.org/officeDocument/2006/relationships/slideLayout" Target="../slideLayouts/slideLayout10.xml"/><Relationship Id="rId5" Type="http://schemas.openxmlformats.org/officeDocument/2006/relationships/image" Target="../media/image20.png"/><Relationship Id="rId4" Type="http://schemas.openxmlformats.org/officeDocument/2006/relationships/image" Target="../media/image19.png"/></Relationships>
</file>

<file path=ppt/slides/_rels/slide31.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31.xml"/><Relationship Id="rId1" Type="http://schemas.openxmlformats.org/officeDocument/2006/relationships/slideLayout" Target="../slideLayouts/slideLayout10.xml"/><Relationship Id="rId5" Type="http://schemas.openxmlformats.org/officeDocument/2006/relationships/image" Target="../media/image20.png"/><Relationship Id="rId4" Type="http://schemas.openxmlformats.org/officeDocument/2006/relationships/image" Target="../media/image19.png"/></Relationships>
</file>

<file path=ppt/slides/_rels/slide32.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32.xml"/><Relationship Id="rId1" Type="http://schemas.openxmlformats.org/officeDocument/2006/relationships/slideLayout" Target="../slideLayouts/slideLayout10.xml"/></Relationships>
</file>

<file path=ppt/slides/_rels/slide33.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33.xml"/><Relationship Id="rId1" Type="http://schemas.openxmlformats.org/officeDocument/2006/relationships/slideLayout" Target="../slideLayouts/slideLayout10.xml"/><Relationship Id="rId4" Type="http://schemas.openxmlformats.org/officeDocument/2006/relationships/image" Target="../media/image23.jpeg"/></Relationships>
</file>

<file path=ppt/slides/_rels/slide34.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34.xml"/><Relationship Id="rId1" Type="http://schemas.openxmlformats.org/officeDocument/2006/relationships/slideLayout" Target="../slideLayouts/slideLayout10.xml"/><Relationship Id="rId5" Type="http://schemas.openxmlformats.org/officeDocument/2006/relationships/image" Target="../media/image23.jpeg"/><Relationship Id="rId4" Type="http://schemas.openxmlformats.org/officeDocument/2006/relationships/image" Target="../media/image22.jpeg"/></Relationships>
</file>

<file path=ppt/slides/_rels/slide35.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35.xml"/><Relationship Id="rId1" Type="http://schemas.openxmlformats.org/officeDocument/2006/relationships/slideLayout" Target="../slideLayouts/slideLayout10.xml"/><Relationship Id="rId5" Type="http://schemas.openxmlformats.org/officeDocument/2006/relationships/image" Target="../media/image23.jpeg"/><Relationship Id="rId4" Type="http://schemas.openxmlformats.org/officeDocument/2006/relationships/image" Target="../media/image22.jpeg"/></Relationships>
</file>

<file path=ppt/slides/_rels/slide36.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36.xml"/><Relationship Id="rId1" Type="http://schemas.openxmlformats.org/officeDocument/2006/relationships/slideLayout" Target="../slideLayouts/slideLayout10.xml"/></Relationships>
</file>

<file path=ppt/slides/_rels/slide37.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37.xml"/><Relationship Id="rId1" Type="http://schemas.openxmlformats.org/officeDocument/2006/relationships/slideLayout" Target="../slideLayouts/slideLayout10.xml"/><Relationship Id="rId4" Type="http://schemas.openxmlformats.org/officeDocument/2006/relationships/image" Target="../media/image25.jpeg"/></Relationships>
</file>

<file path=ppt/slides/_rels/slide38.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38.xml"/><Relationship Id="rId1" Type="http://schemas.openxmlformats.org/officeDocument/2006/relationships/slideLayout" Target="../slideLayouts/slideLayout10.xml"/><Relationship Id="rId5" Type="http://schemas.openxmlformats.org/officeDocument/2006/relationships/image" Target="../media/image25.jpeg"/><Relationship Id="rId4" Type="http://schemas.openxmlformats.org/officeDocument/2006/relationships/image" Target="../media/image26.png"/></Relationships>
</file>

<file path=ppt/slides/_rels/slide39.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39.xml"/><Relationship Id="rId1" Type="http://schemas.openxmlformats.org/officeDocument/2006/relationships/slideLayout" Target="../slideLayouts/slideLayout10.xml"/><Relationship Id="rId5" Type="http://schemas.openxmlformats.org/officeDocument/2006/relationships/image" Target="../media/image25.jpeg"/><Relationship Id="rId4" Type="http://schemas.openxmlformats.org/officeDocument/2006/relationships/image" Target="../media/image26.png"/></Relationships>
</file>

<file path=ppt/slides/_rels/slide40.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40.xml"/><Relationship Id="rId1" Type="http://schemas.openxmlformats.org/officeDocument/2006/relationships/slideLayout" Target="../slideLayouts/slideLayout10.xml"/></Relationships>
</file>

<file path=ppt/slides/_rels/slide41.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41.xml"/><Relationship Id="rId1" Type="http://schemas.openxmlformats.org/officeDocument/2006/relationships/slideLayout" Target="../slideLayouts/slideLayout10.xml"/><Relationship Id="rId4" Type="http://schemas.openxmlformats.org/officeDocument/2006/relationships/image" Target="../media/image29.jpeg"/></Relationships>
</file>

<file path=ppt/slides/_rels/slide42.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42.xml"/><Relationship Id="rId1" Type="http://schemas.openxmlformats.org/officeDocument/2006/relationships/slideLayout" Target="../slideLayouts/slideLayout10.xml"/><Relationship Id="rId5" Type="http://schemas.openxmlformats.org/officeDocument/2006/relationships/image" Target="../media/image30.jpeg"/><Relationship Id="rId4" Type="http://schemas.openxmlformats.org/officeDocument/2006/relationships/image" Target="../media/image28.jpeg"/></Relationships>
</file>

<file path=ppt/slides/_rels/slide43.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43.xml"/><Relationship Id="rId1" Type="http://schemas.openxmlformats.org/officeDocument/2006/relationships/slideLayout" Target="../slideLayouts/slideLayout10.xml"/><Relationship Id="rId5" Type="http://schemas.openxmlformats.org/officeDocument/2006/relationships/image" Target="../media/image30.jpeg"/><Relationship Id="rId4" Type="http://schemas.openxmlformats.org/officeDocument/2006/relationships/image" Target="../media/image28.jpeg"/></Relationships>
</file>

<file path=ppt/slides/_rels/slide44.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44.xml"/><Relationship Id="rId1" Type="http://schemas.openxmlformats.org/officeDocument/2006/relationships/slideLayout" Target="../slideLayouts/slideLayout10.xml"/></Relationships>
</file>

<file path=ppt/slides/_rels/slide45.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45.xml"/><Relationship Id="rId1" Type="http://schemas.openxmlformats.org/officeDocument/2006/relationships/slideLayout" Target="../slideLayouts/slideLayout10.xml"/><Relationship Id="rId4" Type="http://schemas.openxmlformats.org/officeDocument/2006/relationships/image" Target="../media/image31.jpeg"/></Relationships>
</file>

<file path=ppt/slides/_rels/slide46.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46.xml"/><Relationship Id="rId1" Type="http://schemas.openxmlformats.org/officeDocument/2006/relationships/slideLayout" Target="../slideLayouts/slideLayout10.xml"/><Relationship Id="rId5" Type="http://schemas.openxmlformats.org/officeDocument/2006/relationships/image" Target="../media/image35.jpeg"/><Relationship Id="rId4" Type="http://schemas.openxmlformats.org/officeDocument/2006/relationships/image" Target="../media/image34.jpeg"/></Relationships>
</file>

<file path=ppt/slides/_rels/slide47.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47.xml"/><Relationship Id="rId1" Type="http://schemas.openxmlformats.org/officeDocument/2006/relationships/slideLayout" Target="../slideLayouts/slideLayout10.xml"/><Relationship Id="rId5" Type="http://schemas.openxmlformats.org/officeDocument/2006/relationships/image" Target="../media/image35.jpeg"/><Relationship Id="rId4" Type="http://schemas.openxmlformats.org/officeDocument/2006/relationships/image" Target="../media/image33.jpeg"/></Relationships>
</file>

<file path=ppt/slides/_rels/slide48.xml.rels><?xml version="1.0" encoding="UTF-8" standalone="yes"?>
<Relationships xmlns="http://schemas.openxmlformats.org/package/2006/relationships"><Relationship Id="rId3" Type="http://schemas.openxmlformats.org/officeDocument/2006/relationships/hyperlink" Target="http://www.uke.de/mkt_videos" TargetMode="External"/><Relationship Id="rId2" Type="http://schemas.openxmlformats.org/officeDocument/2006/relationships/notesSlide" Target="../notesSlides/notesSlide48.xml"/><Relationship Id="rId1" Type="http://schemas.openxmlformats.org/officeDocument/2006/relationships/slideLayout" Target="../slideLayouts/slideLayout5.xml"/></Relationships>
</file>

<file path=ppt/slides/_rels/slide49.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49.xml"/><Relationship Id="rId1" Type="http://schemas.openxmlformats.org/officeDocument/2006/relationships/slideLayout" Target="../slideLayouts/slideLayout10.xml"/></Relationships>
</file>

<file path=ppt/slides/_rels/slide50.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50.xml"/><Relationship Id="rId1" Type="http://schemas.openxmlformats.org/officeDocument/2006/relationships/slideLayout" Target="../slideLayouts/slideLayout10.xml"/><Relationship Id="rId4" Type="http://schemas.openxmlformats.org/officeDocument/2006/relationships/image" Target="../media/image37.jpeg"/></Relationships>
</file>

<file path=ppt/slides/_rels/slide51.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51.xml"/><Relationship Id="rId1" Type="http://schemas.openxmlformats.org/officeDocument/2006/relationships/slideLayout" Target="../slideLayouts/slideLayout10.xml"/><Relationship Id="rId5" Type="http://schemas.openxmlformats.org/officeDocument/2006/relationships/image" Target="../media/image38.jpeg"/><Relationship Id="rId4" Type="http://schemas.openxmlformats.org/officeDocument/2006/relationships/image" Target="../media/image37.jpeg"/></Relationships>
</file>

<file path=ppt/slides/_rels/slide52.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52.xml"/><Relationship Id="rId1" Type="http://schemas.openxmlformats.org/officeDocument/2006/relationships/slideLayout" Target="../slideLayouts/slideLayout10.xml"/><Relationship Id="rId5" Type="http://schemas.openxmlformats.org/officeDocument/2006/relationships/image" Target="../media/image38.jpeg"/><Relationship Id="rId4" Type="http://schemas.openxmlformats.org/officeDocument/2006/relationships/image" Target="../media/image37.jpeg"/></Relationships>
</file>

<file path=ppt/slides/_rels/slide53.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53.xml"/><Relationship Id="rId1" Type="http://schemas.openxmlformats.org/officeDocument/2006/relationships/slideLayout" Target="../slideLayouts/slideLayout10.xml"/></Relationships>
</file>

<file path=ppt/slides/_rels/slide54.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54.xml"/><Relationship Id="rId1" Type="http://schemas.openxmlformats.org/officeDocument/2006/relationships/slideLayout" Target="../slideLayouts/slideLayout10.xml"/><Relationship Id="rId4" Type="http://schemas.openxmlformats.org/officeDocument/2006/relationships/image" Target="../media/image39.png"/></Relationships>
</file>

<file path=ppt/slides/_rels/slide55.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55.xml"/><Relationship Id="rId1" Type="http://schemas.openxmlformats.org/officeDocument/2006/relationships/slideLayout" Target="../slideLayouts/slideLayout10.xml"/><Relationship Id="rId5" Type="http://schemas.openxmlformats.org/officeDocument/2006/relationships/image" Target="../media/image39.png"/><Relationship Id="rId4" Type="http://schemas.openxmlformats.org/officeDocument/2006/relationships/image" Target="../media/image40.png"/></Relationships>
</file>

<file path=ppt/slides/_rels/slide56.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56.xml"/><Relationship Id="rId1" Type="http://schemas.openxmlformats.org/officeDocument/2006/relationships/slideLayout" Target="../slideLayouts/slideLayout10.xml"/><Relationship Id="rId5" Type="http://schemas.openxmlformats.org/officeDocument/2006/relationships/image" Target="../media/image39.png"/><Relationship Id="rId4" Type="http://schemas.openxmlformats.org/officeDocument/2006/relationships/image" Target="../media/image40.png"/></Relationships>
</file>

<file path=ppt/slides/_rels/slide57.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57.xml"/><Relationship Id="rId1" Type="http://schemas.openxmlformats.org/officeDocument/2006/relationships/slideLayout" Target="../slideLayouts/slideLayout10.xml"/></Relationships>
</file>

<file path=ppt/slides/_rels/slide58.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58.xml"/><Relationship Id="rId1" Type="http://schemas.openxmlformats.org/officeDocument/2006/relationships/slideLayout" Target="../slideLayouts/slideLayout10.xml"/><Relationship Id="rId4" Type="http://schemas.openxmlformats.org/officeDocument/2006/relationships/image" Target="../media/image42.jpeg"/></Relationships>
</file>

<file path=ppt/slides/_rels/slide59.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59.xml"/><Relationship Id="rId1" Type="http://schemas.openxmlformats.org/officeDocument/2006/relationships/slideLayout" Target="../slideLayouts/slideLayout10.xml"/><Relationship Id="rId5" Type="http://schemas.openxmlformats.org/officeDocument/2006/relationships/image" Target="../media/image44.jpeg"/><Relationship Id="rId4" Type="http://schemas.openxmlformats.org/officeDocument/2006/relationships/image" Target="../media/image43.jpeg"/></Relationships>
</file>

<file path=ppt/slides/_rels/slide60.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60.xml"/><Relationship Id="rId1" Type="http://schemas.openxmlformats.org/officeDocument/2006/relationships/slideLayout" Target="../slideLayouts/slideLayout10.xml"/><Relationship Id="rId5" Type="http://schemas.openxmlformats.org/officeDocument/2006/relationships/image" Target="../media/image44.jpeg"/><Relationship Id="rId4" Type="http://schemas.openxmlformats.org/officeDocument/2006/relationships/image" Target="../media/image42.jpeg"/></Relationships>
</file>

<file path=ppt/slides/_rels/slide61.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notesSlide" Target="../notesSlides/notesSlide61.xml"/><Relationship Id="rId1" Type="http://schemas.openxmlformats.org/officeDocument/2006/relationships/slideLayout" Target="../slideLayouts/slideLayout10.xml"/></Relationships>
</file>

<file path=ppt/slides/_rels/slide62.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notesSlide" Target="../notesSlides/notesSlide62.xml"/><Relationship Id="rId1" Type="http://schemas.openxmlformats.org/officeDocument/2006/relationships/slideLayout" Target="../slideLayouts/slideLayout10.xml"/><Relationship Id="rId4" Type="http://schemas.openxmlformats.org/officeDocument/2006/relationships/image" Target="../media/image46.png"/></Relationships>
</file>

<file path=ppt/slides/_rels/slide63.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63.xml"/><Relationship Id="rId1" Type="http://schemas.openxmlformats.org/officeDocument/2006/relationships/slideLayout" Target="../slideLayouts/slideLayout10.xml"/><Relationship Id="rId5" Type="http://schemas.openxmlformats.org/officeDocument/2006/relationships/image" Target="../media/image47.png"/><Relationship Id="rId4" Type="http://schemas.openxmlformats.org/officeDocument/2006/relationships/image" Target="../media/image45.jpeg"/></Relationships>
</file>

<file path=ppt/slides/_rels/slide64.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64.xml"/><Relationship Id="rId1" Type="http://schemas.openxmlformats.org/officeDocument/2006/relationships/slideLayout" Target="../slideLayouts/slideLayout10.xml"/><Relationship Id="rId5" Type="http://schemas.openxmlformats.org/officeDocument/2006/relationships/image" Target="../media/image47.png"/><Relationship Id="rId4" Type="http://schemas.openxmlformats.org/officeDocument/2006/relationships/image" Target="../media/image45.jpeg"/></Relationships>
</file>

<file path=ppt/slides/_rels/slide65.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notesSlide" Target="../notesSlides/notesSlide65.xml"/><Relationship Id="rId1" Type="http://schemas.openxmlformats.org/officeDocument/2006/relationships/slideLayout" Target="../slideLayouts/slideLayout10.xml"/></Relationships>
</file>

<file path=ppt/slides/_rels/slide66.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notesSlide" Target="../notesSlides/notesSlide66.xml"/><Relationship Id="rId1" Type="http://schemas.openxmlformats.org/officeDocument/2006/relationships/slideLayout" Target="../slideLayouts/slideLayout10.xml"/><Relationship Id="rId4" Type="http://schemas.openxmlformats.org/officeDocument/2006/relationships/image" Target="../media/image49.jpeg"/></Relationships>
</file>

<file path=ppt/slides/_rels/slide67.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notesSlide" Target="../notesSlides/notesSlide67.xml"/><Relationship Id="rId1" Type="http://schemas.openxmlformats.org/officeDocument/2006/relationships/slideLayout" Target="../slideLayouts/slideLayout10.xml"/><Relationship Id="rId5" Type="http://schemas.openxmlformats.org/officeDocument/2006/relationships/image" Target="../media/image50.jpeg"/><Relationship Id="rId4" Type="http://schemas.openxmlformats.org/officeDocument/2006/relationships/image" Target="../media/image49.jpeg"/></Relationships>
</file>

<file path=ppt/slides/_rels/slide68.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notesSlide" Target="../notesSlides/notesSlide68.xml"/><Relationship Id="rId1" Type="http://schemas.openxmlformats.org/officeDocument/2006/relationships/slideLayout" Target="../slideLayouts/slideLayout10.xml"/><Relationship Id="rId5" Type="http://schemas.openxmlformats.org/officeDocument/2006/relationships/image" Target="../media/image50.jpeg"/><Relationship Id="rId4" Type="http://schemas.openxmlformats.org/officeDocument/2006/relationships/image" Target="../media/image49.jpeg"/></Relationships>
</file>

<file path=ppt/slides/_rels/slide69.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69.xml"/><Relationship Id="rId1" Type="http://schemas.openxmlformats.org/officeDocument/2006/relationships/slideLayout" Target="../slideLayouts/slideLayout10.xml"/></Relationships>
</file>

<file path=ppt/slides/_rels/slide70.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70.xml"/><Relationship Id="rId1" Type="http://schemas.openxmlformats.org/officeDocument/2006/relationships/slideLayout" Target="../slideLayouts/slideLayout10.xml"/><Relationship Id="rId4" Type="http://schemas.openxmlformats.org/officeDocument/2006/relationships/image" Target="../media/image52.png"/></Relationships>
</file>

<file path=ppt/slides/_rels/slide71.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71.xml"/><Relationship Id="rId1" Type="http://schemas.openxmlformats.org/officeDocument/2006/relationships/slideLayout" Target="../slideLayouts/slideLayout10.xml"/><Relationship Id="rId5" Type="http://schemas.openxmlformats.org/officeDocument/2006/relationships/image" Target="../media/image53.png"/><Relationship Id="rId4" Type="http://schemas.openxmlformats.org/officeDocument/2006/relationships/image" Target="../media/image52.png"/></Relationships>
</file>

<file path=ppt/slides/_rels/slide72.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72.xml"/><Relationship Id="rId1" Type="http://schemas.openxmlformats.org/officeDocument/2006/relationships/slideLayout" Target="../slideLayouts/slideLayout10.xml"/><Relationship Id="rId5" Type="http://schemas.openxmlformats.org/officeDocument/2006/relationships/image" Target="../media/image53.png"/><Relationship Id="rId4" Type="http://schemas.openxmlformats.org/officeDocument/2006/relationships/image" Target="../media/image52.png"/></Relationships>
</file>

<file path=ppt/slides/_rels/slide73.xml.rels><?xml version="1.0" encoding="UTF-8" standalone="yes"?>
<Relationships xmlns="http://schemas.openxmlformats.org/package/2006/relationships"><Relationship Id="rId2" Type="http://schemas.openxmlformats.org/officeDocument/2006/relationships/notesSlide" Target="../notesSlides/notesSlide73.xml"/><Relationship Id="rId1" Type="http://schemas.openxmlformats.org/officeDocument/2006/relationships/slideLayout" Target="../slideLayouts/slideLayout5.xml"/></Relationships>
</file>

<file path=ppt/slides/_rels/slide74.xml.rels><?xml version="1.0" encoding="UTF-8" standalone="yes"?>
<Relationships xmlns="http://schemas.openxmlformats.org/package/2006/relationships"><Relationship Id="rId2" Type="http://schemas.openxmlformats.org/officeDocument/2006/relationships/notesSlide" Target="../notesSlides/notesSlide74.xml"/><Relationship Id="rId1" Type="http://schemas.openxmlformats.org/officeDocument/2006/relationships/slideLayout" Target="../slideLayouts/slideLayout5.xml"/></Relationships>
</file>

<file path=ppt/slides/_rels/slide75.xml.rels><?xml version="1.0" encoding="UTF-8" standalone="yes"?>
<Relationships xmlns="http://schemas.openxmlformats.org/package/2006/relationships"><Relationship Id="rId2" Type="http://schemas.openxmlformats.org/officeDocument/2006/relationships/notesSlide" Target="../notesSlides/notesSlide75.xml"/><Relationship Id="rId1" Type="http://schemas.openxmlformats.org/officeDocument/2006/relationships/slideLayout" Target="../slideLayouts/slideLayout5.xml"/></Relationships>
</file>

<file path=ppt/slides/_rels/slide76.xml.rels><?xml version="1.0" encoding="UTF-8" standalone="yes"?>
<Relationships xmlns="http://schemas.openxmlformats.org/package/2006/relationships"><Relationship Id="rId2" Type="http://schemas.openxmlformats.org/officeDocument/2006/relationships/notesSlide" Target="../notesSlides/notesSlide76.xml"/><Relationship Id="rId1" Type="http://schemas.openxmlformats.org/officeDocument/2006/relationships/slideLayout" Target="../slideLayouts/slideLayout5.xml"/></Relationships>
</file>

<file path=ppt/slides/_rels/slide77.xml.rels><?xml version="1.0" encoding="UTF-8" standalone="yes"?>
<Relationships xmlns="http://schemas.openxmlformats.org/package/2006/relationships"><Relationship Id="rId2" Type="http://schemas.openxmlformats.org/officeDocument/2006/relationships/notesSlide" Target="../notesSlides/notesSlide77.xml"/><Relationship Id="rId1" Type="http://schemas.openxmlformats.org/officeDocument/2006/relationships/slideLayout" Target="../slideLayouts/slideLayout5.xml"/></Relationships>
</file>

<file path=ppt/slides/_rels/slide78.xml.rels><?xml version="1.0" encoding="UTF-8" standalone="yes"?>
<Relationships xmlns="http://schemas.openxmlformats.org/package/2006/relationships"><Relationship Id="rId2" Type="http://schemas.openxmlformats.org/officeDocument/2006/relationships/notesSlide" Target="../notesSlides/notesSlide78.xml"/><Relationship Id="rId1" Type="http://schemas.openxmlformats.org/officeDocument/2006/relationships/slideLayout" Target="../slideLayouts/slideLayout5.xml"/></Relationships>
</file>

<file path=ppt/slides/_rels/slide79.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notesSlide" Target="../notesSlides/notesSlide79.xml"/><Relationship Id="rId1" Type="http://schemas.openxmlformats.org/officeDocument/2006/relationships/slideLayout" Target="../slideLayouts/slideLayout5.xml"/><Relationship Id="rId4" Type="http://schemas.openxmlformats.org/officeDocument/2006/relationships/image" Target="../media/image55.png"/></Relationships>
</file>

<file path=ppt/slides/_rels/slide80.xml.rels><?xml version="1.0" encoding="UTF-8" standalone="yes"?>
<Relationships xmlns="http://schemas.openxmlformats.org/package/2006/relationships"><Relationship Id="rId2" Type="http://schemas.openxmlformats.org/officeDocument/2006/relationships/notesSlide" Target="../notesSlides/notesSlide80.xml"/><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NL" altLang="ja-JP">
                <a:latin typeface="+mn-lt"/>
                <a:ea typeface="+mn-ea"/>
                <a:cs typeface="+mn-cs"/>
              </a:rPr>
              <a:t>MCT 3 A – Veranderen van overtuiging</a:t>
            </a:r>
            <a:endParaRPr lang="en-US" dirty="0">
              <a:latin typeface="+mn-lt"/>
              <a:ea typeface="+mn-ea"/>
              <a:cs typeface="+mn-cs"/>
            </a:endParaRPr>
          </a:p>
        </p:txBody>
      </p:sp>
      <p:sp>
        <p:nvSpPr>
          <p:cNvPr id="3" name="Text Placeholder 2"/>
          <p:cNvSpPr>
            <a:spLocks noGrp="1"/>
          </p:cNvSpPr>
          <p:nvPr>
            <p:ph type="body" sz="quarter" idx="13"/>
          </p:nvPr>
        </p:nvSpPr>
        <p:spPr/>
        <p:txBody>
          <a:bodyPr/>
          <a:lstStyle/>
          <a:p>
            <a:endParaRPr lang="en-US"/>
          </a:p>
        </p:txBody>
      </p:sp>
      <p:sp>
        <p:nvSpPr>
          <p:cNvPr id="6" name="Textplatzhalter 7"/>
          <p:cNvSpPr txBox="1">
            <a:spLocks/>
          </p:cNvSpPr>
          <p:nvPr/>
        </p:nvSpPr>
        <p:spPr bwMode="gray">
          <a:xfrm>
            <a:off x="408955" y="5349240"/>
            <a:ext cx="8686800" cy="822960"/>
          </a:xfrm>
          <a:prstGeom prst="rect">
            <a:avLst/>
          </a:prstGeom>
        </p:spPr>
        <p:txBody>
          <a:bodyPr vert="horz" lIns="0" tIns="0" rIns="0" bIns="0" rtlCol="0" anchor="b" anchorCtr="0">
            <a:noAutofit/>
          </a:bodyPr>
          <a:lst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a:lstStyle>
          <a:p>
            <a:pPr fontAlgn="auto">
              <a:lnSpc>
                <a:spcPct val="100000"/>
              </a:lnSpc>
              <a:spcBef>
                <a:spcPts val="0"/>
              </a:spcBef>
            </a:pPr>
            <a:r>
              <a:rPr lang="pt-BR" sz="1600" dirty="0">
                <a:solidFill>
                  <a:srgbClr val="004992"/>
                </a:solidFill>
              </a:rPr>
              <a:t>© </a:t>
            </a:r>
            <a:r>
              <a:rPr lang="nl-NL" sz="1600" dirty="0">
                <a:solidFill>
                  <a:srgbClr val="004992"/>
                </a:solidFill>
              </a:rPr>
              <a:t>Moritz, Woodward, de Boer, Vermeer, Wekking, Lemmers-Jansen &amp; </a:t>
            </a:r>
            <a:r>
              <a:rPr lang="nl-NL" sz="1600" dirty="0" err="1">
                <a:solidFill>
                  <a:srgbClr val="004992"/>
                </a:solidFill>
              </a:rPr>
              <a:t>Debbaut</a:t>
            </a:r>
            <a:r>
              <a:rPr lang="nl-NL" sz="1600">
                <a:solidFill>
                  <a:srgbClr val="004992"/>
                </a:solidFill>
              </a:rPr>
              <a:t> (2|23)</a:t>
            </a:r>
            <a:endParaRPr lang="pt-BR" sz="1600" dirty="0">
              <a:solidFill>
                <a:srgbClr val="004992"/>
              </a:solidFill>
            </a:endParaRPr>
          </a:p>
          <a:p>
            <a:pPr fontAlgn="auto">
              <a:lnSpc>
                <a:spcPct val="100000"/>
              </a:lnSpc>
              <a:spcBef>
                <a:spcPts val="0"/>
              </a:spcBef>
            </a:pPr>
            <a:r>
              <a:rPr lang="pt-BR" sz="1600" dirty="0">
                <a:solidFill>
                  <a:srgbClr val="004992"/>
                </a:solidFill>
              </a:rPr>
              <a:t>www.uke.de/mct</a:t>
            </a:r>
          </a:p>
        </p:txBody>
      </p:sp>
    </p:spTree>
    <p:extLst>
      <p:ext uri="{BB962C8B-B14F-4D97-AF65-F5344CB8AC3E}">
        <p14:creationId xmlns:p14="http://schemas.microsoft.com/office/powerpoint/2010/main" val="329310250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Veranderen van overtuiging</a:t>
            </a:r>
          </a:p>
        </p:txBody>
      </p:sp>
      <p:sp>
        <p:nvSpPr>
          <p:cNvPr id="3" name="Content Placeholder 2"/>
          <p:cNvSpPr>
            <a:spLocks noGrp="1"/>
          </p:cNvSpPr>
          <p:nvPr>
            <p:ph idx="1"/>
          </p:nvPr>
        </p:nvSpPr>
        <p:spPr/>
        <p:txBody>
          <a:bodyPr/>
          <a:lstStyle/>
          <a:p>
            <a:pPr marL="342900" lvl="0" indent="-342900" defTabSz="914400" fontAlgn="base">
              <a:buClr>
                <a:srgbClr val="333333"/>
              </a:buClr>
              <a:buFont typeface="WingDings"/>
              <a:buChar char=""/>
              <a:defRPr/>
            </a:pPr>
            <a:r>
              <a:rPr lang="nl-NL" altLang="de-DE" sz="2400" dirty="0">
                <a:solidFill>
                  <a:srgbClr val="333333"/>
                </a:solidFill>
                <a:latin typeface="Calibri Light"/>
                <a:ea typeface="MS PGothic" panose="020B0600070205080204" pitchFamily="34" charset="-128"/>
              </a:rPr>
              <a:t>Mensen zijn geneigd om vast te houden aan hun eerste indruk (bv</a:t>
            </a:r>
            <a:r>
              <a:rPr lang="nl-NL" altLang="de-DE" sz="2400">
                <a:solidFill>
                  <a:srgbClr val="333333"/>
                </a:solidFill>
                <a:latin typeface="Calibri Light"/>
                <a:ea typeface="MS PGothic" panose="020B0600070205080204" pitchFamily="34" charset="-128"/>
              </a:rPr>
              <a:t>. </a:t>
            </a:r>
            <a:r>
              <a:rPr lang="nl-NL" altLang="nl-NL" sz="2400">
                <a:solidFill>
                  <a:srgbClr val="333333"/>
                </a:solidFill>
                <a:latin typeface="Calibri Light"/>
                <a:ea typeface="MS PGothic" panose="020B0600070205080204" pitchFamily="34" charset="-128"/>
              </a:rPr>
              <a:t>“</a:t>
            </a:r>
            <a:r>
              <a:rPr lang="nl-NL" altLang="de-DE" sz="2400">
                <a:solidFill>
                  <a:srgbClr val="333333"/>
                </a:solidFill>
                <a:latin typeface="Calibri Light"/>
                <a:ea typeface="MS PGothic" panose="020B0600070205080204" pitchFamily="34" charset="-128"/>
              </a:rPr>
              <a:t>de </a:t>
            </a:r>
            <a:r>
              <a:rPr lang="nl-NL" altLang="de-DE" sz="2400" dirty="0">
                <a:solidFill>
                  <a:srgbClr val="333333"/>
                </a:solidFill>
                <a:latin typeface="Calibri Light"/>
                <a:ea typeface="MS PGothic" panose="020B0600070205080204" pitchFamily="34" charset="-128"/>
              </a:rPr>
              <a:t>eerste indruk is </a:t>
            </a:r>
            <a:r>
              <a:rPr lang="nl-NL" altLang="de-DE" sz="2400">
                <a:solidFill>
                  <a:srgbClr val="333333"/>
                </a:solidFill>
                <a:latin typeface="Calibri Light"/>
                <a:ea typeface="MS PGothic" panose="020B0600070205080204" pitchFamily="34" charset="-128"/>
              </a:rPr>
              <a:t>de beste</a:t>
            </a:r>
            <a:r>
              <a:rPr lang="nl-NL" altLang="nl-NL" sz="2400">
                <a:solidFill>
                  <a:srgbClr val="333333"/>
                </a:solidFill>
                <a:latin typeface="Calibri Light"/>
                <a:ea typeface="MS PGothic" panose="020B0600070205080204" pitchFamily="34" charset="-128"/>
              </a:rPr>
              <a:t>”</a:t>
            </a:r>
            <a:r>
              <a:rPr lang="nl-NL" altLang="de-DE" sz="2400">
                <a:solidFill>
                  <a:srgbClr val="333333"/>
                </a:solidFill>
                <a:latin typeface="Calibri Light"/>
                <a:ea typeface="MS PGothic" panose="020B0600070205080204" pitchFamily="34" charset="-128"/>
              </a:rPr>
              <a:t>).</a:t>
            </a:r>
            <a:endParaRPr lang="nl-NL" altLang="de-DE" sz="2400" dirty="0">
              <a:solidFill>
                <a:srgbClr val="333333"/>
              </a:solidFill>
              <a:latin typeface="Calibri Light"/>
              <a:ea typeface="MS PGothic" panose="020B0600070205080204" pitchFamily="34" charset="-128"/>
            </a:endParaRPr>
          </a:p>
        </p:txBody>
      </p:sp>
      <p:sp>
        <p:nvSpPr>
          <p:cNvPr id="5" name="Footer Placeholder 4"/>
          <p:cNvSpPr>
            <a:spLocks noGrp="1"/>
          </p:cNvSpPr>
          <p:nvPr>
            <p:ph type="ftr" sz="quarter" idx="11"/>
          </p:nvPr>
        </p:nvSpPr>
        <p:spPr/>
        <p:txBody>
          <a:bodyPr/>
          <a:lstStyle/>
          <a:p>
            <a:pPr>
              <a:defRPr/>
            </a:pPr>
            <a:r>
              <a:rPr lang="nl-NL"/>
              <a:t>Metacognitieve Training 3 – Veranderen van overtuiging</a:t>
            </a:r>
            <a:endParaRPr lang="de-DE"/>
          </a:p>
        </p:txBody>
      </p:sp>
      <p:sp>
        <p:nvSpPr>
          <p:cNvPr id="6" name="Slide Number Placeholder 5"/>
          <p:cNvSpPr>
            <a:spLocks noGrp="1"/>
          </p:cNvSpPr>
          <p:nvPr>
            <p:ph type="sldNum" sz="quarter" idx="12"/>
          </p:nvPr>
        </p:nvSpPr>
        <p:spPr/>
        <p:txBody>
          <a:bodyPr/>
          <a:lstStyle/>
          <a:p>
            <a:fld id="{84DD04C1-E658-4CB9-929A-B18C8E4A805B}" type="slidenum">
              <a:rPr lang="de-DE" altLang="de-DE" smtClean="0"/>
              <a:pPr/>
              <a:t>2</a:t>
            </a:fld>
            <a:endParaRPr lang="de-DE" altLang="de-DE"/>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Veranderen van overtuiging</a:t>
            </a:r>
          </a:p>
        </p:txBody>
      </p:sp>
      <p:sp>
        <p:nvSpPr>
          <p:cNvPr id="3" name="Content Placeholder 2"/>
          <p:cNvSpPr>
            <a:spLocks noGrp="1"/>
          </p:cNvSpPr>
          <p:nvPr>
            <p:ph idx="1"/>
          </p:nvPr>
        </p:nvSpPr>
        <p:spPr/>
        <p:txBody>
          <a:bodyPr/>
          <a:lstStyle/>
          <a:p>
            <a:pPr marL="342900" lvl="0" indent="-342900" defTabSz="914400" fontAlgn="base">
              <a:buClr>
                <a:srgbClr val="333333"/>
              </a:buClr>
              <a:buFont typeface="WingDings"/>
              <a:buChar char=""/>
              <a:defRPr/>
            </a:pPr>
            <a:r>
              <a:rPr lang="nl-NL" altLang="de-DE" sz="2400" dirty="0">
                <a:solidFill>
                  <a:srgbClr val="333333"/>
                </a:solidFill>
                <a:latin typeface="Calibri Light"/>
                <a:ea typeface="MS PGothic" panose="020B0600070205080204" pitchFamily="34" charset="-128"/>
              </a:rPr>
              <a:t>Mensen zijn geneigd om vast te houden aan hun eerste indruk (bv. </a:t>
            </a:r>
            <a:r>
              <a:rPr lang="nl-NL" altLang="nl-NL" sz="2400" dirty="0">
                <a:solidFill>
                  <a:srgbClr val="333333"/>
                </a:solidFill>
                <a:latin typeface="Calibri Light"/>
                <a:ea typeface="MS PGothic" panose="020B0600070205080204" pitchFamily="34" charset="-128"/>
              </a:rPr>
              <a:t>“</a:t>
            </a:r>
            <a:r>
              <a:rPr lang="nl-NL" altLang="de-DE" sz="2400" dirty="0">
                <a:solidFill>
                  <a:srgbClr val="333333"/>
                </a:solidFill>
                <a:latin typeface="Calibri Light"/>
                <a:ea typeface="MS PGothic" panose="020B0600070205080204" pitchFamily="34" charset="-128"/>
              </a:rPr>
              <a:t>de eerste indruk is de beste</a:t>
            </a:r>
            <a:r>
              <a:rPr lang="nl-NL" altLang="nl-NL" sz="2400" dirty="0">
                <a:solidFill>
                  <a:srgbClr val="333333"/>
                </a:solidFill>
                <a:latin typeface="Calibri Light"/>
                <a:ea typeface="MS PGothic" panose="020B0600070205080204" pitchFamily="34" charset="-128"/>
              </a:rPr>
              <a:t>”</a:t>
            </a:r>
            <a:r>
              <a:rPr lang="nl-NL" altLang="de-DE" sz="2400" dirty="0">
                <a:solidFill>
                  <a:srgbClr val="333333"/>
                </a:solidFill>
                <a:latin typeface="Calibri Light"/>
                <a:ea typeface="MS PGothic" panose="020B0600070205080204" pitchFamily="34" charset="-128"/>
              </a:rPr>
              <a:t>).</a:t>
            </a:r>
          </a:p>
          <a:p>
            <a:pPr marL="342900" lvl="0" indent="-342900" defTabSz="914400" fontAlgn="base">
              <a:buClr>
                <a:srgbClr val="333333"/>
              </a:buClr>
              <a:buFont typeface="WingDings"/>
              <a:buChar char=""/>
              <a:defRPr/>
            </a:pPr>
            <a:r>
              <a:rPr lang="nl-NL" altLang="de-DE" sz="2400" dirty="0">
                <a:solidFill>
                  <a:srgbClr val="004992"/>
                </a:solidFill>
                <a:latin typeface="Calibri Light"/>
                <a:ea typeface="MS PGothic" panose="020B0600070205080204" pitchFamily="34" charset="-128"/>
              </a:rPr>
              <a:t>Oorzaken:</a:t>
            </a:r>
            <a:r>
              <a:rPr lang="nl-NL" altLang="de-DE" sz="2400" dirty="0">
                <a:solidFill>
                  <a:srgbClr val="333333"/>
                </a:solidFill>
                <a:latin typeface="Calibri Light"/>
                <a:ea typeface="MS PGothic" panose="020B0600070205080204" pitchFamily="34" charset="-128"/>
              </a:rPr>
              <a:t> neiging tot bevestiging te zoeken; het is gemakkelijk; onnadenkendheid; trots; vergemakkelijkt onze oriëntatie in een complexe wereld.</a:t>
            </a:r>
          </a:p>
        </p:txBody>
      </p:sp>
      <p:sp>
        <p:nvSpPr>
          <p:cNvPr id="5" name="Footer Placeholder 4"/>
          <p:cNvSpPr>
            <a:spLocks noGrp="1"/>
          </p:cNvSpPr>
          <p:nvPr>
            <p:ph type="ftr" sz="quarter" idx="11"/>
          </p:nvPr>
        </p:nvSpPr>
        <p:spPr/>
        <p:txBody>
          <a:bodyPr/>
          <a:lstStyle/>
          <a:p>
            <a:pPr>
              <a:defRPr/>
            </a:pPr>
            <a:r>
              <a:rPr lang="nl-NL"/>
              <a:t>Metacognitieve Training 3 – Veranderen van overtuiging</a:t>
            </a:r>
            <a:endParaRPr lang="de-DE"/>
          </a:p>
        </p:txBody>
      </p:sp>
      <p:sp>
        <p:nvSpPr>
          <p:cNvPr id="6" name="Slide Number Placeholder 5"/>
          <p:cNvSpPr>
            <a:spLocks noGrp="1"/>
          </p:cNvSpPr>
          <p:nvPr>
            <p:ph type="sldNum" sz="quarter" idx="12"/>
          </p:nvPr>
        </p:nvSpPr>
        <p:spPr/>
        <p:txBody>
          <a:bodyPr/>
          <a:lstStyle/>
          <a:p>
            <a:fld id="{84DD04C1-E658-4CB9-929A-B18C8E4A805B}" type="slidenum">
              <a:rPr lang="de-DE" altLang="de-DE" smtClean="0"/>
              <a:pPr/>
              <a:t>3</a:t>
            </a:fld>
            <a:endParaRPr lang="de-DE" altLang="de-DE"/>
          </a:p>
        </p:txBody>
      </p:sp>
    </p:spTree>
    <p:extLst>
      <p:ext uri="{BB962C8B-B14F-4D97-AF65-F5344CB8AC3E}">
        <p14:creationId xmlns:p14="http://schemas.microsoft.com/office/powerpoint/2010/main" val="302005415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Veranderen van overtuiging</a:t>
            </a:r>
          </a:p>
        </p:txBody>
      </p:sp>
      <p:sp>
        <p:nvSpPr>
          <p:cNvPr id="3" name="Content Placeholder 2"/>
          <p:cNvSpPr>
            <a:spLocks noGrp="1"/>
          </p:cNvSpPr>
          <p:nvPr>
            <p:ph idx="1"/>
          </p:nvPr>
        </p:nvSpPr>
        <p:spPr/>
        <p:txBody>
          <a:bodyPr/>
          <a:lstStyle/>
          <a:p>
            <a:pPr marL="342900" lvl="0" indent="-342900" defTabSz="914400" fontAlgn="base">
              <a:buClr>
                <a:srgbClr val="333333"/>
              </a:buClr>
              <a:buFont typeface="WingDings"/>
              <a:buChar char=""/>
              <a:defRPr/>
            </a:pPr>
            <a:r>
              <a:rPr lang="nl-NL" altLang="de-DE" sz="2400" dirty="0">
                <a:solidFill>
                  <a:srgbClr val="333333"/>
                </a:solidFill>
                <a:latin typeface="Calibri Light"/>
                <a:ea typeface="MS PGothic" panose="020B0600070205080204" pitchFamily="34" charset="-128"/>
              </a:rPr>
              <a:t>Mensen zijn geneigd om vast te houden aan hun eerste indruk (bv. </a:t>
            </a:r>
            <a:r>
              <a:rPr lang="nl-NL" altLang="nl-NL" sz="2400" dirty="0">
                <a:solidFill>
                  <a:srgbClr val="333333"/>
                </a:solidFill>
                <a:latin typeface="Calibri Light"/>
                <a:ea typeface="MS PGothic" panose="020B0600070205080204" pitchFamily="34" charset="-128"/>
              </a:rPr>
              <a:t>“</a:t>
            </a:r>
            <a:r>
              <a:rPr lang="nl-NL" altLang="de-DE" sz="2400" dirty="0">
                <a:solidFill>
                  <a:srgbClr val="333333"/>
                </a:solidFill>
                <a:latin typeface="Calibri Light"/>
                <a:ea typeface="MS PGothic" panose="020B0600070205080204" pitchFamily="34" charset="-128"/>
              </a:rPr>
              <a:t>de eerste indruk is de beste</a:t>
            </a:r>
            <a:r>
              <a:rPr lang="nl-NL" altLang="nl-NL" sz="2400" dirty="0">
                <a:solidFill>
                  <a:srgbClr val="333333"/>
                </a:solidFill>
                <a:latin typeface="Calibri Light"/>
                <a:ea typeface="MS PGothic" panose="020B0600070205080204" pitchFamily="34" charset="-128"/>
              </a:rPr>
              <a:t>”</a:t>
            </a:r>
            <a:r>
              <a:rPr lang="nl-NL" altLang="de-DE" sz="2400" dirty="0">
                <a:solidFill>
                  <a:srgbClr val="333333"/>
                </a:solidFill>
                <a:latin typeface="Calibri Light"/>
                <a:ea typeface="MS PGothic" panose="020B0600070205080204" pitchFamily="34" charset="-128"/>
              </a:rPr>
              <a:t>).</a:t>
            </a:r>
          </a:p>
          <a:p>
            <a:pPr marL="342900" lvl="0" indent="-342900" defTabSz="914400" fontAlgn="base">
              <a:buClr>
                <a:srgbClr val="333333"/>
              </a:buClr>
              <a:buFont typeface="WingDings"/>
              <a:buChar char=""/>
              <a:defRPr/>
            </a:pPr>
            <a:r>
              <a:rPr lang="nl-NL" altLang="de-DE" sz="2400" dirty="0">
                <a:solidFill>
                  <a:srgbClr val="004992"/>
                </a:solidFill>
                <a:latin typeface="Calibri Light"/>
                <a:ea typeface="MS PGothic" panose="020B0600070205080204" pitchFamily="34" charset="-128"/>
              </a:rPr>
              <a:t>Oorzaken:</a:t>
            </a:r>
            <a:r>
              <a:rPr lang="nl-NL" altLang="de-DE" sz="2400" dirty="0">
                <a:solidFill>
                  <a:srgbClr val="333333"/>
                </a:solidFill>
                <a:latin typeface="Calibri Light"/>
                <a:ea typeface="MS PGothic" panose="020B0600070205080204" pitchFamily="34" charset="-128"/>
              </a:rPr>
              <a:t> neiging tot bevestiging te zoeken; het is gemakkelijk; onnadenkendheid; trots; vergemakkelijkt onze oriëntatie in een complexe wereld.</a:t>
            </a:r>
          </a:p>
          <a:p>
            <a:pPr marL="342900" lvl="0" indent="-342900" defTabSz="914400" fontAlgn="base">
              <a:buClr>
                <a:srgbClr val="333333"/>
              </a:buClr>
              <a:buFont typeface="WingDings"/>
              <a:buChar char=""/>
              <a:defRPr/>
            </a:pPr>
            <a:r>
              <a:rPr lang="nl-NL" altLang="de-DE" sz="2400" dirty="0">
                <a:solidFill>
                  <a:srgbClr val="004992"/>
                </a:solidFill>
                <a:latin typeface="Calibri Light"/>
                <a:ea typeface="MS PGothic" panose="020B0600070205080204" pitchFamily="34" charset="-128"/>
              </a:rPr>
              <a:t>Problemen:</a:t>
            </a:r>
            <a:r>
              <a:rPr lang="nl-NL" altLang="de-DE" sz="2400" dirty="0">
                <a:solidFill>
                  <a:srgbClr val="333333"/>
                </a:solidFill>
                <a:latin typeface="Calibri Light"/>
                <a:ea typeface="MS PGothic" panose="020B0600070205080204" pitchFamily="34" charset="-128"/>
              </a:rPr>
              <a:t> beoordelingsfouten, bv. Racistische vooroordelen worden in stand gehouden door snel generaliseren (</a:t>
            </a:r>
            <a:r>
              <a:rPr lang="nl-NL" altLang="nl-NL" sz="2400" dirty="0">
                <a:solidFill>
                  <a:srgbClr val="333333"/>
                </a:solidFill>
                <a:latin typeface="Calibri Light"/>
                <a:ea typeface="MS PGothic" panose="020B0600070205080204" pitchFamily="34" charset="-128"/>
              </a:rPr>
              <a:t>“</a:t>
            </a:r>
            <a:r>
              <a:rPr lang="nl-NL" altLang="de-DE" sz="2400" dirty="0">
                <a:solidFill>
                  <a:srgbClr val="333333"/>
                </a:solidFill>
                <a:latin typeface="Calibri Light"/>
                <a:ea typeface="MS PGothic" panose="020B0600070205080204" pitchFamily="34" charset="-128"/>
              </a:rPr>
              <a:t>het is allemaal één pot nat</a:t>
            </a:r>
            <a:r>
              <a:rPr lang="nl-NL" altLang="nl-NL" sz="2400" dirty="0">
                <a:solidFill>
                  <a:srgbClr val="333333"/>
                </a:solidFill>
                <a:latin typeface="Calibri Light"/>
                <a:ea typeface="MS PGothic" panose="020B0600070205080204" pitchFamily="34" charset="-128"/>
              </a:rPr>
              <a:t>”</a:t>
            </a:r>
            <a:r>
              <a:rPr lang="nl-NL" altLang="de-DE" sz="2400" dirty="0">
                <a:solidFill>
                  <a:srgbClr val="333333"/>
                </a:solidFill>
                <a:latin typeface="Calibri Light"/>
                <a:ea typeface="MS PGothic" panose="020B0600070205080204" pitchFamily="34" charset="-128"/>
              </a:rPr>
              <a:t>). Hoewel iemand een tweede kans verdient krijgt hij deze niet.</a:t>
            </a:r>
            <a:endParaRPr lang="en-US" sz="2400" dirty="0">
              <a:solidFill>
                <a:srgbClr val="333333"/>
              </a:solidFill>
              <a:latin typeface="Calibri Light"/>
            </a:endParaRPr>
          </a:p>
        </p:txBody>
      </p:sp>
      <p:sp>
        <p:nvSpPr>
          <p:cNvPr id="5" name="Footer Placeholder 4"/>
          <p:cNvSpPr>
            <a:spLocks noGrp="1"/>
          </p:cNvSpPr>
          <p:nvPr>
            <p:ph type="ftr" sz="quarter" idx="11"/>
          </p:nvPr>
        </p:nvSpPr>
        <p:spPr/>
        <p:txBody>
          <a:bodyPr/>
          <a:lstStyle/>
          <a:p>
            <a:pPr>
              <a:defRPr/>
            </a:pPr>
            <a:r>
              <a:rPr lang="nl-NL"/>
              <a:t>Metacognitieve Training 3 – Veranderen van overtuiging</a:t>
            </a:r>
            <a:endParaRPr lang="de-DE"/>
          </a:p>
        </p:txBody>
      </p:sp>
      <p:sp>
        <p:nvSpPr>
          <p:cNvPr id="6" name="Slide Number Placeholder 5"/>
          <p:cNvSpPr>
            <a:spLocks noGrp="1"/>
          </p:cNvSpPr>
          <p:nvPr>
            <p:ph type="sldNum" sz="quarter" idx="12"/>
          </p:nvPr>
        </p:nvSpPr>
        <p:spPr/>
        <p:txBody>
          <a:bodyPr/>
          <a:lstStyle/>
          <a:p>
            <a:fld id="{84DD04C1-E658-4CB9-929A-B18C8E4A805B}" type="slidenum">
              <a:rPr lang="de-DE" altLang="de-DE" smtClean="0"/>
              <a:pPr/>
              <a:t>4</a:t>
            </a:fld>
            <a:endParaRPr lang="de-DE" altLang="de-DE"/>
          </a:p>
        </p:txBody>
      </p:sp>
    </p:spTree>
    <p:extLst>
      <p:ext uri="{BB962C8B-B14F-4D97-AF65-F5344CB8AC3E}">
        <p14:creationId xmlns:p14="http://schemas.microsoft.com/office/powerpoint/2010/main" val="389810719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7" name="Rectangle 3"/>
          <p:cNvSpPr>
            <a:spLocks noGrp="1" noChangeArrowheads="1"/>
          </p:cNvSpPr>
          <p:nvPr>
            <p:ph type="title"/>
          </p:nvPr>
        </p:nvSpPr>
        <p:spPr>
          <a:noFill/>
        </p:spPr>
        <p:txBody>
          <a:bodyPr/>
          <a:lstStyle/>
          <a:p>
            <a:pPr eaLnBrk="1" hangingPunct="1"/>
            <a:r>
              <a:rPr lang="de-DE" altLang="de-DE" sz="3600">
                <a:solidFill>
                  <a:schemeClr val="accent1"/>
                </a:solidFill>
                <a:latin typeface="Calibri Light"/>
              </a:rPr>
              <a:t>Als voorspellingen niet uitkomen</a:t>
            </a:r>
          </a:p>
        </p:txBody>
      </p:sp>
      <p:sp>
        <p:nvSpPr>
          <p:cNvPr id="6146" name="Rectangle 2"/>
          <p:cNvSpPr>
            <a:spLocks noGrp="1" noChangeArrowheads="1"/>
          </p:cNvSpPr>
          <p:nvPr>
            <p:ph idx="1"/>
          </p:nvPr>
        </p:nvSpPr>
        <p:spPr/>
        <p:txBody>
          <a:bodyPr/>
          <a:lstStyle/>
          <a:p>
            <a:pPr eaLnBrk="1" hangingPunct="1"/>
            <a:r>
              <a:rPr lang="nl-NL" altLang="de-DE" sz="2000" dirty="0">
                <a:solidFill>
                  <a:srgbClr val="333333"/>
                </a:solidFill>
                <a:latin typeface="Calibri Light"/>
              </a:rPr>
              <a:t>Marion Keech, leider van een sekte in Salt Lake City (USA), beweerde dat ze berichten ontving vanuit de ruimte. Haar was geopenbaard dat de wereld op 21 december 1954 voor zonsopgang zou eindigen door een vloedgolf. Keech en haar volgelingen zouden worden gespaard en gered door een ruimteschip.</a:t>
            </a:r>
          </a:p>
          <a:p>
            <a:pPr eaLnBrk="1" hangingPunct="1"/>
            <a:r>
              <a:rPr lang="nl-NL" altLang="de-DE" sz="2000" dirty="0">
                <a:solidFill>
                  <a:srgbClr val="333333"/>
                </a:solidFill>
                <a:latin typeface="Calibri Light"/>
              </a:rPr>
              <a:t>In de vroege avond verzamelde de groep zich in de huiskamer van Keech en wachtte op het uitkomen van de voorspelling. Middernacht verstreek en … er gebeurde niets. Geen vloedgolf, geen ruimteschip, niets.</a:t>
            </a:r>
          </a:p>
          <a:p>
            <a:pPr algn="ctr" eaLnBrk="1" hangingPunct="1"/>
            <a:r>
              <a:rPr lang="nl-NL" altLang="de-DE" sz="2000" dirty="0">
                <a:solidFill>
                  <a:srgbClr val="004992"/>
                </a:solidFill>
                <a:latin typeface="Calibri Light"/>
              </a:rPr>
              <a:t>Hoe verklaarde de sekte deze situatie?</a:t>
            </a:r>
          </a:p>
          <a:p>
            <a:pPr algn="ctr" eaLnBrk="1" hangingPunct="1"/>
            <a:r>
              <a:rPr lang="nl-NL" altLang="de-DE" sz="2000" dirty="0">
                <a:solidFill>
                  <a:srgbClr val="004992"/>
                </a:solidFill>
                <a:latin typeface="Calibri Light"/>
              </a:rPr>
              <a:t>Gaven ze hun geloof op?</a:t>
            </a:r>
          </a:p>
          <a:p>
            <a:pPr algn="ctr" eaLnBrk="1" hangingPunct="1"/>
            <a:r>
              <a:rPr lang="nl-NL" altLang="de-DE" sz="2000" dirty="0">
                <a:solidFill>
                  <a:srgbClr val="004992"/>
                </a:solidFill>
                <a:latin typeface="Calibri Light"/>
              </a:rPr>
              <a:t>Wat denk je?</a:t>
            </a:r>
          </a:p>
        </p:txBody>
      </p:sp>
      <p:pic>
        <p:nvPicPr>
          <p:cNvPr id="7" name="Picture 7"/>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852859" y="5069915"/>
            <a:ext cx="1342316" cy="17880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Footer Placeholder 3"/>
          <p:cNvSpPr>
            <a:spLocks noGrp="1"/>
          </p:cNvSpPr>
          <p:nvPr>
            <p:ph type="ftr" sz="quarter" idx="11"/>
          </p:nvPr>
        </p:nvSpPr>
        <p:spPr/>
        <p:txBody>
          <a:bodyPr/>
          <a:lstStyle/>
          <a:p>
            <a:pPr>
              <a:defRPr/>
            </a:pPr>
            <a:r>
              <a:rPr lang="nl-NL"/>
              <a:t>Metacognitieve Training 3 – Veranderen van overtuiging</a:t>
            </a:r>
            <a:endParaRPr lang="de-DE"/>
          </a:p>
        </p:txBody>
      </p:sp>
      <p:sp>
        <p:nvSpPr>
          <p:cNvPr id="5" name="Slide Number Placeholder 4"/>
          <p:cNvSpPr>
            <a:spLocks noGrp="1"/>
          </p:cNvSpPr>
          <p:nvPr>
            <p:ph type="sldNum" sz="quarter" idx="12"/>
          </p:nvPr>
        </p:nvSpPr>
        <p:spPr/>
        <p:txBody>
          <a:bodyPr/>
          <a:lstStyle/>
          <a:p>
            <a:fld id="{84DD04C1-E658-4CB9-929A-B18C8E4A805B}" type="slidenum">
              <a:rPr lang="de-DE" altLang="de-DE" smtClean="0"/>
              <a:pPr/>
              <a:t>5</a:t>
            </a:fld>
            <a:endParaRPr lang="de-DE" altLang="de-DE"/>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ustomShape 2"/>
          <p:cNvSpPr/>
          <p:nvPr/>
        </p:nvSpPr>
        <p:spPr>
          <a:xfrm>
            <a:off x="408955" y="6206898"/>
            <a:ext cx="11376000" cy="245966"/>
          </a:xfrm>
          <a:custGeom>
            <a:avLst/>
            <a:gdLst/>
            <a:ahLst/>
            <a:cxnLst/>
            <a:rect l="l" t="t" r="r" b="b"/>
            <a:pathLst>
              <a:path w="21600" h="21600">
                <a:moveTo>
                  <a:pt x="0" y="0"/>
                </a:moveTo>
                <a:lnTo>
                  <a:pt x="21600" y="0"/>
                </a:lnTo>
                <a:lnTo>
                  <a:pt x="21600" y="21600"/>
                </a:lnTo>
                <a:lnTo>
                  <a:pt x="0" y="21600"/>
                </a:lnTo>
                <a:lnTo>
                  <a:pt x="0" y="0"/>
                </a:lnTo>
                <a:close/>
              </a:path>
            </a:pathLst>
          </a:custGeom>
          <a:noFill/>
          <a:ln>
            <a:noFill/>
          </a:ln>
        </p:spPr>
        <p:style>
          <a:lnRef idx="0">
            <a:scrgbClr r="0" g="0" b="0"/>
          </a:lnRef>
          <a:fillRef idx="0">
            <a:scrgbClr r="0" g="0" b="0"/>
          </a:fillRef>
          <a:effectRef idx="0">
            <a:scrgbClr r="0" g="0" b="0"/>
          </a:effectRef>
          <a:fontRef idx="minor"/>
        </p:style>
        <p:txBody>
          <a:bodyPr lIns="90000" tIns="46800" rIns="90000" bIns="46800">
            <a:spAutoFit/>
          </a:bodyPr>
          <a:lstStyle/>
          <a:p>
            <a:pPr>
              <a:lnSpc>
                <a:spcPct val="80000"/>
              </a:lnSpc>
              <a:spcBef>
                <a:spcPts val="298"/>
              </a:spcBef>
            </a:pPr>
            <a:r>
              <a:rPr lang="de-DE" sz="1200" b="0" strike="noStrike" spc="-1" dirty="0">
                <a:solidFill>
                  <a:srgbClr val="000000"/>
                </a:solidFill>
              </a:rPr>
              <a:t>* Bron: Festinger et al., (1956) </a:t>
            </a:r>
            <a:r>
              <a:rPr lang="de-DE" sz="1200" b="0" i="1" strike="noStrike" spc="-1" dirty="0">
                <a:solidFill>
                  <a:srgbClr val="000000"/>
                </a:solidFill>
              </a:rPr>
              <a:t>When Prophecy Fails</a:t>
            </a:r>
            <a:endParaRPr lang="en-US" sz="1200" b="1" strike="noStrike" spc="-1" dirty="0">
              <a:solidFill>
                <a:srgbClr val="000000"/>
              </a:solidFill>
            </a:endParaRP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Als voorspellingen niet uitkomen</a:t>
            </a:r>
          </a:p>
        </p:txBody>
      </p:sp>
      <p:sp>
        <p:nvSpPr>
          <p:cNvPr id="7170" name="Rectangle 3"/>
          <p:cNvSpPr>
            <a:spLocks noGrp="1" noChangeArrowheads="1"/>
          </p:cNvSpPr>
          <p:nvPr>
            <p:ph idx="1"/>
          </p:nvPr>
        </p:nvSpPr>
        <p:spPr>
          <a:xfrm>
            <a:off x="408955" y="2204864"/>
            <a:ext cx="11340000" cy="4248000"/>
          </a:xfrm>
        </p:spPr>
        <p:txBody>
          <a:bodyPr/>
          <a:lstStyle/>
          <a:p>
            <a:pPr eaLnBrk="1" hangingPunct="1"/>
            <a:r>
              <a:rPr lang="nl-NL" altLang="de-DE" sz="2000" dirty="0">
                <a:solidFill>
                  <a:srgbClr val="333333"/>
                </a:solidFill>
                <a:latin typeface="Calibri Light"/>
              </a:rPr>
              <a:t>Toen duidelijk werd dat de voorspelling niet uitkwam was Keech aanvankelijk verbijsterd en huilde zij.</a:t>
            </a:r>
          </a:p>
          <a:p>
            <a:pPr eaLnBrk="1" hangingPunct="1"/>
            <a:r>
              <a:rPr lang="nl-NL" altLang="de-DE" sz="2000" dirty="0">
                <a:solidFill>
                  <a:srgbClr val="333333"/>
                </a:solidFill>
                <a:latin typeface="Calibri Light"/>
              </a:rPr>
              <a:t>De volgende ochtend verkondigde zij dat God zodanig onder de indruk was geraakt van hun groepje dat hij daarom van de vloedgolf had afgezien en de wereld had gespaard.</a:t>
            </a:r>
            <a:endParaRPr lang="de-DE" altLang="de-DE" sz="1200" dirty="0">
              <a:solidFill>
                <a:srgbClr val="333333"/>
              </a:solidFill>
              <a:latin typeface="Calibri Light"/>
            </a:endParaRPr>
          </a:p>
        </p:txBody>
      </p:sp>
      <p:pic>
        <p:nvPicPr>
          <p:cNvPr id="8" name="Picture 7"/>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852859" y="5069915"/>
            <a:ext cx="1342316" cy="17880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Footer Placeholder 4"/>
          <p:cNvSpPr>
            <a:spLocks noGrp="1"/>
          </p:cNvSpPr>
          <p:nvPr>
            <p:ph type="ftr" sz="quarter" idx="11"/>
          </p:nvPr>
        </p:nvSpPr>
        <p:spPr/>
        <p:txBody>
          <a:bodyPr/>
          <a:lstStyle/>
          <a:p>
            <a:pPr>
              <a:defRPr/>
            </a:pPr>
            <a:r>
              <a:rPr lang="nl-NL"/>
              <a:t>Metacognitieve Training 3 – Veranderen van overtuiging</a:t>
            </a:r>
            <a:endParaRPr lang="de-DE"/>
          </a:p>
        </p:txBody>
      </p:sp>
      <p:sp>
        <p:nvSpPr>
          <p:cNvPr id="6" name="Slide Number Placeholder 5"/>
          <p:cNvSpPr>
            <a:spLocks noGrp="1"/>
          </p:cNvSpPr>
          <p:nvPr>
            <p:ph type="sldNum" sz="quarter" idx="12"/>
          </p:nvPr>
        </p:nvSpPr>
        <p:spPr/>
        <p:txBody>
          <a:bodyPr/>
          <a:lstStyle/>
          <a:p>
            <a:fld id="{84DD04C1-E658-4CB9-929A-B18C8E4A805B}" type="slidenum">
              <a:rPr lang="de-DE" altLang="de-DE" smtClean="0"/>
              <a:pPr/>
              <a:t>6</a:t>
            </a:fld>
            <a:endParaRPr lang="de-DE" altLang="de-DE"/>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ustomShape 2"/>
          <p:cNvSpPr/>
          <p:nvPr/>
        </p:nvSpPr>
        <p:spPr>
          <a:xfrm>
            <a:off x="408955" y="6206898"/>
            <a:ext cx="11376000" cy="245966"/>
          </a:xfrm>
          <a:custGeom>
            <a:avLst/>
            <a:gdLst/>
            <a:ahLst/>
            <a:cxnLst/>
            <a:rect l="l" t="t" r="r" b="b"/>
            <a:pathLst>
              <a:path w="21600" h="21600">
                <a:moveTo>
                  <a:pt x="0" y="0"/>
                </a:moveTo>
                <a:lnTo>
                  <a:pt x="21600" y="0"/>
                </a:lnTo>
                <a:lnTo>
                  <a:pt x="21600" y="21600"/>
                </a:lnTo>
                <a:lnTo>
                  <a:pt x="0" y="21600"/>
                </a:lnTo>
                <a:lnTo>
                  <a:pt x="0" y="0"/>
                </a:lnTo>
                <a:close/>
              </a:path>
            </a:pathLst>
          </a:custGeom>
          <a:noFill/>
          <a:ln>
            <a:noFill/>
          </a:ln>
        </p:spPr>
        <p:style>
          <a:lnRef idx="0">
            <a:scrgbClr r="0" g="0" b="0"/>
          </a:lnRef>
          <a:fillRef idx="0">
            <a:scrgbClr r="0" g="0" b="0"/>
          </a:fillRef>
          <a:effectRef idx="0">
            <a:scrgbClr r="0" g="0" b="0"/>
          </a:effectRef>
          <a:fontRef idx="minor"/>
        </p:style>
        <p:txBody>
          <a:bodyPr lIns="90000" tIns="46800" rIns="90000" bIns="46800">
            <a:spAutoFit/>
          </a:bodyPr>
          <a:lstStyle/>
          <a:p>
            <a:pPr>
              <a:lnSpc>
                <a:spcPct val="80000"/>
              </a:lnSpc>
              <a:spcBef>
                <a:spcPts val="298"/>
              </a:spcBef>
            </a:pPr>
            <a:r>
              <a:rPr lang="de-DE" sz="1200" b="0" strike="noStrike" spc="-1" dirty="0">
                <a:solidFill>
                  <a:srgbClr val="000000"/>
                </a:solidFill>
              </a:rPr>
              <a:t>* Bron: Festinger et al., (1956) </a:t>
            </a:r>
            <a:r>
              <a:rPr lang="de-DE" sz="1200" b="0" i="1" strike="noStrike" spc="-1" dirty="0">
                <a:solidFill>
                  <a:srgbClr val="000000"/>
                </a:solidFill>
              </a:rPr>
              <a:t>When Prophecy Fails</a:t>
            </a:r>
            <a:endParaRPr lang="en-US" sz="1200" b="1" strike="noStrike" spc="-1" dirty="0">
              <a:solidFill>
                <a:srgbClr val="000000"/>
              </a:solidFill>
            </a:endParaRP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Als voorspellingen niet uitkomen</a:t>
            </a:r>
          </a:p>
        </p:txBody>
      </p:sp>
      <p:sp>
        <p:nvSpPr>
          <p:cNvPr id="8194" name="Rectangle 3"/>
          <p:cNvSpPr>
            <a:spLocks noGrp="1" noChangeArrowheads="1"/>
          </p:cNvSpPr>
          <p:nvPr>
            <p:ph idx="1"/>
          </p:nvPr>
        </p:nvSpPr>
        <p:spPr/>
        <p:txBody>
          <a:bodyPr/>
          <a:lstStyle/>
          <a:p>
            <a:pPr eaLnBrk="1" hangingPunct="1"/>
            <a:r>
              <a:rPr lang="nl-NL" altLang="de-DE" sz="2000" dirty="0">
                <a:solidFill>
                  <a:srgbClr val="333333"/>
                </a:solidFill>
                <a:latin typeface="Calibri Light"/>
              </a:rPr>
              <a:t>Toen duidelijk werd dat de voorspelling niet uitkwam was Keech aanvankelijk verbijsterd en huilde zij.</a:t>
            </a:r>
          </a:p>
          <a:p>
            <a:pPr eaLnBrk="1" hangingPunct="1"/>
            <a:r>
              <a:rPr lang="nl-NL" altLang="de-DE" sz="2000" dirty="0">
                <a:solidFill>
                  <a:srgbClr val="333333"/>
                </a:solidFill>
                <a:latin typeface="Calibri Light"/>
              </a:rPr>
              <a:t>De volgende ochtend verkondigde zij dat God zodanig onder de indruk was geraakt van hun groepje dat hij daarom van de vloedgolf had afgezien en de wereld had gespaard.</a:t>
            </a:r>
          </a:p>
          <a:p>
            <a:pPr algn="ctr" eaLnBrk="1" hangingPunct="1"/>
            <a:r>
              <a:rPr lang="nl-NL" altLang="de-DE" sz="2000" dirty="0">
                <a:solidFill>
                  <a:srgbClr val="004992"/>
                </a:solidFill>
                <a:latin typeface="Calibri Light"/>
              </a:rPr>
              <a:t>Deze verklaring is een voorbeeld van hoe sommige mensen omgaan met voorspellingen die niet uitkomen:</a:t>
            </a:r>
          </a:p>
          <a:p>
            <a:pPr algn="ctr" eaLnBrk="1" hangingPunct="1"/>
            <a:r>
              <a:rPr lang="nl-NL" altLang="nl-NL" sz="2000">
                <a:solidFill>
                  <a:srgbClr val="004992"/>
                </a:solidFill>
                <a:latin typeface="Calibri Light"/>
              </a:rPr>
              <a:t>“</a:t>
            </a:r>
            <a:r>
              <a:rPr lang="nl-NL" altLang="de-DE" sz="2000">
                <a:solidFill>
                  <a:srgbClr val="004992"/>
                </a:solidFill>
                <a:latin typeface="Calibri Light"/>
              </a:rPr>
              <a:t>Als </a:t>
            </a:r>
            <a:r>
              <a:rPr lang="nl-NL" altLang="de-DE" sz="2000" dirty="0">
                <a:solidFill>
                  <a:srgbClr val="004992"/>
                </a:solidFill>
                <a:latin typeface="Calibri Light"/>
              </a:rPr>
              <a:t>het niet kan zoals het moet, dan moet het maar zoals het </a:t>
            </a:r>
            <a:r>
              <a:rPr lang="nl-NL" altLang="de-DE" sz="2000">
                <a:solidFill>
                  <a:srgbClr val="004992"/>
                </a:solidFill>
                <a:latin typeface="Calibri Light"/>
              </a:rPr>
              <a:t>kan!</a:t>
            </a:r>
            <a:r>
              <a:rPr lang="nl-NL" altLang="nl-NL" sz="2000">
                <a:solidFill>
                  <a:srgbClr val="004992"/>
                </a:solidFill>
                <a:latin typeface="Calibri Light"/>
              </a:rPr>
              <a:t>”</a:t>
            </a:r>
            <a:endParaRPr lang="de-DE" altLang="de-DE" sz="2000" dirty="0">
              <a:solidFill>
                <a:srgbClr val="004992"/>
              </a:solidFill>
              <a:latin typeface="Calibri Light"/>
            </a:endParaRPr>
          </a:p>
        </p:txBody>
      </p:sp>
      <p:pic>
        <p:nvPicPr>
          <p:cNvPr id="8" name="Picture 7"/>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852859" y="5069915"/>
            <a:ext cx="1342316" cy="17880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Footer Placeholder 4"/>
          <p:cNvSpPr>
            <a:spLocks noGrp="1"/>
          </p:cNvSpPr>
          <p:nvPr>
            <p:ph type="ftr" sz="quarter" idx="11"/>
          </p:nvPr>
        </p:nvSpPr>
        <p:spPr/>
        <p:txBody>
          <a:bodyPr/>
          <a:lstStyle/>
          <a:p>
            <a:pPr>
              <a:defRPr/>
            </a:pPr>
            <a:r>
              <a:rPr lang="nl-NL"/>
              <a:t>Metacognitieve Training 3 – Veranderen van overtuiging</a:t>
            </a:r>
            <a:endParaRPr lang="de-DE"/>
          </a:p>
        </p:txBody>
      </p:sp>
      <p:sp>
        <p:nvSpPr>
          <p:cNvPr id="6" name="Slide Number Placeholder 5"/>
          <p:cNvSpPr>
            <a:spLocks noGrp="1"/>
          </p:cNvSpPr>
          <p:nvPr>
            <p:ph type="sldNum" sz="quarter" idx="12"/>
          </p:nvPr>
        </p:nvSpPr>
        <p:spPr/>
        <p:txBody>
          <a:bodyPr/>
          <a:lstStyle/>
          <a:p>
            <a:fld id="{84DD04C1-E658-4CB9-929A-B18C8E4A805B}" type="slidenum">
              <a:rPr lang="de-DE" altLang="de-DE" smtClean="0"/>
              <a:pPr/>
              <a:t>7</a:t>
            </a:fld>
            <a:endParaRPr lang="de-DE" altLang="de-DE"/>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nl-NL" sz="3600">
                <a:latin typeface="Calibri Light"/>
              </a:rPr>
              <a:t>Onvoldoende bijstellen van overtuigingen (struisvogelpolitiek, oogkleppen) - voorbeelden</a:t>
            </a:r>
            <a:endParaRPr lang="en-US" sz="3600">
              <a:latin typeface="Calibri Light"/>
            </a:endParaRPr>
          </a:p>
        </p:txBody>
      </p:sp>
      <p:graphicFrame>
        <p:nvGraphicFramePr>
          <p:cNvPr id="7" name="Group 22"/>
          <p:cNvGraphicFramePr>
            <a:graphicFrameLocks noGrp="1"/>
          </p:cNvGraphicFramePr>
          <p:nvPr>
            <p:extLst>
              <p:ext uri="{D42A27DB-BD31-4B8C-83A1-F6EECF244321}">
                <p14:modId xmlns:p14="http://schemas.microsoft.com/office/powerpoint/2010/main" val="1796429255"/>
              </p:ext>
            </p:extLst>
          </p:nvPr>
        </p:nvGraphicFramePr>
        <p:xfrm>
          <a:off x="408955" y="2203704"/>
          <a:ext cx="11376001" cy="4206240"/>
        </p:xfrm>
        <a:graphic>
          <a:graphicData uri="http://schemas.openxmlformats.org/drawingml/2006/table">
            <a:tbl>
              <a:tblPr>
                <a:tableStyleId>{21E4AEA4-8DFA-4A89-87EB-49C32662AFE0}</a:tableStyleId>
              </a:tblPr>
              <a:tblGrid>
                <a:gridCol w="2450976">
                  <a:extLst>
                    <a:ext uri="{9D8B030D-6E8A-4147-A177-3AD203B41FA5}">
                      <a16:colId xmlns:a16="http://schemas.microsoft.com/office/drawing/2014/main" val="20000"/>
                    </a:ext>
                  </a:extLst>
                </a:gridCol>
                <a:gridCol w="8925025">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800" b="0" i="0" u="none" strike="noStrike" cap="none" normalizeH="0" baseline="0" dirty="0">
                          <a:ln>
                            <a:noFill/>
                          </a:ln>
                          <a:solidFill>
                            <a:srgbClr val="000000"/>
                          </a:solidFill>
                          <a:effectLst/>
                          <a:latin typeface="Calibri Light"/>
                          <a:ea typeface="ＭＳ Ｐゴシック" pitchFamily="34" charset="-128"/>
                        </a:rPr>
                        <a:t>Domein</a:t>
                      </a: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800" b="0" i="0" u="none" strike="noStrike" cap="none" normalizeH="0" baseline="0">
                          <a:ln>
                            <a:noFill/>
                          </a:ln>
                          <a:solidFill>
                            <a:srgbClr val="000000"/>
                          </a:solidFill>
                          <a:effectLst/>
                          <a:latin typeface="Calibri Light"/>
                          <a:ea typeface="ＭＳ Ｐゴシック" pitchFamily="34" charset="-128"/>
                        </a:rPr>
                        <a:t>Voorbeelden</a:t>
                      </a:r>
                      <a:endParaRPr kumimoji="0" lang="de-DE" sz="1800" b="0" i="0" u="none" strike="noStrike" cap="none" normalizeH="0" baseline="0" dirty="0">
                        <a:ln>
                          <a:noFill/>
                        </a:ln>
                        <a:solidFill>
                          <a:srgbClr val="000000"/>
                        </a:solidFill>
                        <a:effectLst/>
                        <a:latin typeface="Calibri Light"/>
                        <a:ea typeface="ＭＳ Ｐゴシック" pitchFamily="34" charset="-128"/>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280160">
                <a:tc>
                  <a:txBody>
                    <a:bodyPr/>
                    <a:lstStyle/>
                    <a:p>
                      <a:pPr marL="0" marR="0" lvl="0" indent="0" algn="l" defTabSz="914400" rtl="0" eaLnBrk="1" fontAlgn="base" latinLnBrk="0" hangingPunct="1">
                        <a:lnSpc>
                          <a:spcPct val="100000"/>
                        </a:lnSpc>
                        <a:spcBef>
                          <a:spcPts val="0"/>
                        </a:spcBef>
                        <a:spcAft>
                          <a:spcPts val="0"/>
                        </a:spcAft>
                        <a:buClr>
                          <a:srgbClr val="006699"/>
                        </a:buClr>
                        <a:buSzTx/>
                        <a:buFontTx/>
                        <a:buNone/>
                        <a:tabLst/>
                      </a:pPr>
                      <a:r>
                        <a:rPr kumimoji="0" lang="de-DE" sz="1800" b="0" i="0" u="none" strike="noStrike" cap="none" normalizeH="0" baseline="0" dirty="0">
                          <a:ln>
                            <a:noFill/>
                          </a:ln>
                          <a:solidFill>
                            <a:srgbClr val="004992"/>
                          </a:solidFill>
                          <a:effectLst/>
                          <a:latin typeface="Calibri Light"/>
                          <a:ea typeface="ＭＳ Ｐゴシック" pitchFamily="34" charset="-128"/>
                        </a:rPr>
                        <a:t>aardrijkskunde</a:t>
                      </a: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ts val="0"/>
                        </a:spcAft>
                        <a:buClr>
                          <a:srgbClr val="333333"/>
                        </a:buClr>
                        <a:buSzTx/>
                        <a:buFont typeface="WingDings"/>
                        <a:buNone/>
                        <a:tabLst/>
                      </a:pPr>
                      <a:r>
                        <a:rPr kumimoji="0" lang="de-DE" sz="1800" b="0" i="0" u="none" strike="noStrike" cap="none" normalizeH="0" baseline="0" dirty="0">
                          <a:ln>
                            <a:noFill/>
                          </a:ln>
                          <a:solidFill>
                            <a:srgbClr val="004992"/>
                          </a:solidFill>
                          <a:effectLst/>
                          <a:latin typeface="Calibri Light"/>
                          <a:ea typeface="MS Mincho" pitchFamily="49" charset="-128"/>
                          <a:cs typeface="Times New Roman" pitchFamily="18" charset="0"/>
                        </a:rPr>
                        <a:t>???</a:t>
                      </a: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188720">
                <a:tc>
                  <a:txBody>
                    <a:bodyPr/>
                    <a:lstStyle/>
                    <a:p>
                      <a:pPr marL="0" marR="0" lvl="0" indent="0" algn="l" defTabSz="914400" rtl="0" eaLnBrk="1" fontAlgn="base" latinLnBrk="0" hangingPunct="1">
                        <a:lnSpc>
                          <a:spcPct val="100000"/>
                        </a:lnSpc>
                        <a:spcBef>
                          <a:spcPts val="0"/>
                        </a:spcBef>
                        <a:spcAft>
                          <a:spcPts val="0"/>
                        </a:spcAft>
                        <a:buClr>
                          <a:srgbClr val="006699"/>
                        </a:buClr>
                        <a:buSzTx/>
                        <a:buFontTx/>
                        <a:buNone/>
                        <a:tabLst/>
                      </a:pPr>
                      <a:r>
                        <a:rPr kumimoji="0" lang="de-DE" sz="1800" b="0" i="0" u="none" strike="noStrike" cap="none" normalizeH="0" baseline="0">
                          <a:ln>
                            <a:noFill/>
                          </a:ln>
                          <a:solidFill>
                            <a:srgbClr val="333333"/>
                          </a:solidFill>
                          <a:effectLst/>
                          <a:latin typeface="Calibri Light"/>
                          <a:ea typeface="ＭＳ Ｐゴシック" pitchFamily="34" charset="-128"/>
                        </a:rPr>
                        <a:t>maatschappij</a:t>
                      </a:r>
                      <a:endParaRPr kumimoji="0" lang="de-DE" sz="18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ts val="0"/>
                        </a:spcAft>
                        <a:buClr>
                          <a:srgbClr val="333333"/>
                        </a:buClr>
                        <a:buSzTx/>
                        <a:buFont typeface="WingDings"/>
                        <a:buNone/>
                        <a:tabLst/>
                      </a:pPr>
                      <a:endParaRPr kumimoji="0" lang="de-DE" sz="18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1280160">
                <a:tc>
                  <a:txBody>
                    <a:bodyPr/>
                    <a:lstStyle/>
                    <a:p>
                      <a:pPr marL="0" marR="0" lvl="0" indent="0" algn="l" defTabSz="914400" rtl="0" eaLnBrk="1" fontAlgn="base" latinLnBrk="0" hangingPunct="1">
                        <a:lnSpc>
                          <a:spcPct val="100000"/>
                        </a:lnSpc>
                        <a:spcBef>
                          <a:spcPts val="0"/>
                        </a:spcBef>
                        <a:spcAft>
                          <a:spcPts val="0"/>
                        </a:spcAft>
                        <a:buClr>
                          <a:srgbClr val="006699"/>
                        </a:buClr>
                        <a:buSzTx/>
                        <a:buFontTx/>
                        <a:buNone/>
                        <a:tabLst/>
                      </a:pPr>
                      <a:r>
                        <a:rPr kumimoji="0" lang="de-DE" sz="1800" b="0" i="0" u="none" strike="noStrike" cap="none" normalizeH="0" baseline="0">
                          <a:ln>
                            <a:noFill/>
                          </a:ln>
                          <a:solidFill>
                            <a:srgbClr val="333333"/>
                          </a:solidFill>
                          <a:effectLst/>
                          <a:latin typeface="Calibri Light"/>
                          <a:ea typeface="ＭＳ Ｐゴシック" pitchFamily="34" charset="-128"/>
                        </a:rPr>
                        <a:t>rampen</a:t>
                      </a:r>
                      <a:endParaRPr kumimoji="0" lang="de-DE" sz="18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0"/>
                        </a:spcBef>
                        <a:spcAft>
                          <a:spcPts val="0"/>
                        </a:spcAft>
                        <a:buClr>
                          <a:srgbClr val="006699"/>
                        </a:buClr>
                        <a:buSzTx/>
                        <a:buFontTx/>
                        <a:buNone/>
                        <a:tabLst/>
                      </a:pPr>
                      <a:endParaRPr kumimoji="0" lang="de-DE" sz="18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sp>
        <p:nvSpPr>
          <p:cNvPr id="5" name="Footer Placeholder 4"/>
          <p:cNvSpPr>
            <a:spLocks noGrp="1"/>
          </p:cNvSpPr>
          <p:nvPr>
            <p:ph type="ftr" sz="quarter" idx="11"/>
          </p:nvPr>
        </p:nvSpPr>
        <p:spPr/>
        <p:txBody>
          <a:bodyPr/>
          <a:lstStyle/>
          <a:p>
            <a:pPr>
              <a:defRPr/>
            </a:pPr>
            <a:r>
              <a:rPr lang="nl-NL"/>
              <a:t>Metacognitieve Training 3 – Veranderen van overtuiging</a:t>
            </a:r>
            <a:endParaRPr lang="de-DE"/>
          </a:p>
        </p:txBody>
      </p:sp>
      <p:sp>
        <p:nvSpPr>
          <p:cNvPr id="6" name="Slide Number Placeholder 5"/>
          <p:cNvSpPr>
            <a:spLocks noGrp="1"/>
          </p:cNvSpPr>
          <p:nvPr>
            <p:ph type="sldNum" sz="quarter" idx="12"/>
          </p:nvPr>
        </p:nvSpPr>
        <p:spPr/>
        <p:txBody>
          <a:bodyPr/>
          <a:lstStyle/>
          <a:p>
            <a:fld id="{84DD04C1-E658-4CB9-929A-B18C8E4A805B}" type="slidenum">
              <a:rPr lang="de-DE" altLang="de-DE" smtClean="0"/>
              <a:pPr/>
              <a:t>8</a:t>
            </a:fld>
            <a:endParaRPr lang="de-DE" altLang="de-DE"/>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nl-NL" sz="3600">
                <a:latin typeface="Calibri Light"/>
              </a:rPr>
              <a:t>Onvoldoende bijstellen van overtuigingen (struisvogelpolitiek, oogkleppen) - voorbeelden</a:t>
            </a:r>
            <a:endParaRPr lang="en-US" sz="3600">
              <a:latin typeface="Calibri Light"/>
            </a:endParaRPr>
          </a:p>
        </p:txBody>
      </p:sp>
      <p:graphicFrame>
        <p:nvGraphicFramePr>
          <p:cNvPr id="7" name="Group 22"/>
          <p:cNvGraphicFramePr>
            <a:graphicFrameLocks noGrp="1"/>
          </p:cNvGraphicFramePr>
          <p:nvPr>
            <p:extLst>
              <p:ext uri="{D42A27DB-BD31-4B8C-83A1-F6EECF244321}">
                <p14:modId xmlns:p14="http://schemas.microsoft.com/office/powerpoint/2010/main" val="2677327580"/>
              </p:ext>
            </p:extLst>
          </p:nvPr>
        </p:nvGraphicFramePr>
        <p:xfrm>
          <a:off x="408955" y="2203704"/>
          <a:ext cx="11376001" cy="4206240"/>
        </p:xfrm>
        <a:graphic>
          <a:graphicData uri="http://schemas.openxmlformats.org/drawingml/2006/table">
            <a:tbl>
              <a:tblPr>
                <a:tableStyleId>{21E4AEA4-8DFA-4A89-87EB-49C32662AFE0}</a:tableStyleId>
              </a:tblPr>
              <a:tblGrid>
                <a:gridCol w="2450976">
                  <a:extLst>
                    <a:ext uri="{9D8B030D-6E8A-4147-A177-3AD203B41FA5}">
                      <a16:colId xmlns:a16="http://schemas.microsoft.com/office/drawing/2014/main" val="20000"/>
                    </a:ext>
                  </a:extLst>
                </a:gridCol>
                <a:gridCol w="8925025">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800" b="0" i="0" u="none" strike="noStrike" cap="none" normalizeH="0" baseline="0" dirty="0">
                          <a:ln>
                            <a:noFill/>
                          </a:ln>
                          <a:solidFill>
                            <a:srgbClr val="000000"/>
                          </a:solidFill>
                          <a:effectLst/>
                          <a:latin typeface="Calibri Light"/>
                          <a:ea typeface="ＭＳ Ｐゴシック" pitchFamily="34" charset="-128"/>
                        </a:rPr>
                        <a:t>Domein</a:t>
                      </a: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800" b="0" i="0" u="none" strike="noStrike" cap="none" normalizeH="0" baseline="0">
                          <a:ln>
                            <a:noFill/>
                          </a:ln>
                          <a:solidFill>
                            <a:srgbClr val="000000"/>
                          </a:solidFill>
                          <a:effectLst/>
                          <a:latin typeface="Calibri Light"/>
                          <a:ea typeface="ＭＳ Ｐゴシック" pitchFamily="34" charset="-128"/>
                        </a:rPr>
                        <a:t>Voorbeelden</a:t>
                      </a:r>
                      <a:endParaRPr kumimoji="0" lang="de-DE" sz="1800" b="0" i="0" u="none" strike="noStrike" cap="none" normalizeH="0" baseline="0" dirty="0">
                        <a:ln>
                          <a:noFill/>
                        </a:ln>
                        <a:solidFill>
                          <a:srgbClr val="000000"/>
                        </a:solidFill>
                        <a:effectLst/>
                        <a:latin typeface="Calibri Light"/>
                        <a:ea typeface="ＭＳ Ｐゴシック" pitchFamily="34" charset="-128"/>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280160">
                <a:tc>
                  <a:txBody>
                    <a:bodyPr/>
                    <a:lstStyle/>
                    <a:p>
                      <a:pPr marL="0" marR="0" lvl="0" indent="0" algn="l" defTabSz="914400" rtl="0" eaLnBrk="1" fontAlgn="base" latinLnBrk="0" hangingPunct="1">
                        <a:lnSpc>
                          <a:spcPct val="100000"/>
                        </a:lnSpc>
                        <a:spcBef>
                          <a:spcPts val="0"/>
                        </a:spcBef>
                        <a:spcAft>
                          <a:spcPts val="0"/>
                        </a:spcAft>
                        <a:buClr>
                          <a:srgbClr val="006699"/>
                        </a:buClr>
                        <a:buSzTx/>
                        <a:buFontTx/>
                        <a:buNone/>
                        <a:tabLst/>
                      </a:pPr>
                      <a:r>
                        <a:rPr kumimoji="0" lang="de-DE" sz="1800" b="0" i="0" u="none" strike="noStrike" cap="none" normalizeH="0" baseline="0" dirty="0">
                          <a:ln>
                            <a:noFill/>
                          </a:ln>
                          <a:solidFill>
                            <a:srgbClr val="004992"/>
                          </a:solidFill>
                          <a:effectLst/>
                          <a:latin typeface="Calibri Light"/>
                          <a:ea typeface="ＭＳ Ｐゴシック" pitchFamily="34" charset="-128"/>
                        </a:rPr>
                        <a:t>aardrijkskunde</a:t>
                      </a: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285750" marR="0" lvl="0" indent="-28575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nl-NL" altLang="ja-JP" sz="1800" b="0" i="0" u="none" strike="noStrike" cap="none" normalizeH="0" baseline="0" dirty="0">
                          <a:ln>
                            <a:noFill/>
                          </a:ln>
                          <a:solidFill>
                            <a:srgbClr val="333333"/>
                          </a:solidFill>
                          <a:effectLst/>
                          <a:latin typeface="Calibri Light"/>
                          <a:ea typeface="MS Mincho" pitchFamily="49" charset="-128"/>
                          <a:cs typeface="Times New Roman" pitchFamily="18" charset="0"/>
                        </a:rPr>
                        <a:t>De aarde is plat! Deze opvatting werd zelfs al in de Middeleeuwen door de meeste wetenschappers van de hand gewezen. De Flat Earth Society hield echter tot in de 20e eeuw vast aan dit foutieve idee en negeerde vanuit het luchtruim gemaakte foto's van de (bolvormige) aarde.</a:t>
                      </a:r>
                      <a:endParaRPr kumimoji="0" lang="de-DE" sz="1800" b="0" i="0" u="none" strike="noStrike" cap="none" normalizeH="0" baseline="0" dirty="0">
                        <a:ln>
                          <a:noFill/>
                        </a:ln>
                        <a:solidFill>
                          <a:srgbClr val="333333"/>
                        </a:solidFill>
                        <a:effectLst/>
                        <a:latin typeface="Calibri Light"/>
                        <a:ea typeface="MS Mincho" pitchFamily="49" charset="-128"/>
                        <a:cs typeface="Times New Roman" pitchFamily="18" charset="0"/>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188720">
                <a:tc>
                  <a:txBody>
                    <a:bodyPr/>
                    <a:lstStyle/>
                    <a:p>
                      <a:pPr marL="0" marR="0" lvl="0" indent="0" algn="l" defTabSz="914400" rtl="0" eaLnBrk="1" fontAlgn="base" latinLnBrk="0" hangingPunct="1">
                        <a:lnSpc>
                          <a:spcPct val="100000"/>
                        </a:lnSpc>
                        <a:spcBef>
                          <a:spcPts val="0"/>
                        </a:spcBef>
                        <a:spcAft>
                          <a:spcPts val="0"/>
                        </a:spcAft>
                        <a:buClr>
                          <a:srgbClr val="006699"/>
                        </a:buClr>
                        <a:buSzTx/>
                        <a:buFontTx/>
                        <a:buNone/>
                        <a:tabLst/>
                      </a:pPr>
                      <a:r>
                        <a:rPr kumimoji="0" lang="de-DE" sz="1800" b="0" i="0" u="none" strike="noStrike" cap="none" normalizeH="0" baseline="0">
                          <a:ln>
                            <a:noFill/>
                          </a:ln>
                          <a:solidFill>
                            <a:srgbClr val="333333"/>
                          </a:solidFill>
                          <a:effectLst/>
                          <a:latin typeface="Calibri Light"/>
                          <a:ea typeface="ＭＳ Ｐゴシック" pitchFamily="34" charset="-128"/>
                        </a:rPr>
                        <a:t>maatschappij</a:t>
                      </a:r>
                      <a:endParaRPr kumimoji="0" lang="de-DE" sz="18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ts val="0"/>
                        </a:spcAft>
                        <a:buClr>
                          <a:srgbClr val="333333"/>
                        </a:buClr>
                        <a:buSzTx/>
                        <a:buFont typeface="WingDings"/>
                        <a:buNone/>
                        <a:tabLst/>
                      </a:pPr>
                      <a:endParaRPr kumimoji="0" lang="de-DE" sz="18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1280160">
                <a:tc>
                  <a:txBody>
                    <a:bodyPr/>
                    <a:lstStyle/>
                    <a:p>
                      <a:pPr marL="0" marR="0" lvl="0" indent="0" algn="l" defTabSz="914400" rtl="0" eaLnBrk="1" fontAlgn="base" latinLnBrk="0" hangingPunct="1">
                        <a:lnSpc>
                          <a:spcPct val="100000"/>
                        </a:lnSpc>
                        <a:spcBef>
                          <a:spcPts val="0"/>
                        </a:spcBef>
                        <a:spcAft>
                          <a:spcPts val="0"/>
                        </a:spcAft>
                        <a:buClr>
                          <a:srgbClr val="006699"/>
                        </a:buClr>
                        <a:buSzTx/>
                        <a:buFontTx/>
                        <a:buNone/>
                        <a:tabLst/>
                      </a:pPr>
                      <a:r>
                        <a:rPr kumimoji="0" lang="de-DE" sz="1800" b="0" i="0" u="none" strike="noStrike" cap="none" normalizeH="0" baseline="0">
                          <a:ln>
                            <a:noFill/>
                          </a:ln>
                          <a:solidFill>
                            <a:srgbClr val="333333"/>
                          </a:solidFill>
                          <a:effectLst/>
                          <a:latin typeface="Calibri Light"/>
                          <a:ea typeface="ＭＳ Ｐゴシック" pitchFamily="34" charset="-128"/>
                        </a:rPr>
                        <a:t>rampen</a:t>
                      </a:r>
                      <a:endParaRPr kumimoji="0" lang="de-DE" sz="18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0"/>
                        </a:spcBef>
                        <a:spcAft>
                          <a:spcPts val="0"/>
                        </a:spcAft>
                        <a:buClr>
                          <a:srgbClr val="006699"/>
                        </a:buClr>
                        <a:buSzTx/>
                        <a:buFontTx/>
                        <a:buNone/>
                        <a:tabLst/>
                      </a:pPr>
                      <a:endParaRPr kumimoji="0" lang="de-DE" sz="18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sp>
        <p:nvSpPr>
          <p:cNvPr id="5" name="Footer Placeholder 4"/>
          <p:cNvSpPr>
            <a:spLocks noGrp="1"/>
          </p:cNvSpPr>
          <p:nvPr>
            <p:ph type="ftr" sz="quarter" idx="11"/>
          </p:nvPr>
        </p:nvSpPr>
        <p:spPr/>
        <p:txBody>
          <a:bodyPr/>
          <a:lstStyle/>
          <a:p>
            <a:pPr>
              <a:defRPr/>
            </a:pPr>
            <a:r>
              <a:rPr lang="nl-NL"/>
              <a:t>Metacognitieve Training 3 – Veranderen van overtuiging</a:t>
            </a:r>
            <a:endParaRPr lang="de-DE"/>
          </a:p>
        </p:txBody>
      </p:sp>
      <p:sp>
        <p:nvSpPr>
          <p:cNvPr id="6" name="Slide Number Placeholder 5"/>
          <p:cNvSpPr>
            <a:spLocks noGrp="1"/>
          </p:cNvSpPr>
          <p:nvPr>
            <p:ph type="sldNum" sz="quarter" idx="12"/>
          </p:nvPr>
        </p:nvSpPr>
        <p:spPr/>
        <p:txBody>
          <a:bodyPr/>
          <a:lstStyle/>
          <a:p>
            <a:fld id="{84DD04C1-E658-4CB9-929A-B18C8E4A805B}" type="slidenum">
              <a:rPr lang="de-DE" altLang="de-DE" smtClean="0"/>
              <a:pPr/>
              <a:t>9</a:t>
            </a:fld>
            <a:endParaRPr lang="de-DE" altLang="de-DE"/>
          </a:p>
        </p:txBody>
      </p:sp>
    </p:spTree>
    <p:extLst>
      <p:ext uri="{BB962C8B-B14F-4D97-AF65-F5344CB8AC3E}">
        <p14:creationId xmlns:p14="http://schemas.microsoft.com/office/powerpoint/2010/main" val="272138077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nl-NL" sz="3600">
                <a:latin typeface="Calibri Light"/>
              </a:rPr>
              <a:t>Onvoldoende bijstellen van overtuigingen (struisvogelpolitiek, oogkleppen) - voorbeelden</a:t>
            </a:r>
            <a:endParaRPr lang="en-US" sz="3600">
              <a:latin typeface="Calibri Light"/>
            </a:endParaRPr>
          </a:p>
        </p:txBody>
      </p:sp>
      <p:graphicFrame>
        <p:nvGraphicFramePr>
          <p:cNvPr id="7" name="Group 22"/>
          <p:cNvGraphicFramePr>
            <a:graphicFrameLocks noGrp="1"/>
          </p:cNvGraphicFramePr>
          <p:nvPr>
            <p:extLst>
              <p:ext uri="{D42A27DB-BD31-4B8C-83A1-F6EECF244321}">
                <p14:modId xmlns:p14="http://schemas.microsoft.com/office/powerpoint/2010/main" val="3816157509"/>
              </p:ext>
            </p:extLst>
          </p:nvPr>
        </p:nvGraphicFramePr>
        <p:xfrm>
          <a:off x="408955" y="2203704"/>
          <a:ext cx="11376001" cy="4206240"/>
        </p:xfrm>
        <a:graphic>
          <a:graphicData uri="http://schemas.openxmlformats.org/drawingml/2006/table">
            <a:tbl>
              <a:tblPr>
                <a:tableStyleId>{21E4AEA4-8DFA-4A89-87EB-49C32662AFE0}</a:tableStyleId>
              </a:tblPr>
              <a:tblGrid>
                <a:gridCol w="2450976">
                  <a:extLst>
                    <a:ext uri="{9D8B030D-6E8A-4147-A177-3AD203B41FA5}">
                      <a16:colId xmlns:a16="http://schemas.microsoft.com/office/drawing/2014/main" val="20000"/>
                    </a:ext>
                  </a:extLst>
                </a:gridCol>
                <a:gridCol w="8925025">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800" b="0" i="0" u="none" strike="noStrike" cap="none" normalizeH="0" baseline="0" dirty="0">
                          <a:ln>
                            <a:noFill/>
                          </a:ln>
                          <a:solidFill>
                            <a:srgbClr val="000000"/>
                          </a:solidFill>
                          <a:effectLst/>
                          <a:latin typeface="Calibri Light"/>
                          <a:ea typeface="ＭＳ Ｐゴシック" pitchFamily="34" charset="-128"/>
                        </a:rPr>
                        <a:t>Domein</a:t>
                      </a: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800" b="0" i="0" u="none" strike="noStrike" cap="none" normalizeH="0" baseline="0">
                          <a:ln>
                            <a:noFill/>
                          </a:ln>
                          <a:solidFill>
                            <a:srgbClr val="000000"/>
                          </a:solidFill>
                          <a:effectLst/>
                          <a:latin typeface="Calibri Light"/>
                          <a:ea typeface="ＭＳ Ｐゴシック" pitchFamily="34" charset="-128"/>
                        </a:rPr>
                        <a:t>Voorbeelden</a:t>
                      </a:r>
                      <a:endParaRPr kumimoji="0" lang="de-DE" sz="1800" b="0" i="0" u="none" strike="noStrike" cap="none" normalizeH="0" baseline="0" dirty="0">
                        <a:ln>
                          <a:noFill/>
                        </a:ln>
                        <a:solidFill>
                          <a:srgbClr val="000000"/>
                        </a:solidFill>
                        <a:effectLst/>
                        <a:latin typeface="Calibri Light"/>
                        <a:ea typeface="ＭＳ Ｐゴシック" pitchFamily="34" charset="-128"/>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280160">
                <a:tc>
                  <a:txBody>
                    <a:bodyPr/>
                    <a:lstStyle/>
                    <a:p>
                      <a:pPr marL="0" marR="0" lvl="0" indent="0" algn="l" defTabSz="914400" rtl="0" eaLnBrk="1" fontAlgn="base" latinLnBrk="0" hangingPunct="1">
                        <a:lnSpc>
                          <a:spcPct val="100000"/>
                        </a:lnSpc>
                        <a:spcBef>
                          <a:spcPts val="0"/>
                        </a:spcBef>
                        <a:spcAft>
                          <a:spcPts val="0"/>
                        </a:spcAft>
                        <a:buClr>
                          <a:srgbClr val="006699"/>
                        </a:buClr>
                        <a:buSzTx/>
                        <a:buFontTx/>
                        <a:buNone/>
                        <a:tabLst/>
                      </a:pPr>
                      <a:r>
                        <a:rPr kumimoji="0" lang="de-DE" sz="1800" b="0" i="0" u="none" strike="noStrike" cap="none" normalizeH="0" baseline="0">
                          <a:ln>
                            <a:noFill/>
                          </a:ln>
                          <a:solidFill>
                            <a:srgbClr val="333333"/>
                          </a:solidFill>
                          <a:effectLst/>
                          <a:latin typeface="Calibri Light"/>
                          <a:ea typeface="ＭＳ Ｐゴシック" pitchFamily="34" charset="-128"/>
                        </a:rPr>
                        <a:t>aardrijkskunde</a:t>
                      </a:r>
                      <a:endParaRPr kumimoji="0" lang="de-DE" sz="18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285750" marR="0" lvl="0" indent="-28575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nl-NL" altLang="ja-JP" sz="1800" b="0" i="0" u="none" strike="noStrike" cap="none" normalizeH="0" baseline="0" dirty="0">
                          <a:ln>
                            <a:noFill/>
                          </a:ln>
                          <a:solidFill>
                            <a:srgbClr val="333333"/>
                          </a:solidFill>
                          <a:effectLst/>
                          <a:latin typeface="Calibri Light"/>
                          <a:ea typeface="MS Mincho" pitchFamily="49" charset="-128"/>
                          <a:cs typeface="Times New Roman" pitchFamily="18" charset="0"/>
                        </a:rPr>
                        <a:t>De aarde is plat! Deze opvatting werd zelfs al in de Middeleeuwen door de meeste wetenschappers van de hand gewezen. De Flat Earth Society hield echter tot in de 20e eeuw vast aan dit foutieve idee en negeerde vanuit het luchtruim gemaakte foto's van de (bolvormige) aarde.</a:t>
                      </a:r>
                      <a:endParaRPr kumimoji="0" lang="de-DE" sz="1800" b="0" i="0" u="none" strike="noStrike" cap="none" normalizeH="0" baseline="0" dirty="0">
                        <a:ln>
                          <a:noFill/>
                        </a:ln>
                        <a:solidFill>
                          <a:srgbClr val="333333"/>
                        </a:solidFill>
                        <a:effectLst/>
                        <a:latin typeface="Calibri Light"/>
                        <a:ea typeface="MS Mincho" pitchFamily="49" charset="-128"/>
                        <a:cs typeface="Times New Roman" pitchFamily="18" charset="0"/>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188720">
                <a:tc>
                  <a:txBody>
                    <a:bodyPr/>
                    <a:lstStyle/>
                    <a:p>
                      <a:pPr marL="0" marR="0" lvl="0" indent="0" algn="l" defTabSz="914400" rtl="0" eaLnBrk="1" fontAlgn="base" latinLnBrk="0" hangingPunct="1">
                        <a:lnSpc>
                          <a:spcPct val="100000"/>
                        </a:lnSpc>
                        <a:spcBef>
                          <a:spcPts val="0"/>
                        </a:spcBef>
                        <a:spcAft>
                          <a:spcPts val="0"/>
                        </a:spcAft>
                        <a:buClr>
                          <a:srgbClr val="006699"/>
                        </a:buClr>
                        <a:buSzTx/>
                        <a:buFontTx/>
                        <a:buNone/>
                        <a:tabLst/>
                      </a:pPr>
                      <a:r>
                        <a:rPr kumimoji="0" lang="de-DE" sz="1800" b="0" i="0" u="none" strike="noStrike" cap="none" normalizeH="0" baseline="0" dirty="0">
                          <a:ln>
                            <a:noFill/>
                          </a:ln>
                          <a:solidFill>
                            <a:srgbClr val="004992"/>
                          </a:solidFill>
                          <a:effectLst/>
                          <a:latin typeface="Calibri Light"/>
                          <a:ea typeface="ＭＳ Ｐゴシック" pitchFamily="34" charset="-128"/>
                        </a:rPr>
                        <a:t>maatschappij</a:t>
                      </a: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ts val="0"/>
                        </a:spcAft>
                        <a:buClr>
                          <a:srgbClr val="333333"/>
                        </a:buClr>
                        <a:buSzTx/>
                        <a:buFont typeface="WingDings"/>
                        <a:buNone/>
                        <a:tabLst/>
                      </a:pPr>
                      <a:r>
                        <a:rPr kumimoji="0" lang="de-DE" sz="1800" b="0" i="0" u="none" strike="noStrike" cap="none" normalizeH="0" baseline="0" dirty="0">
                          <a:ln>
                            <a:noFill/>
                          </a:ln>
                          <a:solidFill>
                            <a:srgbClr val="004992"/>
                          </a:solidFill>
                          <a:effectLst/>
                          <a:latin typeface="Calibri Light"/>
                          <a:ea typeface="ＭＳ Ｐゴシック" pitchFamily="34" charset="-128"/>
                        </a:rPr>
                        <a:t>???</a:t>
                      </a: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1280160">
                <a:tc>
                  <a:txBody>
                    <a:bodyPr/>
                    <a:lstStyle/>
                    <a:p>
                      <a:pPr marL="0" marR="0" lvl="0" indent="0" algn="l" defTabSz="914400" rtl="0" eaLnBrk="1" fontAlgn="base" latinLnBrk="0" hangingPunct="1">
                        <a:lnSpc>
                          <a:spcPct val="100000"/>
                        </a:lnSpc>
                        <a:spcBef>
                          <a:spcPts val="0"/>
                        </a:spcBef>
                        <a:spcAft>
                          <a:spcPts val="0"/>
                        </a:spcAft>
                        <a:buClr>
                          <a:srgbClr val="006699"/>
                        </a:buClr>
                        <a:buSzTx/>
                        <a:buFontTx/>
                        <a:buNone/>
                        <a:tabLst/>
                      </a:pPr>
                      <a:r>
                        <a:rPr kumimoji="0" lang="de-DE" sz="1800" b="0" i="0" u="none" strike="noStrike" cap="none" normalizeH="0" baseline="0">
                          <a:ln>
                            <a:noFill/>
                          </a:ln>
                          <a:solidFill>
                            <a:srgbClr val="333333"/>
                          </a:solidFill>
                          <a:effectLst/>
                          <a:latin typeface="Calibri Light"/>
                          <a:ea typeface="ＭＳ Ｐゴシック" pitchFamily="34" charset="-128"/>
                        </a:rPr>
                        <a:t>rampen</a:t>
                      </a:r>
                      <a:endParaRPr kumimoji="0" lang="de-DE" sz="18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0"/>
                        </a:spcBef>
                        <a:spcAft>
                          <a:spcPts val="0"/>
                        </a:spcAft>
                        <a:buClr>
                          <a:srgbClr val="006699"/>
                        </a:buClr>
                        <a:buSzTx/>
                        <a:buFontTx/>
                        <a:buNone/>
                        <a:tabLst/>
                      </a:pPr>
                      <a:endParaRPr kumimoji="0" lang="de-DE" sz="18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sp>
        <p:nvSpPr>
          <p:cNvPr id="5" name="Footer Placeholder 4"/>
          <p:cNvSpPr>
            <a:spLocks noGrp="1"/>
          </p:cNvSpPr>
          <p:nvPr>
            <p:ph type="ftr" sz="quarter" idx="11"/>
          </p:nvPr>
        </p:nvSpPr>
        <p:spPr/>
        <p:txBody>
          <a:bodyPr/>
          <a:lstStyle/>
          <a:p>
            <a:pPr>
              <a:defRPr/>
            </a:pPr>
            <a:r>
              <a:rPr lang="nl-NL"/>
              <a:t>Metacognitieve Training 3 – Veranderen van overtuiging</a:t>
            </a:r>
            <a:endParaRPr lang="de-DE"/>
          </a:p>
        </p:txBody>
      </p:sp>
      <p:sp>
        <p:nvSpPr>
          <p:cNvPr id="6" name="Slide Number Placeholder 5"/>
          <p:cNvSpPr>
            <a:spLocks noGrp="1"/>
          </p:cNvSpPr>
          <p:nvPr>
            <p:ph type="sldNum" sz="quarter" idx="12"/>
          </p:nvPr>
        </p:nvSpPr>
        <p:spPr/>
        <p:txBody>
          <a:bodyPr/>
          <a:lstStyle/>
          <a:p>
            <a:fld id="{84DD04C1-E658-4CB9-929A-B18C8E4A805B}" type="slidenum">
              <a:rPr lang="de-DE" altLang="de-DE" smtClean="0"/>
              <a:pPr/>
              <a:t>10</a:t>
            </a:fld>
            <a:endParaRPr lang="de-DE" altLang="de-DE"/>
          </a:p>
        </p:txBody>
      </p:sp>
    </p:spTree>
    <p:extLst>
      <p:ext uri="{BB962C8B-B14F-4D97-AF65-F5344CB8AC3E}">
        <p14:creationId xmlns:p14="http://schemas.microsoft.com/office/powerpoint/2010/main" val="330328387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nl-NL" sz="3600">
                <a:latin typeface="Calibri Light"/>
              </a:rPr>
              <a:t>Onvoldoende bijstellen van overtuigingen (struisvogelpolitiek, oogkleppen) - voorbeelden</a:t>
            </a:r>
            <a:endParaRPr lang="en-US" sz="3600">
              <a:latin typeface="Calibri Light"/>
            </a:endParaRPr>
          </a:p>
        </p:txBody>
      </p:sp>
      <p:graphicFrame>
        <p:nvGraphicFramePr>
          <p:cNvPr id="7" name="Group 22"/>
          <p:cNvGraphicFramePr>
            <a:graphicFrameLocks noGrp="1"/>
          </p:cNvGraphicFramePr>
          <p:nvPr>
            <p:extLst>
              <p:ext uri="{D42A27DB-BD31-4B8C-83A1-F6EECF244321}">
                <p14:modId xmlns:p14="http://schemas.microsoft.com/office/powerpoint/2010/main" val="2641977075"/>
              </p:ext>
            </p:extLst>
          </p:nvPr>
        </p:nvGraphicFramePr>
        <p:xfrm>
          <a:off x="408955" y="2203704"/>
          <a:ext cx="11376001" cy="4206240"/>
        </p:xfrm>
        <a:graphic>
          <a:graphicData uri="http://schemas.openxmlformats.org/drawingml/2006/table">
            <a:tbl>
              <a:tblPr>
                <a:tableStyleId>{21E4AEA4-8DFA-4A89-87EB-49C32662AFE0}</a:tableStyleId>
              </a:tblPr>
              <a:tblGrid>
                <a:gridCol w="2450976">
                  <a:extLst>
                    <a:ext uri="{9D8B030D-6E8A-4147-A177-3AD203B41FA5}">
                      <a16:colId xmlns:a16="http://schemas.microsoft.com/office/drawing/2014/main" val="20000"/>
                    </a:ext>
                  </a:extLst>
                </a:gridCol>
                <a:gridCol w="8925025">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800" b="0" i="0" u="none" strike="noStrike" cap="none" normalizeH="0" baseline="0" dirty="0">
                          <a:ln>
                            <a:noFill/>
                          </a:ln>
                          <a:solidFill>
                            <a:srgbClr val="000000"/>
                          </a:solidFill>
                          <a:effectLst/>
                          <a:latin typeface="Calibri Light"/>
                          <a:ea typeface="ＭＳ Ｐゴシック" pitchFamily="34" charset="-128"/>
                        </a:rPr>
                        <a:t>Domein</a:t>
                      </a: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800" b="0" i="0" u="none" strike="noStrike" cap="none" normalizeH="0" baseline="0">
                          <a:ln>
                            <a:noFill/>
                          </a:ln>
                          <a:solidFill>
                            <a:srgbClr val="000000"/>
                          </a:solidFill>
                          <a:effectLst/>
                          <a:latin typeface="Calibri Light"/>
                          <a:ea typeface="ＭＳ Ｐゴシック" pitchFamily="34" charset="-128"/>
                        </a:rPr>
                        <a:t>Voorbeelden</a:t>
                      </a:r>
                      <a:endParaRPr kumimoji="0" lang="de-DE" sz="1800" b="0" i="0" u="none" strike="noStrike" cap="none" normalizeH="0" baseline="0" dirty="0">
                        <a:ln>
                          <a:noFill/>
                        </a:ln>
                        <a:solidFill>
                          <a:srgbClr val="000000"/>
                        </a:solidFill>
                        <a:effectLst/>
                        <a:latin typeface="Calibri Light"/>
                        <a:ea typeface="ＭＳ Ｐゴシック" pitchFamily="34" charset="-128"/>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280160">
                <a:tc>
                  <a:txBody>
                    <a:bodyPr/>
                    <a:lstStyle/>
                    <a:p>
                      <a:pPr marL="0" marR="0" lvl="0" indent="0" algn="l" defTabSz="914400" rtl="0" eaLnBrk="1" fontAlgn="base" latinLnBrk="0" hangingPunct="1">
                        <a:lnSpc>
                          <a:spcPct val="100000"/>
                        </a:lnSpc>
                        <a:spcBef>
                          <a:spcPts val="0"/>
                        </a:spcBef>
                        <a:spcAft>
                          <a:spcPts val="0"/>
                        </a:spcAft>
                        <a:buClr>
                          <a:srgbClr val="006699"/>
                        </a:buClr>
                        <a:buSzTx/>
                        <a:buFontTx/>
                        <a:buNone/>
                        <a:tabLst/>
                      </a:pPr>
                      <a:r>
                        <a:rPr kumimoji="0" lang="de-DE" sz="1800" b="0" i="0" u="none" strike="noStrike" cap="none" normalizeH="0" baseline="0">
                          <a:ln>
                            <a:noFill/>
                          </a:ln>
                          <a:solidFill>
                            <a:srgbClr val="333333"/>
                          </a:solidFill>
                          <a:effectLst/>
                          <a:latin typeface="Calibri Light"/>
                          <a:ea typeface="ＭＳ Ｐゴシック" pitchFamily="34" charset="-128"/>
                        </a:rPr>
                        <a:t>aardrijkskunde</a:t>
                      </a:r>
                      <a:endParaRPr kumimoji="0" lang="de-DE" sz="18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285750" marR="0" lvl="0" indent="-28575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nl-NL" altLang="ja-JP" sz="1800" b="0" i="0" u="none" strike="noStrike" cap="none" normalizeH="0" baseline="0" dirty="0">
                          <a:ln>
                            <a:noFill/>
                          </a:ln>
                          <a:solidFill>
                            <a:srgbClr val="333333"/>
                          </a:solidFill>
                          <a:effectLst/>
                          <a:latin typeface="Calibri Light"/>
                          <a:ea typeface="MS Mincho" pitchFamily="49" charset="-128"/>
                          <a:cs typeface="Times New Roman" pitchFamily="18" charset="0"/>
                        </a:rPr>
                        <a:t>De aarde is plat! Deze opvatting werd zelfs al in de Middeleeuwen door de meeste wetenschappers van de hand gewezen. De Flat Earth Society hield echter tot in de 20e eeuw vast aan dit foutieve idee en negeerde vanuit het luchtruim gemaakte foto's van de (bolvormige) aarde.</a:t>
                      </a:r>
                      <a:endParaRPr kumimoji="0" lang="de-DE" sz="1800" b="0" i="0" u="none" strike="noStrike" cap="none" normalizeH="0" baseline="0" dirty="0">
                        <a:ln>
                          <a:noFill/>
                        </a:ln>
                        <a:solidFill>
                          <a:srgbClr val="333333"/>
                        </a:solidFill>
                        <a:effectLst/>
                        <a:latin typeface="Calibri Light"/>
                        <a:ea typeface="MS Mincho" pitchFamily="49" charset="-128"/>
                        <a:cs typeface="Times New Roman" pitchFamily="18" charset="0"/>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188720">
                <a:tc>
                  <a:txBody>
                    <a:bodyPr/>
                    <a:lstStyle/>
                    <a:p>
                      <a:pPr marL="0" marR="0" lvl="0" indent="0" algn="l" defTabSz="914400" rtl="0" eaLnBrk="1" fontAlgn="base" latinLnBrk="0" hangingPunct="1">
                        <a:lnSpc>
                          <a:spcPct val="100000"/>
                        </a:lnSpc>
                        <a:spcBef>
                          <a:spcPts val="0"/>
                        </a:spcBef>
                        <a:spcAft>
                          <a:spcPts val="0"/>
                        </a:spcAft>
                        <a:buClr>
                          <a:srgbClr val="006699"/>
                        </a:buClr>
                        <a:buSzTx/>
                        <a:buFontTx/>
                        <a:buNone/>
                        <a:tabLst/>
                      </a:pPr>
                      <a:r>
                        <a:rPr kumimoji="0" lang="de-DE" sz="1800" b="0" i="0" u="none" strike="noStrike" cap="none" normalizeH="0" baseline="0" dirty="0">
                          <a:ln>
                            <a:noFill/>
                          </a:ln>
                          <a:solidFill>
                            <a:srgbClr val="004992"/>
                          </a:solidFill>
                          <a:effectLst/>
                          <a:latin typeface="Calibri Light"/>
                          <a:ea typeface="ＭＳ Ｐゴシック" pitchFamily="34" charset="-128"/>
                        </a:rPr>
                        <a:t>maatschappij</a:t>
                      </a: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285750" marR="0" lvl="0" indent="-28575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nl-NL" sz="1800" b="0" i="0" u="none" strike="noStrike" cap="none" normalizeH="0" baseline="0" dirty="0">
                          <a:ln>
                            <a:noFill/>
                          </a:ln>
                          <a:solidFill>
                            <a:srgbClr val="333333"/>
                          </a:solidFill>
                          <a:effectLst/>
                          <a:latin typeface="Calibri Light"/>
                          <a:ea typeface="ＭＳ Ｐゴシック" pitchFamily="34" charset="-128"/>
                        </a:rPr>
                        <a:t>De verheerlijking van een regime, ondanks het bewijs van slechtheid, bruutheid en mislukking (bv. fascisme, Stalinisme).</a:t>
                      </a:r>
                      <a:endParaRPr kumimoji="0" lang="de-DE" sz="18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1280160">
                <a:tc>
                  <a:txBody>
                    <a:bodyPr/>
                    <a:lstStyle/>
                    <a:p>
                      <a:pPr marL="0" marR="0" lvl="0" indent="0" algn="l" defTabSz="914400" rtl="0" eaLnBrk="1" fontAlgn="base" latinLnBrk="0" hangingPunct="1">
                        <a:lnSpc>
                          <a:spcPct val="100000"/>
                        </a:lnSpc>
                        <a:spcBef>
                          <a:spcPts val="0"/>
                        </a:spcBef>
                        <a:spcAft>
                          <a:spcPts val="0"/>
                        </a:spcAft>
                        <a:buClr>
                          <a:srgbClr val="006699"/>
                        </a:buClr>
                        <a:buSzTx/>
                        <a:buFontTx/>
                        <a:buNone/>
                        <a:tabLst/>
                      </a:pPr>
                      <a:r>
                        <a:rPr kumimoji="0" lang="de-DE" sz="1800" b="0" i="0" u="none" strike="noStrike" cap="none" normalizeH="0" baseline="0">
                          <a:ln>
                            <a:noFill/>
                          </a:ln>
                          <a:solidFill>
                            <a:srgbClr val="333333"/>
                          </a:solidFill>
                          <a:effectLst/>
                          <a:latin typeface="Calibri Light"/>
                          <a:ea typeface="ＭＳ Ｐゴシック" pitchFamily="34" charset="-128"/>
                        </a:rPr>
                        <a:t>rampen</a:t>
                      </a:r>
                      <a:endParaRPr kumimoji="0" lang="de-DE" sz="18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0"/>
                        </a:spcBef>
                        <a:spcAft>
                          <a:spcPts val="0"/>
                        </a:spcAft>
                        <a:buClr>
                          <a:srgbClr val="006699"/>
                        </a:buClr>
                        <a:buSzTx/>
                        <a:buFontTx/>
                        <a:buNone/>
                        <a:tabLst/>
                      </a:pPr>
                      <a:endParaRPr kumimoji="0" lang="de-DE" sz="18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sp>
        <p:nvSpPr>
          <p:cNvPr id="5" name="Footer Placeholder 4"/>
          <p:cNvSpPr>
            <a:spLocks noGrp="1"/>
          </p:cNvSpPr>
          <p:nvPr>
            <p:ph type="ftr" sz="quarter" idx="11"/>
          </p:nvPr>
        </p:nvSpPr>
        <p:spPr/>
        <p:txBody>
          <a:bodyPr/>
          <a:lstStyle/>
          <a:p>
            <a:pPr>
              <a:defRPr/>
            </a:pPr>
            <a:r>
              <a:rPr lang="nl-NL"/>
              <a:t>Metacognitieve Training 3 – Veranderen van overtuiging</a:t>
            </a:r>
            <a:endParaRPr lang="de-DE"/>
          </a:p>
        </p:txBody>
      </p:sp>
      <p:sp>
        <p:nvSpPr>
          <p:cNvPr id="6" name="Slide Number Placeholder 5"/>
          <p:cNvSpPr>
            <a:spLocks noGrp="1"/>
          </p:cNvSpPr>
          <p:nvPr>
            <p:ph type="sldNum" sz="quarter" idx="12"/>
          </p:nvPr>
        </p:nvSpPr>
        <p:spPr/>
        <p:txBody>
          <a:bodyPr/>
          <a:lstStyle/>
          <a:p>
            <a:fld id="{84DD04C1-E658-4CB9-929A-B18C8E4A805B}" type="slidenum">
              <a:rPr lang="de-DE" altLang="de-DE" smtClean="0"/>
              <a:pPr/>
              <a:t>11</a:t>
            </a:fld>
            <a:endParaRPr lang="de-DE" altLang="de-DE"/>
          </a:p>
        </p:txBody>
      </p:sp>
    </p:spTree>
    <p:extLst>
      <p:ext uri="{BB962C8B-B14F-4D97-AF65-F5344CB8AC3E}">
        <p14:creationId xmlns:p14="http://schemas.microsoft.com/office/powerpoint/2010/main" val="300053702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nl-NL" sz="3600">
                <a:latin typeface="Calibri Light"/>
              </a:rPr>
              <a:t>Onvoldoende bijstellen van overtuigingen (struisvogelpolitiek, oogkleppen) - voorbeelden</a:t>
            </a:r>
            <a:endParaRPr lang="en-US" sz="3600">
              <a:latin typeface="Calibri Light"/>
            </a:endParaRPr>
          </a:p>
        </p:txBody>
      </p:sp>
      <p:graphicFrame>
        <p:nvGraphicFramePr>
          <p:cNvPr id="7" name="Group 22"/>
          <p:cNvGraphicFramePr>
            <a:graphicFrameLocks noGrp="1"/>
          </p:cNvGraphicFramePr>
          <p:nvPr>
            <p:extLst>
              <p:ext uri="{D42A27DB-BD31-4B8C-83A1-F6EECF244321}">
                <p14:modId xmlns:p14="http://schemas.microsoft.com/office/powerpoint/2010/main" val="879476396"/>
              </p:ext>
            </p:extLst>
          </p:nvPr>
        </p:nvGraphicFramePr>
        <p:xfrm>
          <a:off x="408955" y="2203704"/>
          <a:ext cx="11376001" cy="4206240"/>
        </p:xfrm>
        <a:graphic>
          <a:graphicData uri="http://schemas.openxmlformats.org/drawingml/2006/table">
            <a:tbl>
              <a:tblPr>
                <a:tableStyleId>{21E4AEA4-8DFA-4A89-87EB-49C32662AFE0}</a:tableStyleId>
              </a:tblPr>
              <a:tblGrid>
                <a:gridCol w="2450976">
                  <a:extLst>
                    <a:ext uri="{9D8B030D-6E8A-4147-A177-3AD203B41FA5}">
                      <a16:colId xmlns:a16="http://schemas.microsoft.com/office/drawing/2014/main" val="20000"/>
                    </a:ext>
                  </a:extLst>
                </a:gridCol>
                <a:gridCol w="8925025">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800" b="0" i="0" u="none" strike="noStrike" cap="none" normalizeH="0" baseline="0" dirty="0">
                          <a:ln>
                            <a:noFill/>
                          </a:ln>
                          <a:solidFill>
                            <a:srgbClr val="000000"/>
                          </a:solidFill>
                          <a:effectLst/>
                          <a:latin typeface="Calibri Light"/>
                          <a:ea typeface="ＭＳ Ｐゴシック" pitchFamily="34" charset="-128"/>
                        </a:rPr>
                        <a:t>Domein</a:t>
                      </a: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800" b="0" i="0" u="none" strike="noStrike" cap="none" normalizeH="0" baseline="0">
                          <a:ln>
                            <a:noFill/>
                          </a:ln>
                          <a:solidFill>
                            <a:srgbClr val="000000"/>
                          </a:solidFill>
                          <a:effectLst/>
                          <a:latin typeface="Calibri Light"/>
                          <a:ea typeface="ＭＳ Ｐゴシック" pitchFamily="34" charset="-128"/>
                        </a:rPr>
                        <a:t>Voorbeelden</a:t>
                      </a:r>
                      <a:endParaRPr kumimoji="0" lang="de-DE" sz="1800" b="0" i="0" u="none" strike="noStrike" cap="none" normalizeH="0" baseline="0" dirty="0">
                        <a:ln>
                          <a:noFill/>
                        </a:ln>
                        <a:solidFill>
                          <a:srgbClr val="000000"/>
                        </a:solidFill>
                        <a:effectLst/>
                        <a:latin typeface="Calibri Light"/>
                        <a:ea typeface="ＭＳ Ｐゴシック" pitchFamily="34" charset="-128"/>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280160">
                <a:tc>
                  <a:txBody>
                    <a:bodyPr/>
                    <a:lstStyle/>
                    <a:p>
                      <a:pPr marL="0" marR="0" lvl="0" indent="0" algn="l" defTabSz="914400" rtl="0" eaLnBrk="1" fontAlgn="base" latinLnBrk="0" hangingPunct="1">
                        <a:lnSpc>
                          <a:spcPct val="100000"/>
                        </a:lnSpc>
                        <a:spcBef>
                          <a:spcPts val="0"/>
                        </a:spcBef>
                        <a:spcAft>
                          <a:spcPts val="0"/>
                        </a:spcAft>
                        <a:buClr>
                          <a:srgbClr val="006699"/>
                        </a:buClr>
                        <a:buSzTx/>
                        <a:buFontTx/>
                        <a:buNone/>
                        <a:tabLst/>
                      </a:pPr>
                      <a:r>
                        <a:rPr kumimoji="0" lang="de-DE" sz="1800" b="0" i="0" u="none" strike="noStrike" cap="none" normalizeH="0" baseline="0">
                          <a:ln>
                            <a:noFill/>
                          </a:ln>
                          <a:solidFill>
                            <a:srgbClr val="333333"/>
                          </a:solidFill>
                          <a:effectLst/>
                          <a:latin typeface="Calibri Light"/>
                          <a:ea typeface="ＭＳ Ｐゴシック" pitchFamily="34" charset="-128"/>
                        </a:rPr>
                        <a:t>aardrijkskunde</a:t>
                      </a:r>
                      <a:endParaRPr kumimoji="0" lang="de-DE" sz="18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285750" marR="0" lvl="0" indent="-28575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nl-NL" altLang="ja-JP" sz="1800" b="0" i="0" u="none" strike="noStrike" cap="none" normalizeH="0" baseline="0" dirty="0">
                          <a:ln>
                            <a:noFill/>
                          </a:ln>
                          <a:solidFill>
                            <a:srgbClr val="333333"/>
                          </a:solidFill>
                          <a:effectLst/>
                          <a:latin typeface="Calibri Light"/>
                          <a:ea typeface="MS Mincho" pitchFamily="49" charset="-128"/>
                          <a:cs typeface="Times New Roman" pitchFamily="18" charset="0"/>
                        </a:rPr>
                        <a:t>De aarde is plat! Deze opvatting werd zelfs al in de Middeleeuwen door de meeste wetenschappers van de hand gewezen. De Flat Earth Society hield echter tot in de 20e eeuw vast aan dit foutieve idee en negeerde vanuit het luchtruim gemaakte foto's van de (bolvormige) aarde.</a:t>
                      </a:r>
                      <a:endParaRPr kumimoji="0" lang="de-DE" sz="1800" b="0" i="0" u="none" strike="noStrike" cap="none" normalizeH="0" baseline="0" dirty="0">
                        <a:ln>
                          <a:noFill/>
                        </a:ln>
                        <a:solidFill>
                          <a:srgbClr val="333333"/>
                        </a:solidFill>
                        <a:effectLst/>
                        <a:latin typeface="Calibri Light"/>
                        <a:ea typeface="MS Mincho" pitchFamily="49" charset="-128"/>
                        <a:cs typeface="Times New Roman" pitchFamily="18" charset="0"/>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188720">
                <a:tc>
                  <a:txBody>
                    <a:bodyPr/>
                    <a:lstStyle/>
                    <a:p>
                      <a:pPr marL="0" marR="0" lvl="0" indent="0" algn="l" defTabSz="914400" rtl="0" eaLnBrk="1" fontAlgn="base" latinLnBrk="0" hangingPunct="1">
                        <a:lnSpc>
                          <a:spcPct val="100000"/>
                        </a:lnSpc>
                        <a:spcBef>
                          <a:spcPts val="0"/>
                        </a:spcBef>
                        <a:spcAft>
                          <a:spcPts val="0"/>
                        </a:spcAft>
                        <a:buClr>
                          <a:srgbClr val="006699"/>
                        </a:buClr>
                        <a:buSzTx/>
                        <a:buFontTx/>
                        <a:buNone/>
                        <a:tabLst/>
                      </a:pPr>
                      <a:r>
                        <a:rPr kumimoji="0" lang="de-DE" sz="1800" b="0" i="0" u="none" strike="noStrike" cap="none" normalizeH="0" baseline="0">
                          <a:ln>
                            <a:noFill/>
                          </a:ln>
                          <a:solidFill>
                            <a:srgbClr val="333333"/>
                          </a:solidFill>
                          <a:effectLst/>
                          <a:latin typeface="Calibri Light"/>
                          <a:ea typeface="ＭＳ Ｐゴシック" pitchFamily="34" charset="-128"/>
                        </a:rPr>
                        <a:t>maatschappij</a:t>
                      </a:r>
                      <a:endParaRPr kumimoji="0" lang="de-DE" sz="18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285750" marR="0" lvl="0" indent="-28575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nl-NL" sz="1800" b="0" i="0" u="none" strike="noStrike" cap="none" normalizeH="0" baseline="0" dirty="0">
                          <a:ln>
                            <a:noFill/>
                          </a:ln>
                          <a:solidFill>
                            <a:srgbClr val="333333"/>
                          </a:solidFill>
                          <a:effectLst/>
                          <a:latin typeface="Calibri Light"/>
                          <a:ea typeface="ＭＳ Ｐゴシック" pitchFamily="34" charset="-128"/>
                        </a:rPr>
                        <a:t>De verheerlijking van een regime, ondanks het bewijs van slechtheid, bruutheid en mislukking (bv. fascisme, Stalinisme).</a:t>
                      </a:r>
                      <a:endParaRPr kumimoji="0" lang="de-DE" sz="18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1280160">
                <a:tc>
                  <a:txBody>
                    <a:bodyPr/>
                    <a:lstStyle/>
                    <a:p>
                      <a:pPr marL="0" marR="0" lvl="0" indent="0" algn="l" defTabSz="914400" rtl="0" eaLnBrk="1" fontAlgn="base" latinLnBrk="0" hangingPunct="1">
                        <a:lnSpc>
                          <a:spcPct val="100000"/>
                        </a:lnSpc>
                        <a:spcBef>
                          <a:spcPts val="0"/>
                        </a:spcBef>
                        <a:spcAft>
                          <a:spcPts val="0"/>
                        </a:spcAft>
                        <a:buClr>
                          <a:srgbClr val="006699"/>
                        </a:buClr>
                        <a:buSzTx/>
                        <a:buFontTx/>
                        <a:buNone/>
                        <a:tabLst/>
                      </a:pPr>
                      <a:r>
                        <a:rPr kumimoji="0" lang="de-DE" sz="1800" b="0" i="0" u="none" strike="noStrike" cap="none" normalizeH="0" baseline="0" dirty="0">
                          <a:ln>
                            <a:noFill/>
                          </a:ln>
                          <a:solidFill>
                            <a:srgbClr val="004992"/>
                          </a:solidFill>
                          <a:effectLst/>
                          <a:latin typeface="Calibri Light"/>
                          <a:ea typeface="ＭＳ Ｐゴシック" pitchFamily="34" charset="-128"/>
                        </a:rPr>
                        <a:t>rampen</a:t>
                      </a: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0"/>
                        </a:spcBef>
                        <a:spcAft>
                          <a:spcPts val="0"/>
                        </a:spcAft>
                        <a:buClr>
                          <a:srgbClr val="006699"/>
                        </a:buClr>
                        <a:buSzTx/>
                        <a:buFontTx/>
                        <a:buNone/>
                        <a:tabLst/>
                      </a:pPr>
                      <a:r>
                        <a:rPr kumimoji="0" lang="nl-NL" sz="1800" b="0" i="0" u="none" strike="noStrike" cap="none" normalizeH="0" baseline="0" dirty="0">
                          <a:ln>
                            <a:noFill/>
                          </a:ln>
                          <a:solidFill>
                            <a:srgbClr val="004992"/>
                          </a:solidFill>
                          <a:effectLst/>
                          <a:latin typeface="Calibri Light"/>
                          <a:ea typeface="ＭＳ Ｐゴシック" pitchFamily="34" charset="-128"/>
                        </a:rPr>
                        <a:t>???</a:t>
                      </a:r>
                      <a:endParaRPr kumimoji="0" lang="de-DE" sz="1800" b="0" i="0" u="none" strike="noStrike" cap="none" normalizeH="0" baseline="0" dirty="0">
                        <a:ln>
                          <a:noFill/>
                        </a:ln>
                        <a:solidFill>
                          <a:srgbClr val="004992"/>
                        </a:solidFill>
                        <a:effectLst/>
                        <a:latin typeface="Calibri Light"/>
                        <a:ea typeface="ＭＳ Ｐゴシック" pitchFamily="34" charset="-128"/>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sp>
        <p:nvSpPr>
          <p:cNvPr id="5" name="Footer Placeholder 4"/>
          <p:cNvSpPr>
            <a:spLocks noGrp="1"/>
          </p:cNvSpPr>
          <p:nvPr>
            <p:ph type="ftr" sz="quarter" idx="11"/>
          </p:nvPr>
        </p:nvSpPr>
        <p:spPr/>
        <p:txBody>
          <a:bodyPr/>
          <a:lstStyle/>
          <a:p>
            <a:pPr>
              <a:defRPr/>
            </a:pPr>
            <a:r>
              <a:rPr lang="nl-NL"/>
              <a:t>Metacognitieve Training 3 – Veranderen van overtuiging</a:t>
            </a:r>
            <a:endParaRPr lang="de-DE"/>
          </a:p>
        </p:txBody>
      </p:sp>
      <p:sp>
        <p:nvSpPr>
          <p:cNvPr id="6" name="Slide Number Placeholder 5"/>
          <p:cNvSpPr>
            <a:spLocks noGrp="1"/>
          </p:cNvSpPr>
          <p:nvPr>
            <p:ph type="sldNum" sz="quarter" idx="12"/>
          </p:nvPr>
        </p:nvSpPr>
        <p:spPr/>
        <p:txBody>
          <a:bodyPr/>
          <a:lstStyle/>
          <a:p>
            <a:fld id="{84DD04C1-E658-4CB9-929A-B18C8E4A805B}" type="slidenum">
              <a:rPr lang="de-DE" altLang="de-DE" smtClean="0"/>
              <a:pPr/>
              <a:t>12</a:t>
            </a:fld>
            <a:endParaRPr lang="de-DE" altLang="de-DE"/>
          </a:p>
        </p:txBody>
      </p:sp>
    </p:spTree>
    <p:extLst>
      <p:ext uri="{BB962C8B-B14F-4D97-AF65-F5344CB8AC3E}">
        <p14:creationId xmlns:p14="http://schemas.microsoft.com/office/powerpoint/2010/main" val="366256315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nl-NL" sz="3600">
                <a:latin typeface="Calibri Light"/>
              </a:rPr>
              <a:t>Onvoldoende bijstellen van overtuigingen (struisvogelpolitiek, oogkleppen) - voorbeelden</a:t>
            </a:r>
            <a:endParaRPr lang="en-US" sz="3600">
              <a:latin typeface="Calibri Light"/>
            </a:endParaRPr>
          </a:p>
        </p:txBody>
      </p:sp>
      <p:graphicFrame>
        <p:nvGraphicFramePr>
          <p:cNvPr id="7" name="Group 22"/>
          <p:cNvGraphicFramePr>
            <a:graphicFrameLocks noGrp="1"/>
          </p:cNvGraphicFramePr>
          <p:nvPr>
            <p:extLst>
              <p:ext uri="{D42A27DB-BD31-4B8C-83A1-F6EECF244321}">
                <p14:modId xmlns:p14="http://schemas.microsoft.com/office/powerpoint/2010/main" val="2658708367"/>
              </p:ext>
            </p:extLst>
          </p:nvPr>
        </p:nvGraphicFramePr>
        <p:xfrm>
          <a:off x="408955" y="2203704"/>
          <a:ext cx="11376001" cy="4206240"/>
        </p:xfrm>
        <a:graphic>
          <a:graphicData uri="http://schemas.openxmlformats.org/drawingml/2006/table">
            <a:tbl>
              <a:tblPr>
                <a:tableStyleId>{21E4AEA4-8DFA-4A89-87EB-49C32662AFE0}</a:tableStyleId>
              </a:tblPr>
              <a:tblGrid>
                <a:gridCol w="2450976">
                  <a:extLst>
                    <a:ext uri="{9D8B030D-6E8A-4147-A177-3AD203B41FA5}">
                      <a16:colId xmlns:a16="http://schemas.microsoft.com/office/drawing/2014/main" val="20000"/>
                    </a:ext>
                  </a:extLst>
                </a:gridCol>
                <a:gridCol w="8925025">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800" b="0" i="0" u="none" strike="noStrike" cap="none" normalizeH="0" baseline="0" dirty="0">
                          <a:ln>
                            <a:noFill/>
                          </a:ln>
                          <a:solidFill>
                            <a:srgbClr val="000000"/>
                          </a:solidFill>
                          <a:effectLst/>
                          <a:latin typeface="Calibri Light"/>
                          <a:ea typeface="ＭＳ Ｐゴシック" pitchFamily="34" charset="-128"/>
                        </a:rPr>
                        <a:t>Domein</a:t>
                      </a: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800" b="0" i="0" u="none" strike="noStrike" cap="none" normalizeH="0" baseline="0">
                          <a:ln>
                            <a:noFill/>
                          </a:ln>
                          <a:solidFill>
                            <a:srgbClr val="000000"/>
                          </a:solidFill>
                          <a:effectLst/>
                          <a:latin typeface="Calibri Light"/>
                          <a:ea typeface="ＭＳ Ｐゴシック" pitchFamily="34" charset="-128"/>
                        </a:rPr>
                        <a:t>Voorbeelden</a:t>
                      </a:r>
                      <a:endParaRPr kumimoji="0" lang="de-DE" sz="1800" b="0" i="0" u="none" strike="noStrike" cap="none" normalizeH="0" baseline="0" dirty="0">
                        <a:ln>
                          <a:noFill/>
                        </a:ln>
                        <a:solidFill>
                          <a:srgbClr val="000000"/>
                        </a:solidFill>
                        <a:effectLst/>
                        <a:latin typeface="Calibri Light"/>
                        <a:ea typeface="ＭＳ Ｐゴシック" pitchFamily="34" charset="-128"/>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280160">
                <a:tc>
                  <a:txBody>
                    <a:bodyPr/>
                    <a:lstStyle/>
                    <a:p>
                      <a:pPr marL="0" marR="0" lvl="0" indent="0" algn="l" defTabSz="914400" rtl="0" eaLnBrk="1" fontAlgn="base" latinLnBrk="0" hangingPunct="1">
                        <a:lnSpc>
                          <a:spcPct val="100000"/>
                        </a:lnSpc>
                        <a:spcBef>
                          <a:spcPts val="0"/>
                        </a:spcBef>
                        <a:spcAft>
                          <a:spcPts val="0"/>
                        </a:spcAft>
                        <a:buClr>
                          <a:srgbClr val="006699"/>
                        </a:buClr>
                        <a:buSzTx/>
                        <a:buFontTx/>
                        <a:buNone/>
                        <a:tabLst/>
                      </a:pPr>
                      <a:r>
                        <a:rPr kumimoji="0" lang="de-DE" sz="1800" b="0" i="0" u="none" strike="noStrike" cap="none" normalizeH="0" baseline="0">
                          <a:ln>
                            <a:noFill/>
                          </a:ln>
                          <a:solidFill>
                            <a:srgbClr val="333333"/>
                          </a:solidFill>
                          <a:effectLst/>
                          <a:latin typeface="Calibri Light"/>
                          <a:ea typeface="ＭＳ Ｐゴシック" pitchFamily="34" charset="-128"/>
                        </a:rPr>
                        <a:t>aardrijkskunde</a:t>
                      </a:r>
                      <a:endParaRPr kumimoji="0" lang="de-DE" sz="18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285750" marR="0" lvl="0" indent="-28575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nl-NL" altLang="ja-JP" sz="1800" b="0" i="0" u="none" strike="noStrike" cap="none" normalizeH="0" baseline="0" dirty="0">
                          <a:ln>
                            <a:noFill/>
                          </a:ln>
                          <a:solidFill>
                            <a:srgbClr val="333333"/>
                          </a:solidFill>
                          <a:effectLst/>
                          <a:latin typeface="Calibri Light"/>
                          <a:ea typeface="MS Mincho" pitchFamily="49" charset="-128"/>
                          <a:cs typeface="Times New Roman" pitchFamily="18" charset="0"/>
                        </a:rPr>
                        <a:t>De aarde is plat! Deze opvatting werd zelfs al in de Middeleeuwen door de meeste wetenschappers van de hand gewezen. De Flat Earth Society hield echter tot in de 20e eeuw vast aan dit foutieve idee en negeerde vanuit het luchtruim gemaakte foto's van de (bolvormige) aarde.</a:t>
                      </a:r>
                      <a:endParaRPr kumimoji="0" lang="de-DE" sz="1800" b="0" i="0" u="none" strike="noStrike" cap="none" normalizeH="0" baseline="0" dirty="0">
                        <a:ln>
                          <a:noFill/>
                        </a:ln>
                        <a:solidFill>
                          <a:srgbClr val="333333"/>
                        </a:solidFill>
                        <a:effectLst/>
                        <a:latin typeface="Calibri Light"/>
                        <a:ea typeface="MS Mincho" pitchFamily="49" charset="-128"/>
                        <a:cs typeface="Times New Roman" pitchFamily="18" charset="0"/>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188720">
                <a:tc>
                  <a:txBody>
                    <a:bodyPr/>
                    <a:lstStyle/>
                    <a:p>
                      <a:pPr marL="0" marR="0" lvl="0" indent="0" algn="l" defTabSz="914400" rtl="0" eaLnBrk="1" fontAlgn="base" latinLnBrk="0" hangingPunct="1">
                        <a:lnSpc>
                          <a:spcPct val="100000"/>
                        </a:lnSpc>
                        <a:spcBef>
                          <a:spcPts val="0"/>
                        </a:spcBef>
                        <a:spcAft>
                          <a:spcPts val="0"/>
                        </a:spcAft>
                        <a:buClr>
                          <a:srgbClr val="006699"/>
                        </a:buClr>
                        <a:buSzTx/>
                        <a:buFontTx/>
                        <a:buNone/>
                        <a:tabLst/>
                      </a:pPr>
                      <a:r>
                        <a:rPr kumimoji="0" lang="de-DE" sz="1800" b="0" i="0" u="none" strike="noStrike" cap="none" normalizeH="0" baseline="0">
                          <a:ln>
                            <a:noFill/>
                          </a:ln>
                          <a:solidFill>
                            <a:srgbClr val="333333"/>
                          </a:solidFill>
                          <a:effectLst/>
                          <a:latin typeface="Calibri Light"/>
                          <a:ea typeface="ＭＳ Ｐゴシック" pitchFamily="34" charset="-128"/>
                        </a:rPr>
                        <a:t>maatschappij</a:t>
                      </a:r>
                      <a:endParaRPr kumimoji="0" lang="de-DE" sz="18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285750" marR="0" lvl="0" indent="-28575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nl-NL" sz="1800" b="0" i="0" u="none" strike="noStrike" cap="none" normalizeH="0" baseline="0" dirty="0">
                          <a:ln>
                            <a:noFill/>
                          </a:ln>
                          <a:solidFill>
                            <a:srgbClr val="333333"/>
                          </a:solidFill>
                          <a:effectLst/>
                          <a:latin typeface="Calibri Light"/>
                          <a:ea typeface="ＭＳ Ｐゴシック" pitchFamily="34" charset="-128"/>
                        </a:rPr>
                        <a:t>De verheerlijking van een regime, ondanks het bewijs van slechtheid, bruutheid en mislukking (bv. fascisme, Stalinisme).</a:t>
                      </a:r>
                      <a:endParaRPr kumimoji="0" lang="de-DE" sz="18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1280160">
                <a:tc>
                  <a:txBody>
                    <a:bodyPr/>
                    <a:lstStyle/>
                    <a:p>
                      <a:pPr marL="0" marR="0" lvl="0" indent="0" algn="l" defTabSz="914400" rtl="0" eaLnBrk="1" fontAlgn="base" latinLnBrk="0" hangingPunct="1">
                        <a:lnSpc>
                          <a:spcPct val="100000"/>
                        </a:lnSpc>
                        <a:spcBef>
                          <a:spcPts val="0"/>
                        </a:spcBef>
                        <a:spcAft>
                          <a:spcPts val="0"/>
                        </a:spcAft>
                        <a:buClr>
                          <a:srgbClr val="006699"/>
                        </a:buClr>
                        <a:buSzTx/>
                        <a:buFontTx/>
                        <a:buNone/>
                        <a:tabLst/>
                      </a:pPr>
                      <a:r>
                        <a:rPr kumimoji="0" lang="de-DE" sz="1800" b="0" i="0" u="none" strike="noStrike" cap="none" normalizeH="0" baseline="0" dirty="0">
                          <a:ln>
                            <a:noFill/>
                          </a:ln>
                          <a:solidFill>
                            <a:srgbClr val="004992"/>
                          </a:solidFill>
                          <a:effectLst/>
                          <a:latin typeface="Calibri Light"/>
                          <a:ea typeface="ＭＳ Ｐゴシック" pitchFamily="34" charset="-128"/>
                        </a:rPr>
                        <a:t>rampen</a:t>
                      </a: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285750" marR="0" lvl="0" indent="-285750" algn="l" defTabSz="914400" rtl="0" eaLnBrk="1" fontAlgn="base" latinLnBrk="0" hangingPunct="1">
                        <a:lnSpc>
                          <a:spcPct val="100000"/>
                        </a:lnSpc>
                        <a:spcBef>
                          <a:spcPts val="0"/>
                        </a:spcBef>
                        <a:spcAft>
                          <a:spcPts val="0"/>
                        </a:spcAft>
                        <a:buClr>
                          <a:srgbClr val="333333"/>
                        </a:buClr>
                        <a:buSzTx/>
                        <a:buFont typeface="WingDings"/>
                        <a:buChar char=""/>
                        <a:tabLst/>
                      </a:pPr>
                      <a:r>
                        <a:rPr kumimoji="0" lang="nl-NL" sz="1800" b="0" i="0" u="none" strike="noStrike" cap="none" normalizeH="0" baseline="0" dirty="0">
                          <a:ln>
                            <a:noFill/>
                          </a:ln>
                          <a:solidFill>
                            <a:srgbClr val="333333"/>
                          </a:solidFill>
                          <a:effectLst/>
                          <a:latin typeface="Calibri Light"/>
                          <a:ea typeface="ＭＳ Ｐゴシック" pitchFamily="34" charset="-128"/>
                        </a:rPr>
                        <a:t>Het negeren van waarschuwingssignalen draagt bij aan ongelukken die te voorkomen waren geweest (bv. lawines: slachtoffers zijn vaak vooraf gewaarschuwd voor gevaar).</a:t>
                      </a:r>
                    </a:p>
                    <a:p>
                      <a:pPr marL="285750" marR="0" lvl="0" indent="-285750" algn="l" defTabSz="914400" rtl="0" eaLnBrk="1" fontAlgn="base" latinLnBrk="0" hangingPunct="1">
                        <a:lnSpc>
                          <a:spcPct val="100000"/>
                        </a:lnSpc>
                        <a:spcBef>
                          <a:spcPts val="0"/>
                        </a:spcBef>
                        <a:spcAft>
                          <a:spcPts val="0"/>
                        </a:spcAft>
                        <a:buClr>
                          <a:srgbClr val="333333"/>
                        </a:buClr>
                        <a:buSzTx/>
                        <a:buFont typeface="WingDings"/>
                        <a:buChar char=""/>
                        <a:tabLst/>
                      </a:pPr>
                      <a:r>
                        <a:rPr kumimoji="0" lang="nl-NL" sz="1800" b="0" i="0" u="none" strike="noStrike" cap="none" normalizeH="0" baseline="0" dirty="0">
                          <a:ln>
                            <a:noFill/>
                          </a:ln>
                          <a:solidFill>
                            <a:srgbClr val="333333"/>
                          </a:solidFill>
                          <a:effectLst/>
                          <a:latin typeface="Calibri Light"/>
                          <a:ea typeface="ＭＳ Ｐゴシック" pitchFamily="34" charset="-128"/>
                        </a:rPr>
                        <a:t>De ramp met de Titanic: door de reputatie van onzinkbaar schip, zijn waarschuwingen in de wind geslagen.</a:t>
                      </a:r>
                      <a:endParaRPr kumimoji="0" lang="de-DE" sz="18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sp>
        <p:nvSpPr>
          <p:cNvPr id="5" name="Footer Placeholder 4"/>
          <p:cNvSpPr>
            <a:spLocks noGrp="1"/>
          </p:cNvSpPr>
          <p:nvPr>
            <p:ph type="ftr" sz="quarter" idx="11"/>
          </p:nvPr>
        </p:nvSpPr>
        <p:spPr/>
        <p:txBody>
          <a:bodyPr/>
          <a:lstStyle/>
          <a:p>
            <a:pPr>
              <a:defRPr/>
            </a:pPr>
            <a:r>
              <a:rPr lang="nl-NL"/>
              <a:t>Metacognitieve Training 3 – Veranderen van overtuiging</a:t>
            </a:r>
            <a:endParaRPr lang="de-DE"/>
          </a:p>
        </p:txBody>
      </p:sp>
      <p:sp>
        <p:nvSpPr>
          <p:cNvPr id="6" name="Slide Number Placeholder 5"/>
          <p:cNvSpPr>
            <a:spLocks noGrp="1"/>
          </p:cNvSpPr>
          <p:nvPr>
            <p:ph type="sldNum" sz="quarter" idx="12"/>
          </p:nvPr>
        </p:nvSpPr>
        <p:spPr/>
        <p:txBody>
          <a:bodyPr/>
          <a:lstStyle/>
          <a:p>
            <a:fld id="{84DD04C1-E658-4CB9-929A-B18C8E4A805B}" type="slidenum">
              <a:rPr lang="de-DE" altLang="de-DE" smtClean="0"/>
              <a:pPr/>
              <a:t>13</a:t>
            </a:fld>
            <a:endParaRPr lang="de-DE" altLang="de-DE"/>
          </a:p>
        </p:txBody>
      </p:sp>
    </p:spTree>
    <p:extLst>
      <p:ext uri="{BB962C8B-B14F-4D97-AF65-F5344CB8AC3E}">
        <p14:creationId xmlns:p14="http://schemas.microsoft.com/office/powerpoint/2010/main" val="28073492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Calibri Light"/>
              </a:rPr>
              <a:t>Waarom doen we dit?</a:t>
            </a:r>
          </a:p>
        </p:txBody>
      </p:sp>
      <p:sp>
        <p:nvSpPr>
          <p:cNvPr id="2" name="Content Placeholder 1"/>
          <p:cNvSpPr>
            <a:spLocks noGrp="1"/>
          </p:cNvSpPr>
          <p:nvPr>
            <p:ph idx="1"/>
          </p:nvPr>
        </p:nvSpPr>
        <p:spPr/>
        <p:txBody>
          <a:bodyPr/>
          <a:lstStyle/>
          <a:p>
            <a:pPr lvl="0" defTabSz="914400" fontAlgn="base">
              <a:defRPr/>
            </a:pPr>
            <a:r>
              <a:rPr lang="nl-NL" sz="2400" dirty="0">
                <a:solidFill>
                  <a:srgbClr val="333333"/>
                </a:solidFill>
                <a:latin typeface="Calibri Light"/>
                <a:ea typeface="MS PGothic" panose="020B0600070205080204" pitchFamily="34" charset="-128"/>
                <a:cs typeface="Times New Roman" pitchFamily="18" charset="0"/>
              </a:rPr>
              <a:t>Uit onderzoek blijkt dat veel (maar niet alle!) mensen met een </a:t>
            </a:r>
            <a:r>
              <a:rPr lang="nl-NL" sz="2400" u="sng" dirty="0">
                <a:solidFill>
                  <a:srgbClr val="333333"/>
                </a:solidFill>
                <a:latin typeface="Calibri Light"/>
                <a:ea typeface="MS PGothic" panose="020B0600070205080204" pitchFamily="34" charset="-128"/>
                <a:cs typeface="Times New Roman" pitchFamily="18" charset="0"/>
              </a:rPr>
              <a:t>psychotische kwetsbaarheid</a:t>
            </a:r>
            <a:r>
              <a:rPr lang="nl-NL" sz="2400" dirty="0">
                <a:solidFill>
                  <a:srgbClr val="333333"/>
                </a:solidFill>
                <a:latin typeface="Calibri Light"/>
                <a:ea typeface="MS PGothic" panose="020B0600070205080204" pitchFamily="34" charset="-128"/>
                <a:cs typeface="Times New Roman" pitchFamily="18" charset="0"/>
              </a:rPr>
              <a:t>:</a:t>
            </a:r>
          </a:p>
          <a:p>
            <a:pPr marL="342900" lvl="0" indent="-342900" defTabSz="914400" fontAlgn="base">
              <a:buClr>
                <a:srgbClr val="333333"/>
              </a:buClr>
              <a:buFont typeface="WingDings"/>
              <a:buChar char=""/>
              <a:defRPr/>
            </a:pPr>
            <a:r>
              <a:rPr lang="nl-NL" sz="2400" dirty="0">
                <a:solidFill>
                  <a:srgbClr val="333333"/>
                </a:solidFill>
                <a:latin typeface="Calibri Light"/>
                <a:ea typeface="MS PGothic" panose="020B0600070205080204" pitchFamily="34" charset="-128"/>
                <a:cs typeface="Times New Roman" pitchFamily="18" charset="0"/>
              </a:rPr>
              <a:t>blijven vasthouden aan hun mening of overtuiging, zelfs als ze met informatie worden geconfronteerd die deze mening of overtuiging in twijfel trekt.</a:t>
            </a:r>
          </a:p>
          <a:p>
            <a:pPr lvl="0" defTabSz="914400" fontAlgn="base">
              <a:defRPr/>
            </a:pPr>
            <a:r>
              <a:rPr lang="nl-NL" sz="2400" dirty="0">
                <a:solidFill>
                  <a:srgbClr val="004992"/>
                </a:solidFill>
                <a:latin typeface="Calibri Light"/>
                <a:ea typeface="MS PGothic" panose="020B0600070205080204" pitchFamily="34" charset="-128"/>
              </a:rPr>
              <a:t>Dit kan leiden tot problemen met anderen en een realistische kijk op de wereld in de weg staan.</a:t>
            </a:r>
            <a:endParaRPr lang="en-US" sz="2400" dirty="0">
              <a:solidFill>
                <a:srgbClr val="004992"/>
              </a:solidFill>
              <a:latin typeface="Calibri Light"/>
            </a:endParaRPr>
          </a:p>
        </p:txBody>
      </p:sp>
      <p:sp>
        <p:nvSpPr>
          <p:cNvPr id="4" name="Footer Placeholder 3"/>
          <p:cNvSpPr>
            <a:spLocks noGrp="1"/>
          </p:cNvSpPr>
          <p:nvPr>
            <p:ph type="ftr" sz="quarter" idx="11"/>
          </p:nvPr>
        </p:nvSpPr>
        <p:spPr/>
        <p:txBody>
          <a:bodyPr/>
          <a:lstStyle/>
          <a:p>
            <a:pPr>
              <a:defRPr/>
            </a:pPr>
            <a:r>
              <a:rPr lang="nl-NL"/>
              <a:t>Metacognitieve Training 3 – Veranderen van overtuiging</a:t>
            </a:r>
            <a:endParaRPr lang="de-DE"/>
          </a:p>
        </p:txBody>
      </p:sp>
      <p:sp>
        <p:nvSpPr>
          <p:cNvPr id="5" name="Slide Number Placeholder 4"/>
          <p:cNvSpPr>
            <a:spLocks noGrp="1"/>
          </p:cNvSpPr>
          <p:nvPr>
            <p:ph type="sldNum" sz="quarter" idx="12"/>
          </p:nvPr>
        </p:nvSpPr>
        <p:spPr/>
        <p:txBody>
          <a:bodyPr/>
          <a:lstStyle/>
          <a:p>
            <a:fld id="{84DD04C1-E658-4CB9-929A-B18C8E4A805B}" type="slidenum">
              <a:rPr lang="de-DE" altLang="de-DE" smtClean="0"/>
              <a:pPr/>
              <a:t>14</a:t>
            </a:fld>
            <a:endParaRPr lang="de-DE" altLang="de-DE"/>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nl-NL" sz="3600" dirty="0">
                <a:solidFill>
                  <a:srgbClr val="004992"/>
                </a:solidFill>
                <a:latin typeface="Calibri Light"/>
              </a:rPr>
              <a:t>Hoe het onvoldoende bijstellen van overtuigingen misinterpretaties bevordert – voorbeelden</a:t>
            </a:r>
            <a:endParaRPr lang="en-US" sz="3600" dirty="0">
              <a:solidFill>
                <a:srgbClr val="004992"/>
              </a:solidFill>
              <a:latin typeface="Calibri Light"/>
            </a:endParaRPr>
          </a:p>
        </p:txBody>
      </p:sp>
      <p:sp>
        <p:nvSpPr>
          <p:cNvPr id="2" name="Content Placeholder 1"/>
          <p:cNvSpPr>
            <a:spLocks noGrp="1"/>
          </p:cNvSpPr>
          <p:nvPr>
            <p:ph idx="1"/>
          </p:nvPr>
        </p:nvSpPr>
        <p:spPr/>
        <p:txBody>
          <a:bodyPr/>
          <a:lstStyle/>
          <a:p>
            <a:pPr marL="342900" lvl="0" indent="-342900" defTabSz="914377">
              <a:buClr>
                <a:srgbClr val="333333"/>
              </a:buClr>
              <a:buFont typeface="WingDings"/>
              <a:buChar char=""/>
            </a:pPr>
            <a:r>
              <a:rPr lang="nl-NL" altLang="de-DE" sz="2400" dirty="0">
                <a:solidFill>
                  <a:srgbClr val="333333"/>
                </a:solidFill>
                <a:latin typeface="Calibri Light"/>
                <a:ea typeface="+mj-ea"/>
                <a:cs typeface="+mj-cs"/>
              </a:rPr>
              <a:t>Je gaat discussies met vrienden en familieleden over bepaalde ideeën uit de weg, omdat je bang bent dat ze het oneens met je zullen zijn en je ze daarom soms niet meer vertrouwt. </a:t>
            </a:r>
          </a:p>
        </p:txBody>
      </p:sp>
      <p:sp>
        <p:nvSpPr>
          <p:cNvPr id="4" name="Footer Placeholder 3"/>
          <p:cNvSpPr>
            <a:spLocks noGrp="1"/>
          </p:cNvSpPr>
          <p:nvPr>
            <p:ph type="ftr" sz="quarter" idx="11"/>
          </p:nvPr>
        </p:nvSpPr>
        <p:spPr/>
        <p:txBody>
          <a:bodyPr/>
          <a:lstStyle/>
          <a:p>
            <a:pPr>
              <a:defRPr/>
            </a:pPr>
            <a:r>
              <a:rPr lang="nl-NL"/>
              <a:t>Metacognitieve Training 3 – Veranderen van overtuiging</a:t>
            </a:r>
            <a:endParaRPr lang="de-DE"/>
          </a:p>
        </p:txBody>
      </p:sp>
      <p:sp>
        <p:nvSpPr>
          <p:cNvPr id="5" name="Slide Number Placeholder 4"/>
          <p:cNvSpPr>
            <a:spLocks noGrp="1"/>
          </p:cNvSpPr>
          <p:nvPr>
            <p:ph type="sldNum" sz="quarter" idx="12"/>
          </p:nvPr>
        </p:nvSpPr>
        <p:spPr/>
        <p:txBody>
          <a:bodyPr/>
          <a:lstStyle/>
          <a:p>
            <a:fld id="{84DD04C1-E658-4CB9-929A-B18C8E4A805B}" type="slidenum">
              <a:rPr lang="de-DE" altLang="de-DE" smtClean="0"/>
              <a:pPr/>
              <a:t>15</a:t>
            </a:fld>
            <a:endParaRPr lang="de-DE" altLang="de-DE"/>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nl-NL" sz="3600" dirty="0">
                <a:solidFill>
                  <a:srgbClr val="004992"/>
                </a:solidFill>
                <a:latin typeface="Calibri Light"/>
              </a:rPr>
              <a:t>Hoe het onvoldoende bijstellen van overtuigingen misinterpretaties bevordert – voorbeelden</a:t>
            </a:r>
            <a:endParaRPr lang="en-US" sz="3600" dirty="0">
              <a:solidFill>
                <a:srgbClr val="004992"/>
              </a:solidFill>
              <a:latin typeface="Calibri Light"/>
            </a:endParaRPr>
          </a:p>
        </p:txBody>
      </p:sp>
      <p:sp>
        <p:nvSpPr>
          <p:cNvPr id="2" name="Content Placeholder 1"/>
          <p:cNvSpPr>
            <a:spLocks noGrp="1"/>
          </p:cNvSpPr>
          <p:nvPr>
            <p:ph idx="1"/>
          </p:nvPr>
        </p:nvSpPr>
        <p:spPr/>
        <p:txBody>
          <a:bodyPr/>
          <a:lstStyle/>
          <a:p>
            <a:pPr marL="342900" lvl="0" indent="-342900" defTabSz="914377">
              <a:buClr>
                <a:srgbClr val="333333"/>
              </a:buClr>
              <a:buFont typeface="WingDings"/>
              <a:buChar char=""/>
            </a:pPr>
            <a:r>
              <a:rPr lang="nl-NL" altLang="de-DE" sz="2400" dirty="0">
                <a:solidFill>
                  <a:srgbClr val="333333"/>
                </a:solidFill>
                <a:latin typeface="Calibri Light"/>
                <a:ea typeface="+mj-ea"/>
                <a:cs typeface="+mj-cs"/>
              </a:rPr>
              <a:t>Je gaat discussies met vrienden en familieleden over bepaalde ideeën uit de weg, omdat je bang bent dat ze het oneens met je zullen zijn en je ze daarom soms niet meer vertrouwt. </a:t>
            </a:r>
          </a:p>
          <a:p>
            <a:pPr marL="342900" lvl="0" indent="-342900" defTabSz="914377">
              <a:buClr>
                <a:srgbClr val="333333"/>
              </a:buClr>
              <a:buFont typeface="WingDings"/>
              <a:buChar char=""/>
            </a:pPr>
            <a:r>
              <a:rPr lang="nl-NL" altLang="de-DE" sz="2400" dirty="0">
                <a:solidFill>
                  <a:srgbClr val="333333"/>
                </a:solidFill>
                <a:latin typeface="Calibri Light"/>
                <a:ea typeface="+mj-ea"/>
                <a:cs typeface="+mj-cs"/>
              </a:rPr>
              <a:t>Mensen die het oneens zijn met jouw overtuiging worden beschouwd als vijanden of achtervolgers. </a:t>
            </a:r>
          </a:p>
        </p:txBody>
      </p:sp>
      <p:sp>
        <p:nvSpPr>
          <p:cNvPr id="4" name="Footer Placeholder 3"/>
          <p:cNvSpPr>
            <a:spLocks noGrp="1"/>
          </p:cNvSpPr>
          <p:nvPr>
            <p:ph type="ftr" sz="quarter" idx="11"/>
          </p:nvPr>
        </p:nvSpPr>
        <p:spPr/>
        <p:txBody>
          <a:bodyPr/>
          <a:lstStyle/>
          <a:p>
            <a:pPr>
              <a:defRPr/>
            </a:pPr>
            <a:r>
              <a:rPr lang="nl-NL"/>
              <a:t>Metacognitieve Training 3 – Veranderen van overtuiging</a:t>
            </a:r>
            <a:endParaRPr lang="de-DE"/>
          </a:p>
        </p:txBody>
      </p:sp>
      <p:sp>
        <p:nvSpPr>
          <p:cNvPr id="5" name="Slide Number Placeholder 4"/>
          <p:cNvSpPr>
            <a:spLocks noGrp="1"/>
          </p:cNvSpPr>
          <p:nvPr>
            <p:ph type="sldNum" sz="quarter" idx="12"/>
          </p:nvPr>
        </p:nvSpPr>
        <p:spPr/>
        <p:txBody>
          <a:bodyPr/>
          <a:lstStyle/>
          <a:p>
            <a:fld id="{84DD04C1-E658-4CB9-929A-B18C8E4A805B}" type="slidenum">
              <a:rPr lang="de-DE" altLang="de-DE" smtClean="0"/>
              <a:pPr/>
              <a:t>16</a:t>
            </a:fld>
            <a:endParaRPr lang="de-DE" altLang="de-DE"/>
          </a:p>
        </p:txBody>
      </p:sp>
    </p:spTree>
    <p:extLst>
      <p:ext uri="{BB962C8B-B14F-4D97-AF65-F5344CB8AC3E}">
        <p14:creationId xmlns:p14="http://schemas.microsoft.com/office/powerpoint/2010/main" val="359814582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nl-NL" sz="3600" dirty="0">
                <a:solidFill>
                  <a:srgbClr val="004992"/>
                </a:solidFill>
                <a:latin typeface="Calibri Light"/>
              </a:rPr>
              <a:t>Hoe het onvoldoende bijstellen van overtuigingen misinterpretaties bevordert – voorbeelden</a:t>
            </a:r>
            <a:endParaRPr lang="en-US" sz="3600" dirty="0">
              <a:solidFill>
                <a:srgbClr val="004992"/>
              </a:solidFill>
              <a:latin typeface="Calibri Light"/>
            </a:endParaRPr>
          </a:p>
        </p:txBody>
      </p:sp>
      <p:sp>
        <p:nvSpPr>
          <p:cNvPr id="2" name="Content Placeholder 1"/>
          <p:cNvSpPr>
            <a:spLocks noGrp="1"/>
          </p:cNvSpPr>
          <p:nvPr>
            <p:ph idx="1"/>
          </p:nvPr>
        </p:nvSpPr>
        <p:spPr/>
        <p:txBody>
          <a:bodyPr/>
          <a:lstStyle/>
          <a:p>
            <a:pPr marL="342900" lvl="0" indent="-342900" defTabSz="914377">
              <a:buClr>
                <a:srgbClr val="333333"/>
              </a:buClr>
              <a:buFont typeface="WingDings"/>
              <a:buChar char=""/>
            </a:pPr>
            <a:r>
              <a:rPr lang="nl-NL" altLang="de-DE" sz="2400" dirty="0">
                <a:solidFill>
                  <a:srgbClr val="333333"/>
                </a:solidFill>
                <a:latin typeface="Calibri Light"/>
                <a:ea typeface="+mj-ea"/>
                <a:cs typeface="+mj-cs"/>
              </a:rPr>
              <a:t>Je gaat discussies met vrienden en familieleden over bepaalde ideeën uit de weg, omdat je bang bent dat ze het oneens met je zullen zijn en je ze daarom soms niet meer vertrouwt</a:t>
            </a:r>
            <a:r>
              <a:rPr lang="nl-NL" altLang="de-DE" sz="2400">
                <a:solidFill>
                  <a:srgbClr val="333333"/>
                </a:solidFill>
                <a:latin typeface="Calibri Light"/>
                <a:ea typeface="+mj-ea"/>
                <a:cs typeface="+mj-cs"/>
              </a:rPr>
              <a:t>. </a:t>
            </a:r>
          </a:p>
          <a:p>
            <a:pPr marL="342900" lvl="0" indent="-342900" defTabSz="914377">
              <a:buClr>
                <a:srgbClr val="333333"/>
              </a:buClr>
              <a:buFont typeface="WingDings"/>
              <a:buChar char=""/>
            </a:pPr>
            <a:r>
              <a:rPr lang="nl-NL" altLang="de-DE" sz="2400">
                <a:solidFill>
                  <a:srgbClr val="333333"/>
                </a:solidFill>
                <a:latin typeface="Calibri Light"/>
                <a:ea typeface="+mj-ea"/>
                <a:cs typeface="+mj-cs"/>
              </a:rPr>
              <a:t>Mensen </a:t>
            </a:r>
            <a:r>
              <a:rPr lang="nl-NL" altLang="de-DE" sz="2400" dirty="0">
                <a:solidFill>
                  <a:srgbClr val="333333"/>
                </a:solidFill>
                <a:latin typeface="Calibri Light"/>
                <a:ea typeface="+mj-ea"/>
                <a:cs typeface="+mj-cs"/>
              </a:rPr>
              <a:t>die het oneens zijn met jouw overtuiging worden beschouwd als vijanden of achtervolgers</a:t>
            </a:r>
            <a:r>
              <a:rPr lang="nl-NL" altLang="de-DE" sz="2400">
                <a:solidFill>
                  <a:srgbClr val="333333"/>
                </a:solidFill>
                <a:latin typeface="Calibri Light"/>
                <a:ea typeface="+mj-ea"/>
                <a:cs typeface="+mj-cs"/>
              </a:rPr>
              <a:t>. </a:t>
            </a:r>
          </a:p>
          <a:p>
            <a:pPr marL="342900" lvl="0" indent="-342900" defTabSz="914377">
              <a:buClr>
                <a:srgbClr val="333333"/>
              </a:buClr>
              <a:buFont typeface="WingDings"/>
              <a:buChar char=""/>
            </a:pPr>
            <a:r>
              <a:rPr lang="nl-NL" altLang="de-DE" sz="2400">
                <a:solidFill>
                  <a:srgbClr val="333333"/>
                </a:solidFill>
                <a:latin typeface="Calibri Light"/>
                <a:ea typeface="+mj-ea"/>
                <a:cs typeface="+mj-cs"/>
              </a:rPr>
              <a:t>Informatie </a:t>
            </a:r>
            <a:r>
              <a:rPr lang="nl-NL" altLang="de-DE" sz="2400" dirty="0">
                <a:solidFill>
                  <a:srgbClr val="333333"/>
                </a:solidFill>
                <a:latin typeface="Calibri Light"/>
                <a:ea typeface="+mj-ea"/>
                <a:cs typeface="+mj-cs"/>
              </a:rPr>
              <a:t>is slechts afkomstig uit één bron (bv. internetsites over samenzweringen). Andere serieuze media (bv. nieuwswebsites, kranten, journaal) worden niet meer geraadpleegd.</a:t>
            </a:r>
            <a:endParaRPr lang="en-US" sz="2400" dirty="0">
              <a:solidFill>
                <a:srgbClr val="333333"/>
              </a:solidFill>
              <a:latin typeface="Calibri Light"/>
            </a:endParaRPr>
          </a:p>
        </p:txBody>
      </p:sp>
      <p:sp>
        <p:nvSpPr>
          <p:cNvPr id="4" name="Footer Placeholder 3"/>
          <p:cNvSpPr>
            <a:spLocks noGrp="1"/>
          </p:cNvSpPr>
          <p:nvPr>
            <p:ph type="ftr" sz="quarter" idx="11"/>
          </p:nvPr>
        </p:nvSpPr>
        <p:spPr/>
        <p:txBody>
          <a:bodyPr/>
          <a:lstStyle/>
          <a:p>
            <a:pPr>
              <a:defRPr/>
            </a:pPr>
            <a:r>
              <a:rPr lang="nl-NL"/>
              <a:t>Metacognitieve Training 3 – Veranderen van overtuiging</a:t>
            </a:r>
            <a:endParaRPr lang="de-DE"/>
          </a:p>
        </p:txBody>
      </p:sp>
      <p:sp>
        <p:nvSpPr>
          <p:cNvPr id="5" name="Slide Number Placeholder 4"/>
          <p:cNvSpPr>
            <a:spLocks noGrp="1"/>
          </p:cNvSpPr>
          <p:nvPr>
            <p:ph type="sldNum" sz="quarter" idx="12"/>
          </p:nvPr>
        </p:nvSpPr>
        <p:spPr/>
        <p:txBody>
          <a:bodyPr/>
          <a:lstStyle/>
          <a:p>
            <a:fld id="{84DD04C1-E658-4CB9-929A-B18C8E4A805B}" type="slidenum">
              <a:rPr lang="de-DE" altLang="de-DE" smtClean="0"/>
              <a:pPr/>
              <a:t>17</a:t>
            </a:fld>
            <a:endParaRPr lang="de-DE" altLang="de-DE"/>
          </a:p>
        </p:txBody>
      </p:sp>
    </p:spTree>
    <p:extLst>
      <p:ext uri="{BB962C8B-B14F-4D97-AF65-F5344CB8AC3E}">
        <p14:creationId xmlns:p14="http://schemas.microsoft.com/office/powerpoint/2010/main" val="96289341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nl-NL" sz="3600" dirty="0">
                <a:solidFill>
                  <a:srgbClr val="004992"/>
                </a:solidFill>
                <a:latin typeface="Calibri Light"/>
              </a:rPr>
              <a:t>Hoe het onvoldoende bijstellen van overtuigingen misinterpretaties bevordert – voorbeelden</a:t>
            </a:r>
            <a:endParaRPr lang="en-US" sz="3600" dirty="0">
              <a:solidFill>
                <a:srgbClr val="004992"/>
              </a:solidFill>
              <a:latin typeface="Calibri Light"/>
            </a:endParaRPr>
          </a:p>
        </p:txBody>
      </p:sp>
      <p:sp>
        <p:nvSpPr>
          <p:cNvPr id="2" name="Content Placeholder 1"/>
          <p:cNvSpPr>
            <a:spLocks noGrp="1"/>
          </p:cNvSpPr>
          <p:nvPr>
            <p:ph idx="1"/>
          </p:nvPr>
        </p:nvSpPr>
        <p:spPr/>
        <p:txBody>
          <a:bodyPr/>
          <a:lstStyle/>
          <a:p>
            <a:pPr marL="342900" lvl="0" indent="-342900" defTabSz="914377">
              <a:buClr>
                <a:srgbClr val="333333"/>
              </a:buClr>
              <a:buFont typeface="WingDings"/>
              <a:buChar char=""/>
            </a:pPr>
            <a:r>
              <a:rPr lang="nl-NL" altLang="de-DE" sz="2400" dirty="0">
                <a:solidFill>
                  <a:srgbClr val="333333"/>
                </a:solidFill>
                <a:latin typeface="Calibri Light"/>
                <a:ea typeface="+mj-ea"/>
                <a:cs typeface="+mj-cs"/>
              </a:rPr>
              <a:t>Je gaat discussies met vrienden en familieleden over bepaalde ideeën uit de weg, omdat je bang bent dat ze het oneens met je zullen zijn en je ze daarom soms niet meer vertrouwt</a:t>
            </a:r>
            <a:r>
              <a:rPr lang="nl-NL" altLang="de-DE" sz="2400">
                <a:solidFill>
                  <a:srgbClr val="333333"/>
                </a:solidFill>
                <a:latin typeface="Calibri Light"/>
                <a:ea typeface="+mj-ea"/>
                <a:cs typeface="+mj-cs"/>
              </a:rPr>
              <a:t>. </a:t>
            </a:r>
          </a:p>
          <a:p>
            <a:pPr marL="342900" lvl="0" indent="-342900" defTabSz="914377">
              <a:buClr>
                <a:srgbClr val="333333"/>
              </a:buClr>
              <a:buFont typeface="WingDings"/>
              <a:buChar char=""/>
            </a:pPr>
            <a:r>
              <a:rPr lang="nl-NL" altLang="de-DE" sz="2400">
                <a:solidFill>
                  <a:srgbClr val="333333"/>
                </a:solidFill>
                <a:latin typeface="Calibri Light"/>
                <a:ea typeface="+mj-ea"/>
                <a:cs typeface="+mj-cs"/>
              </a:rPr>
              <a:t>Mensen </a:t>
            </a:r>
            <a:r>
              <a:rPr lang="nl-NL" altLang="de-DE" sz="2400" dirty="0">
                <a:solidFill>
                  <a:srgbClr val="333333"/>
                </a:solidFill>
                <a:latin typeface="Calibri Light"/>
                <a:ea typeface="+mj-ea"/>
                <a:cs typeface="+mj-cs"/>
              </a:rPr>
              <a:t>die het oneens zijn met jouw overtuiging worden beschouwd als vijanden of achtervolgers</a:t>
            </a:r>
            <a:r>
              <a:rPr lang="nl-NL" altLang="de-DE" sz="2400">
                <a:solidFill>
                  <a:srgbClr val="333333"/>
                </a:solidFill>
                <a:latin typeface="Calibri Light"/>
                <a:ea typeface="+mj-ea"/>
                <a:cs typeface="+mj-cs"/>
              </a:rPr>
              <a:t>. </a:t>
            </a:r>
          </a:p>
          <a:p>
            <a:pPr marL="342900" lvl="0" indent="-342900" defTabSz="914377">
              <a:buClr>
                <a:srgbClr val="333333"/>
              </a:buClr>
              <a:buFont typeface="WingDings"/>
              <a:buChar char=""/>
            </a:pPr>
            <a:r>
              <a:rPr lang="nl-NL" altLang="de-DE" sz="2400">
                <a:solidFill>
                  <a:srgbClr val="333333"/>
                </a:solidFill>
                <a:latin typeface="Calibri Light"/>
                <a:ea typeface="+mj-ea"/>
                <a:cs typeface="+mj-cs"/>
              </a:rPr>
              <a:t>Informatie </a:t>
            </a:r>
            <a:r>
              <a:rPr lang="nl-NL" altLang="de-DE" sz="2400" dirty="0">
                <a:solidFill>
                  <a:srgbClr val="333333"/>
                </a:solidFill>
                <a:latin typeface="Calibri Light"/>
                <a:ea typeface="+mj-ea"/>
                <a:cs typeface="+mj-cs"/>
              </a:rPr>
              <a:t>is slechts afkomstig uit één bron (bv. internetsites over samenzweringen). Andere serieuze media (bv. nieuwswebsites, kranten, journaal) worden niet meer geraadpleegd.</a:t>
            </a:r>
            <a:endParaRPr lang="en-US" sz="2400" dirty="0">
              <a:solidFill>
                <a:srgbClr val="333333"/>
              </a:solidFill>
              <a:latin typeface="Calibri Light"/>
            </a:endParaRPr>
          </a:p>
        </p:txBody>
      </p:sp>
      <p:sp>
        <p:nvSpPr>
          <p:cNvPr id="19461" name="Rechteck 2"/>
          <p:cNvSpPr>
            <a:spLocks noChangeArrowheads="1"/>
          </p:cNvSpPr>
          <p:nvPr/>
        </p:nvSpPr>
        <p:spPr bwMode="auto">
          <a:xfrm>
            <a:off x="408955" y="6021288"/>
            <a:ext cx="1137600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006699"/>
              </a:buClr>
              <a:buChar char="•"/>
              <a:defRPr sz="3200">
                <a:solidFill>
                  <a:schemeClr val="tx1"/>
                </a:solidFill>
                <a:latin typeface="Verdana" panose="020B0604030504040204" pitchFamily="34" charset="0"/>
                <a:ea typeface="MS PGothic" panose="020B0600070205080204" pitchFamily="34" charset="-128"/>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ea typeface="MS PGothic" panose="020B0600070205080204" pitchFamily="34" charset="-128"/>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ea typeface="MS PGothic" panose="020B0600070205080204" pitchFamily="34" charset="-128"/>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9pPr>
          </a:lstStyle>
          <a:p>
            <a:pPr algn="ctr" eaLnBrk="1" hangingPunct="1">
              <a:spcBef>
                <a:spcPct val="0"/>
              </a:spcBef>
              <a:buClrTx/>
              <a:buFontTx/>
              <a:buNone/>
            </a:pPr>
            <a:r>
              <a:rPr lang="en-US" altLang="de-DE" sz="2400" b="0" dirty="0" err="1">
                <a:solidFill>
                  <a:srgbClr val="004992"/>
                </a:solidFill>
                <a:latin typeface="Calibri Light"/>
                <a:cs typeface="Times New Roman" panose="02020603050405020304" pitchFamily="18" charset="0"/>
              </a:rPr>
              <a:t>Heeft</a:t>
            </a:r>
            <a:r>
              <a:rPr lang="en-US" altLang="de-DE" sz="2400" b="0" dirty="0">
                <a:solidFill>
                  <a:srgbClr val="004992"/>
                </a:solidFill>
                <a:latin typeface="Calibri Light"/>
                <a:cs typeface="Times New Roman" panose="02020603050405020304" pitchFamily="18" charset="0"/>
              </a:rPr>
              <a:t> </a:t>
            </a:r>
            <a:r>
              <a:rPr lang="en-US" altLang="de-DE" sz="2400" b="0" dirty="0" err="1">
                <a:solidFill>
                  <a:srgbClr val="004992"/>
                </a:solidFill>
                <a:latin typeface="Calibri Light"/>
                <a:cs typeface="Times New Roman" panose="02020603050405020304" pitchFamily="18" charset="0"/>
              </a:rPr>
              <a:t>iemand</a:t>
            </a:r>
            <a:r>
              <a:rPr lang="en-US" altLang="de-DE" sz="2400" b="0" dirty="0">
                <a:solidFill>
                  <a:srgbClr val="004992"/>
                </a:solidFill>
                <a:latin typeface="Calibri Light"/>
                <a:cs typeface="Times New Roman" panose="02020603050405020304" pitchFamily="18" charset="0"/>
              </a:rPr>
              <a:t> </a:t>
            </a:r>
            <a:r>
              <a:rPr lang="en-US" altLang="de-DE" sz="2400" b="0" dirty="0" err="1">
                <a:solidFill>
                  <a:srgbClr val="004992"/>
                </a:solidFill>
                <a:latin typeface="Calibri Light"/>
                <a:cs typeface="Times New Roman" panose="02020603050405020304" pitchFamily="18" charset="0"/>
              </a:rPr>
              <a:t>een</a:t>
            </a:r>
            <a:r>
              <a:rPr lang="en-US" altLang="de-DE" sz="2400" b="0" dirty="0">
                <a:solidFill>
                  <a:srgbClr val="004992"/>
                </a:solidFill>
                <a:latin typeface="Calibri Light"/>
                <a:cs typeface="Times New Roman" panose="02020603050405020304" pitchFamily="18" charset="0"/>
              </a:rPr>
              <a:t> </a:t>
            </a:r>
            <a:r>
              <a:rPr lang="en-US" altLang="de-DE" sz="2400" b="0" dirty="0" err="1">
                <a:solidFill>
                  <a:srgbClr val="004992"/>
                </a:solidFill>
                <a:latin typeface="Calibri Light"/>
                <a:cs typeface="Times New Roman" panose="02020603050405020304" pitchFamily="18" charset="0"/>
              </a:rPr>
              <a:t>vergelijkbare</a:t>
            </a:r>
            <a:r>
              <a:rPr lang="en-US" altLang="de-DE" sz="2400" b="0" dirty="0">
                <a:solidFill>
                  <a:srgbClr val="004992"/>
                </a:solidFill>
                <a:latin typeface="Calibri Light"/>
                <a:cs typeface="Times New Roman" panose="02020603050405020304" pitchFamily="18" charset="0"/>
              </a:rPr>
              <a:t> </a:t>
            </a:r>
            <a:r>
              <a:rPr lang="en-US" altLang="de-DE" sz="2400" b="0" dirty="0" err="1">
                <a:solidFill>
                  <a:srgbClr val="004992"/>
                </a:solidFill>
                <a:latin typeface="Calibri Light"/>
                <a:cs typeface="Times New Roman" panose="02020603050405020304" pitchFamily="18" charset="0"/>
              </a:rPr>
              <a:t>situatie</a:t>
            </a:r>
            <a:r>
              <a:rPr lang="en-US" altLang="de-DE" sz="2400" b="0" dirty="0">
                <a:solidFill>
                  <a:srgbClr val="004992"/>
                </a:solidFill>
                <a:latin typeface="Calibri Light"/>
                <a:cs typeface="Times New Roman" panose="02020603050405020304" pitchFamily="18" charset="0"/>
              </a:rPr>
              <a:t> </a:t>
            </a:r>
            <a:r>
              <a:rPr lang="en-US" altLang="de-DE" sz="2400" b="0" dirty="0" err="1">
                <a:solidFill>
                  <a:srgbClr val="004992"/>
                </a:solidFill>
                <a:latin typeface="Calibri Light"/>
                <a:cs typeface="Times New Roman" panose="02020603050405020304" pitchFamily="18" charset="0"/>
              </a:rPr>
              <a:t>meegemaakt</a:t>
            </a:r>
            <a:r>
              <a:rPr lang="en-US" altLang="de-DE" sz="2400" b="0" dirty="0">
                <a:solidFill>
                  <a:srgbClr val="004992"/>
                </a:solidFill>
                <a:latin typeface="Calibri Light"/>
                <a:cs typeface="Times New Roman" panose="02020603050405020304" pitchFamily="18" charset="0"/>
              </a:rPr>
              <a:t>? </a:t>
            </a:r>
            <a:endParaRPr lang="de-DE" altLang="de-DE" sz="2400" b="0" dirty="0">
              <a:solidFill>
                <a:srgbClr val="004992"/>
              </a:solidFill>
              <a:latin typeface="Calibri Light"/>
              <a:cs typeface="Times New Roman" panose="02020603050405020304" pitchFamily="18" charset="0"/>
            </a:endParaRPr>
          </a:p>
        </p:txBody>
      </p:sp>
      <p:sp>
        <p:nvSpPr>
          <p:cNvPr id="4" name="Footer Placeholder 3"/>
          <p:cNvSpPr>
            <a:spLocks noGrp="1"/>
          </p:cNvSpPr>
          <p:nvPr>
            <p:ph type="ftr" sz="quarter" idx="11"/>
          </p:nvPr>
        </p:nvSpPr>
        <p:spPr/>
        <p:txBody>
          <a:bodyPr/>
          <a:lstStyle/>
          <a:p>
            <a:pPr>
              <a:defRPr/>
            </a:pPr>
            <a:r>
              <a:rPr lang="nl-NL"/>
              <a:t>Metacognitieve Training 3 – Veranderen van overtuiging</a:t>
            </a:r>
            <a:endParaRPr lang="de-DE"/>
          </a:p>
        </p:txBody>
      </p:sp>
      <p:sp>
        <p:nvSpPr>
          <p:cNvPr id="5" name="Slide Number Placeholder 4"/>
          <p:cNvSpPr>
            <a:spLocks noGrp="1"/>
          </p:cNvSpPr>
          <p:nvPr>
            <p:ph type="sldNum" sz="quarter" idx="12"/>
          </p:nvPr>
        </p:nvSpPr>
        <p:spPr/>
        <p:txBody>
          <a:bodyPr/>
          <a:lstStyle/>
          <a:p>
            <a:fld id="{84DD04C1-E658-4CB9-929A-B18C8E4A805B}" type="slidenum">
              <a:rPr lang="de-DE" altLang="de-DE" smtClean="0"/>
              <a:pPr/>
              <a:t>18</a:t>
            </a:fld>
            <a:endParaRPr lang="de-DE" altLang="de-DE"/>
          </a:p>
        </p:txBody>
      </p:sp>
    </p:spTree>
    <p:extLst>
      <p:ext uri="{BB962C8B-B14F-4D97-AF65-F5344CB8AC3E}">
        <p14:creationId xmlns:p14="http://schemas.microsoft.com/office/powerpoint/2010/main" val="193973938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Calibri Light"/>
              </a:rPr>
              <a:t>Oefening 1</a:t>
            </a:r>
          </a:p>
        </p:txBody>
      </p:sp>
      <p:sp>
        <p:nvSpPr>
          <p:cNvPr id="2" name="Content Placeholder 1"/>
          <p:cNvSpPr>
            <a:spLocks noGrp="1"/>
          </p:cNvSpPr>
          <p:nvPr>
            <p:ph idx="1"/>
          </p:nvPr>
        </p:nvSpPr>
        <p:spPr>
          <a:xfrm>
            <a:off x="408955" y="4293096"/>
            <a:ext cx="11340000" cy="2159768"/>
          </a:xfrm>
        </p:spPr>
        <p:txBody>
          <a:bodyPr/>
          <a:lstStyle/>
          <a:p>
            <a:pPr lvl="0" algn="ctr" defTabSz="914400" fontAlgn="base">
              <a:lnSpc>
                <a:spcPct val="100000"/>
              </a:lnSpc>
              <a:spcBef>
                <a:spcPts val="1200"/>
              </a:spcBef>
              <a:defRPr/>
            </a:pPr>
            <a:r>
              <a:rPr lang="de-DE" sz="2000" kern="0" dirty="0">
                <a:solidFill>
                  <a:srgbClr val="333333"/>
                </a:solidFill>
                <a:latin typeface="Calibri Light"/>
                <a:ea typeface="MS PGothic" panose="020B0600070205080204" pitchFamily="34" charset="-128"/>
              </a:rPr>
              <a:t>Onderstaande drie plaatjes behoren tot een bepaalde categorie. Welke categorie is dat?</a:t>
            </a:r>
          </a:p>
          <a:p>
            <a:pPr lvl="0" algn="ctr" defTabSz="914400" fontAlgn="base">
              <a:lnSpc>
                <a:spcPct val="100000"/>
              </a:lnSpc>
              <a:spcBef>
                <a:spcPts val="1200"/>
              </a:spcBef>
            </a:pPr>
            <a:r>
              <a:rPr lang="de-DE" altLang="de-DE" sz="2000" dirty="0">
                <a:solidFill>
                  <a:srgbClr val="333333"/>
                </a:solidFill>
                <a:latin typeface="Calibri Light"/>
                <a:ea typeface="MS PGothic" panose="020B0600070205080204" pitchFamily="34" charset="-128"/>
              </a:rPr>
              <a:t>Wanneer je zeker bent over de onderliggende categorie, geef dan je antwoord.</a:t>
            </a:r>
          </a:p>
          <a:p>
            <a:pPr lvl="0" algn="ctr" defTabSz="914400" fontAlgn="base">
              <a:lnSpc>
                <a:spcPct val="100000"/>
              </a:lnSpc>
              <a:spcBef>
                <a:spcPts val="1200"/>
              </a:spcBef>
            </a:pPr>
            <a:r>
              <a:rPr lang="de-DE" altLang="de-DE" sz="2000" dirty="0">
                <a:solidFill>
                  <a:srgbClr val="333333"/>
                </a:solidFill>
                <a:latin typeface="Calibri Light"/>
                <a:ea typeface="MS PGothic" panose="020B0600070205080204" pitchFamily="34" charset="-128"/>
              </a:rPr>
              <a:t>Je krijgt daarna feedback</a:t>
            </a:r>
            <a:r>
              <a:rPr lang="nl-NL" altLang="de-DE" sz="2000" dirty="0">
                <a:solidFill>
                  <a:srgbClr val="333333"/>
                </a:solidFill>
                <a:latin typeface="Calibri Light"/>
                <a:ea typeface="MS PGothic" panose="020B0600070205080204" pitchFamily="34" charset="-128"/>
              </a:rPr>
              <a:t>.</a:t>
            </a:r>
            <a:endParaRPr lang="de-DE" altLang="de-DE" sz="2000" dirty="0">
              <a:solidFill>
                <a:srgbClr val="333333"/>
              </a:solidFill>
              <a:latin typeface="Calibri Light"/>
              <a:ea typeface="MS PGothic" panose="020B0600070205080204" pitchFamily="34" charset="-128"/>
            </a:endParaRPr>
          </a:p>
          <a:p>
            <a:pPr lvl="0" algn="ctr" defTabSz="914400" fontAlgn="base">
              <a:lnSpc>
                <a:spcPct val="100000"/>
              </a:lnSpc>
              <a:spcBef>
                <a:spcPts val="1200"/>
              </a:spcBef>
            </a:pPr>
            <a:r>
              <a:rPr lang="de-DE" altLang="de-DE" sz="2000" dirty="0">
                <a:solidFill>
                  <a:srgbClr val="333333"/>
                </a:solidFill>
                <a:latin typeface="Calibri Light"/>
                <a:ea typeface="MS PGothic" panose="020B0600070205080204" pitchFamily="34" charset="-128"/>
              </a:rPr>
              <a:t>Stel andere items voor om je veronderstelling te toetsen.</a:t>
            </a:r>
            <a:endParaRPr lang="en-US" sz="2000" dirty="0">
              <a:solidFill>
                <a:srgbClr val="333333"/>
              </a:solidFill>
              <a:latin typeface="Calibri Light"/>
            </a:endParaRPr>
          </a:p>
        </p:txBody>
      </p:sp>
      <p:pic>
        <p:nvPicPr>
          <p:cNvPr id="10" name="Picture 7" descr="Mumbai Flowers-Swami Stream-flickr-ccc"/>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321040" y="2359144"/>
            <a:ext cx="2194560"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9" descr="Pentas Flowers-aussiegall-flickr-ccc"/>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972355" y="2359144"/>
            <a:ext cx="2132020"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1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345059" y="2359144"/>
            <a:ext cx="2463952"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Footer Placeholder 3"/>
          <p:cNvSpPr>
            <a:spLocks noGrp="1"/>
          </p:cNvSpPr>
          <p:nvPr>
            <p:ph type="ftr" sz="quarter" idx="11"/>
          </p:nvPr>
        </p:nvSpPr>
        <p:spPr/>
        <p:txBody>
          <a:bodyPr/>
          <a:lstStyle/>
          <a:p>
            <a:pPr>
              <a:defRPr/>
            </a:pPr>
            <a:r>
              <a:rPr lang="nl-NL"/>
              <a:t>Metacognitieve Training 3 – Veranderen van overtuiging</a:t>
            </a:r>
            <a:endParaRPr lang="de-DE"/>
          </a:p>
        </p:txBody>
      </p:sp>
      <p:sp>
        <p:nvSpPr>
          <p:cNvPr id="5" name="Slide Number Placeholder 4"/>
          <p:cNvSpPr>
            <a:spLocks noGrp="1"/>
          </p:cNvSpPr>
          <p:nvPr>
            <p:ph type="sldNum" sz="quarter" idx="12"/>
          </p:nvPr>
        </p:nvSpPr>
        <p:spPr/>
        <p:txBody>
          <a:bodyPr/>
          <a:lstStyle/>
          <a:p>
            <a:fld id="{84DD04C1-E658-4CB9-929A-B18C8E4A805B}" type="slidenum">
              <a:rPr lang="de-DE" altLang="de-DE" smtClean="0"/>
              <a:pPr/>
              <a:t>19</a:t>
            </a:fld>
            <a:endParaRPr lang="de-DE" altLang="de-DE"/>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13" name="Rectangle 10"/>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altLang="de-DE" sz="3600">
                <a:latin typeface="Calibri Light"/>
              </a:rPr>
              <a:t>Categorie: ?</a:t>
            </a:r>
          </a:p>
        </p:txBody>
      </p:sp>
      <p:pic>
        <p:nvPicPr>
          <p:cNvPr id="12" name="Picture 4" descr="Mumbai Flowers-Swami Stream-flickr-ccc"/>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327650" y="2453680"/>
            <a:ext cx="1341120" cy="10058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5" descr="Pentas Flowers-aussiegall-flickr-ccc"/>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469724" y="2453680"/>
            <a:ext cx="1302906" cy="10058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6"/>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08955" y="2453680"/>
            <a:ext cx="1505749" cy="10058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Rectangle 9"/>
          <p:cNvSpPr>
            <a:spLocks noChangeArrowheads="1"/>
          </p:cNvSpPr>
          <p:nvPr/>
        </p:nvSpPr>
        <p:spPr bwMode="auto">
          <a:xfrm>
            <a:off x="408955" y="1844824"/>
            <a:ext cx="11376000" cy="3851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marL="0" indent="0" eaLnBrk="1" hangingPunct="1">
              <a:spcBef>
                <a:spcPts val="0"/>
              </a:spcBef>
              <a:spcAft>
                <a:spcPts val="0"/>
              </a:spcAft>
              <a:buNone/>
            </a:pPr>
            <a:r>
              <a:rPr lang="de-DE" altLang="de-DE" sz="1800" b="0" dirty="0">
                <a:solidFill>
                  <a:srgbClr val="333333"/>
                </a:solidFill>
                <a:latin typeface="Calibri Light"/>
              </a:rPr>
              <a:t>						Andere opties:</a:t>
            </a:r>
            <a:endParaRPr lang="de-DE" altLang="de-DE" sz="2400" b="0" dirty="0">
              <a:solidFill>
                <a:srgbClr val="333333"/>
              </a:solidFill>
              <a:latin typeface="Calibri Light"/>
            </a:endParaRPr>
          </a:p>
        </p:txBody>
      </p:sp>
      <p:pic>
        <p:nvPicPr>
          <p:cNvPr id="16" name="Picture 11"/>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8127124" y="2453680"/>
            <a:ext cx="1340768" cy="10058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16"/>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10022911" y="2453680"/>
            <a:ext cx="1500862" cy="10058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 name="Picture 17" descr="I wanna be your dog- e3000-flickr-cccjpg"/>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6223790" y="2453680"/>
            <a:ext cx="1348314" cy="10058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 name="Rectangle 21"/>
          <p:cNvSpPr>
            <a:spLocks noChangeArrowheads="1"/>
          </p:cNvSpPr>
          <p:nvPr/>
        </p:nvSpPr>
        <p:spPr bwMode="auto">
          <a:xfrm>
            <a:off x="5988235" y="2303338"/>
            <a:ext cx="5760720" cy="1280160"/>
          </a:xfrm>
          <a:prstGeom prst="rect">
            <a:avLst/>
          </a:prstGeom>
          <a:noFill/>
          <a:ln w="12700">
            <a:solidFill>
              <a:srgbClr val="006699"/>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endParaRPr lang="de-DE" altLang="de-DE" sz="1800">
              <a:latin typeface="Calibri Light"/>
            </a:endParaRPr>
          </a:p>
        </p:txBody>
      </p:sp>
      <p:sp>
        <p:nvSpPr>
          <p:cNvPr id="4" name="Footer Placeholder 3"/>
          <p:cNvSpPr>
            <a:spLocks noGrp="1"/>
          </p:cNvSpPr>
          <p:nvPr>
            <p:ph type="ftr" sz="quarter" idx="11"/>
          </p:nvPr>
        </p:nvSpPr>
        <p:spPr/>
        <p:txBody>
          <a:bodyPr/>
          <a:lstStyle/>
          <a:p>
            <a:pPr>
              <a:defRPr/>
            </a:pPr>
            <a:r>
              <a:rPr lang="nl-NL"/>
              <a:t>Metacognitieve Training 3 – Veranderen van overtuiging</a:t>
            </a:r>
            <a:endParaRPr lang="de-DE"/>
          </a:p>
        </p:txBody>
      </p:sp>
      <p:sp>
        <p:nvSpPr>
          <p:cNvPr id="5" name="Slide Number Placeholder 4"/>
          <p:cNvSpPr>
            <a:spLocks noGrp="1"/>
          </p:cNvSpPr>
          <p:nvPr>
            <p:ph type="sldNum" sz="quarter" idx="12"/>
          </p:nvPr>
        </p:nvSpPr>
        <p:spPr/>
        <p:txBody>
          <a:bodyPr/>
          <a:lstStyle/>
          <a:p>
            <a:fld id="{84DD04C1-E658-4CB9-929A-B18C8E4A805B}" type="slidenum">
              <a:rPr lang="de-DE" altLang="de-DE" smtClean="0"/>
              <a:pPr/>
              <a:t>20</a:t>
            </a:fld>
            <a:endParaRPr lang="de-DE" altLang="de-DE"/>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7" name="Rectangle 10"/>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altLang="de-DE" sz="3600">
                <a:latin typeface="Calibri Light"/>
              </a:rPr>
              <a:t>Categorie: levende wezens</a:t>
            </a:r>
          </a:p>
        </p:txBody>
      </p:sp>
      <p:pic>
        <p:nvPicPr>
          <p:cNvPr id="12" name="Picture 4" descr="Mumbai Flowers-Swami Stream-flickr-ccc"/>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327650" y="2453680"/>
            <a:ext cx="1341120" cy="10058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5" descr="Pentas Flowers-aussiegall-flickr-ccc"/>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469724" y="2453680"/>
            <a:ext cx="1302906" cy="10058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6"/>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08955" y="2453680"/>
            <a:ext cx="1505749" cy="10058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11"/>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8127124" y="2453680"/>
            <a:ext cx="1340768" cy="10058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16"/>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10022911" y="2453680"/>
            <a:ext cx="1500862" cy="10058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 name="Picture 17" descr="I wanna be your dog- e3000-flickr-cccjpg"/>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6223790" y="2453680"/>
            <a:ext cx="1348314" cy="10058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 name="Rectangle 21"/>
          <p:cNvSpPr>
            <a:spLocks noChangeArrowheads="1"/>
          </p:cNvSpPr>
          <p:nvPr/>
        </p:nvSpPr>
        <p:spPr bwMode="auto">
          <a:xfrm>
            <a:off x="5988235" y="2303338"/>
            <a:ext cx="5760720" cy="1280160"/>
          </a:xfrm>
          <a:prstGeom prst="rect">
            <a:avLst/>
          </a:prstGeom>
          <a:noFill/>
          <a:ln w="12700">
            <a:solidFill>
              <a:srgbClr val="006699"/>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endParaRPr lang="de-DE" altLang="de-DE" sz="1800">
              <a:latin typeface="Calibri Light"/>
            </a:endParaRPr>
          </a:p>
        </p:txBody>
      </p:sp>
      <p:sp>
        <p:nvSpPr>
          <p:cNvPr id="20" name="Rectangle 9"/>
          <p:cNvSpPr>
            <a:spLocks noChangeArrowheads="1"/>
          </p:cNvSpPr>
          <p:nvPr/>
        </p:nvSpPr>
        <p:spPr bwMode="auto">
          <a:xfrm>
            <a:off x="408955" y="1844824"/>
            <a:ext cx="11376000" cy="3851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marL="0" indent="0" eaLnBrk="1" hangingPunct="1">
              <a:spcBef>
                <a:spcPts val="0"/>
              </a:spcBef>
              <a:spcAft>
                <a:spcPts val="0"/>
              </a:spcAft>
              <a:buNone/>
            </a:pPr>
            <a:r>
              <a:rPr lang="de-DE" altLang="de-DE" sz="1800" b="0" dirty="0">
                <a:solidFill>
                  <a:srgbClr val="333333"/>
                </a:solidFill>
                <a:latin typeface="Calibri Light"/>
              </a:rPr>
              <a:t>						Andere opties:</a:t>
            </a:r>
            <a:endParaRPr lang="de-DE" altLang="de-DE" sz="2400" b="0" dirty="0">
              <a:solidFill>
                <a:srgbClr val="333333"/>
              </a:solidFill>
              <a:latin typeface="Calibri Light"/>
            </a:endParaRPr>
          </a:p>
        </p:txBody>
      </p:sp>
      <p:sp>
        <p:nvSpPr>
          <p:cNvPr id="4" name="Footer Placeholder 3"/>
          <p:cNvSpPr>
            <a:spLocks noGrp="1"/>
          </p:cNvSpPr>
          <p:nvPr>
            <p:ph type="ftr" sz="quarter" idx="11"/>
          </p:nvPr>
        </p:nvSpPr>
        <p:spPr/>
        <p:txBody>
          <a:bodyPr/>
          <a:lstStyle/>
          <a:p>
            <a:pPr>
              <a:defRPr/>
            </a:pPr>
            <a:r>
              <a:rPr lang="nl-NL"/>
              <a:t>Metacognitieve Training 3 – Veranderen van overtuiging</a:t>
            </a:r>
            <a:endParaRPr lang="de-DE"/>
          </a:p>
        </p:txBody>
      </p:sp>
      <p:sp>
        <p:nvSpPr>
          <p:cNvPr id="5" name="Slide Number Placeholder 4"/>
          <p:cNvSpPr>
            <a:spLocks noGrp="1"/>
          </p:cNvSpPr>
          <p:nvPr>
            <p:ph type="sldNum" sz="quarter" idx="12"/>
          </p:nvPr>
        </p:nvSpPr>
        <p:spPr/>
        <p:txBody>
          <a:bodyPr/>
          <a:lstStyle/>
          <a:p>
            <a:fld id="{84DD04C1-E658-4CB9-929A-B18C8E4A805B}" type="slidenum">
              <a:rPr lang="de-DE" altLang="de-DE" smtClean="0"/>
              <a:pPr/>
              <a:t>21</a:t>
            </a:fld>
            <a:endParaRPr lang="de-DE" altLang="de-DE"/>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62" name="Rectangle 10"/>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Calibri Light"/>
              </a:rPr>
              <a:t>Categorie: levende wezens</a:t>
            </a:r>
          </a:p>
        </p:txBody>
      </p:sp>
      <p:sp>
        <p:nvSpPr>
          <p:cNvPr id="23557" name="Text Box 5"/>
          <p:cNvSpPr>
            <a:spLocks noGrp="1" noChangeArrowheads="1"/>
          </p:cNvSpPr>
          <p:nvPr>
            <p:ph idx="1"/>
          </p:nvPr>
        </p:nvSpPr>
        <p:spPr>
          <a:xfrm>
            <a:off x="408955" y="3789040"/>
            <a:ext cx="11340000" cy="2663824"/>
          </a:xfrm>
          <a:noFill/>
        </p:spPr>
        <p:txBody>
          <a:bodyPr/>
          <a:lstStyle/>
          <a:p>
            <a:pPr eaLnBrk="1" hangingPunct="1">
              <a:lnSpc>
                <a:spcPct val="100000"/>
              </a:lnSpc>
              <a:spcBef>
                <a:spcPts val="1200"/>
              </a:spcBef>
            </a:pPr>
            <a:r>
              <a:rPr lang="de-DE" altLang="de-DE" sz="2000" b="1" dirty="0">
                <a:solidFill>
                  <a:srgbClr val="333333"/>
                </a:solidFill>
                <a:latin typeface="Calibri Light"/>
              </a:rPr>
              <a:t>Gangbare </a:t>
            </a:r>
            <a:r>
              <a:rPr lang="de-DE" altLang="de-DE" sz="2000" b="1" dirty="0" err="1">
                <a:solidFill>
                  <a:srgbClr val="333333"/>
                </a:solidFill>
                <a:latin typeface="Calibri Light"/>
              </a:rPr>
              <a:t>fout</a:t>
            </a:r>
            <a:r>
              <a:rPr lang="de-DE" altLang="de-DE" sz="2000" b="1" dirty="0">
                <a:solidFill>
                  <a:srgbClr val="333333"/>
                </a:solidFill>
                <a:latin typeface="Calibri Light"/>
              </a:rPr>
              <a:t>: </a:t>
            </a:r>
            <a:r>
              <a:rPr lang="de-DE" altLang="de-DE" sz="2000" dirty="0">
                <a:solidFill>
                  <a:srgbClr val="333333"/>
                </a:solidFill>
                <a:latin typeface="Calibri Light"/>
              </a:rPr>
              <a:t>De </a:t>
            </a:r>
            <a:r>
              <a:rPr lang="de-DE" altLang="de-DE" sz="2000" dirty="0" err="1">
                <a:solidFill>
                  <a:srgbClr val="333333"/>
                </a:solidFill>
                <a:latin typeface="Calibri Light"/>
              </a:rPr>
              <a:t>meeste</a:t>
            </a:r>
            <a:r>
              <a:rPr lang="de-DE" altLang="de-DE" sz="2000" dirty="0">
                <a:solidFill>
                  <a:srgbClr val="333333"/>
                </a:solidFill>
                <a:latin typeface="Calibri Light"/>
              </a:rPr>
              <a:t> </a:t>
            </a:r>
            <a:r>
              <a:rPr lang="de-DE" altLang="de-DE" sz="2000" dirty="0" err="1">
                <a:solidFill>
                  <a:srgbClr val="333333"/>
                </a:solidFill>
                <a:latin typeface="Calibri Light"/>
              </a:rPr>
              <a:t>mensen</a:t>
            </a:r>
            <a:r>
              <a:rPr lang="de-DE" altLang="de-DE" sz="2000" dirty="0">
                <a:solidFill>
                  <a:srgbClr val="333333"/>
                </a:solidFill>
                <a:latin typeface="Calibri Light"/>
              </a:rPr>
              <a:t> </a:t>
            </a:r>
            <a:r>
              <a:rPr lang="de-DE" altLang="de-DE" sz="2000" dirty="0" err="1">
                <a:solidFill>
                  <a:srgbClr val="333333"/>
                </a:solidFill>
                <a:latin typeface="Calibri Light"/>
              </a:rPr>
              <a:t>zoeken</a:t>
            </a:r>
            <a:r>
              <a:rPr lang="de-DE" altLang="de-DE" sz="2000" b="1" dirty="0">
                <a:solidFill>
                  <a:srgbClr val="333333"/>
                </a:solidFill>
                <a:latin typeface="Calibri Light"/>
              </a:rPr>
              <a:t> </a:t>
            </a:r>
            <a:r>
              <a:rPr lang="de-DE" altLang="de-DE" sz="2000" dirty="0" err="1">
                <a:solidFill>
                  <a:srgbClr val="333333"/>
                </a:solidFill>
                <a:latin typeface="Calibri Light"/>
              </a:rPr>
              <a:t>alleen</a:t>
            </a:r>
            <a:r>
              <a:rPr lang="de-DE" altLang="de-DE" sz="2000" dirty="0">
                <a:solidFill>
                  <a:srgbClr val="333333"/>
                </a:solidFill>
                <a:latin typeface="Calibri Light"/>
              </a:rPr>
              <a:t> </a:t>
            </a:r>
            <a:r>
              <a:rPr lang="de-DE" altLang="de-DE" sz="2000" dirty="0" err="1">
                <a:solidFill>
                  <a:srgbClr val="333333"/>
                </a:solidFill>
                <a:latin typeface="Calibri Light"/>
              </a:rPr>
              <a:t>naar</a:t>
            </a:r>
            <a:r>
              <a:rPr lang="de-DE" altLang="de-DE" sz="2000" dirty="0">
                <a:solidFill>
                  <a:srgbClr val="333333"/>
                </a:solidFill>
                <a:latin typeface="Calibri Light"/>
              </a:rPr>
              <a:t> </a:t>
            </a:r>
            <a:r>
              <a:rPr lang="de-DE" altLang="de-DE" sz="2000" dirty="0" err="1">
                <a:solidFill>
                  <a:srgbClr val="333333"/>
                </a:solidFill>
                <a:latin typeface="Calibri Light"/>
              </a:rPr>
              <a:t>ondersteunende</a:t>
            </a:r>
            <a:r>
              <a:rPr lang="de-DE" altLang="de-DE" sz="2000" dirty="0">
                <a:solidFill>
                  <a:srgbClr val="333333"/>
                </a:solidFill>
                <a:latin typeface="Calibri Light"/>
              </a:rPr>
              <a:t> </a:t>
            </a:r>
            <a:r>
              <a:rPr lang="de-DE" altLang="de-DE" sz="2000" dirty="0" err="1">
                <a:solidFill>
                  <a:srgbClr val="333333"/>
                </a:solidFill>
                <a:latin typeface="Calibri Light"/>
              </a:rPr>
              <a:t>informatie</a:t>
            </a:r>
            <a:r>
              <a:rPr lang="de-DE" altLang="de-DE" sz="2000" dirty="0">
                <a:solidFill>
                  <a:srgbClr val="333333"/>
                </a:solidFill>
                <a:latin typeface="Calibri Light"/>
              </a:rPr>
              <a:t> </a:t>
            </a:r>
            <a:r>
              <a:rPr lang="de-DE" altLang="de-DE" sz="2000" dirty="0" err="1">
                <a:solidFill>
                  <a:srgbClr val="333333"/>
                </a:solidFill>
                <a:latin typeface="Calibri Light"/>
              </a:rPr>
              <a:t>bij</a:t>
            </a:r>
            <a:r>
              <a:rPr lang="de-DE" altLang="de-DE" sz="2000" dirty="0">
                <a:solidFill>
                  <a:srgbClr val="333333"/>
                </a:solidFill>
                <a:latin typeface="Calibri Light"/>
              </a:rPr>
              <a:t> </a:t>
            </a:r>
            <a:r>
              <a:rPr lang="de-DE" altLang="de-DE" sz="2000" dirty="0" err="1">
                <a:solidFill>
                  <a:srgbClr val="333333"/>
                </a:solidFill>
                <a:latin typeface="Calibri Light"/>
              </a:rPr>
              <a:t>hun</a:t>
            </a:r>
            <a:r>
              <a:rPr lang="de-DE" altLang="de-DE" sz="2000" dirty="0">
                <a:solidFill>
                  <a:srgbClr val="333333"/>
                </a:solidFill>
                <a:latin typeface="Calibri Light"/>
              </a:rPr>
              <a:t> </a:t>
            </a:r>
            <a:r>
              <a:rPr lang="de-DE" altLang="de-DE" sz="2000" dirty="0" err="1">
                <a:solidFill>
                  <a:srgbClr val="333333"/>
                </a:solidFill>
                <a:latin typeface="Calibri Light"/>
              </a:rPr>
              <a:t>veronderstelling</a:t>
            </a:r>
            <a:r>
              <a:rPr lang="de-DE" altLang="de-DE" sz="2000" dirty="0">
                <a:solidFill>
                  <a:srgbClr val="333333"/>
                </a:solidFill>
                <a:latin typeface="Calibri Light"/>
              </a:rPr>
              <a:t> en </a:t>
            </a:r>
            <a:r>
              <a:rPr lang="de-DE" altLang="de-DE" sz="2000" dirty="0" err="1">
                <a:solidFill>
                  <a:srgbClr val="333333"/>
                </a:solidFill>
                <a:latin typeface="Calibri Light"/>
              </a:rPr>
              <a:t>niet</a:t>
            </a:r>
            <a:r>
              <a:rPr lang="de-DE" altLang="de-DE" sz="2000" dirty="0">
                <a:solidFill>
                  <a:srgbClr val="333333"/>
                </a:solidFill>
                <a:latin typeface="Calibri Light"/>
              </a:rPr>
              <a:t> </a:t>
            </a:r>
            <a:r>
              <a:rPr lang="de-DE" altLang="de-DE" sz="2000" dirty="0" err="1">
                <a:solidFill>
                  <a:srgbClr val="333333"/>
                </a:solidFill>
                <a:latin typeface="Calibri Light"/>
              </a:rPr>
              <a:t>naar</a:t>
            </a:r>
            <a:r>
              <a:rPr lang="de-DE" altLang="de-DE" sz="2000" dirty="0">
                <a:solidFill>
                  <a:srgbClr val="333333"/>
                </a:solidFill>
                <a:latin typeface="Calibri Light"/>
              </a:rPr>
              <a:t> </a:t>
            </a:r>
            <a:r>
              <a:rPr lang="de-DE" altLang="de-DE" sz="2000" dirty="0" err="1">
                <a:solidFill>
                  <a:srgbClr val="333333"/>
                </a:solidFill>
                <a:latin typeface="Calibri Light"/>
              </a:rPr>
              <a:t>informatie</a:t>
            </a:r>
            <a:r>
              <a:rPr lang="de-DE" altLang="de-DE" sz="2000" dirty="0">
                <a:solidFill>
                  <a:srgbClr val="333333"/>
                </a:solidFill>
                <a:latin typeface="Calibri Light"/>
              </a:rPr>
              <a:t> die </a:t>
            </a:r>
            <a:r>
              <a:rPr lang="de-DE" altLang="de-DE" sz="2000" dirty="0" err="1">
                <a:solidFill>
                  <a:srgbClr val="333333"/>
                </a:solidFill>
                <a:latin typeface="Calibri Light"/>
              </a:rPr>
              <a:t>deze</a:t>
            </a:r>
            <a:r>
              <a:rPr lang="de-DE" altLang="de-DE" sz="2000" dirty="0">
                <a:solidFill>
                  <a:srgbClr val="333333"/>
                </a:solidFill>
                <a:latin typeface="Calibri Light"/>
              </a:rPr>
              <a:t> </a:t>
            </a:r>
            <a:r>
              <a:rPr lang="de-DE" altLang="de-DE" sz="2000" dirty="0" err="1">
                <a:solidFill>
                  <a:srgbClr val="333333"/>
                </a:solidFill>
                <a:latin typeface="Calibri Light"/>
              </a:rPr>
              <a:t>tegenspreekt</a:t>
            </a:r>
            <a:r>
              <a:rPr lang="de-DE" altLang="de-DE" sz="2000" dirty="0">
                <a:solidFill>
                  <a:srgbClr val="333333"/>
                </a:solidFill>
                <a:latin typeface="Calibri Light"/>
              </a:rPr>
              <a:t> (</a:t>
            </a:r>
            <a:r>
              <a:rPr lang="de-DE" altLang="de-DE" sz="2000" dirty="0" err="1">
                <a:solidFill>
                  <a:srgbClr val="333333"/>
                </a:solidFill>
                <a:latin typeface="Calibri Light"/>
              </a:rPr>
              <a:t>neiging</a:t>
            </a:r>
            <a:r>
              <a:rPr lang="de-DE" altLang="de-DE" sz="2000" dirty="0">
                <a:solidFill>
                  <a:srgbClr val="333333"/>
                </a:solidFill>
                <a:latin typeface="Calibri Light"/>
              </a:rPr>
              <a:t> tot </a:t>
            </a:r>
            <a:r>
              <a:rPr lang="de-DE" altLang="de-DE" sz="2000" dirty="0" err="1">
                <a:solidFill>
                  <a:srgbClr val="333333"/>
                </a:solidFill>
                <a:latin typeface="Calibri Light"/>
              </a:rPr>
              <a:t>zoeken</a:t>
            </a:r>
            <a:r>
              <a:rPr lang="de-DE" altLang="de-DE" sz="2000" dirty="0">
                <a:solidFill>
                  <a:srgbClr val="333333"/>
                </a:solidFill>
                <a:latin typeface="Calibri Light"/>
              </a:rPr>
              <a:t> </a:t>
            </a:r>
            <a:r>
              <a:rPr lang="de-DE" altLang="de-DE" sz="2000" dirty="0" err="1">
                <a:solidFill>
                  <a:srgbClr val="333333"/>
                </a:solidFill>
                <a:latin typeface="Calibri Light"/>
              </a:rPr>
              <a:t>naar</a:t>
            </a:r>
            <a:r>
              <a:rPr lang="de-DE" altLang="de-DE" sz="2000" dirty="0">
                <a:solidFill>
                  <a:srgbClr val="333333"/>
                </a:solidFill>
                <a:latin typeface="Calibri Light"/>
              </a:rPr>
              <a:t> </a:t>
            </a:r>
            <a:r>
              <a:rPr lang="de-DE" altLang="de-DE" sz="2000" dirty="0" err="1">
                <a:solidFill>
                  <a:srgbClr val="333333"/>
                </a:solidFill>
                <a:latin typeface="Calibri Light"/>
              </a:rPr>
              <a:t>bevestiging</a:t>
            </a:r>
            <a:r>
              <a:rPr lang="de-DE" altLang="de-DE" sz="2000" dirty="0">
                <a:solidFill>
                  <a:srgbClr val="333333"/>
                </a:solidFill>
                <a:latin typeface="Calibri Light"/>
              </a:rPr>
              <a:t>). In </a:t>
            </a:r>
            <a:r>
              <a:rPr lang="de-DE" altLang="de-DE" sz="2000" dirty="0" err="1">
                <a:solidFill>
                  <a:srgbClr val="333333"/>
                </a:solidFill>
                <a:latin typeface="Calibri Light"/>
              </a:rPr>
              <a:t>dit</a:t>
            </a:r>
            <a:r>
              <a:rPr lang="de-DE" altLang="de-DE" sz="2000" dirty="0">
                <a:solidFill>
                  <a:srgbClr val="333333"/>
                </a:solidFill>
                <a:latin typeface="Calibri Light"/>
              </a:rPr>
              <a:t> </a:t>
            </a:r>
            <a:r>
              <a:rPr lang="de-DE" altLang="de-DE" sz="2000" dirty="0" err="1">
                <a:solidFill>
                  <a:srgbClr val="333333"/>
                </a:solidFill>
                <a:latin typeface="Calibri Light"/>
              </a:rPr>
              <a:t>geval</a:t>
            </a:r>
            <a:r>
              <a:rPr lang="de-DE" altLang="de-DE" sz="2000" dirty="0">
                <a:solidFill>
                  <a:srgbClr val="333333"/>
                </a:solidFill>
                <a:latin typeface="Calibri Light"/>
              </a:rPr>
              <a:t>: de </a:t>
            </a:r>
            <a:r>
              <a:rPr lang="de-DE" altLang="de-DE" sz="2000" dirty="0" err="1">
                <a:solidFill>
                  <a:srgbClr val="333333"/>
                </a:solidFill>
                <a:latin typeface="Calibri Light"/>
              </a:rPr>
              <a:t>op</a:t>
            </a:r>
            <a:r>
              <a:rPr lang="de-DE" altLang="de-DE" sz="2000" dirty="0">
                <a:solidFill>
                  <a:srgbClr val="333333"/>
                </a:solidFill>
                <a:latin typeface="Calibri Light"/>
              </a:rPr>
              <a:t> </a:t>
            </a:r>
            <a:r>
              <a:rPr lang="de-DE" altLang="de-DE" sz="2000" dirty="0" err="1">
                <a:solidFill>
                  <a:srgbClr val="333333"/>
                </a:solidFill>
                <a:latin typeface="Calibri Light"/>
              </a:rPr>
              <a:t>het</a:t>
            </a:r>
            <a:r>
              <a:rPr lang="de-DE" altLang="de-DE" sz="2000" dirty="0">
                <a:solidFill>
                  <a:srgbClr val="333333"/>
                </a:solidFill>
                <a:latin typeface="Calibri Light"/>
              </a:rPr>
              <a:t> </a:t>
            </a:r>
            <a:r>
              <a:rPr lang="de-DE" altLang="de-DE" sz="2000" dirty="0" err="1">
                <a:solidFill>
                  <a:srgbClr val="333333"/>
                </a:solidFill>
                <a:latin typeface="Calibri Light"/>
              </a:rPr>
              <a:t>eerste</a:t>
            </a:r>
            <a:r>
              <a:rPr lang="de-DE" altLang="de-DE" sz="2000" dirty="0">
                <a:solidFill>
                  <a:srgbClr val="333333"/>
                </a:solidFill>
                <a:latin typeface="Calibri Light"/>
              </a:rPr>
              <a:t> </a:t>
            </a:r>
            <a:r>
              <a:rPr lang="de-DE" altLang="de-DE" sz="2000" dirty="0" err="1">
                <a:solidFill>
                  <a:srgbClr val="333333"/>
                </a:solidFill>
                <a:latin typeface="Calibri Light"/>
              </a:rPr>
              <a:t>oog</a:t>
            </a:r>
            <a:r>
              <a:rPr lang="de-DE" altLang="de-DE" sz="2000" dirty="0">
                <a:solidFill>
                  <a:srgbClr val="333333"/>
                </a:solidFill>
                <a:latin typeface="Calibri Light"/>
              </a:rPr>
              <a:t> </a:t>
            </a:r>
            <a:r>
              <a:rPr lang="de-DE" altLang="de-DE" sz="2000" dirty="0" err="1">
                <a:solidFill>
                  <a:srgbClr val="333333"/>
                </a:solidFill>
                <a:latin typeface="Calibri Light"/>
              </a:rPr>
              <a:t>juiste</a:t>
            </a:r>
            <a:r>
              <a:rPr lang="de-DE" altLang="de-DE" sz="2000" dirty="0">
                <a:solidFill>
                  <a:srgbClr val="333333"/>
                </a:solidFill>
                <a:latin typeface="Calibri Light"/>
              </a:rPr>
              <a:t> </a:t>
            </a:r>
            <a:r>
              <a:rPr lang="de-DE" altLang="de-DE" sz="2000" dirty="0" err="1">
                <a:solidFill>
                  <a:srgbClr val="333333"/>
                </a:solidFill>
                <a:latin typeface="Calibri Light"/>
              </a:rPr>
              <a:t>categorie</a:t>
            </a:r>
            <a:r>
              <a:rPr lang="de-DE" altLang="de-DE" sz="2000" dirty="0">
                <a:solidFill>
                  <a:srgbClr val="333333"/>
                </a:solidFill>
                <a:latin typeface="Calibri Light"/>
              </a:rPr>
              <a:t> = planten. Vaak wordt geen rekening gehouden met alternatieven.</a:t>
            </a:r>
          </a:p>
          <a:p>
            <a:pPr eaLnBrk="1" hangingPunct="1">
              <a:lnSpc>
                <a:spcPct val="100000"/>
              </a:lnSpc>
              <a:spcBef>
                <a:spcPts val="1200"/>
              </a:spcBef>
            </a:pPr>
            <a:r>
              <a:rPr lang="de-DE" altLang="de-DE" sz="2000" dirty="0">
                <a:solidFill>
                  <a:srgbClr val="333333"/>
                </a:solidFill>
                <a:latin typeface="Calibri Light"/>
              </a:rPr>
              <a:t>Uit het dagelijks leven:</a:t>
            </a:r>
          </a:p>
          <a:p>
            <a:pPr marL="342900" indent="-342900" eaLnBrk="1" hangingPunct="1">
              <a:lnSpc>
                <a:spcPct val="100000"/>
              </a:lnSpc>
              <a:spcBef>
                <a:spcPts val="600"/>
              </a:spcBef>
              <a:buClr>
                <a:srgbClr val="333333"/>
              </a:buClr>
              <a:buFont typeface="WingDings"/>
              <a:buChar char=""/>
            </a:pPr>
            <a:r>
              <a:rPr lang="de-DE" altLang="de-DE" sz="2000" dirty="0">
                <a:solidFill>
                  <a:srgbClr val="333333"/>
                </a:solidFill>
                <a:latin typeface="Calibri Light"/>
              </a:rPr>
              <a:t>men leest alleen kranten die overeenkomen met de eigen opinie.</a:t>
            </a:r>
          </a:p>
          <a:p>
            <a:pPr marL="342900" indent="-342900" eaLnBrk="1" hangingPunct="1">
              <a:lnSpc>
                <a:spcPct val="100000"/>
              </a:lnSpc>
              <a:spcBef>
                <a:spcPts val="600"/>
              </a:spcBef>
              <a:buClr>
                <a:srgbClr val="333333"/>
              </a:buClr>
              <a:buFont typeface="WingDings"/>
              <a:buChar char=""/>
            </a:pPr>
            <a:r>
              <a:rPr lang="de-DE" altLang="de-DE" sz="2000" dirty="0">
                <a:solidFill>
                  <a:srgbClr val="333333"/>
                </a:solidFill>
                <a:latin typeface="Calibri Light"/>
              </a:rPr>
              <a:t>men vermijdt contact met andersdenkenden in plaats van te discussiëren over tegengestelde meningen.</a:t>
            </a:r>
          </a:p>
          <a:p>
            <a:pPr eaLnBrk="1" hangingPunct="1">
              <a:lnSpc>
                <a:spcPct val="100000"/>
              </a:lnSpc>
              <a:spcBef>
                <a:spcPts val="1200"/>
              </a:spcBef>
            </a:pPr>
            <a:r>
              <a:rPr lang="de-DE" altLang="de-DE" sz="2000" dirty="0" err="1">
                <a:solidFill>
                  <a:srgbClr val="004992"/>
                </a:solidFill>
                <a:latin typeface="Calibri Light"/>
              </a:rPr>
              <a:t>Dit</a:t>
            </a:r>
            <a:r>
              <a:rPr lang="de-DE" altLang="de-DE" sz="2000" dirty="0">
                <a:solidFill>
                  <a:srgbClr val="004992"/>
                </a:solidFill>
                <a:latin typeface="Calibri Light"/>
              </a:rPr>
              <a:t> </a:t>
            </a:r>
            <a:r>
              <a:rPr lang="de-DE" altLang="de-DE" sz="2000" dirty="0" err="1">
                <a:solidFill>
                  <a:srgbClr val="004992"/>
                </a:solidFill>
                <a:latin typeface="Calibri Light"/>
              </a:rPr>
              <a:t>kan</a:t>
            </a:r>
            <a:r>
              <a:rPr lang="de-DE" altLang="de-DE" sz="2000" dirty="0">
                <a:solidFill>
                  <a:srgbClr val="004992"/>
                </a:solidFill>
                <a:latin typeface="Calibri Light"/>
              </a:rPr>
              <a:t> leiden tot </a:t>
            </a:r>
            <a:r>
              <a:rPr lang="de-DE" altLang="de-DE" sz="2000" dirty="0" err="1">
                <a:solidFill>
                  <a:srgbClr val="004992"/>
                </a:solidFill>
                <a:latin typeface="Calibri Light"/>
              </a:rPr>
              <a:t>eenzijdige</a:t>
            </a:r>
            <a:r>
              <a:rPr lang="de-DE" altLang="de-DE" sz="2000" dirty="0">
                <a:solidFill>
                  <a:srgbClr val="004992"/>
                </a:solidFill>
                <a:latin typeface="Calibri Light"/>
              </a:rPr>
              <a:t> </a:t>
            </a:r>
            <a:r>
              <a:rPr lang="de-DE" altLang="de-DE" sz="2000" dirty="0" err="1">
                <a:solidFill>
                  <a:srgbClr val="004992"/>
                </a:solidFill>
                <a:latin typeface="Calibri Light"/>
              </a:rPr>
              <a:t>opvattingen</a:t>
            </a:r>
            <a:r>
              <a:rPr lang="de-DE" altLang="de-DE" sz="2000" dirty="0">
                <a:solidFill>
                  <a:srgbClr val="004992"/>
                </a:solidFill>
                <a:latin typeface="Calibri Light"/>
              </a:rPr>
              <a:t> en </a:t>
            </a:r>
            <a:r>
              <a:rPr lang="de-DE" altLang="de-DE" sz="2000" dirty="0" err="1">
                <a:solidFill>
                  <a:srgbClr val="004992"/>
                </a:solidFill>
                <a:latin typeface="Calibri Light"/>
              </a:rPr>
              <a:t>kan</a:t>
            </a:r>
            <a:r>
              <a:rPr lang="de-DE" altLang="de-DE" sz="2000" dirty="0">
                <a:solidFill>
                  <a:srgbClr val="004992"/>
                </a:solidFill>
                <a:latin typeface="Calibri Light"/>
              </a:rPr>
              <a:t> </a:t>
            </a:r>
            <a:r>
              <a:rPr lang="de-DE" altLang="de-DE" sz="2000" dirty="0" err="1">
                <a:solidFill>
                  <a:srgbClr val="004992"/>
                </a:solidFill>
                <a:latin typeface="Calibri Light"/>
              </a:rPr>
              <a:t>zelfs</a:t>
            </a:r>
            <a:r>
              <a:rPr lang="de-DE" altLang="de-DE" sz="2000" dirty="0">
                <a:solidFill>
                  <a:srgbClr val="004992"/>
                </a:solidFill>
                <a:latin typeface="Calibri Light"/>
              </a:rPr>
              <a:t> </a:t>
            </a:r>
            <a:r>
              <a:rPr lang="de-DE" altLang="de-DE" sz="2000" dirty="0" err="1">
                <a:solidFill>
                  <a:srgbClr val="004992"/>
                </a:solidFill>
                <a:latin typeface="Calibri Light"/>
              </a:rPr>
              <a:t>onjuiste</a:t>
            </a:r>
            <a:r>
              <a:rPr lang="de-DE" altLang="de-DE" sz="2000" dirty="0">
                <a:solidFill>
                  <a:srgbClr val="004992"/>
                </a:solidFill>
                <a:latin typeface="Calibri Light"/>
              </a:rPr>
              <a:t> </a:t>
            </a:r>
            <a:r>
              <a:rPr lang="de-DE" altLang="de-DE" sz="2000" dirty="0" err="1">
                <a:solidFill>
                  <a:srgbClr val="004992"/>
                </a:solidFill>
                <a:latin typeface="Calibri Light"/>
              </a:rPr>
              <a:t>oordelen</a:t>
            </a:r>
            <a:r>
              <a:rPr lang="de-DE" altLang="de-DE" sz="2000" dirty="0">
                <a:solidFill>
                  <a:srgbClr val="004992"/>
                </a:solidFill>
                <a:latin typeface="Calibri Light"/>
              </a:rPr>
              <a:t> </a:t>
            </a:r>
            <a:r>
              <a:rPr lang="de-DE" altLang="de-DE" sz="2000" dirty="0" err="1">
                <a:solidFill>
                  <a:srgbClr val="004992"/>
                </a:solidFill>
                <a:latin typeface="Calibri Light"/>
              </a:rPr>
              <a:t>versterken</a:t>
            </a:r>
            <a:r>
              <a:rPr lang="de-DE" altLang="de-DE" sz="2000" dirty="0">
                <a:solidFill>
                  <a:srgbClr val="004992"/>
                </a:solidFill>
                <a:latin typeface="Calibri Light"/>
              </a:rPr>
              <a:t>.</a:t>
            </a:r>
          </a:p>
        </p:txBody>
      </p:sp>
      <p:pic>
        <p:nvPicPr>
          <p:cNvPr id="13" name="Picture 4" descr="Mumbai Flowers-Swami Stream-flickr-ccc"/>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327650" y="2453680"/>
            <a:ext cx="1341120" cy="10058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5" descr="Pentas Flowers-aussiegall-flickr-ccc"/>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469724" y="2453680"/>
            <a:ext cx="1302906" cy="10058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6"/>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08955" y="2453680"/>
            <a:ext cx="1505749" cy="10058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11"/>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8127124" y="2453680"/>
            <a:ext cx="1340768" cy="10058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 name="Picture 16"/>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10022911" y="2453680"/>
            <a:ext cx="1500862" cy="10058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 name="Picture 17" descr="I wanna be your dog- e3000-flickr-cccjpg"/>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6223790" y="2453680"/>
            <a:ext cx="1348314" cy="10058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 name="Rectangle 21"/>
          <p:cNvSpPr>
            <a:spLocks noChangeArrowheads="1"/>
          </p:cNvSpPr>
          <p:nvPr/>
        </p:nvSpPr>
        <p:spPr bwMode="auto">
          <a:xfrm>
            <a:off x="5988235" y="2303338"/>
            <a:ext cx="5760720" cy="1280160"/>
          </a:xfrm>
          <a:prstGeom prst="rect">
            <a:avLst/>
          </a:prstGeom>
          <a:noFill/>
          <a:ln w="12700">
            <a:solidFill>
              <a:srgbClr val="006699"/>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endParaRPr lang="de-DE" altLang="de-DE" sz="1800">
              <a:latin typeface="Calibri Light"/>
            </a:endParaRPr>
          </a:p>
        </p:txBody>
      </p:sp>
      <p:sp>
        <p:nvSpPr>
          <p:cNvPr id="21" name="Rectangle 9"/>
          <p:cNvSpPr>
            <a:spLocks noChangeArrowheads="1"/>
          </p:cNvSpPr>
          <p:nvPr/>
        </p:nvSpPr>
        <p:spPr bwMode="auto">
          <a:xfrm>
            <a:off x="408955" y="1844824"/>
            <a:ext cx="11376000" cy="3851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marL="0" indent="0" eaLnBrk="1" hangingPunct="1">
              <a:spcBef>
                <a:spcPts val="0"/>
              </a:spcBef>
              <a:spcAft>
                <a:spcPts val="0"/>
              </a:spcAft>
              <a:buNone/>
            </a:pPr>
            <a:r>
              <a:rPr lang="de-DE" altLang="de-DE" sz="1800" b="0" dirty="0">
                <a:solidFill>
                  <a:srgbClr val="333333"/>
                </a:solidFill>
                <a:latin typeface="Calibri Light"/>
              </a:rPr>
              <a:t>						Andere opties:</a:t>
            </a:r>
            <a:endParaRPr lang="de-DE" altLang="de-DE" sz="2400" b="0" dirty="0">
              <a:solidFill>
                <a:srgbClr val="333333"/>
              </a:solidFill>
              <a:latin typeface="Calibri Light"/>
            </a:endParaRPr>
          </a:p>
        </p:txBody>
      </p:sp>
      <p:sp>
        <p:nvSpPr>
          <p:cNvPr id="4" name="Footer Placeholder 3"/>
          <p:cNvSpPr>
            <a:spLocks noGrp="1"/>
          </p:cNvSpPr>
          <p:nvPr>
            <p:ph type="ftr" sz="quarter" idx="11"/>
          </p:nvPr>
        </p:nvSpPr>
        <p:spPr/>
        <p:txBody>
          <a:bodyPr/>
          <a:lstStyle/>
          <a:p>
            <a:pPr>
              <a:defRPr/>
            </a:pPr>
            <a:r>
              <a:rPr lang="nl-NL"/>
              <a:t>Metacognitieve Training 3 – Veranderen van overtuiging</a:t>
            </a:r>
            <a:endParaRPr lang="de-DE"/>
          </a:p>
        </p:txBody>
      </p:sp>
      <p:sp>
        <p:nvSpPr>
          <p:cNvPr id="5" name="Slide Number Placeholder 4"/>
          <p:cNvSpPr>
            <a:spLocks noGrp="1"/>
          </p:cNvSpPr>
          <p:nvPr>
            <p:ph type="sldNum" sz="quarter" idx="12"/>
          </p:nvPr>
        </p:nvSpPr>
        <p:spPr/>
        <p:txBody>
          <a:bodyPr/>
          <a:lstStyle/>
          <a:p>
            <a:fld id="{84DD04C1-E658-4CB9-929A-B18C8E4A805B}" type="slidenum">
              <a:rPr lang="de-DE" altLang="de-DE" smtClean="0"/>
              <a:pPr/>
              <a:t>22</a:t>
            </a:fld>
            <a:endParaRPr lang="de-DE" altLang="de-DE"/>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Oefening 2</a:t>
            </a:r>
          </a:p>
        </p:txBody>
      </p:sp>
      <p:sp>
        <p:nvSpPr>
          <p:cNvPr id="3" name="Content Placeholder 2"/>
          <p:cNvSpPr>
            <a:spLocks noGrp="1"/>
          </p:cNvSpPr>
          <p:nvPr>
            <p:ph idx="1"/>
          </p:nvPr>
        </p:nvSpPr>
        <p:spPr/>
        <p:txBody>
          <a:bodyPr/>
          <a:lstStyle/>
          <a:p>
            <a:pPr marL="342900" lvl="0" indent="-342900" defTabSz="914400" fontAlgn="base">
              <a:buClr>
                <a:srgbClr val="333333"/>
              </a:buClr>
              <a:buFont typeface="WingDings"/>
              <a:buChar char=""/>
              <a:tabLst>
                <a:tab pos="361950" algn="l"/>
              </a:tabLst>
              <a:defRPr/>
            </a:pPr>
            <a:r>
              <a:rPr lang="de-DE" sz="2400" dirty="0">
                <a:solidFill>
                  <a:srgbClr val="333333"/>
                </a:solidFill>
                <a:latin typeface="Calibri Light"/>
                <a:ea typeface="MS PGothic" panose="020B0600070205080204" pitchFamily="34" charset="-128"/>
              </a:rPr>
              <a:t>We tonen </a:t>
            </a:r>
            <a:r>
              <a:rPr lang="nl-NL" sz="2400" dirty="0">
                <a:solidFill>
                  <a:srgbClr val="333333"/>
                </a:solidFill>
                <a:latin typeface="Calibri Light"/>
                <a:ea typeface="MS PGothic" panose="020B0600070205080204" pitchFamily="34" charset="-128"/>
              </a:rPr>
              <a:t>drie afbeeldingen van een situatie met 	verschillende interpretaties.</a:t>
            </a:r>
          </a:p>
        </p:txBody>
      </p:sp>
      <p:sp>
        <p:nvSpPr>
          <p:cNvPr id="5" name="Footer Placeholder 4"/>
          <p:cNvSpPr>
            <a:spLocks noGrp="1"/>
          </p:cNvSpPr>
          <p:nvPr>
            <p:ph type="ftr" sz="quarter" idx="11"/>
          </p:nvPr>
        </p:nvSpPr>
        <p:spPr/>
        <p:txBody>
          <a:bodyPr/>
          <a:lstStyle/>
          <a:p>
            <a:pPr>
              <a:defRPr/>
            </a:pPr>
            <a:r>
              <a:rPr lang="nl-NL"/>
              <a:t>Metacognitieve Training 3 – Veranderen van overtuiging</a:t>
            </a:r>
            <a:endParaRPr lang="de-DE"/>
          </a:p>
        </p:txBody>
      </p:sp>
      <p:sp>
        <p:nvSpPr>
          <p:cNvPr id="6" name="Slide Number Placeholder 5"/>
          <p:cNvSpPr>
            <a:spLocks noGrp="1"/>
          </p:cNvSpPr>
          <p:nvPr>
            <p:ph type="sldNum" sz="quarter" idx="12"/>
          </p:nvPr>
        </p:nvSpPr>
        <p:spPr/>
        <p:txBody>
          <a:bodyPr/>
          <a:lstStyle/>
          <a:p>
            <a:fld id="{84DD04C1-E658-4CB9-929A-B18C8E4A805B}" type="slidenum">
              <a:rPr lang="de-DE" altLang="de-DE" smtClean="0"/>
              <a:pPr/>
              <a:t>23</a:t>
            </a:fld>
            <a:endParaRPr lang="de-DE" altLang="de-DE"/>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Oefening 2</a:t>
            </a:r>
          </a:p>
        </p:txBody>
      </p:sp>
      <p:sp>
        <p:nvSpPr>
          <p:cNvPr id="3" name="Content Placeholder 2"/>
          <p:cNvSpPr>
            <a:spLocks noGrp="1"/>
          </p:cNvSpPr>
          <p:nvPr>
            <p:ph idx="1"/>
          </p:nvPr>
        </p:nvSpPr>
        <p:spPr/>
        <p:txBody>
          <a:bodyPr/>
          <a:lstStyle/>
          <a:p>
            <a:pPr marL="342900" lvl="0" indent="-342900" defTabSz="914400" fontAlgn="base">
              <a:buClr>
                <a:srgbClr val="333333"/>
              </a:buClr>
              <a:buFont typeface="WingDings"/>
              <a:buChar char=""/>
              <a:tabLst>
                <a:tab pos="361950" algn="l"/>
              </a:tabLst>
              <a:defRPr/>
            </a:pPr>
            <a:r>
              <a:rPr lang="de-DE" sz="2400" dirty="0">
                <a:solidFill>
                  <a:srgbClr val="333333"/>
                </a:solidFill>
                <a:latin typeface="Calibri Light"/>
                <a:ea typeface="MS PGothic" panose="020B0600070205080204" pitchFamily="34" charset="-128"/>
              </a:rPr>
              <a:t>We tonen </a:t>
            </a:r>
            <a:r>
              <a:rPr lang="nl-NL" sz="2400" dirty="0">
                <a:solidFill>
                  <a:srgbClr val="333333"/>
                </a:solidFill>
                <a:latin typeface="Calibri Light"/>
                <a:ea typeface="MS PGothic" panose="020B0600070205080204" pitchFamily="34" charset="-128"/>
              </a:rPr>
              <a:t>drie afbeeldingen van een situatie met 	verschillende interpretaties.</a:t>
            </a:r>
          </a:p>
          <a:p>
            <a:pPr marL="342900" lvl="0" indent="-342900" defTabSz="914400" fontAlgn="base">
              <a:buClr>
                <a:srgbClr val="333333"/>
              </a:buClr>
              <a:buFont typeface="WingDings"/>
              <a:buChar char=""/>
              <a:tabLst>
                <a:tab pos="361950" algn="l"/>
              </a:tabLst>
              <a:defRPr/>
            </a:pPr>
            <a:r>
              <a:rPr lang="nl-NL" sz="2400" dirty="0">
                <a:solidFill>
                  <a:srgbClr val="333333"/>
                </a:solidFill>
                <a:latin typeface="Calibri Light"/>
                <a:ea typeface="MS PGothic" panose="020B0600070205080204" pitchFamily="34" charset="-128"/>
              </a:rPr>
              <a:t>De afbeeldingen worden in omgekeerde volgorde getoond. De laatste afbeelding wordt als eerste getoond, daarna de voorlaatste en dan de eerste.</a:t>
            </a:r>
          </a:p>
        </p:txBody>
      </p:sp>
      <p:sp>
        <p:nvSpPr>
          <p:cNvPr id="5" name="Footer Placeholder 4"/>
          <p:cNvSpPr>
            <a:spLocks noGrp="1"/>
          </p:cNvSpPr>
          <p:nvPr>
            <p:ph type="ftr" sz="quarter" idx="11"/>
          </p:nvPr>
        </p:nvSpPr>
        <p:spPr/>
        <p:txBody>
          <a:bodyPr/>
          <a:lstStyle/>
          <a:p>
            <a:pPr>
              <a:defRPr/>
            </a:pPr>
            <a:r>
              <a:rPr lang="nl-NL"/>
              <a:t>Metacognitieve Training 3 – Veranderen van overtuiging</a:t>
            </a:r>
            <a:endParaRPr lang="de-DE"/>
          </a:p>
        </p:txBody>
      </p:sp>
      <p:sp>
        <p:nvSpPr>
          <p:cNvPr id="6" name="Slide Number Placeholder 5"/>
          <p:cNvSpPr>
            <a:spLocks noGrp="1"/>
          </p:cNvSpPr>
          <p:nvPr>
            <p:ph type="sldNum" sz="quarter" idx="12"/>
          </p:nvPr>
        </p:nvSpPr>
        <p:spPr/>
        <p:txBody>
          <a:bodyPr/>
          <a:lstStyle/>
          <a:p>
            <a:fld id="{84DD04C1-E658-4CB9-929A-B18C8E4A805B}" type="slidenum">
              <a:rPr lang="de-DE" altLang="de-DE" smtClean="0"/>
              <a:pPr/>
              <a:t>24</a:t>
            </a:fld>
            <a:endParaRPr lang="de-DE" altLang="de-DE"/>
          </a:p>
        </p:txBody>
      </p:sp>
    </p:spTree>
    <p:extLst>
      <p:ext uri="{BB962C8B-B14F-4D97-AF65-F5344CB8AC3E}">
        <p14:creationId xmlns:p14="http://schemas.microsoft.com/office/powerpoint/2010/main" val="189729652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Oefening 2</a:t>
            </a:r>
          </a:p>
        </p:txBody>
      </p:sp>
      <p:sp>
        <p:nvSpPr>
          <p:cNvPr id="3" name="Content Placeholder 2"/>
          <p:cNvSpPr>
            <a:spLocks noGrp="1"/>
          </p:cNvSpPr>
          <p:nvPr>
            <p:ph idx="1"/>
          </p:nvPr>
        </p:nvSpPr>
        <p:spPr/>
        <p:txBody>
          <a:bodyPr/>
          <a:lstStyle/>
          <a:p>
            <a:pPr marL="342900" lvl="0" indent="-342900" defTabSz="914400" fontAlgn="base">
              <a:buClr>
                <a:srgbClr val="333333"/>
              </a:buClr>
              <a:buFont typeface="WingDings"/>
              <a:buChar char=""/>
              <a:tabLst>
                <a:tab pos="361950" algn="l"/>
              </a:tabLst>
              <a:defRPr/>
            </a:pPr>
            <a:r>
              <a:rPr lang="de-DE" sz="2400" dirty="0">
                <a:solidFill>
                  <a:srgbClr val="333333"/>
                </a:solidFill>
                <a:latin typeface="Calibri Light"/>
                <a:ea typeface="MS PGothic" panose="020B0600070205080204" pitchFamily="34" charset="-128"/>
              </a:rPr>
              <a:t>We tonen </a:t>
            </a:r>
            <a:r>
              <a:rPr lang="nl-NL" sz="2400" dirty="0">
                <a:solidFill>
                  <a:srgbClr val="333333"/>
                </a:solidFill>
                <a:latin typeface="Calibri Light"/>
                <a:ea typeface="MS PGothic" panose="020B0600070205080204" pitchFamily="34" charset="-128"/>
              </a:rPr>
              <a:t>drie afbeeldingen van een situatie met 	verschillende interpretaties.</a:t>
            </a:r>
          </a:p>
          <a:p>
            <a:pPr marL="342900" lvl="0" indent="-342900" defTabSz="914400" fontAlgn="base">
              <a:buClr>
                <a:srgbClr val="333333"/>
              </a:buClr>
              <a:buFont typeface="WingDings"/>
              <a:buChar char=""/>
              <a:tabLst>
                <a:tab pos="361950" algn="l"/>
              </a:tabLst>
              <a:defRPr/>
            </a:pPr>
            <a:r>
              <a:rPr lang="nl-NL" sz="2400" dirty="0">
                <a:solidFill>
                  <a:srgbClr val="333333"/>
                </a:solidFill>
                <a:latin typeface="Calibri Light"/>
                <a:ea typeface="MS PGothic" panose="020B0600070205080204" pitchFamily="34" charset="-128"/>
              </a:rPr>
              <a:t>De afbeeldingen worden in omgekeerde volgorde getoond. De laatste afbeelding wordt als eerste getoond, daarna de voorlaatste en dan de eerste.</a:t>
            </a:r>
          </a:p>
          <a:p>
            <a:pPr marL="342900" lvl="0" indent="-342900" defTabSz="914400" fontAlgn="base">
              <a:buClr>
                <a:srgbClr val="333333"/>
              </a:buClr>
              <a:buFont typeface="WingDings"/>
              <a:buChar char=""/>
              <a:tabLst>
                <a:tab pos="361950" algn="l"/>
              </a:tabLst>
              <a:defRPr/>
            </a:pPr>
            <a:r>
              <a:rPr lang="nl-NL" sz="2400" dirty="0">
                <a:solidFill>
                  <a:srgbClr val="333333"/>
                </a:solidFill>
                <a:latin typeface="Calibri Light"/>
                <a:ea typeface="MS PGothic" panose="020B0600070205080204" pitchFamily="34" charset="-128"/>
              </a:rPr>
              <a:t>Geef na elke afbeelding een inschatting van de waarschijnlijkheid van elk antwoord.</a:t>
            </a:r>
          </a:p>
        </p:txBody>
      </p:sp>
      <p:sp>
        <p:nvSpPr>
          <p:cNvPr id="5" name="Footer Placeholder 4"/>
          <p:cNvSpPr>
            <a:spLocks noGrp="1"/>
          </p:cNvSpPr>
          <p:nvPr>
            <p:ph type="ftr" sz="quarter" idx="11"/>
          </p:nvPr>
        </p:nvSpPr>
        <p:spPr/>
        <p:txBody>
          <a:bodyPr/>
          <a:lstStyle/>
          <a:p>
            <a:pPr>
              <a:defRPr/>
            </a:pPr>
            <a:r>
              <a:rPr lang="nl-NL"/>
              <a:t>Metacognitieve Training 3 – Veranderen van overtuiging</a:t>
            </a:r>
            <a:endParaRPr lang="de-DE"/>
          </a:p>
        </p:txBody>
      </p:sp>
      <p:sp>
        <p:nvSpPr>
          <p:cNvPr id="6" name="Slide Number Placeholder 5"/>
          <p:cNvSpPr>
            <a:spLocks noGrp="1"/>
          </p:cNvSpPr>
          <p:nvPr>
            <p:ph type="sldNum" sz="quarter" idx="12"/>
          </p:nvPr>
        </p:nvSpPr>
        <p:spPr/>
        <p:txBody>
          <a:bodyPr/>
          <a:lstStyle/>
          <a:p>
            <a:fld id="{84DD04C1-E658-4CB9-929A-B18C8E4A805B}" type="slidenum">
              <a:rPr lang="de-DE" altLang="de-DE" smtClean="0"/>
              <a:pPr/>
              <a:t>25</a:t>
            </a:fld>
            <a:endParaRPr lang="de-DE" altLang="de-DE"/>
          </a:p>
        </p:txBody>
      </p:sp>
    </p:spTree>
    <p:extLst>
      <p:ext uri="{BB962C8B-B14F-4D97-AF65-F5344CB8AC3E}">
        <p14:creationId xmlns:p14="http://schemas.microsoft.com/office/powerpoint/2010/main" val="280044059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Oefening 2</a:t>
            </a:r>
          </a:p>
        </p:txBody>
      </p:sp>
      <p:sp>
        <p:nvSpPr>
          <p:cNvPr id="3" name="Content Placeholder 2"/>
          <p:cNvSpPr>
            <a:spLocks noGrp="1"/>
          </p:cNvSpPr>
          <p:nvPr>
            <p:ph idx="1"/>
          </p:nvPr>
        </p:nvSpPr>
        <p:spPr/>
        <p:txBody>
          <a:bodyPr/>
          <a:lstStyle/>
          <a:p>
            <a:pPr marL="342900" lvl="0" indent="-342900" defTabSz="914400" fontAlgn="base">
              <a:buClr>
                <a:srgbClr val="333333"/>
              </a:buClr>
              <a:buFont typeface="WingDings"/>
              <a:buChar char=""/>
              <a:tabLst>
                <a:tab pos="361950" algn="l"/>
              </a:tabLst>
              <a:defRPr/>
            </a:pPr>
            <a:r>
              <a:rPr lang="de-DE" sz="2400" dirty="0">
                <a:solidFill>
                  <a:srgbClr val="333333"/>
                </a:solidFill>
                <a:latin typeface="Calibri Light"/>
                <a:ea typeface="MS PGothic" panose="020B0600070205080204" pitchFamily="34" charset="-128"/>
              </a:rPr>
              <a:t>We tonen </a:t>
            </a:r>
            <a:r>
              <a:rPr lang="nl-NL" sz="2400" dirty="0">
                <a:solidFill>
                  <a:srgbClr val="333333"/>
                </a:solidFill>
                <a:latin typeface="Calibri Light"/>
                <a:ea typeface="MS PGothic" panose="020B0600070205080204" pitchFamily="34" charset="-128"/>
              </a:rPr>
              <a:t>drie afbeeldingen van een situatie met 	verschillende interpretaties.</a:t>
            </a:r>
          </a:p>
          <a:p>
            <a:pPr marL="342900" lvl="0" indent="-342900" defTabSz="914400" fontAlgn="base">
              <a:buClr>
                <a:srgbClr val="333333"/>
              </a:buClr>
              <a:buFont typeface="WingDings"/>
              <a:buChar char=""/>
              <a:tabLst>
                <a:tab pos="361950" algn="l"/>
              </a:tabLst>
              <a:defRPr/>
            </a:pPr>
            <a:r>
              <a:rPr lang="nl-NL" sz="2400" dirty="0">
                <a:solidFill>
                  <a:srgbClr val="333333"/>
                </a:solidFill>
                <a:latin typeface="Calibri Light"/>
                <a:ea typeface="MS PGothic" panose="020B0600070205080204" pitchFamily="34" charset="-128"/>
              </a:rPr>
              <a:t>De afbeeldingen worden in omgekeerde volgorde getoond. De laatste afbeelding wordt als eerste getoond, daarna de voorlaatste en dan de eerste.</a:t>
            </a:r>
          </a:p>
          <a:p>
            <a:pPr marL="342900" lvl="0" indent="-342900" defTabSz="914400" fontAlgn="base">
              <a:buClr>
                <a:srgbClr val="333333"/>
              </a:buClr>
              <a:buFont typeface="WingDings"/>
              <a:buChar char=""/>
              <a:tabLst>
                <a:tab pos="361950" algn="l"/>
              </a:tabLst>
              <a:defRPr/>
            </a:pPr>
            <a:r>
              <a:rPr lang="nl-NL" sz="2400" dirty="0">
                <a:solidFill>
                  <a:srgbClr val="333333"/>
                </a:solidFill>
                <a:latin typeface="Calibri Light"/>
                <a:ea typeface="MS PGothic" panose="020B0600070205080204" pitchFamily="34" charset="-128"/>
              </a:rPr>
              <a:t>Geef na elke afbeelding een inschatting van de waarschijnlijkheid van elk antwoord.</a:t>
            </a:r>
          </a:p>
          <a:p>
            <a:pPr marL="342900" lvl="0" indent="-342900" defTabSz="914400" fontAlgn="base">
              <a:buClr>
                <a:srgbClr val="333333"/>
              </a:buClr>
              <a:buFont typeface="WingDings"/>
              <a:buChar char=""/>
              <a:tabLst>
                <a:tab pos="361950" algn="l"/>
              </a:tabLst>
              <a:defRPr/>
            </a:pPr>
            <a:r>
              <a:rPr lang="nl-NL" altLang="ko-KR" sz="2400" dirty="0">
                <a:solidFill>
                  <a:srgbClr val="333333"/>
                </a:solidFill>
                <a:latin typeface="Calibri Light"/>
                <a:ea typeface="굴림" charset="-127"/>
              </a:rPr>
              <a:t>Bespreek in de groep hoe zeker je bent over je oordeel.</a:t>
            </a:r>
            <a:endParaRPr lang="en-US" sz="2400" dirty="0">
              <a:solidFill>
                <a:srgbClr val="333333"/>
              </a:solidFill>
              <a:latin typeface="Calibri Light"/>
            </a:endParaRPr>
          </a:p>
        </p:txBody>
      </p:sp>
      <p:sp>
        <p:nvSpPr>
          <p:cNvPr id="5" name="Footer Placeholder 4"/>
          <p:cNvSpPr>
            <a:spLocks noGrp="1"/>
          </p:cNvSpPr>
          <p:nvPr>
            <p:ph type="ftr" sz="quarter" idx="11"/>
          </p:nvPr>
        </p:nvSpPr>
        <p:spPr/>
        <p:txBody>
          <a:bodyPr/>
          <a:lstStyle/>
          <a:p>
            <a:pPr>
              <a:defRPr/>
            </a:pPr>
            <a:r>
              <a:rPr lang="nl-NL"/>
              <a:t>Metacognitieve Training 3 – Veranderen van overtuiging</a:t>
            </a:r>
            <a:endParaRPr lang="de-DE"/>
          </a:p>
        </p:txBody>
      </p:sp>
      <p:sp>
        <p:nvSpPr>
          <p:cNvPr id="6" name="Slide Number Placeholder 5"/>
          <p:cNvSpPr>
            <a:spLocks noGrp="1"/>
          </p:cNvSpPr>
          <p:nvPr>
            <p:ph type="sldNum" sz="quarter" idx="12"/>
          </p:nvPr>
        </p:nvSpPr>
        <p:spPr/>
        <p:txBody>
          <a:bodyPr/>
          <a:lstStyle/>
          <a:p>
            <a:fld id="{84DD04C1-E658-4CB9-929A-B18C8E4A805B}" type="slidenum">
              <a:rPr lang="de-DE" altLang="de-DE" smtClean="0"/>
              <a:pPr/>
              <a:t>26</a:t>
            </a:fld>
            <a:endParaRPr lang="de-DE" altLang="de-DE"/>
          </a:p>
        </p:txBody>
      </p:sp>
    </p:spTree>
    <p:extLst>
      <p:ext uri="{BB962C8B-B14F-4D97-AF65-F5344CB8AC3E}">
        <p14:creationId xmlns:p14="http://schemas.microsoft.com/office/powerpoint/2010/main" val="274944725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nl-NL" sz="3600">
                <a:latin typeface="Calibri Light"/>
              </a:rPr>
              <a:t>Wat kan er gebeurd zijn?</a:t>
            </a:r>
            <a:endParaRPr lang="en-US" sz="3600">
              <a:latin typeface="Calibri Light"/>
            </a:endParaRPr>
          </a:p>
        </p:txBody>
      </p:sp>
      <p:sp>
        <p:nvSpPr>
          <p:cNvPr id="9" name="Caption_31"/>
          <p:cNvSpPr txBox="1">
            <a:spLocks noChangeArrowheads="1"/>
          </p:cNvSpPr>
          <p:nvPr/>
        </p:nvSpPr>
        <p:spPr bwMode="auto">
          <a:xfrm>
            <a:off x="72437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r>
              <a:rPr lang="de-DE" altLang="de-DE" sz="1800" dirty="0">
                <a:solidFill>
                  <a:srgbClr val="000000"/>
                </a:solidFill>
                <a:latin typeface="Calibri Light"/>
              </a:rPr>
              <a:t>3</a:t>
            </a:r>
          </a:p>
        </p:txBody>
      </p:sp>
      <p:pic>
        <p:nvPicPr>
          <p:cNvPr id="19" name="Picture 2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10247" y="2112263"/>
            <a:ext cx="2941027"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 name="Shape Penutup"/>
          <p:cNvSpPr/>
          <p:nvPr/>
        </p:nvSpPr>
        <p:spPr bwMode="gray">
          <a:xfrm>
            <a:off x="4598055" y="4319015"/>
            <a:ext cx="296541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4598055" y="2100071"/>
            <a:ext cx="296541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Shape Penutup"/>
          <p:cNvSpPr/>
          <p:nvPr/>
        </p:nvSpPr>
        <p:spPr bwMode="gray">
          <a:xfrm>
            <a:off x="7472026"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3" name="Shape Penutup"/>
          <p:cNvSpPr/>
          <p:nvPr/>
        </p:nvSpPr>
        <p:spPr bwMode="gray">
          <a:xfrm>
            <a:off x="4598055"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 name="Footer Placeholder 4"/>
          <p:cNvSpPr>
            <a:spLocks noGrp="1"/>
          </p:cNvSpPr>
          <p:nvPr>
            <p:ph type="ftr" sz="quarter" idx="11"/>
          </p:nvPr>
        </p:nvSpPr>
        <p:spPr/>
        <p:txBody>
          <a:bodyPr/>
          <a:lstStyle/>
          <a:p>
            <a:pPr>
              <a:defRPr/>
            </a:pPr>
            <a:r>
              <a:rPr lang="nl-NL"/>
              <a:t>Metacognitieve Training 3 – Veranderen van overtuiging</a:t>
            </a:r>
            <a:endParaRPr lang="de-DE"/>
          </a:p>
        </p:txBody>
      </p:sp>
      <p:sp>
        <p:nvSpPr>
          <p:cNvPr id="6" name="Slide Number Placeholder 5"/>
          <p:cNvSpPr>
            <a:spLocks noGrp="1"/>
          </p:cNvSpPr>
          <p:nvPr>
            <p:ph type="sldNum" sz="quarter" idx="12"/>
          </p:nvPr>
        </p:nvSpPr>
        <p:spPr/>
        <p:txBody>
          <a:bodyPr/>
          <a:lstStyle/>
          <a:p>
            <a:fld id="{84DD04C1-E658-4CB9-929A-B18C8E4A805B}" type="slidenum">
              <a:rPr lang="de-DE" altLang="de-DE" smtClean="0"/>
              <a:pPr/>
              <a:t>27</a:t>
            </a:fld>
            <a:endParaRPr lang="de-DE" altLang="de-DE"/>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710" name="Text Box 5"/>
          <p:cNvSpPr txBox="1">
            <a:spLocks noChangeArrowheads="1"/>
          </p:cNvSpPr>
          <p:nvPr/>
        </p:nvSpPr>
        <p:spPr bwMode="auto">
          <a:xfrm>
            <a:off x="408955" y="4882896"/>
            <a:ext cx="11376000" cy="18620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eaLnBrk="0" hangingPunct="0">
              <a:spcBef>
                <a:spcPct val="20000"/>
              </a:spcBef>
              <a:buClr>
                <a:srgbClr val="006699"/>
              </a:buClr>
              <a:buChar char="•"/>
              <a:defRPr sz="3200">
                <a:solidFill>
                  <a:schemeClr val="tx1"/>
                </a:solidFill>
                <a:latin typeface="Verdana" panose="020B0604030504040204" pitchFamily="34" charset="0"/>
                <a:ea typeface="MS PGothic" panose="020B0600070205080204" pitchFamily="34" charset="-128"/>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ea typeface="MS PGothic" panose="020B0600070205080204" pitchFamily="34" charset="-128"/>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ea typeface="MS PGothic" panose="020B0600070205080204" pitchFamily="34" charset="-128"/>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9pPr>
          </a:lstStyle>
          <a:p>
            <a:pPr eaLnBrk="1" hangingPunct="1">
              <a:spcBef>
                <a:spcPts val="0"/>
              </a:spcBef>
              <a:spcAft>
                <a:spcPts val="600"/>
              </a:spcAft>
              <a:buClr>
                <a:srgbClr val="333333"/>
              </a:buClr>
              <a:buFont typeface="WingDings"/>
              <a:buAutoNum type="arabicPeriod"/>
            </a:pPr>
            <a:r>
              <a:rPr lang="nl-NL" altLang="de-DE" sz="2000" b="0" dirty="0">
                <a:solidFill>
                  <a:srgbClr val="333333"/>
                </a:solidFill>
                <a:latin typeface="Calibri Light"/>
              </a:rPr>
              <a:t>De jongen is blij omdat hij eindelijk </a:t>
            </a:r>
            <a:r>
              <a:rPr lang="nl-NL" altLang="de-DE" sz="2000" b="0">
                <a:solidFill>
                  <a:srgbClr val="333333"/>
                </a:solidFill>
                <a:latin typeface="Calibri Light"/>
              </a:rPr>
              <a:t>is geadopteerd</a:t>
            </a:r>
            <a:endParaRPr lang="en-CA" altLang="de-DE" sz="2000">
              <a:solidFill>
                <a:srgbClr val="333333"/>
              </a:solidFill>
              <a:latin typeface="Calibri Light"/>
            </a:endParaRPr>
          </a:p>
          <a:p>
            <a:pPr eaLnBrk="1" hangingPunct="1">
              <a:spcBef>
                <a:spcPts val="0"/>
              </a:spcBef>
              <a:spcAft>
                <a:spcPts val="600"/>
              </a:spcAft>
              <a:buClr>
                <a:srgbClr val="333333"/>
              </a:buClr>
              <a:buFont typeface="WingDings"/>
              <a:buAutoNum type="arabicPeriod"/>
            </a:pPr>
            <a:r>
              <a:rPr lang="nl-NL" altLang="de-DE" sz="2000" b="0">
                <a:solidFill>
                  <a:srgbClr val="333333"/>
                </a:solidFill>
                <a:latin typeface="Calibri Light"/>
              </a:rPr>
              <a:t>De </a:t>
            </a:r>
            <a:r>
              <a:rPr lang="nl-NL" altLang="de-DE" sz="2000" b="0" dirty="0">
                <a:solidFill>
                  <a:srgbClr val="333333"/>
                </a:solidFill>
                <a:latin typeface="Calibri Light"/>
              </a:rPr>
              <a:t>ouders prijzen hun zoon omdat deze melding heeft gemaakt van een brand, zodat deze op tijd kon worden </a:t>
            </a:r>
            <a:r>
              <a:rPr lang="nl-NL" altLang="de-DE" sz="2000" b="0">
                <a:solidFill>
                  <a:srgbClr val="333333"/>
                </a:solidFill>
                <a:latin typeface="Calibri Light"/>
              </a:rPr>
              <a:t>geblust.</a:t>
            </a:r>
            <a:endParaRPr lang="en-CA" altLang="de-DE" sz="2000" b="0">
              <a:solidFill>
                <a:srgbClr val="333333"/>
              </a:solidFill>
              <a:latin typeface="Calibri Light"/>
            </a:endParaRPr>
          </a:p>
          <a:p>
            <a:pPr eaLnBrk="1" hangingPunct="1">
              <a:spcBef>
                <a:spcPts val="0"/>
              </a:spcBef>
              <a:spcAft>
                <a:spcPts val="600"/>
              </a:spcAft>
              <a:buClr>
                <a:srgbClr val="333333"/>
              </a:buClr>
              <a:buFont typeface="WingDings"/>
              <a:buAutoNum type="arabicPeriod"/>
            </a:pPr>
            <a:r>
              <a:rPr lang="nl-NL" altLang="de-DE" sz="2000" b="0">
                <a:solidFill>
                  <a:srgbClr val="333333"/>
                </a:solidFill>
                <a:latin typeface="Calibri Light"/>
              </a:rPr>
              <a:t>De </a:t>
            </a:r>
            <a:r>
              <a:rPr lang="nl-NL" altLang="de-DE" sz="2000" b="0" dirty="0">
                <a:solidFill>
                  <a:srgbClr val="333333"/>
                </a:solidFill>
                <a:latin typeface="Calibri Light"/>
              </a:rPr>
              <a:t>jongen heeft een goed cijfer gekregen op school</a:t>
            </a:r>
          </a:p>
          <a:p>
            <a:pPr eaLnBrk="1" hangingPunct="1">
              <a:spcBef>
                <a:spcPts val="0"/>
              </a:spcBef>
              <a:spcAft>
                <a:spcPts val="600"/>
              </a:spcAft>
              <a:buClr>
                <a:srgbClr val="333333"/>
              </a:buClr>
              <a:buFont typeface="WingDings"/>
              <a:buAutoNum type="arabicPeriod"/>
            </a:pPr>
            <a:r>
              <a:rPr lang="nl-NL" altLang="de-DE" sz="2000" b="0" dirty="0">
                <a:solidFill>
                  <a:srgbClr val="333333"/>
                </a:solidFill>
                <a:latin typeface="Calibri Light"/>
              </a:rPr>
              <a:t>De jongen sticht een brand zonder te worden gepakt.</a:t>
            </a: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nl-NL" sz="3600">
                <a:latin typeface="Calibri Light"/>
              </a:rPr>
              <a:t>Hoe waarschijnlijk vind je elke mogelijkheid?</a:t>
            </a:r>
            <a:endParaRPr lang="en-US" sz="3600">
              <a:latin typeface="Calibri Light"/>
            </a:endParaRPr>
          </a:p>
        </p:txBody>
      </p:sp>
      <p:sp>
        <p:nvSpPr>
          <p:cNvPr id="9" name="Caption_31"/>
          <p:cNvSpPr txBox="1">
            <a:spLocks noChangeArrowheads="1"/>
          </p:cNvSpPr>
          <p:nvPr/>
        </p:nvSpPr>
        <p:spPr bwMode="auto">
          <a:xfrm>
            <a:off x="72437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r>
              <a:rPr lang="de-DE" altLang="de-DE" sz="1800" dirty="0">
                <a:solidFill>
                  <a:srgbClr val="000000"/>
                </a:solidFill>
                <a:latin typeface="Calibri Light"/>
              </a:rPr>
              <a:t>3</a:t>
            </a:r>
          </a:p>
        </p:txBody>
      </p:sp>
      <p:pic>
        <p:nvPicPr>
          <p:cNvPr id="20" name="Picture 2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10247" y="2112263"/>
            <a:ext cx="2941027"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 name="Shape Penutup"/>
          <p:cNvSpPr/>
          <p:nvPr/>
        </p:nvSpPr>
        <p:spPr bwMode="gray">
          <a:xfrm>
            <a:off x="4598055" y="4319015"/>
            <a:ext cx="296541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Shape Penutup"/>
          <p:cNvSpPr/>
          <p:nvPr/>
        </p:nvSpPr>
        <p:spPr bwMode="gray">
          <a:xfrm>
            <a:off x="4598055" y="2100071"/>
            <a:ext cx="296541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3" name="Shape Penutup"/>
          <p:cNvSpPr/>
          <p:nvPr/>
        </p:nvSpPr>
        <p:spPr bwMode="gray">
          <a:xfrm>
            <a:off x="7472026"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4" name="Shape Penutup"/>
          <p:cNvSpPr/>
          <p:nvPr/>
        </p:nvSpPr>
        <p:spPr bwMode="gray">
          <a:xfrm>
            <a:off x="4598055"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 name="Footer Placeholder 2"/>
          <p:cNvSpPr>
            <a:spLocks noGrp="1"/>
          </p:cNvSpPr>
          <p:nvPr>
            <p:ph type="ftr" sz="quarter" idx="11"/>
          </p:nvPr>
        </p:nvSpPr>
        <p:spPr/>
        <p:txBody>
          <a:bodyPr/>
          <a:lstStyle/>
          <a:p>
            <a:pPr>
              <a:defRPr/>
            </a:pPr>
            <a:r>
              <a:rPr lang="nl-NL"/>
              <a:t>Metacognitieve Training 3 – Veranderen van overtuiging</a:t>
            </a:r>
            <a:endParaRPr lang="de-DE"/>
          </a:p>
        </p:txBody>
      </p:sp>
      <p:sp>
        <p:nvSpPr>
          <p:cNvPr id="5" name="Slide Number Placeholder 4"/>
          <p:cNvSpPr>
            <a:spLocks noGrp="1"/>
          </p:cNvSpPr>
          <p:nvPr>
            <p:ph type="sldNum" sz="quarter" idx="12"/>
          </p:nvPr>
        </p:nvSpPr>
        <p:spPr/>
        <p:txBody>
          <a:bodyPr/>
          <a:lstStyle/>
          <a:p>
            <a:fld id="{84DD04C1-E658-4CB9-929A-B18C8E4A805B}" type="slidenum">
              <a:rPr lang="de-DE" altLang="de-DE" smtClean="0"/>
              <a:pPr/>
              <a:t>28</a:t>
            </a:fld>
            <a:endParaRPr lang="de-DE" altLang="de-DE"/>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36" name="Text Box 5"/>
          <p:cNvSpPr txBox="1">
            <a:spLocks noChangeArrowheads="1"/>
          </p:cNvSpPr>
          <p:nvPr/>
        </p:nvSpPr>
        <p:spPr bwMode="auto">
          <a:xfrm>
            <a:off x="408955" y="4882896"/>
            <a:ext cx="11376000" cy="18620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eaLnBrk="0" hangingPunct="0">
              <a:spcBef>
                <a:spcPct val="20000"/>
              </a:spcBef>
              <a:buClr>
                <a:srgbClr val="006699"/>
              </a:buClr>
              <a:buChar char="•"/>
              <a:defRPr sz="3200">
                <a:solidFill>
                  <a:schemeClr val="tx1"/>
                </a:solidFill>
                <a:latin typeface="Verdana" panose="020B0604030504040204" pitchFamily="34" charset="0"/>
                <a:ea typeface="MS PGothic" panose="020B0600070205080204" pitchFamily="34" charset="-128"/>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ea typeface="MS PGothic" panose="020B0600070205080204" pitchFamily="34" charset="-128"/>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ea typeface="MS PGothic" panose="020B0600070205080204" pitchFamily="34" charset="-128"/>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9pPr>
          </a:lstStyle>
          <a:p>
            <a:pPr eaLnBrk="1" hangingPunct="1">
              <a:spcBef>
                <a:spcPts val="0"/>
              </a:spcBef>
              <a:spcAft>
                <a:spcPts val="600"/>
              </a:spcAft>
              <a:buClr>
                <a:srgbClr val="333333"/>
              </a:buClr>
              <a:buFont typeface="WingDings"/>
              <a:buAutoNum type="arabicPeriod"/>
            </a:pPr>
            <a:r>
              <a:rPr lang="nl-NL" altLang="de-DE" sz="2000" b="0" dirty="0">
                <a:solidFill>
                  <a:srgbClr val="333333"/>
                </a:solidFill>
                <a:latin typeface="Calibri Light"/>
              </a:rPr>
              <a:t>De jongen is blij omdat hij eindelijk </a:t>
            </a:r>
            <a:r>
              <a:rPr lang="nl-NL" altLang="de-DE" sz="2000" b="0">
                <a:solidFill>
                  <a:srgbClr val="333333"/>
                </a:solidFill>
                <a:latin typeface="Calibri Light"/>
              </a:rPr>
              <a:t>is geadopteerd</a:t>
            </a:r>
            <a:endParaRPr lang="en-CA" altLang="de-DE" sz="2000">
              <a:solidFill>
                <a:srgbClr val="333333"/>
              </a:solidFill>
              <a:latin typeface="Calibri Light"/>
            </a:endParaRPr>
          </a:p>
          <a:p>
            <a:pPr eaLnBrk="1" hangingPunct="1">
              <a:spcBef>
                <a:spcPts val="0"/>
              </a:spcBef>
              <a:spcAft>
                <a:spcPts val="600"/>
              </a:spcAft>
              <a:buClr>
                <a:srgbClr val="333333"/>
              </a:buClr>
              <a:buFont typeface="WingDings"/>
              <a:buAutoNum type="arabicPeriod"/>
            </a:pPr>
            <a:r>
              <a:rPr lang="nl-NL" altLang="de-DE" sz="2000" b="0">
                <a:solidFill>
                  <a:srgbClr val="333333"/>
                </a:solidFill>
                <a:latin typeface="Calibri Light"/>
              </a:rPr>
              <a:t>De </a:t>
            </a:r>
            <a:r>
              <a:rPr lang="nl-NL" altLang="de-DE" sz="2000" b="0" dirty="0">
                <a:solidFill>
                  <a:srgbClr val="333333"/>
                </a:solidFill>
                <a:latin typeface="Calibri Light"/>
              </a:rPr>
              <a:t>ouders prijzen hun zoon omdat deze melding heeft gemaakt van een brand, zodat deze op tijd kon worden </a:t>
            </a:r>
            <a:r>
              <a:rPr lang="nl-NL" altLang="de-DE" sz="2000" b="0">
                <a:solidFill>
                  <a:srgbClr val="333333"/>
                </a:solidFill>
                <a:latin typeface="Calibri Light"/>
              </a:rPr>
              <a:t>geblust.</a:t>
            </a:r>
            <a:endParaRPr lang="en-CA" altLang="de-DE" sz="2000" b="0">
              <a:solidFill>
                <a:srgbClr val="333333"/>
              </a:solidFill>
              <a:latin typeface="Calibri Light"/>
            </a:endParaRPr>
          </a:p>
          <a:p>
            <a:pPr eaLnBrk="1" hangingPunct="1">
              <a:spcBef>
                <a:spcPts val="0"/>
              </a:spcBef>
              <a:spcAft>
                <a:spcPts val="600"/>
              </a:spcAft>
              <a:buClr>
                <a:srgbClr val="333333"/>
              </a:buClr>
              <a:buFont typeface="WingDings"/>
              <a:buAutoNum type="arabicPeriod"/>
            </a:pPr>
            <a:r>
              <a:rPr lang="nl-NL" altLang="de-DE" sz="2000" b="0">
                <a:solidFill>
                  <a:srgbClr val="333333"/>
                </a:solidFill>
                <a:latin typeface="Calibri Light"/>
              </a:rPr>
              <a:t>De </a:t>
            </a:r>
            <a:r>
              <a:rPr lang="nl-NL" altLang="de-DE" sz="2000" b="0" dirty="0">
                <a:solidFill>
                  <a:srgbClr val="333333"/>
                </a:solidFill>
                <a:latin typeface="Calibri Light"/>
              </a:rPr>
              <a:t>jongen heeft een goed cijfer gekregen op school</a:t>
            </a:r>
          </a:p>
          <a:p>
            <a:pPr eaLnBrk="1" hangingPunct="1">
              <a:spcBef>
                <a:spcPts val="0"/>
              </a:spcBef>
              <a:spcAft>
                <a:spcPts val="600"/>
              </a:spcAft>
              <a:buClr>
                <a:srgbClr val="333333"/>
              </a:buClr>
              <a:buFont typeface="WingDings"/>
              <a:buAutoNum type="arabicPeriod"/>
            </a:pPr>
            <a:r>
              <a:rPr lang="nl-NL" altLang="de-DE" sz="2000" b="0" dirty="0">
                <a:solidFill>
                  <a:srgbClr val="333333"/>
                </a:solidFill>
                <a:latin typeface="Calibri Light"/>
              </a:rPr>
              <a:t>De jongen sticht een brand zonder te worden gepakt.</a:t>
            </a: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nl-NL" sz="3600">
                <a:latin typeface="Calibri Light"/>
              </a:rPr>
              <a:t>Is je beoordeling veranderd door het nieuwe plaatje?</a:t>
            </a:r>
            <a:endParaRPr lang="en-US" sz="3600">
              <a:latin typeface="Calibri Light"/>
            </a:endParaRPr>
          </a:p>
        </p:txBody>
      </p:sp>
      <p:sp>
        <p:nvSpPr>
          <p:cNvPr id="12" name="Caption_44"/>
          <p:cNvSpPr txBox="1">
            <a:spLocks noChangeArrowheads="1"/>
          </p:cNvSpPr>
          <p:nvPr/>
        </p:nvSpPr>
        <p:spPr bwMode="auto">
          <a:xfrm>
            <a:off x="53260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r>
              <a:rPr lang="de-DE" altLang="de-DE" sz="1800" dirty="0">
                <a:solidFill>
                  <a:srgbClr val="000000"/>
                </a:solidFill>
                <a:latin typeface="Calibri Light"/>
              </a:rPr>
              <a:t>2</a:t>
            </a:r>
          </a:p>
        </p:txBody>
      </p:sp>
      <p:sp>
        <p:nvSpPr>
          <p:cNvPr id="13" name="Caption_43"/>
          <p:cNvSpPr txBox="1">
            <a:spLocks noChangeArrowheads="1"/>
          </p:cNvSpPr>
          <p:nvPr/>
        </p:nvSpPr>
        <p:spPr bwMode="auto">
          <a:xfrm>
            <a:off x="91741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r>
              <a:rPr lang="de-DE" altLang="de-DE" sz="1800" dirty="0">
                <a:solidFill>
                  <a:srgbClr val="000000"/>
                </a:solidFill>
                <a:latin typeface="Calibri Light"/>
              </a:rPr>
              <a:t>3</a:t>
            </a:r>
          </a:p>
        </p:txBody>
      </p:sp>
      <p:pic>
        <p:nvPicPr>
          <p:cNvPr id="32" name="Picture 2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537960" y="2112263"/>
            <a:ext cx="2941027"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3" name="Picture 19"/>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681271" y="2112263"/>
            <a:ext cx="2942289"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4" name="Shape Penutup"/>
          <p:cNvSpPr/>
          <p:nvPr/>
        </p:nvSpPr>
        <p:spPr bwMode="gray">
          <a:xfrm>
            <a:off x="6525768" y="4319015"/>
            <a:ext cx="296541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5" name="Shape Penutup"/>
          <p:cNvSpPr/>
          <p:nvPr/>
        </p:nvSpPr>
        <p:spPr bwMode="gray">
          <a:xfrm>
            <a:off x="6525768" y="2100071"/>
            <a:ext cx="296541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6" name="Shape Penutup"/>
          <p:cNvSpPr/>
          <p:nvPr/>
        </p:nvSpPr>
        <p:spPr bwMode="gray">
          <a:xfrm>
            <a:off x="9399739" y="2100071"/>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7" name="Shape Penutup"/>
          <p:cNvSpPr/>
          <p:nvPr/>
        </p:nvSpPr>
        <p:spPr bwMode="gray">
          <a:xfrm>
            <a:off x="6525768"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8" name="Shape Penutup"/>
          <p:cNvSpPr/>
          <p:nvPr/>
        </p:nvSpPr>
        <p:spPr bwMode="gray">
          <a:xfrm>
            <a:off x="2669079" y="4319015"/>
            <a:ext cx="296667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9" name="Shape Penutup"/>
          <p:cNvSpPr/>
          <p:nvPr/>
        </p:nvSpPr>
        <p:spPr bwMode="gray">
          <a:xfrm>
            <a:off x="2669079" y="2100071"/>
            <a:ext cx="296667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40" name="Shape Penutup"/>
          <p:cNvSpPr/>
          <p:nvPr/>
        </p:nvSpPr>
        <p:spPr bwMode="gray">
          <a:xfrm>
            <a:off x="5544312"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41" name="Shape Penutup"/>
          <p:cNvSpPr/>
          <p:nvPr/>
        </p:nvSpPr>
        <p:spPr bwMode="gray">
          <a:xfrm>
            <a:off x="2669079"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 name="Footer Placeholder 4"/>
          <p:cNvSpPr>
            <a:spLocks noGrp="1"/>
          </p:cNvSpPr>
          <p:nvPr>
            <p:ph type="ftr" sz="quarter" idx="11"/>
          </p:nvPr>
        </p:nvSpPr>
        <p:spPr/>
        <p:txBody>
          <a:bodyPr/>
          <a:lstStyle/>
          <a:p>
            <a:pPr>
              <a:defRPr/>
            </a:pPr>
            <a:r>
              <a:rPr lang="nl-NL"/>
              <a:t>Metacognitieve Training 3 – Veranderen van overtuiging</a:t>
            </a:r>
            <a:endParaRPr lang="de-DE"/>
          </a:p>
        </p:txBody>
      </p:sp>
      <p:sp>
        <p:nvSpPr>
          <p:cNvPr id="6" name="Slide Number Placeholder 5"/>
          <p:cNvSpPr>
            <a:spLocks noGrp="1"/>
          </p:cNvSpPr>
          <p:nvPr>
            <p:ph type="sldNum" sz="quarter" idx="12"/>
          </p:nvPr>
        </p:nvSpPr>
        <p:spPr/>
        <p:txBody>
          <a:bodyPr/>
          <a:lstStyle/>
          <a:p>
            <a:fld id="{84DD04C1-E658-4CB9-929A-B18C8E4A805B}" type="slidenum">
              <a:rPr lang="de-DE" altLang="de-DE" smtClean="0"/>
              <a:pPr/>
              <a:t>29</a:t>
            </a:fld>
            <a:endParaRPr lang="de-DE" altLang="de-DE"/>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61" name="Text Box 5"/>
          <p:cNvSpPr txBox="1">
            <a:spLocks noChangeArrowheads="1"/>
          </p:cNvSpPr>
          <p:nvPr/>
        </p:nvSpPr>
        <p:spPr bwMode="auto">
          <a:xfrm>
            <a:off x="408955" y="4882896"/>
            <a:ext cx="11376000" cy="18620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eaLnBrk="0" hangingPunct="0">
              <a:spcBef>
                <a:spcPct val="20000"/>
              </a:spcBef>
              <a:buClr>
                <a:srgbClr val="006699"/>
              </a:buClr>
              <a:buChar char="•"/>
              <a:defRPr sz="3200">
                <a:solidFill>
                  <a:schemeClr val="tx1"/>
                </a:solidFill>
                <a:latin typeface="Verdana" panose="020B0604030504040204" pitchFamily="34" charset="0"/>
                <a:ea typeface="MS PGothic" panose="020B0600070205080204" pitchFamily="34" charset="-128"/>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ea typeface="MS PGothic" panose="020B0600070205080204" pitchFamily="34" charset="-128"/>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ea typeface="MS PGothic" panose="020B0600070205080204" pitchFamily="34" charset="-128"/>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9pPr>
          </a:lstStyle>
          <a:p>
            <a:pPr eaLnBrk="1" hangingPunct="1">
              <a:spcBef>
                <a:spcPts val="0"/>
              </a:spcBef>
              <a:spcAft>
                <a:spcPts val="600"/>
              </a:spcAft>
              <a:buClr>
                <a:srgbClr val="333333"/>
              </a:buClr>
              <a:buFont typeface="WingDings"/>
              <a:buAutoNum type="arabicPeriod"/>
            </a:pPr>
            <a:r>
              <a:rPr lang="nl-NL" altLang="de-DE" sz="2000" b="0">
                <a:solidFill>
                  <a:srgbClr val="333333"/>
                </a:solidFill>
                <a:latin typeface="Calibri Light"/>
              </a:rPr>
              <a:t>De jongen is blij omdat hij eindelijk is geadopteerd</a:t>
            </a:r>
            <a:endParaRPr lang="en-CA" altLang="de-DE" sz="2000">
              <a:solidFill>
                <a:srgbClr val="333333"/>
              </a:solidFill>
              <a:latin typeface="Calibri Light"/>
            </a:endParaRPr>
          </a:p>
          <a:p>
            <a:pPr eaLnBrk="1" hangingPunct="1">
              <a:spcBef>
                <a:spcPts val="0"/>
              </a:spcBef>
              <a:spcAft>
                <a:spcPts val="600"/>
              </a:spcAft>
              <a:buClr>
                <a:srgbClr val="333333"/>
              </a:buClr>
              <a:buFont typeface="WingDings"/>
              <a:buAutoNum type="arabicPeriod"/>
            </a:pPr>
            <a:r>
              <a:rPr lang="nl-NL" altLang="de-DE" sz="2000" b="0">
                <a:solidFill>
                  <a:srgbClr val="333333"/>
                </a:solidFill>
                <a:latin typeface="Calibri Light"/>
              </a:rPr>
              <a:t>De ouders prijzen hun zoon omdat deze melding heeft gemaakt van een brand, zodat deze op tijd kon worden geblust.</a:t>
            </a:r>
            <a:endParaRPr lang="en-CA" altLang="de-DE" sz="2000" b="0">
              <a:solidFill>
                <a:srgbClr val="333333"/>
              </a:solidFill>
              <a:latin typeface="Calibri Light"/>
            </a:endParaRPr>
          </a:p>
          <a:p>
            <a:pPr eaLnBrk="1" hangingPunct="1">
              <a:spcBef>
                <a:spcPts val="0"/>
              </a:spcBef>
              <a:spcAft>
                <a:spcPts val="600"/>
              </a:spcAft>
              <a:buClr>
                <a:srgbClr val="333333"/>
              </a:buClr>
              <a:buFont typeface="WingDings"/>
              <a:buAutoNum type="arabicPeriod"/>
            </a:pPr>
            <a:r>
              <a:rPr lang="nl-NL" altLang="de-DE" sz="2000" b="0">
                <a:solidFill>
                  <a:srgbClr val="333333"/>
                </a:solidFill>
                <a:latin typeface="Calibri Light"/>
              </a:rPr>
              <a:t>De jongen heeft een goed cijfer gekregen op school</a:t>
            </a:r>
          </a:p>
          <a:p>
            <a:pPr eaLnBrk="1" hangingPunct="1">
              <a:spcBef>
                <a:spcPts val="0"/>
              </a:spcBef>
              <a:spcAft>
                <a:spcPts val="600"/>
              </a:spcAft>
              <a:buClr>
                <a:srgbClr val="333333"/>
              </a:buClr>
              <a:buFont typeface="WingDings"/>
              <a:buAutoNum type="arabicPeriod"/>
            </a:pPr>
            <a:r>
              <a:rPr lang="nl-NL" altLang="de-DE" sz="2000" b="0">
                <a:solidFill>
                  <a:srgbClr val="333333"/>
                </a:solidFill>
                <a:latin typeface="Calibri Light"/>
              </a:rPr>
              <a:t>De jongen sticht een brand zonder te worden gepakt.</a:t>
            </a: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nl-NL" sz="3600">
                <a:latin typeface="Calibri Light"/>
              </a:rPr>
              <a:t>Beoordeel de waarschijnlijkheid alsjeblieft opnieuw!</a:t>
            </a:r>
            <a:endParaRPr lang="en-US" sz="3600">
              <a:latin typeface="Calibri Light"/>
            </a:endParaRPr>
          </a:p>
        </p:txBody>
      </p:sp>
      <p:sp>
        <p:nvSpPr>
          <p:cNvPr id="15" name="Caption_57"/>
          <p:cNvSpPr txBox="1">
            <a:spLocks noChangeArrowheads="1"/>
          </p:cNvSpPr>
          <p:nvPr/>
        </p:nvSpPr>
        <p:spPr bwMode="auto">
          <a:xfrm>
            <a:off x="33956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r>
              <a:rPr lang="de-DE" altLang="de-DE" sz="1800" dirty="0">
                <a:solidFill>
                  <a:srgbClr val="000000"/>
                </a:solidFill>
                <a:latin typeface="Calibri Light"/>
              </a:rPr>
              <a:t>1</a:t>
            </a:r>
          </a:p>
        </p:txBody>
      </p:sp>
      <p:sp>
        <p:nvSpPr>
          <p:cNvPr id="16" name="Caption_55"/>
          <p:cNvSpPr txBox="1">
            <a:spLocks noChangeArrowheads="1"/>
          </p:cNvSpPr>
          <p:nvPr/>
        </p:nvSpPr>
        <p:spPr bwMode="auto">
          <a:xfrm>
            <a:off x="72564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r>
              <a:rPr lang="de-DE" altLang="de-DE" sz="1800" dirty="0">
                <a:solidFill>
                  <a:srgbClr val="000000"/>
                </a:solidFill>
                <a:latin typeface="Calibri Light"/>
              </a:rPr>
              <a:t>2</a:t>
            </a:r>
          </a:p>
        </p:txBody>
      </p:sp>
      <p:sp>
        <p:nvSpPr>
          <p:cNvPr id="17" name="Caption_56"/>
          <p:cNvSpPr txBox="1">
            <a:spLocks noChangeArrowheads="1"/>
          </p:cNvSpPr>
          <p:nvPr/>
        </p:nvSpPr>
        <p:spPr bwMode="auto">
          <a:xfrm>
            <a:off x="111045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r>
              <a:rPr lang="de-DE" altLang="de-DE" sz="1800" dirty="0">
                <a:solidFill>
                  <a:srgbClr val="000000"/>
                </a:solidFill>
                <a:latin typeface="Calibri Light"/>
              </a:rPr>
              <a:t>3</a:t>
            </a:r>
          </a:p>
        </p:txBody>
      </p:sp>
      <p:pic>
        <p:nvPicPr>
          <p:cNvPr id="45" name="Picture 1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13562" y="2112263"/>
            <a:ext cx="2681654"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6" name="Picture 20"/>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466304" y="2112263"/>
            <a:ext cx="2941027"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7" name="Picture 19"/>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609616" y="2112263"/>
            <a:ext cx="2942289"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8" name="Shape Penutup"/>
          <p:cNvSpPr/>
          <p:nvPr/>
        </p:nvSpPr>
        <p:spPr bwMode="gray">
          <a:xfrm>
            <a:off x="8454112" y="4319015"/>
            <a:ext cx="296541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49" name="Shape Penutup"/>
          <p:cNvSpPr/>
          <p:nvPr/>
        </p:nvSpPr>
        <p:spPr bwMode="gray">
          <a:xfrm>
            <a:off x="8454112" y="2100071"/>
            <a:ext cx="296541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0" name="Shape Penutup"/>
          <p:cNvSpPr/>
          <p:nvPr/>
        </p:nvSpPr>
        <p:spPr bwMode="gray">
          <a:xfrm>
            <a:off x="11328084"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1" name="Shape Penutup"/>
          <p:cNvSpPr/>
          <p:nvPr/>
        </p:nvSpPr>
        <p:spPr bwMode="gray">
          <a:xfrm>
            <a:off x="8454112"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2" name="Shape Penutup"/>
          <p:cNvSpPr/>
          <p:nvPr/>
        </p:nvSpPr>
        <p:spPr bwMode="gray">
          <a:xfrm>
            <a:off x="4597424" y="4319015"/>
            <a:ext cx="296667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3" name="Shape Penutup"/>
          <p:cNvSpPr/>
          <p:nvPr/>
        </p:nvSpPr>
        <p:spPr bwMode="gray">
          <a:xfrm>
            <a:off x="4597424" y="2100071"/>
            <a:ext cx="296667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4" name="Shape Penutup"/>
          <p:cNvSpPr/>
          <p:nvPr/>
        </p:nvSpPr>
        <p:spPr bwMode="gray">
          <a:xfrm>
            <a:off x="7472657"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5" name="Shape Penutup"/>
          <p:cNvSpPr/>
          <p:nvPr/>
        </p:nvSpPr>
        <p:spPr bwMode="gray">
          <a:xfrm>
            <a:off x="4597424"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6" name="Shape Penutup"/>
          <p:cNvSpPr/>
          <p:nvPr/>
        </p:nvSpPr>
        <p:spPr bwMode="gray">
          <a:xfrm>
            <a:off x="1001370" y="4319015"/>
            <a:ext cx="270603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7" name="Shape Penutup"/>
          <p:cNvSpPr/>
          <p:nvPr/>
        </p:nvSpPr>
        <p:spPr bwMode="gray">
          <a:xfrm>
            <a:off x="1001370" y="2100071"/>
            <a:ext cx="270603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8" name="Shape Penutup"/>
          <p:cNvSpPr/>
          <p:nvPr/>
        </p:nvSpPr>
        <p:spPr bwMode="gray">
          <a:xfrm>
            <a:off x="3615968"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9" name="Shape Penutup"/>
          <p:cNvSpPr/>
          <p:nvPr/>
        </p:nvSpPr>
        <p:spPr bwMode="gray">
          <a:xfrm>
            <a:off x="1001370"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 name="Footer Placeholder 4"/>
          <p:cNvSpPr>
            <a:spLocks noGrp="1"/>
          </p:cNvSpPr>
          <p:nvPr>
            <p:ph type="ftr" sz="quarter" idx="11"/>
          </p:nvPr>
        </p:nvSpPr>
        <p:spPr/>
        <p:txBody>
          <a:bodyPr/>
          <a:lstStyle/>
          <a:p>
            <a:pPr>
              <a:defRPr/>
            </a:pPr>
            <a:r>
              <a:rPr lang="nl-NL"/>
              <a:t>Metacognitieve Training 3 – Veranderen van overtuiging</a:t>
            </a:r>
            <a:endParaRPr lang="de-DE"/>
          </a:p>
        </p:txBody>
      </p:sp>
      <p:sp>
        <p:nvSpPr>
          <p:cNvPr id="6" name="Slide Number Placeholder 5"/>
          <p:cNvSpPr>
            <a:spLocks noGrp="1"/>
          </p:cNvSpPr>
          <p:nvPr>
            <p:ph type="sldNum" sz="quarter" idx="12"/>
          </p:nvPr>
        </p:nvSpPr>
        <p:spPr/>
        <p:txBody>
          <a:bodyPr/>
          <a:lstStyle/>
          <a:p>
            <a:fld id="{84DD04C1-E658-4CB9-929A-B18C8E4A805B}" type="slidenum">
              <a:rPr lang="de-DE" altLang="de-DE" smtClean="0"/>
              <a:pPr/>
              <a:t>30</a:t>
            </a:fld>
            <a:endParaRPr lang="de-DE" altLang="de-DE"/>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84" name="Text Box 5"/>
          <p:cNvSpPr txBox="1">
            <a:spLocks noChangeArrowheads="1"/>
          </p:cNvSpPr>
          <p:nvPr/>
        </p:nvSpPr>
        <p:spPr bwMode="auto">
          <a:xfrm>
            <a:off x="408955" y="4882896"/>
            <a:ext cx="11376000" cy="18620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eaLnBrk="0" hangingPunct="0">
              <a:spcBef>
                <a:spcPct val="20000"/>
              </a:spcBef>
              <a:buClr>
                <a:srgbClr val="006699"/>
              </a:buClr>
              <a:buChar char="•"/>
              <a:defRPr sz="3200">
                <a:solidFill>
                  <a:schemeClr val="tx1"/>
                </a:solidFill>
                <a:latin typeface="Verdana" panose="020B0604030504040204" pitchFamily="34" charset="0"/>
                <a:ea typeface="MS PGothic" panose="020B0600070205080204" pitchFamily="34" charset="-128"/>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ea typeface="MS PGothic" panose="020B0600070205080204" pitchFamily="34" charset="-128"/>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ea typeface="MS PGothic" panose="020B0600070205080204" pitchFamily="34" charset="-128"/>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9pPr>
          </a:lstStyle>
          <a:p>
            <a:pPr eaLnBrk="1" hangingPunct="1">
              <a:spcBef>
                <a:spcPts val="0"/>
              </a:spcBef>
              <a:spcAft>
                <a:spcPts val="600"/>
              </a:spcAft>
              <a:buClr>
                <a:srgbClr val="333333"/>
              </a:buClr>
              <a:buFont typeface="WingDings"/>
              <a:buAutoNum type="arabicPeriod"/>
            </a:pPr>
            <a:r>
              <a:rPr lang="nl-NL" altLang="de-DE" sz="2000" b="0" dirty="0">
                <a:solidFill>
                  <a:srgbClr val="333333"/>
                </a:solidFill>
                <a:latin typeface="Calibri Light"/>
              </a:rPr>
              <a:t>De jongen is blij omdat hij eindelijk is geadopteerd</a:t>
            </a:r>
            <a:endParaRPr lang="en-CA" altLang="de-DE" sz="2000" dirty="0">
              <a:solidFill>
                <a:srgbClr val="333333"/>
              </a:solidFill>
              <a:latin typeface="Calibri Light"/>
            </a:endParaRPr>
          </a:p>
          <a:p>
            <a:pPr eaLnBrk="1" hangingPunct="1">
              <a:spcBef>
                <a:spcPts val="0"/>
              </a:spcBef>
              <a:spcAft>
                <a:spcPts val="600"/>
              </a:spcAft>
              <a:buClr>
                <a:srgbClr val="004992"/>
              </a:buClr>
              <a:buFont typeface="WingDings"/>
              <a:buAutoNum type="arabicPeriod"/>
            </a:pPr>
            <a:r>
              <a:rPr lang="nl-NL" altLang="de-DE" sz="2000" b="0" dirty="0">
                <a:solidFill>
                  <a:srgbClr val="004992"/>
                </a:solidFill>
                <a:latin typeface="Calibri Light"/>
              </a:rPr>
              <a:t>De ouders prijzen hun zoon omdat deze melding heeft gemaakt van een brand, zodat deze op tijd kon worden geblust.</a:t>
            </a:r>
            <a:endParaRPr lang="en-CA" altLang="de-DE" sz="2000" b="0" dirty="0">
              <a:solidFill>
                <a:srgbClr val="004992"/>
              </a:solidFill>
              <a:latin typeface="Calibri Light"/>
            </a:endParaRPr>
          </a:p>
          <a:p>
            <a:pPr eaLnBrk="1" hangingPunct="1">
              <a:spcBef>
                <a:spcPts val="0"/>
              </a:spcBef>
              <a:spcAft>
                <a:spcPts val="600"/>
              </a:spcAft>
              <a:buClr>
                <a:srgbClr val="333333"/>
              </a:buClr>
              <a:buFont typeface="WingDings"/>
              <a:buAutoNum type="arabicPeriod"/>
            </a:pPr>
            <a:r>
              <a:rPr lang="nl-NL" altLang="de-DE" sz="2000" b="0" dirty="0">
                <a:solidFill>
                  <a:srgbClr val="333333"/>
                </a:solidFill>
                <a:latin typeface="Calibri Light"/>
              </a:rPr>
              <a:t>De jongen heeft een goed cijfer gekregen op school</a:t>
            </a:r>
          </a:p>
          <a:p>
            <a:pPr eaLnBrk="1" hangingPunct="1">
              <a:spcBef>
                <a:spcPts val="0"/>
              </a:spcBef>
              <a:spcAft>
                <a:spcPts val="600"/>
              </a:spcAft>
              <a:buClr>
                <a:srgbClr val="333333"/>
              </a:buClr>
              <a:buFont typeface="WingDings"/>
              <a:buAutoNum type="arabicPeriod"/>
            </a:pPr>
            <a:r>
              <a:rPr lang="nl-NL" altLang="de-DE" sz="2000" b="0" dirty="0">
                <a:solidFill>
                  <a:srgbClr val="333333"/>
                </a:solidFill>
                <a:latin typeface="Calibri Light"/>
              </a:rPr>
              <a:t>De jongen sticht een brand zonder te worden gepakt.</a:t>
            </a: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Antwoord: 2</a:t>
            </a:r>
          </a:p>
        </p:txBody>
      </p:sp>
      <p:sp>
        <p:nvSpPr>
          <p:cNvPr id="15" name="Caption_58"/>
          <p:cNvSpPr txBox="1">
            <a:spLocks noChangeArrowheads="1"/>
          </p:cNvSpPr>
          <p:nvPr/>
        </p:nvSpPr>
        <p:spPr bwMode="auto">
          <a:xfrm>
            <a:off x="33956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r>
              <a:rPr lang="de-DE" altLang="de-DE" sz="1800" dirty="0">
                <a:solidFill>
                  <a:srgbClr val="000000"/>
                </a:solidFill>
                <a:latin typeface="Calibri Light"/>
              </a:rPr>
              <a:t>1</a:t>
            </a:r>
          </a:p>
        </p:txBody>
      </p:sp>
      <p:sp>
        <p:nvSpPr>
          <p:cNvPr id="16" name="Caption_56"/>
          <p:cNvSpPr txBox="1">
            <a:spLocks noChangeArrowheads="1"/>
          </p:cNvSpPr>
          <p:nvPr/>
        </p:nvSpPr>
        <p:spPr bwMode="auto">
          <a:xfrm>
            <a:off x="72564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r>
              <a:rPr lang="de-DE" altLang="de-DE" sz="1800" dirty="0">
                <a:solidFill>
                  <a:srgbClr val="000000"/>
                </a:solidFill>
                <a:latin typeface="Calibri Light"/>
              </a:rPr>
              <a:t>2</a:t>
            </a:r>
          </a:p>
        </p:txBody>
      </p:sp>
      <p:sp>
        <p:nvSpPr>
          <p:cNvPr id="17" name="Caption_57"/>
          <p:cNvSpPr txBox="1">
            <a:spLocks noChangeArrowheads="1"/>
          </p:cNvSpPr>
          <p:nvPr/>
        </p:nvSpPr>
        <p:spPr bwMode="auto">
          <a:xfrm>
            <a:off x="111045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r>
              <a:rPr lang="de-DE" altLang="de-DE" sz="1800" dirty="0">
                <a:solidFill>
                  <a:srgbClr val="000000"/>
                </a:solidFill>
                <a:latin typeface="Calibri Light"/>
              </a:rPr>
              <a:t>3</a:t>
            </a:r>
          </a:p>
        </p:txBody>
      </p:sp>
      <p:pic>
        <p:nvPicPr>
          <p:cNvPr id="45" name="Picture 1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13562" y="2112263"/>
            <a:ext cx="2681654"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6" name="Picture 20"/>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466304" y="2112263"/>
            <a:ext cx="2941027"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7" name="Picture 19"/>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609616" y="2112263"/>
            <a:ext cx="2942289"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8" name="Shape Penutup"/>
          <p:cNvSpPr/>
          <p:nvPr/>
        </p:nvSpPr>
        <p:spPr bwMode="gray">
          <a:xfrm>
            <a:off x="8454112" y="4319015"/>
            <a:ext cx="296541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49" name="Shape Penutup"/>
          <p:cNvSpPr/>
          <p:nvPr/>
        </p:nvSpPr>
        <p:spPr bwMode="gray">
          <a:xfrm>
            <a:off x="8454112" y="2100071"/>
            <a:ext cx="296541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0" name="Shape Penutup"/>
          <p:cNvSpPr/>
          <p:nvPr/>
        </p:nvSpPr>
        <p:spPr bwMode="gray">
          <a:xfrm>
            <a:off x="11328084"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1" name="Shape Penutup"/>
          <p:cNvSpPr/>
          <p:nvPr/>
        </p:nvSpPr>
        <p:spPr bwMode="gray">
          <a:xfrm>
            <a:off x="8454112"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2" name="Shape Penutup"/>
          <p:cNvSpPr/>
          <p:nvPr/>
        </p:nvSpPr>
        <p:spPr bwMode="gray">
          <a:xfrm>
            <a:off x="4597424" y="4319015"/>
            <a:ext cx="296667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3" name="Shape Penutup"/>
          <p:cNvSpPr/>
          <p:nvPr/>
        </p:nvSpPr>
        <p:spPr bwMode="gray">
          <a:xfrm>
            <a:off x="4597424" y="2100071"/>
            <a:ext cx="296667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4" name="Shape Penutup"/>
          <p:cNvSpPr/>
          <p:nvPr/>
        </p:nvSpPr>
        <p:spPr bwMode="gray">
          <a:xfrm>
            <a:off x="7472657"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5" name="Shape Penutup"/>
          <p:cNvSpPr/>
          <p:nvPr/>
        </p:nvSpPr>
        <p:spPr bwMode="gray">
          <a:xfrm>
            <a:off x="4597424"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6" name="Shape Penutup"/>
          <p:cNvSpPr/>
          <p:nvPr/>
        </p:nvSpPr>
        <p:spPr bwMode="gray">
          <a:xfrm>
            <a:off x="1001370" y="4319015"/>
            <a:ext cx="270603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7" name="Shape Penutup"/>
          <p:cNvSpPr/>
          <p:nvPr/>
        </p:nvSpPr>
        <p:spPr bwMode="gray">
          <a:xfrm>
            <a:off x="1001370" y="2100071"/>
            <a:ext cx="270603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8" name="Shape Penutup"/>
          <p:cNvSpPr/>
          <p:nvPr/>
        </p:nvSpPr>
        <p:spPr bwMode="gray">
          <a:xfrm>
            <a:off x="3615968"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9" name="Shape Penutup"/>
          <p:cNvSpPr/>
          <p:nvPr/>
        </p:nvSpPr>
        <p:spPr bwMode="gray">
          <a:xfrm>
            <a:off x="1001370"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 name="Footer Placeholder 4"/>
          <p:cNvSpPr>
            <a:spLocks noGrp="1"/>
          </p:cNvSpPr>
          <p:nvPr>
            <p:ph type="ftr" sz="quarter" idx="11"/>
          </p:nvPr>
        </p:nvSpPr>
        <p:spPr/>
        <p:txBody>
          <a:bodyPr/>
          <a:lstStyle/>
          <a:p>
            <a:pPr>
              <a:defRPr/>
            </a:pPr>
            <a:r>
              <a:rPr lang="nl-NL"/>
              <a:t>Metacognitieve Training 3 – Veranderen van overtuiging</a:t>
            </a:r>
            <a:endParaRPr lang="de-DE"/>
          </a:p>
        </p:txBody>
      </p:sp>
      <p:sp>
        <p:nvSpPr>
          <p:cNvPr id="6" name="Slide Number Placeholder 5"/>
          <p:cNvSpPr>
            <a:spLocks noGrp="1"/>
          </p:cNvSpPr>
          <p:nvPr>
            <p:ph type="sldNum" sz="quarter" idx="12"/>
          </p:nvPr>
        </p:nvSpPr>
        <p:spPr/>
        <p:txBody>
          <a:bodyPr/>
          <a:lstStyle/>
          <a:p>
            <a:fld id="{84DD04C1-E658-4CB9-929A-B18C8E4A805B}" type="slidenum">
              <a:rPr lang="de-DE" altLang="de-DE" smtClean="0"/>
              <a:pPr/>
              <a:t>31</a:t>
            </a:fld>
            <a:endParaRPr lang="de-DE" altLang="de-DE"/>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5" name="Text Box 7"/>
          <p:cNvSpPr txBox="1">
            <a:spLocks noChangeArrowheads="1"/>
          </p:cNvSpPr>
          <p:nvPr/>
        </p:nvSpPr>
        <p:spPr bwMode="auto">
          <a:xfrm>
            <a:off x="408955" y="4882896"/>
            <a:ext cx="11376000" cy="15542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eaLnBrk="0" hangingPunct="0">
              <a:spcBef>
                <a:spcPct val="20000"/>
              </a:spcBef>
              <a:buClr>
                <a:srgbClr val="006699"/>
              </a:buClr>
              <a:buChar char="•"/>
              <a:defRPr sz="3200">
                <a:solidFill>
                  <a:schemeClr val="tx1"/>
                </a:solidFill>
                <a:latin typeface="Verdana" panose="020B0604030504040204" pitchFamily="34" charset="0"/>
                <a:ea typeface="MS PGothic" panose="020B0600070205080204" pitchFamily="34" charset="-128"/>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ea typeface="MS PGothic" panose="020B0600070205080204" pitchFamily="34" charset="-128"/>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ea typeface="MS PGothic" panose="020B0600070205080204" pitchFamily="34" charset="-128"/>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9pPr>
          </a:lstStyle>
          <a:p>
            <a:pPr eaLnBrk="1" hangingPunct="1">
              <a:spcBef>
                <a:spcPts val="0"/>
              </a:spcBef>
              <a:spcAft>
                <a:spcPts val="600"/>
              </a:spcAft>
              <a:buClr>
                <a:srgbClr val="333333"/>
              </a:buClr>
              <a:buFont typeface="WingDings"/>
              <a:buAutoNum type="arabicPeriod"/>
            </a:pPr>
            <a:r>
              <a:rPr lang="nl-NL" altLang="de-DE" sz="2000" b="0">
                <a:solidFill>
                  <a:srgbClr val="333333"/>
                </a:solidFill>
                <a:latin typeface="Calibri Light"/>
              </a:rPr>
              <a:t>De mannen staan te ruziën over de parkeerplek in de schaduw.</a:t>
            </a:r>
          </a:p>
          <a:p>
            <a:pPr eaLnBrk="1" hangingPunct="1">
              <a:spcBef>
                <a:spcPts val="0"/>
              </a:spcBef>
              <a:spcAft>
                <a:spcPts val="600"/>
              </a:spcAft>
              <a:buClr>
                <a:srgbClr val="333333"/>
              </a:buClr>
              <a:buFont typeface="WingDings"/>
              <a:buAutoNum type="arabicPeriod"/>
            </a:pPr>
            <a:r>
              <a:rPr lang="nl-NL" altLang="de-DE" sz="2000" b="0">
                <a:solidFill>
                  <a:srgbClr val="333333"/>
                </a:solidFill>
                <a:latin typeface="Calibri Light"/>
              </a:rPr>
              <a:t>De ene man geeft de andere een uitbrander, omdat hij twee parkeerplekken bezet houdt.</a:t>
            </a:r>
          </a:p>
          <a:p>
            <a:pPr eaLnBrk="1" hangingPunct="1">
              <a:spcBef>
                <a:spcPts val="0"/>
              </a:spcBef>
              <a:spcAft>
                <a:spcPts val="600"/>
              </a:spcAft>
              <a:buClr>
                <a:srgbClr val="333333"/>
              </a:buClr>
              <a:buFont typeface="WingDings"/>
              <a:buAutoNum type="arabicPeriod"/>
            </a:pPr>
            <a:r>
              <a:rPr lang="nl-NL" altLang="de-DE" sz="2000" b="0">
                <a:solidFill>
                  <a:srgbClr val="333333"/>
                </a:solidFill>
                <a:latin typeface="Calibri Light"/>
              </a:rPr>
              <a:t>De bestuurder van de grijze auto wordt ten onrechte bekritiseerd.</a:t>
            </a:r>
          </a:p>
          <a:p>
            <a:pPr eaLnBrk="1" hangingPunct="1">
              <a:spcBef>
                <a:spcPts val="0"/>
              </a:spcBef>
              <a:spcAft>
                <a:spcPts val="600"/>
              </a:spcAft>
              <a:buClr>
                <a:srgbClr val="333333"/>
              </a:buClr>
              <a:buFont typeface="WingDings"/>
              <a:buAutoNum type="arabicPeriod"/>
            </a:pPr>
            <a:r>
              <a:rPr lang="nl-NL" altLang="de-DE" sz="2000" b="0">
                <a:solidFill>
                  <a:srgbClr val="333333"/>
                </a:solidFill>
                <a:latin typeface="Calibri Light"/>
              </a:rPr>
              <a:t>De mannen zijn het oneens over de prijs van de auto.</a:t>
            </a:r>
            <a:endParaRPr lang="de-DE" altLang="de-DE" sz="2000" b="0">
              <a:solidFill>
                <a:srgbClr val="333333"/>
              </a:solidFill>
              <a:latin typeface="Calibri Light"/>
            </a:endParaRP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nl-NL" sz="3600">
                <a:latin typeface="Calibri Light"/>
              </a:rPr>
              <a:t>Hoe waarschijnlijk vind je elke mogelijkheid?</a:t>
            </a:r>
            <a:endParaRPr lang="en-US" sz="3600">
              <a:latin typeface="Calibri Light"/>
            </a:endParaRPr>
          </a:p>
        </p:txBody>
      </p:sp>
      <p:sp>
        <p:nvSpPr>
          <p:cNvPr id="9" name="Caption_21"/>
          <p:cNvSpPr txBox="1">
            <a:spLocks noChangeArrowheads="1"/>
          </p:cNvSpPr>
          <p:nvPr/>
        </p:nvSpPr>
        <p:spPr bwMode="auto">
          <a:xfrm>
            <a:off x="69516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dirty="0">
                <a:latin typeface="Calibri Light"/>
              </a:rPr>
              <a:t>3</a:t>
            </a:r>
          </a:p>
        </p:txBody>
      </p:sp>
      <p:pic>
        <p:nvPicPr>
          <p:cNvPr id="19" name="Picture 14" descr="autos3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913616" y="2112264"/>
            <a:ext cx="2334287"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 name="Shape Penutup"/>
          <p:cNvSpPr/>
          <p:nvPr/>
        </p:nvSpPr>
        <p:spPr bwMode="gray">
          <a:xfrm>
            <a:off x="4901424" y="4319016"/>
            <a:ext cx="235867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4901424" y="2100072"/>
            <a:ext cx="235867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Shape Penutup"/>
          <p:cNvSpPr/>
          <p:nvPr/>
        </p:nvSpPr>
        <p:spPr bwMode="gray">
          <a:xfrm>
            <a:off x="7168655" y="2100072"/>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3" name="Shape Penutup"/>
          <p:cNvSpPr/>
          <p:nvPr/>
        </p:nvSpPr>
        <p:spPr bwMode="gray">
          <a:xfrm>
            <a:off x="4901424"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 name="Footer Placeholder 4"/>
          <p:cNvSpPr>
            <a:spLocks noGrp="1"/>
          </p:cNvSpPr>
          <p:nvPr>
            <p:ph type="ftr" sz="quarter" idx="11"/>
          </p:nvPr>
        </p:nvSpPr>
        <p:spPr/>
        <p:txBody>
          <a:bodyPr/>
          <a:lstStyle/>
          <a:p>
            <a:pPr>
              <a:defRPr/>
            </a:pPr>
            <a:r>
              <a:rPr lang="nl-NL"/>
              <a:t>Metacognitieve Training 3 – Veranderen van overtuiging</a:t>
            </a:r>
            <a:endParaRPr lang="de-DE"/>
          </a:p>
        </p:txBody>
      </p:sp>
      <p:sp>
        <p:nvSpPr>
          <p:cNvPr id="6" name="Slide Number Placeholder 5"/>
          <p:cNvSpPr>
            <a:spLocks noGrp="1"/>
          </p:cNvSpPr>
          <p:nvPr>
            <p:ph type="sldNum" sz="quarter" idx="12"/>
          </p:nvPr>
        </p:nvSpPr>
        <p:spPr/>
        <p:txBody>
          <a:bodyPr/>
          <a:lstStyle/>
          <a:p>
            <a:fld id="{84DD04C1-E658-4CB9-929A-B18C8E4A805B}" type="slidenum">
              <a:rPr lang="de-DE" altLang="de-DE" smtClean="0"/>
              <a:pPr/>
              <a:t>32</a:t>
            </a:fld>
            <a:endParaRPr lang="de-DE" altLang="de-DE"/>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20" name="Text Box 14"/>
          <p:cNvSpPr txBox="1">
            <a:spLocks noChangeArrowheads="1"/>
          </p:cNvSpPr>
          <p:nvPr/>
        </p:nvSpPr>
        <p:spPr bwMode="auto">
          <a:xfrm>
            <a:off x="408955" y="4882896"/>
            <a:ext cx="11376000" cy="15542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eaLnBrk="0" hangingPunct="0">
              <a:spcBef>
                <a:spcPct val="20000"/>
              </a:spcBef>
              <a:buClr>
                <a:srgbClr val="006699"/>
              </a:buClr>
              <a:buChar char="•"/>
              <a:defRPr sz="3200">
                <a:solidFill>
                  <a:schemeClr val="tx1"/>
                </a:solidFill>
                <a:latin typeface="Verdana" panose="020B0604030504040204" pitchFamily="34" charset="0"/>
                <a:ea typeface="MS PGothic" panose="020B0600070205080204" pitchFamily="34" charset="-128"/>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ea typeface="MS PGothic" panose="020B0600070205080204" pitchFamily="34" charset="-128"/>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ea typeface="MS PGothic" panose="020B0600070205080204" pitchFamily="34" charset="-128"/>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9pPr>
          </a:lstStyle>
          <a:p>
            <a:pPr eaLnBrk="1" hangingPunct="1">
              <a:spcBef>
                <a:spcPts val="0"/>
              </a:spcBef>
              <a:spcAft>
                <a:spcPts val="600"/>
              </a:spcAft>
              <a:buClr>
                <a:srgbClr val="333333"/>
              </a:buClr>
              <a:buFont typeface="WingDings"/>
              <a:buAutoNum type="arabicPeriod"/>
            </a:pPr>
            <a:r>
              <a:rPr lang="nl-NL" altLang="de-DE" sz="2000" b="0">
                <a:solidFill>
                  <a:srgbClr val="333333"/>
                </a:solidFill>
                <a:latin typeface="Calibri Light"/>
              </a:rPr>
              <a:t>De mannen staan te ruziën over de parkeerplek in de schaduw.</a:t>
            </a:r>
          </a:p>
          <a:p>
            <a:pPr eaLnBrk="1" hangingPunct="1">
              <a:spcBef>
                <a:spcPts val="0"/>
              </a:spcBef>
              <a:spcAft>
                <a:spcPts val="600"/>
              </a:spcAft>
              <a:buClr>
                <a:srgbClr val="333333"/>
              </a:buClr>
              <a:buFont typeface="WingDings"/>
              <a:buAutoNum type="arabicPeriod"/>
            </a:pPr>
            <a:r>
              <a:rPr lang="nl-NL" altLang="de-DE" sz="2000" b="0">
                <a:solidFill>
                  <a:srgbClr val="333333"/>
                </a:solidFill>
                <a:latin typeface="Calibri Light"/>
              </a:rPr>
              <a:t>De ene man geeft de andere een uitbrander, omdat hij twee parkeerplekken bezet houdt.</a:t>
            </a:r>
          </a:p>
          <a:p>
            <a:pPr eaLnBrk="1" hangingPunct="1">
              <a:spcBef>
                <a:spcPts val="0"/>
              </a:spcBef>
              <a:spcAft>
                <a:spcPts val="600"/>
              </a:spcAft>
              <a:buClr>
                <a:srgbClr val="333333"/>
              </a:buClr>
              <a:buFont typeface="WingDings"/>
              <a:buAutoNum type="arabicPeriod"/>
            </a:pPr>
            <a:r>
              <a:rPr lang="nl-NL" altLang="de-DE" sz="2000" b="0">
                <a:solidFill>
                  <a:srgbClr val="333333"/>
                </a:solidFill>
                <a:latin typeface="Calibri Light"/>
              </a:rPr>
              <a:t>De bestuurder van de grijze auto wordt ten onrechte bekritiseerd.</a:t>
            </a:r>
          </a:p>
          <a:p>
            <a:pPr eaLnBrk="1" hangingPunct="1">
              <a:spcBef>
                <a:spcPts val="0"/>
              </a:spcBef>
              <a:spcAft>
                <a:spcPts val="600"/>
              </a:spcAft>
              <a:buClr>
                <a:srgbClr val="333333"/>
              </a:buClr>
              <a:buFont typeface="WingDings"/>
              <a:buAutoNum type="arabicPeriod"/>
            </a:pPr>
            <a:r>
              <a:rPr lang="nl-NL" altLang="de-DE" sz="2000" b="0">
                <a:solidFill>
                  <a:srgbClr val="333333"/>
                </a:solidFill>
                <a:latin typeface="Calibri Light"/>
              </a:rPr>
              <a:t>De mannen zijn het oneens over de prijs van de auto.</a:t>
            </a:r>
            <a:endParaRPr lang="de-DE" altLang="de-DE" sz="2000" b="0">
              <a:solidFill>
                <a:srgbClr val="333333"/>
              </a:solidFill>
              <a:latin typeface="Calibri Light"/>
            </a:endParaRP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nl-NL" sz="3600">
                <a:latin typeface="Calibri Light"/>
              </a:rPr>
              <a:t>Is je beoordeling veranderd door het nieuwe plaatje?</a:t>
            </a:r>
            <a:endParaRPr lang="en-US" sz="3600">
              <a:latin typeface="Calibri Light"/>
            </a:endParaRPr>
          </a:p>
        </p:txBody>
      </p:sp>
      <p:sp>
        <p:nvSpPr>
          <p:cNvPr id="12" name="Caption_34"/>
          <p:cNvSpPr txBox="1">
            <a:spLocks noChangeArrowheads="1"/>
          </p:cNvSpPr>
          <p:nvPr/>
        </p:nvSpPr>
        <p:spPr bwMode="auto">
          <a:xfrm>
            <a:off x="85772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dirty="0">
                <a:latin typeface="Calibri Light"/>
              </a:rPr>
              <a:t>3</a:t>
            </a:r>
          </a:p>
        </p:txBody>
      </p:sp>
      <p:sp>
        <p:nvSpPr>
          <p:cNvPr id="13" name="Caption_33"/>
          <p:cNvSpPr txBox="1">
            <a:spLocks noChangeArrowheads="1"/>
          </p:cNvSpPr>
          <p:nvPr/>
        </p:nvSpPr>
        <p:spPr bwMode="auto">
          <a:xfrm>
            <a:off x="5211125" y="4368800"/>
            <a:ext cx="414975"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dirty="0">
                <a:latin typeface="Calibri Light"/>
              </a:rPr>
              <a:t>2</a:t>
            </a:r>
          </a:p>
        </p:txBody>
      </p:sp>
      <p:pic>
        <p:nvPicPr>
          <p:cNvPr id="32" name="Picture 18" descr="autos3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537960" y="2112264"/>
            <a:ext cx="2334287"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3" name="Picture 19" descr="autos2e Kopie"/>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289273" y="2112264"/>
            <a:ext cx="2334287"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4" name="Shape Penutup"/>
          <p:cNvSpPr/>
          <p:nvPr/>
        </p:nvSpPr>
        <p:spPr bwMode="gray">
          <a:xfrm>
            <a:off x="6525768" y="4319016"/>
            <a:ext cx="2358670"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5" name="Shape Penutup"/>
          <p:cNvSpPr/>
          <p:nvPr/>
        </p:nvSpPr>
        <p:spPr bwMode="gray">
          <a:xfrm>
            <a:off x="6525768" y="2100072"/>
            <a:ext cx="2358670"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6" name="Shape Penutup"/>
          <p:cNvSpPr/>
          <p:nvPr/>
        </p:nvSpPr>
        <p:spPr bwMode="gray">
          <a:xfrm>
            <a:off x="8792999"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7" name="Shape Penutup"/>
          <p:cNvSpPr/>
          <p:nvPr/>
        </p:nvSpPr>
        <p:spPr bwMode="gray">
          <a:xfrm>
            <a:off x="652576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8" name="Shape Penutup"/>
          <p:cNvSpPr/>
          <p:nvPr/>
        </p:nvSpPr>
        <p:spPr bwMode="gray">
          <a:xfrm>
            <a:off x="3277081" y="4319016"/>
            <a:ext cx="235867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9" name="Shape Penutup"/>
          <p:cNvSpPr/>
          <p:nvPr/>
        </p:nvSpPr>
        <p:spPr bwMode="gray">
          <a:xfrm>
            <a:off x="3277081" y="2100072"/>
            <a:ext cx="235867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40" name="Shape Penutup"/>
          <p:cNvSpPr/>
          <p:nvPr/>
        </p:nvSpPr>
        <p:spPr bwMode="gray">
          <a:xfrm>
            <a:off x="5544312"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41" name="Shape Penutup"/>
          <p:cNvSpPr/>
          <p:nvPr/>
        </p:nvSpPr>
        <p:spPr bwMode="gray">
          <a:xfrm>
            <a:off x="3277081"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 name="Footer Placeholder 4"/>
          <p:cNvSpPr>
            <a:spLocks noGrp="1"/>
          </p:cNvSpPr>
          <p:nvPr>
            <p:ph type="ftr" sz="quarter" idx="11"/>
          </p:nvPr>
        </p:nvSpPr>
        <p:spPr/>
        <p:txBody>
          <a:bodyPr/>
          <a:lstStyle/>
          <a:p>
            <a:pPr>
              <a:defRPr/>
            </a:pPr>
            <a:r>
              <a:rPr lang="nl-NL"/>
              <a:t>Metacognitieve Training 3 – Veranderen van overtuiging</a:t>
            </a:r>
            <a:endParaRPr lang="de-DE"/>
          </a:p>
        </p:txBody>
      </p:sp>
      <p:sp>
        <p:nvSpPr>
          <p:cNvPr id="6" name="Slide Number Placeholder 5"/>
          <p:cNvSpPr>
            <a:spLocks noGrp="1"/>
          </p:cNvSpPr>
          <p:nvPr>
            <p:ph type="sldNum" sz="quarter" idx="12"/>
          </p:nvPr>
        </p:nvSpPr>
        <p:spPr/>
        <p:txBody>
          <a:bodyPr/>
          <a:lstStyle/>
          <a:p>
            <a:fld id="{84DD04C1-E658-4CB9-929A-B18C8E4A805B}" type="slidenum">
              <a:rPr lang="de-DE" altLang="de-DE" smtClean="0"/>
              <a:pPr/>
              <a:t>33</a:t>
            </a:fld>
            <a:endParaRPr lang="de-DE" altLang="de-DE"/>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6" name="Text Box 19"/>
          <p:cNvSpPr txBox="1">
            <a:spLocks noChangeArrowheads="1"/>
          </p:cNvSpPr>
          <p:nvPr/>
        </p:nvSpPr>
        <p:spPr bwMode="auto">
          <a:xfrm>
            <a:off x="408955" y="4882896"/>
            <a:ext cx="11376000" cy="15542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eaLnBrk="0" hangingPunct="0">
              <a:spcBef>
                <a:spcPct val="20000"/>
              </a:spcBef>
              <a:buClr>
                <a:srgbClr val="006699"/>
              </a:buClr>
              <a:buChar char="•"/>
              <a:defRPr sz="3200">
                <a:solidFill>
                  <a:schemeClr val="tx1"/>
                </a:solidFill>
                <a:latin typeface="Verdana" panose="020B0604030504040204" pitchFamily="34" charset="0"/>
                <a:ea typeface="MS PGothic" panose="020B0600070205080204" pitchFamily="34" charset="-128"/>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ea typeface="MS PGothic" panose="020B0600070205080204" pitchFamily="34" charset="-128"/>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ea typeface="MS PGothic" panose="020B0600070205080204" pitchFamily="34" charset="-128"/>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9pPr>
          </a:lstStyle>
          <a:p>
            <a:pPr eaLnBrk="1" hangingPunct="1">
              <a:spcBef>
                <a:spcPts val="0"/>
              </a:spcBef>
              <a:spcAft>
                <a:spcPts val="600"/>
              </a:spcAft>
              <a:buClr>
                <a:srgbClr val="333333"/>
              </a:buClr>
              <a:buFont typeface="WingDings"/>
              <a:buAutoNum type="arabicPeriod"/>
            </a:pPr>
            <a:r>
              <a:rPr lang="nl-NL" altLang="de-DE" sz="2000" b="0">
                <a:solidFill>
                  <a:srgbClr val="333333"/>
                </a:solidFill>
                <a:latin typeface="Calibri Light"/>
              </a:rPr>
              <a:t>De mannen staan te ruziën over de parkeerplek in de schaduw.</a:t>
            </a:r>
          </a:p>
          <a:p>
            <a:pPr eaLnBrk="1" hangingPunct="1">
              <a:spcBef>
                <a:spcPts val="0"/>
              </a:spcBef>
              <a:spcAft>
                <a:spcPts val="600"/>
              </a:spcAft>
              <a:buClr>
                <a:srgbClr val="333333"/>
              </a:buClr>
              <a:buFont typeface="WingDings"/>
              <a:buAutoNum type="arabicPeriod"/>
            </a:pPr>
            <a:r>
              <a:rPr lang="nl-NL" altLang="de-DE" sz="2000" b="0">
                <a:solidFill>
                  <a:srgbClr val="333333"/>
                </a:solidFill>
                <a:latin typeface="Calibri Light"/>
              </a:rPr>
              <a:t>De ene man geeft de andere een uitbrander, omdat hij twee parkeerplekken bezet houdt.</a:t>
            </a:r>
          </a:p>
          <a:p>
            <a:pPr eaLnBrk="1" hangingPunct="1">
              <a:spcBef>
                <a:spcPts val="0"/>
              </a:spcBef>
              <a:spcAft>
                <a:spcPts val="600"/>
              </a:spcAft>
              <a:buClr>
                <a:srgbClr val="333333"/>
              </a:buClr>
              <a:buFont typeface="WingDings"/>
              <a:buAutoNum type="arabicPeriod"/>
            </a:pPr>
            <a:r>
              <a:rPr lang="nl-NL" altLang="de-DE" sz="2000" b="0">
                <a:solidFill>
                  <a:srgbClr val="333333"/>
                </a:solidFill>
                <a:latin typeface="Calibri Light"/>
              </a:rPr>
              <a:t>De bestuurder van de grijze auto wordt ten onrechte bekritiseerd.</a:t>
            </a:r>
          </a:p>
          <a:p>
            <a:pPr eaLnBrk="1" hangingPunct="1">
              <a:spcBef>
                <a:spcPts val="0"/>
              </a:spcBef>
              <a:spcAft>
                <a:spcPts val="600"/>
              </a:spcAft>
              <a:buClr>
                <a:srgbClr val="333333"/>
              </a:buClr>
              <a:buFont typeface="WingDings"/>
              <a:buAutoNum type="arabicPeriod"/>
            </a:pPr>
            <a:r>
              <a:rPr lang="nl-NL" altLang="de-DE" sz="2000" b="0">
                <a:solidFill>
                  <a:srgbClr val="333333"/>
                </a:solidFill>
                <a:latin typeface="Calibri Light"/>
              </a:rPr>
              <a:t>De mannen zijn het oneens over de prijs van de auto.</a:t>
            </a:r>
            <a:endParaRPr lang="de-DE" altLang="de-DE" sz="2000" b="0">
              <a:solidFill>
                <a:srgbClr val="333333"/>
              </a:solidFill>
              <a:latin typeface="Calibri Light"/>
            </a:endParaRP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nl-NL" sz="3600">
                <a:latin typeface="Calibri Light"/>
              </a:rPr>
              <a:t>Beoordeel de waarschijnlijkheid alsjeblieft opnieuw!</a:t>
            </a:r>
            <a:endParaRPr lang="en-US" sz="3600">
              <a:latin typeface="Calibri Light"/>
            </a:endParaRPr>
          </a:p>
        </p:txBody>
      </p:sp>
      <p:sp>
        <p:nvSpPr>
          <p:cNvPr id="15" name="Caption_47"/>
          <p:cNvSpPr txBox="1">
            <a:spLocks noChangeArrowheads="1"/>
          </p:cNvSpPr>
          <p:nvPr/>
        </p:nvSpPr>
        <p:spPr bwMode="auto">
          <a:xfrm>
            <a:off x="37004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dirty="0">
                <a:latin typeface="Calibri Light"/>
              </a:rPr>
              <a:t>1</a:t>
            </a:r>
          </a:p>
        </p:txBody>
      </p:sp>
      <p:sp>
        <p:nvSpPr>
          <p:cNvPr id="16" name="Caption_46"/>
          <p:cNvSpPr txBox="1">
            <a:spLocks noChangeArrowheads="1"/>
          </p:cNvSpPr>
          <p:nvPr/>
        </p:nvSpPr>
        <p:spPr bwMode="auto">
          <a:xfrm>
            <a:off x="102028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sp>
        <p:nvSpPr>
          <p:cNvPr id="17" name="Caption_45"/>
          <p:cNvSpPr txBox="1">
            <a:spLocks noChangeArrowheads="1"/>
          </p:cNvSpPr>
          <p:nvPr/>
        </p:nvSpPr>
        <p:spPr bwMode="auto">
          <a:xfrm>
            <a:off x="6836725" y="4368800"/>
            <a:ext cx="414975"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2</a:t>
            </a:r>
          </a:p>
        </p:txBody>
      </p:sp>
      <p:pic>
        <p:nvPicPr>
          <p:cNvPr id="45" name="Picture 44" descr="autos1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664929" y="2112264"/>
            <a:ext cx="2334287"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6" name="Picture 15" descr="autos3e"/>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162303" y="2112264"/>
            <a:ext cx="2334287"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7" name="Picture 16" descr="autos2e Kopie"/>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913616" y="2112264"/>
            <a:ext cx="2334287"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8" name="Shape Penutup"/>
          <p:cNvSpPr/>
          <p:nvPr/>
        </p:nvSpPr>
        <p:spPr bwMode="gray">
          <a:xfrm>
            <a:off x="8150111" y="4319016"/>
            <a:ext cx="235867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49" name="Shape Penutup"/>
          <p:cNvSpPr/>
          <p:nvPr/>
        </p:nvSpPr>
        <p:spPr bwMode="gray">
          <a:xfrm>
            <a:off x="8150111" y="2100072"/>
            <a:ext cx="235867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0" name="Shape Penutup"/>
          <p:cNvSpPr/>
          <p:nvPr/>
        </p:nvSpPr>
        <p:spPr bwMode="gray">
          <a:xfrm>
            <a:off x="10417342" y="2100072"/>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1" name="Shape Penutup"/>
          <p:cNvSpPr/>
          <p:nvPr/>
        </p:nvSpPr>
        <p:spPr bwMode="gray">
          <a:xfrm>
            <a:off x="8150111"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2" name="Shape Penutup"/>
          <p:cNvSpPr/>
          <p:nvPr/>
        </p:nvSpPr>
        <p:spPr bwMode="gray">
          <a:xfrm>
            <a:off x="4901424" y="4319016"/>
            <a:ext cx="235867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3" name="Shape Penutup"/>
          <p:cNvSpPr/>
          <p:nvPr/>
        </p:nvSpPr>
        <p:spPr bwMode="gray">
          <a:xfrm>
            <a:off x="4901424" y="2100072"/>
            <a:ext cx="235867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4" name="Shape Penutup"/>
          <p:cNvSpPr/>
          <p:nvPr/>
        </p:nvSpPr>
        <p:spPr bwMode="gray">
          <a:xfrm>
            <a:off x="7168655" y="2100072"/>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5" name="Shape Penutup"/>
          <p:cNvSpPr/>
          <p:nvPr/>
        </p:nvSpPr>
        <p:spPr bwMode="gray">
          <a:xfrm>
            <a:off x="4901424"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6" name="Shape Penutup"/>
          <p:cNvSpPr/>
          <p:nvPr/>
        </p:nvSpPr>
        <p:spPr bwMode="gray">
          <a:xfrm>
            <a:off x="1652737" y="4319016"/>
            <a:ext cx="235867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7" name="Shape Penutup"/>
          <p:cNvSpPr/>
          <p:nvPr/>
        </p:nvSpPr>
        <p:spPr bwMode="gray">
          <a:xfrm>
            <a:off x="1652737" y="2100072"/>
            <a:ext cx="235867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8" name="Shape Penutup"/>
          <p:cNvSpPr/>
          <p:nvPr/>
        </p:nvSpPr>
        <p:spPr bwMode="gray">
          <a:xfrm>
            <a:off x="391996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9" name="Shape Penutup"/>
          <p:cNvSpPr/>
          <p:nvPr/>
        </p:nvSpPr>
        <p:spPr bwMode="gray">
          <a:xfrm>
            <a:off x="1652737"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 name="Footer Placeholder 4"/>
          <p:cNvSpPr>
            <a:spLocks noGrp="1"/>
          </p:cNvSpPr>
          <p:nvPr>
            <p:ph type="ftr" sz="quarter" idx="11"/>
          </p:nvPr>
        </p:nvSpPr>
        <p:spPr/>
        <p:txBody>
          <a:bodyPr/>
          <a:lstStyle/>
          <a:p>
            <a:pPr>
              <a:defRPr/>
            </a:pPr>
            <a:r>
              <a:rPr lang="nl-NL"/>
              <a:t>Metacognitieve Training 3 – Veranderen van overtuiging</a:t>
            </a:r>
            <a:endParaRPr lang="de-DE"/>
          </a:p>
        </p:txBody>
      </p:sp>
      <p:sp>
        <p:nvSpPr>
          <p:cNvPr id="6" name="Slide Number Placeholder 5"/>
          <p:cNvSpPr>
            <a:spLocks noGrp="1"/>
          </p:cNvSpPr>
          <p:nvPr>
            <p:ph type="sldNum" sz="quarter" idx="12"/>
          </p:nvPr>
        </p:nvSpPr>
        <p:spPr/>
        <p:txBody>
          <a:bodyPr/>
          <a:lstStyle/>
          <a:p>
            <a:fld id="{84DD04C1-E658-4CB9-929A-B18C8E4A805B}" type="slidenum">
              <a:rPr lang="de-DE" altLang="de-DE" smtClean="0"/>
              <a:pPr/>
              <a:t>34</a:t>
            </a:fld>
            <a:endParaRPr lang="de-DE" altLang="de-DE"/>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7" name="Text Box 12"/>
          <p:cNvSpPr txBox="1">
            <a:spLocks noChangeArrowheads="1"/>
          </p:cNvSpPr>
          <p:nvPr/>
        </p:nvSpPr>
        <p:spPr bwMode="auto">
          <a:xfrm>
            <a:off x="408955" y="4882896"/>
            <a:ext cx="11376000" cy="15542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eaLnBrk="0" hangingPunct="0">
              <a:spcBef>
                <a:spcPct val="20000"/>
              </a:spcBef>
              <a:buClr>
                <a:srgbClr val="006699"/>
              </a:buClr>
              <a:buChar char="•"/>
              <a:defRPr sz="3200">
                <a:solidFill>
                  <a:schemeClr val="tx1"/>
                </a:solidFill>
                <a:latin typeface="Verdana" panose="020B0604030504040204" pitchFamily="34" charset="0"/>
                <a:ea typeface="MS PGothic" panose="020B0600070205080204" pitchFamily="34" charset="-128"/>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ea typeface="MS PGothic" panose="020B0600070205080204" pitchFamily="34" charset="-128"/>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ea typeface="MS PGothic" panose="020B0600070205080204" pitchFamily="34" charset="-128"/>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9pPr>
          </a:lstStyle>
          <a:p>
            <a:pPr eaLnBrk="1" hangingPunct="1">
              <a:spcBef>
                <a:spcPts val="0"/>
              </a:spcBef>
              <a:spcAft>
                <a:spcPts val="600"/>
              </a:spcAft>
              <a:buClr>
                <a:srgbClr val="333333"/>
              </a:buClr>
              <a:buFont typeface="WingDings"/>
              <a:buAutoNum type="arabicPeriod"/>
            </a:pPr>
            <a:r>
              <a:rPr lang="nl-NL" altLang="de-DE" sz="2000" b="0" dirty="0">
                <a:solidFill>
                  <a:srgbClr val="333333"/>
                </a:solidFill>
                <a:latin typeface="Calibri Light"/>
              </a:rPr>
              <a:t>De mannen staan te ruziën over de parkeerplek in de schaduw.</a:t>
            </a:r>
          </a:p>
          <a:p>
            <a:pPr eaLnBrk="1" hangingPunct="1">
              <a:spcBef>
                <a:spcPts val="0"/>
              </a:spcBef>
              <a:spcAft>
                <a:spcPts val="600"/>
              </a:spcAft>
              <a:buClr>
                <a:srgbClr val="333333"/>
              </a:buClr>
              <a:buFont typeface="WingDings"/>
              <a:buAutoNum type="arabicPeriod"/>
            </a:pPr>
            <a:r>
              <a:rPr lang="nl-NL" altLang="de-DE" sz="2000" b="0" dirty="0">
                <a:solidFill>
                  <a:srgbClr val="333333"/>
                </a:solidFill>
                <a:latin typeface="Calibri Light"/>
              </a:rPr>
              <a:t>De ene man geeft de andere een uitbrander, omdat hij twee parkeerplekken bezet houdt.</a:t>
            </a:r>
          </a:p>
          <a:p>
            <a:pPr eaLnBrk="1" hangingPunct="1">
              <a:spcBef>
                <a:spcPts val="0"/>
              </a:spcBef>
              <a:spcAft>
                <a:spcPts val="600"/>
              </a:spcAft>
              <a:buClr>
                <a:srgbClr val="004992"/>
              </a:buClr>
              <a:buFont typeface="WingDings"/>
              <a:buAutoNum type="arabicPeriod"/>
            </a:pPr>
            <a:r>
              <a:rPr lang="nl-NL" altLang="de-DE" sz="2000" b="0" dirty="0">
                <a:solidFill>
                  <a:srgbClr val="004992"/>
                </a:solidFill>
                <a:latin typeface="Calibri Light"/>
              </a:rPr>
              <a:t>De bestuurder van de grijze auto wordt ten onrechte bekritiseerd.</a:t>
            </a:r>
          </a:p>
          <a:p>
            <a:pPr eaLnBrk="1" hangingPunct="1">
              <a:spcBef>
                <a:spcPts val="0"/>
              </a:spcBef>
              <a:spcAft>
                <a:spcPts val="600"/>
              </a:spcAft>
              <a:buClr>
                <a:srgbClr val="333333"/>
              </a:buClr>
              <a:buFont typeface="WingDings"/>
              <a:buAutoNum type="arabicPeriod"/>
            </a:pPr>
            <a:r>
              <a:rPr lang="nl-NL" altLang="de-DE" sz="2000" b="0" dirty="0">
                <a:solidFill>
                  <a:srgbClr val="333333"/>
                </a:solidFill>
                <a:latin typeface="Calibri Light"/>
              </a:rPr>
              <a:t>De mannen zijn het oneens over de prijs van de auto.</a:t>
            </a: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Antwoord: 3</a:t>
            </a:r>
          </a:p>
        </p:txBody>
      </p:sp>
      <p:sp>
        <p:nvSpPr>
          <p:cNvPr id="15" name="Caption_48"/>
          <p:cNvSpPr txBox="1">
            <a:spLocks noChangeArrowheads="1"/>
          </p:cNvSpPr>
          <p:nvPr/>
        </p:nvSpPr>
        <p:spPr bwMode="auto">
          <a:xfrm>
            <a:off x="37004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1</a:t>
            </a:r>
          </a:p>
        </p:txBody>
      </p:sp>
      <p:sp>
        <p:nvSpPr>
          <p:cNvPr id="16" name="Caption_47"/>
          <p:cNvSpPr txBox="1">
            <a:spLocks noChangeArrowheads="1"/>
          </p:cNvSpPr>
          <p:nvPr/>
        </p:nvSpPr>
        <p:spPr bwMode="auto">
          <a:xfrm>
            <a:off x="102028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sp>
        <p:nvSpPr>
          <p:cNvPr id="17" name="Caption_46"/>
          <p:cNvSpPr txBox="1">
            <a:spLocks noChangeArrowheads="1"/>
          </p:cNvSpPr>
          <p:nvPr/>
        </p:nvSpPr>
        <p:spPr bwMode="auto">
          <a:xfrm>
            <a:off x="6836725" y="4368800"/>
            <a:ext cx="414975"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2</a:t>
            </a:r>
          </a:p>
        </p:txBody>
      </p:sp>
      <p:pic>
        <p:nvPicPr>
          <p:cNvPr id="45" name="Picture 11" descr="autos1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664929" y="2112264"/>
            <a:ext cx="2334287"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6" name="Picture 9" descr="autos3e"/>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162303" y="2112264"/>
            <a:ext cx="2334287"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7" name="Picture 10" descr="autos2e Kopie"/>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913616" y="2112264"/>
            <a:ext cx="2334287"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8" name="Shape Penutup"/>
          <p:cNvSpPr/>
          <p:nvPr/>
        </p:nvSpPr>
        <p:spPr bwMode="gray">
          <a:xfrm>
            <a:off x="8150111" y="4319016"/>
            <a:ext cx="235867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49" name="Shape Penutup"/>
          <p:cNvSpPr/>
          <p:nvPr/>
        </p:nvSpPr>
        <p:spPr bwMode="gray">
          <a:xfrm>
            <a:off x="8150111" y="2100072"/>
            <a:ext cx="235867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0" name="Shape Penutup"/>
          <p:cNvSpPr/>
          <p:nvPr/>
        </p:nvSpPr>
        <p:spPr bwMode="gray">
          <a:xfrm>
            <a:off x="10417342" y="2100072"/>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1" name="Shape Penutup"/>
          <p:cNvSpPr/>
          <p:nvPr/>
        </p:nvSpPr>
        <p:spPr bwMode="gray">
          <a:xfrm>
            <a:off x="8150111"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2" name="Shape Penutup"/>
          <p:cNvSpPr/>
          <p:nvPr/>
        </p:nvSpPr>
        <p:spPr bwMode="gray">
          <a:xfrm>
            <a:off x="4901424" y="4319016"/>
            <a:ext cx="235867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3" name="Shape Penutup"/>
          <p:cNvSpPr/>
          <p:nvPr/>
        </p:nvSpPr>
        <p:spPr bwMode="gray">
          <a:xfrm>
            <a:off x="4901424" y="2100072"/>
            <a:ext cx="235867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4" name="Shape Penutup"/>
          <p:cNvSpPr/>
          <p:nvPr/>
        </p:nvSpPr>
        <p:spPr bwMode="gray">
          <a:xfrm>
            <a:off x="7168655" y="2100072"/>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5" name="Shape Penutup"/>
          <p:cNvSpPr/>
          <p:nvPr/>
        </p:nvSpPr>
        <p:spPr bwMode="gray">
          <a:xfrm>
            <a:off x="4901424"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6" name="Shape Penutup"/>
          <p:cNvSpPr/>
          <p:nvPr/>
        </p:nvSpPr>
        <p:spPr bwMode="gray">
          <a:xfrm>
            <a:off x="1652737" y="4319016"/>
            <a:ext cx="235867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7" name="Shape Penutup"/>
          <p:cNvSpPr/>
          <p:nvPr/>
        </p:nvSpPr>
        <p:spPr bwMode="gray">
          <a:xfrm>
            <a:off x="1652737" y="2100072"/>
            <a:ext cx="235867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8" name="Shape Penutup"/>
          <p:cNvSpPr/>
          <p:nvPr/>
        </p:nvSpPr>
        <p:spPr bwMode="gray">
          <a:xfrm>
            <a:off x="391996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9" name="Shape Penutup"/>
          <p:cNvSpPr/>
          <p:nvPr/>
        </p:nvSpPr>
        <p:spPr bwMode="gray">
          <a:xfrm>
            <a:off x="1652737"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 name="Footer Placeholder 4"/>
          <p:cNvSpPr>
            <a:spLocks noGrp="1"/>
          </p:cNvSpPr>
          <p:nvPr>
            <p:ph type="ftr" sz="quarter" idx="11"/>
          </p:nvPr>
        </p:nvSpPr>
        <p:spPr/>
        <p:txBody>
          <a:bodyPr/>
          <a:lstStyle/>
          <a:p>
            <a:pPr>
              <a:defRPr/>
            </a:pPr>
            <a:r>
              <a:rPr lang="nl-NL"/>
              <a:t>Metacognitieve Training 3 – Veranderen van overtuiging</a:t>
            </a:r>
            <a:endParaRPr lang="de-DE"/>
          </a:p>
        </p:txBody>
      </p:sp>
      <p:sp>
        <p:nvSpPr>
          <p:cNvPr id="6" name="Slide Number Placeholder 5"/>
          <p:cNvSpPr>
            <a:spLocks noGrp="1"/>
          </p:cNvSpPr>
          <p:nvPr>
            <p:ph type="sldNum" sz="quarter" idx="12"/>
          </p:nvPr>
        </p:nvSpPr>
        <p:spPr/>
        <p:txBody>
          <a:bodyPr/>
          <a:lstStyle/>
          <a:p>
            <a:fld id="{84DD04C1-E658-4CB9-929A-B18C8E4A805B}" type="slidenum">
              <a:rPr lang="de-DE" altLang="de-DE" smtClean="0"/>
              <a:pPr/>
              <a:t>35</a:t>
            </a:fld>
            <a:endParaRPr lang="de-DE" altLang="de-DE"/>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1" name="Text Box 8"/>
          <p:cNvSpPr txBox="1">
            <a:spLocks noChangeArrowheads="1"/>
          </p:cNvSpPr>
          <p:nvPr/>
        </p:nvSpPr>
        <p:spPr bwMode="auto">
          <a:xfrm>
            <a:off x="408955" y="4882896"/>
            <a:ext cx="11376000" cy="18620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eaLnBrk="0" hangingPunct="0">
              <a:spcBef>
                <a:spcPct val="20000"/>
              </a:spcBef>
              <a:buClr>
                <a:srgbClr val="006699"/>
              </a:buClr>
              <a:buChar char="•"/>
              <a:defRPr sz="3200">
                <a:solidFill>
                  <a:schemeClr val="tx1"/>
                </a:solidFill>
                <a:latin typeface="Verdana" panose="020B0604030504040204" pitchFamily="34" charset="0"/>
                <a:ea typeface="MS PGothic" panose="020B0600070205080204" pitchFamily="34" charset="-128"/>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ea typeface="MS PGothic" panose="020B0600070205080204" pitchFamily="34" charset="-128"/>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ea typeface="MS PGothic" panose="020B0600070205080204" pitchFamily="34" charset="-128"/>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9pPr>
          </a:lstStyle>
          <a:p>
            <a:pPr eaLnBrk="1" hangingPunct="1">
              <a:spcBef>
                <a:spcPts val="0"/>
              </a:spcBef>
              <a:spcAft>
                <a:spcPts val="600"/>
              </a:spcAft>
              <a:buClr>
                <a:srgbClr val="333333"/>
              </a:buClr>
              <a:buFont typeface="WingDings"/>
              <a:buAutoNum type="arabicPeriod"/>
            </a:pPr>
            <a:r>
              <a:rPr lang="nl-NL" altLang="de-DE" sz="2000" b="0">
                <a:solidFill>
                  <a:srgbClr val="333333"/>
                </a:solidFill>
                <a:latin typeface="Calibri Light"/>
              </a:rPr>
              <a:t>De man wordt afgeleid door de telefoon en de pizzabodem die hij net de lucht in gooide landt op zijn hoofd.</a:t>
            </a:r>
          </a:p>
          <a:p>
            <a:pPr eaLnBrk="1" hangingPunct="1">
              <a:spcBef>
                <a:spcPts val="0"/>
              </a:spcBef>
              <a:spcAft>
                <a:spcPts val="600"/>
              </a:spcAft>
              <a:buClr>
                <a:srgbClr val="333333"/>
              </a:buClr>
              <a:buFont typeface="WingDings"/>
              <a:buAutoNum type="arabicPeriod"/>
            </a:pPr>
            <a:r>
              <a:rPr lang="nl-NL" altLang="de-DE" sz="2000" b="0">
                <a:solidFill>
                  <a:srgbClr val="333333"/>
                </a:solidFill>
                <a:latin typeface="Calibri Light"/>
              </a:rPr>
              <a:t>De man roept om hulp omdat een buitenaards wezen op zijn hoofd is geland.</a:t>
            </a:r>
          </a:p>
          <a:p>
            <a:pPr eaLnBrk="1" hangingPunct="1">
              <a:spcBef>
                <a:spcPts val="0"/>
              </a:spcBef>
              <a:spcAft>
                <a:spcPts val="600"/>
              </a:spcAft>
              <a:buClr>
                <a:srgbClr val="333333"/>
              </a:buClr>
              <a:buFont typeface="WingDings"/>
              <a:buAutoNum type="arabicPeriod"/>
            </a:pPr>
            <a:r>
              <a:rPr lang="nl-NL" altLang="de-DE" sz="2000" b="0">
                <a:solidFill>
                  <a:srgbClr val="333333"/>
                </a:solidFill>
                <a:latin typeface="Calibri Light"/>
              </a:rPr>
              <a:t>De man probeert een meisje aan het lachen te maken door een gekke hoed op te zetten.</a:t>
            </a:r>
          </a:p>
          <a:p>
            <a:pPr eaLnBrk="1" hangingPunct="1">
              <a:spcBef>
                <a:spcPts val="0"/>
              </a:spcBef>
              <a:spcAft>
                <a:spcPts val="600"/>
              </a:spcAft>
              <a:buClr>
                <a:srgbClr val="333333"/>
              </a:buClr>
              <a:buFont typeface="WingDings"/>
              <a:buAutoNum type="arabicPeriod"/>
            </a:pPr>
            <a:r>
              <a:rPr lang="nl-NL" altLang="de-DE" sz="2000" b="0">
                <a:solidFill>
                  <a:srgbClr val="333333"/>
                </a:solidFill>
                <a:latin typeface="Calibri Light"/>
              </a:rPr>
              <a:t>De man is vergeten hoe hij een cake moet bakken dus belt hij zijn moeder voor het recept.</a:t>
            </a: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nl-NL" sz="3600">
                <a:latin typeface="Calibri Light"/>
              </a:rPr>
              <a:t>Hoe waarschijnlijk vind je elke mogelijkheid?</a:t>
            </a:r>
            <a:endParaRPr lang="en-US" sz="3600">
              <a:latin typeface="Calibri Light"/>
            </a:endParaRPr>
          </a:p>
        </p:txBody>
      </p:sp>
      <p:sp>
        <p:nvSpPr>
          <p:cNvPr id="9" name="Caption_30"/>
          <p:cNvSpPr txBox="1">
            <a:spLocks noChangeArrowheads="1"/>
          </p:cNvSpPr>
          <p:nvPr/>
        </p:nvSpPr>
        <p:spPr bwMode="auto">
          <a:xfrm>
            <a:off x="6811325" y="4368800"/>
            <a:ext cx="414975"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pic>
        <p:nvPicPr>
          <p:cNvPr id="19" name="Picture 5" descr="pizza_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928616" y="2112264"/>
            <a:ext cx="2304288"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 name="Shape Penutup"/>
          <p:cNvSpPr/>
          <p:nvPr/>
        </p:nvSpPr>
        <p:spPr bwMode="gray">
          <a:xfrm>
            <a:off x="4916424" y="4319016"/>
            <a:ext cx="2328672"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4916424" y="2100072"/>
            <a:ext cx="2328672"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Shape Penutup"/>
          <p:cNvSpPr/>
          <p:nvPr/>
        </p:nvSpPr>
        <p:spPr bwMode="gray">
          <a:xfrm>
            <a:off x="7153656" y="2100072"/>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3" name="Shape Penutup"/>
          <p:cNvSpPr/>
          <p:nvPr/>
        </p:nvSpPr>
        <p:spPr bwMode="gray">
          <a:xfrm>
            <a:off x="4916424"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 name="Footer Placeholder 4"/>
          <p:cNvSpPr>
            <a:spLocks noGrp="1"/>
          </p:cNvSpPr>
          <p:nvPr>
            <p:ph type="ftr" sz="quarter" idx="11"/>
          </p:nvPr>
        </p:nvSpPr>
        <p:spPr/>
        <p:txBody>
          <a:bodyPr/>
          <a:lstStyle/>
          <a:p>
            <a:pPr>
              <a:defRPr/>
            </a:pPr>
            <a:r>
              <a:rPr lang="nl-NL"/>
              <a:t>Metacognitieve Training 3 – Veranderen van overtuiging</a:t>
            </a:r>
            <a:endParaRPr lang="de-DE"/>
          </a:p>
        </p:txBody>
      </p:sp>
      <p:sp>
        <p:nvSpPr>
          <p:cNvPr id="6" name="Slide Number Placeholder 5"/>
          <p:cNvSpPr>
            <a:spLocks noGrp="1"/>
          </p:cNvSpPr>
          <p:nvPr>
            <p:ph type="sldNum" sz="quarter" idx="12"/>
          </p:nvPr>
        </p:nvSpPr>
        <p:spPr/>
        <p:txBody>
          <a:bodyPr/>
          <a:lstStyle/>
          <a:p>
            <a:fld id="{84DD04C1-E658-4CB9-929A-B18C8E4A805B}" type="slidenum">
              <a:rPr lang="de-DE" altLang="de-DE" smtClean="0"/>
              <a:pPr/>
              <a:t>36</a:t>
            </a:fld>
            <a:endParaRPr lang="de-DE" altLang="de-DE"/>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nl-NL" sz="3600">
                <a:latin typeface="Calibri Light"/>
              </a:rPr>
              <a:t>Is je beoordeling veranderd door het nieuwe plaatje?</a:t>
            </a:r>
            <a:endParaRPr lang="en-US" sz="3600">
              <a:latin typeface="Calibri Light"/>
            </a:endParaRPr>
          </a:p>
        </p:txBody>
      </p:sp>
      <p:sp>
        <p:nvSpPr>
          <p:cNvPr id="38922" name="Text Box 22"/>
          <p:cNvSpPr txBox="1">
            <a:spLocks noChangeArrowheads="1"/>
          </p:cNvSpPr>
          <p:nvPr/>
        </p:nvSpPr>
        <p:spPr bwMode="auto">
          <a:xfrm>
            <a:off x="408955" y="4882896"/>
            <a:ext cx="11376000" cy="18620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eaLnBrk="0" hangingPunct="0">
              <a:spcBef>
                <a:spcPct val="20000"/>
              </a:spcBef>
              <a:buClr>
                <a:srgbClr val="006699"/>
              </a:buClr>
              <a:buChar char="•"/>
              <a:defRPr sz="3200">
                <a:solidFill>
                  <a:schemeClr val="tx1"/>
                </a:solidFill>
                <a:latin typeface="Verdana" panose="020B0604030504040204" pitchFamily="34" charset="0"/>
                <a:ea typeface="MS PGothic" panose="020B0600070205080204" pitchFamily="34" charset="-128"/>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ea typeface="MS PGothic" panose="020B0600070205080204" pitchFamily="34" charset="-128"/>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ea typeface="MS PGothic" panose="020B0600070205080204" pitchFamily="34" charset="-128"/>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9pPr>
          </a:lstStyle>
          <a:p>
            <a:pPr eaLnBrk="1" hangingPunct="1">
              <a:spcBef>
                <a:spcPts val="0"/>
              </a:spcBef>
              <a:spcAft>
                <a:spcPts val="600"/>
              </a:spcAft>
              <a:buClr>
                <a:srgbClr val="333333"/>
              </a:buClr>
              <a:buFont typeface="WingDings"/>
              <a:buAutoNum type="arabicPeriod"/>
            </a:pPr>
            <a:r>
              <a:rPr lang="nl-NL" altLang="de-DE" sz="2000" b="0">
                <a:solidFill>
                  <a:srgbClr val="333333"/>
                </a:solidFill>
                <a:latin typeface="Calibri Light"/>
              </a:rPr>
              <a:t>De man wordt afgeleid door de telefoon en de pizzabodem die hij net de lucht in gooide landt op zijn hoofd.</a:t>
            </a:r>
          </a:p>
          <a:p>
            <a:pPr eaLnBrk="1" hangingPunct="1">
              <a:spcBef>
                <a:spcPts val="0"/>
              </a:spcBef>
              <a:spcAft>
                <a:spcPts val="600"/>
              </a:spcAft>
              <a:buClr>
                <a:srgbClr val="333333"/>
              </a:buClr>
              <a:buFont typeface="WingDings"/>
              <a:buAutoNum type="arabicPeriod"/>
            </a:pPr>
            <a:r>
              <a:rPr lang="nl-NL" altLang="de-DE" sz="2000" b="0">
                <a:solidFill>
                  <a:srgbClr val="333333"/>
                </a:solidFill>
                <a:latin typeface="Calibri Light"/>
              </a:rPr>
              <a:t>De man roept om hulp omdat een buitenaards wezen op zijn hoofd is geland.</a:t>
            </a:r>
          </a:p>
          <a:p>
            <a:pPr eaLnBrk="1" hangingPunct="1">
              <a:spcBef>
                <a:spcPts val="0"/>
              </a:spcBef>
              <a:spcAft>
                <a:spcPts val="600"/>
              </a:spcAft>
              <a:buClr>
                <a:srgbClr val="333333"/>
              </a:buClr>
              <a:buFont typeface="WingDings"/>
              <a:buAutoNum type="arabicPeriod"/>
            </a:pPr>
            <a:r>
              <a:rPr lang="nl-NL" altLang="de-DE" sz="2000" b="0">
                <a:solidFill>
                  <a:srgbClr val="333333"/>
                </a:solidFill>
                <a:latin typeface="Calibri Light"/>
              </a:rPr>
              <a:t>De man probeert een meisje aan het lachen te maken door een gekke hoed op te zetten.</a:t>
            </a:r>
          </a:p>
          <a:p>
            <a:pPr eaLnBrk="1" hangingPunct="1">
              <a:spcBef>
                <a:spcPts val="0"/>
              </a:spcBef>
              <a:spcAft>
                <a:spcPts val="600"/>
              </a:spcAft>
              <a:buClr>
                <a:srgbClr val="333333"/>
              </a:buClr>
              <a:buFont typeface="WingDings"/>
              <a:buAutoNum type="arabicPeriod"/>
            </a:pPr>
            <a:r>
              <a:rPr lang="nl-NL" altLang="de-DE" sz="2000" b="0">
                <a:solidFill>
                  <a:srgbClr val="333333"/>
                </a:solidFill>
                <a:latin typeface="Calibri Light"/>
              </a:rPr>
              <a:t>De man is vergeten hoe hij een cake moet bakken dus belt hij zijn moeder voor het recept.</a:t>
            </a:r>
          </a:p>
        </p:txBody>
      </p:sp>
      <p:sp>
        <p:nvSpPr>
          <p:cNvPr id="12" name="Caption_42"/>
          <p:cNvSpPr txBox="1">
            <a:spLocks noChangeArrowheads="1"/>
          </p:cNvSpPr>
          <p:nvPr/>
        </p:nvSpPr>
        <p:spPr bwMode="auto">
          <a:xfrm>
            <a:off x="53260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dirty="0">
                <a:latin typeface="Calibri Light"/>
              </a:rPr>
              <a:t>2</a:t>
            </a:r>
          </a:p>
        </p:txBody>
      </p:sp>
      <p:sp>
        <p:nvSpPr>
          <p:cNvPr id="13" name="Caption_39"/>
          <p:cNvSpPr txBox="1">
            <a:spLocks noChangeArrowheads="1"/>
          </p:cNvSpPr>
          <p:nvPr/>
        </p:nvSpPr>
        <p:spPr bwMode="auto">
          <a:xfrm>
            <a:off x="85391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pic>
        <p:nvPicPr>
          <p:cNvPr id="3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121189" y="2112264"/>
            <a:ext cx="2505075"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3" name="Picture 4" descr="pizza_1"/>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537960" y="2112264"/>
            <a:ext cx="2304288"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4" name="Shape Penutup"/>
          <p:cNvSpPr/>
          <p:nvPr/>
        </p:nvSpPr>
        <p:spPr bwMode="gray">
          <a:xfrm>
            <a:off x="6525768" y="4319016"/>
            <a:ext cx="232867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5" name="Shape Penutup"/>
          <p:cNvSpPr/>
          <p:nvPr/>
        </p:nvSpPr>
        <p:spPr bwMode="gray">
          <a:xfrm>
            <a:off x="6525768" y="2100072"/>
            <a:ext cx="232867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6" name="Shape Penutup"/>
          <p:cNvSpPr/>
          <p:nvPr/>
        </p:nvSpPr>
        <p:spPr bwMode="gray">
          <a:xfrm>
            <a:off x="8763000"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7" name="Shape Penutup"/>
          <p:cNvSpPr/>
          <p:nvPr/>
        </p:nvSpPr>
        <p:spPr bwMode="gray">
          <a:xfrm>
            <a:off x="652576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8" name="Shape Penutup"/>
          <p:cNvSpPr/>
          <p:nvPr/>
        </p:nvSpPr>
        <p:spPr bwMode="gray">
          <a:xfrm>
            <a:off x="3108997" y="4319016"/>
            <a:ext cx="2529459"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9" name="Shape Penutup"/>
          <p:cNvSpPr/>
          <p:nvPr/>
        </p:nvSpPr>
        <p:spPr bwMode="gray">
          <a:xfrm>
            <a:off x="3108997" y="2100072"/>
            <a:ext cx="2529459"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40" name="Shape Penutup"/>
          <p:cNvSpPr/>
          <p:nvPr/>
        </p:nvSpPr>
        <p:spPr bwMode="gray">
          <a:xfrm>
            <a:off x="5547016"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41" name="Shape Penutup"/>
          <p:cNvSpPr/>
          <p:nvPr/>
        </p:nvSpPr>
        <p:spPr bwMode="gray">
          <a:xfrm>
            <a:off x="3108997"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 name="Footer Placeholder 4"/>
          <p:cNvSpPr>
            <a:spLocks noGrp="1"/>
          </p:cNvSpPr>
          <p:nvPr>
            <p:ph type="ftr" sz="quarter" idx="11"/>
          </p:nvPr>
        </p:nvSpPr>
        <p:spPr/>
        <p:txBody>
          <a:bodyPr/>
          <a:lstStyle/>
          <a:p>
            <a:pPr>
              <a:defRPr/>
            </a:pPr>
            <a:r>
              <a:rPr lang="nl-NL"/>
              <a:t>Metacognitieve Training 3 – Veranderen van overtuiging</a:t>
            </a:r>
            <a:endParaRPr lang="de-DE"/>
          </a:p>
        </p:txBody>
      </p:sp>
      <p:sp>
        <p:nvSpPr>
          <p:cNvPr id="6" name="Slide Number Placeholder 5"/>
          <p:cNvSpPr>
            <a:spLocks noGrp="1"/>
          </p:cNvSpPr>
          <p:nvPr>
            <p:ph type="sldNum" sz="quarter" idx="12"/>
          </p:nvPr>
        </p:nvSpPr>
        <p:spPr/>
        <p:txBody>
          <a:bodyPr/>
          <a:lstStyle/>
          <a:p>
            <a:fld id="{84DD04C1-E658-4CB9-929A-B18C8E4A805B}" type="slidenum">
              <a:rPr lang="de-DE" altLang="de-DE" smtClean="0"/>
              <a:pPr/>
              <a:t>37</a:t>
            </a:fld>
            <a:endParaRPr lang="de-DE" altLang="de-DE"/>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nl-NL" sz="3600">
                <a:latin typeface="Calibri Light"/>
              </a:rPr>
              <a:t>Beoordeel de waarschijnlijkheid alsjeblieft opnieuw!</a:t>
            </a:r>
            <a:endParaRPr lang="en-US" sz="3600">
              <a:latin typeface="Calibri Light"/>
            </a:endParaRPr>
          </a:p>
        </p:txBody>
      </p:sp>
      <p:sp>
        <p:nvSpPr>
          <p:cNvPr id="39945" name="Text Box 12"/>
          <p:cNvSpPr txBox="1">
            <a:spLocks noChangeArrowheads="1"/>
          </p:cNvSpPr>
          <p:nvPr/>
        </p:nvSpPr>
        <p:spPr bwMode="auto">
          <a:xfrm>
            <a:off x="408955" y="4882896"/>
            <a:ext cx="11376000" cy="18620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eaLnBrk="0" hangingPunct="0">
              <a:spcBef>
                <a:spcPct val="20000"/>
              </a:spcBef>
              <a:buClr>
                <a:srgbClr val="006699"/>
              </a:buClr>
              <a:buChar char="•"/>
              <a:defRPr sz="3200">
                <a:solidFill>
                  <a:schemeClr val="tx1"/>
                </a:solidFill>
                <a:latin typeface="Verdana" panose="020B0604030504040204" pitchFamily="34" charset="0"/>
                <a:ea typeface="MS PGothic" panose="020B0600070205080204" pitchFamily="34" charset="-128"/>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ea typeface="MS PGothic" panose="020B0600070205080204" pitchFamily="34" charset="-128"/>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ea typeface="MS PGothic" panose="020B0600070205080204" pitchFamily="34" charset="-128"/>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9pPr>
          </a:lstStyle>
          <a:p>
            <a:pPr eaLnBrk="1" hangingPunct="1">
              <a:spcBef>
                <a:spcPts val="0"/>
              </a:spcBef>
              <a:spcAft>
                <a:spcPts val="600"/>
              </a:spcAft>
              <a:buClr>
                <a:srgbClr val="333333"/>
              </a:buClr>
              <a:buFont typeface="WingDings"/>
              <a:buAutoNum type="arabicPeriod"/>
            </a:pPr>
            <a:r>
              <a:rPr lang="nl-NL" altLang="de-DE" sz="2000" b="0">
                <a:solidFill>
                  <a:srgbClr val="333333"/>
                </a:solidFill>
                <a:latin typeface="Calibri Light"/>
              </a:rPr>
              <a:t>De man wordt afgeleid door de telefoon en de pizzabodem die hij net de lucht in gooide landt op zijn hoofd.</a:t>
            </a:r>
          </a:p>
          <a:p>
            <a:pPr eaLnBrk="1" hangingPunct="1">
              <a:spcBef>
                <a:spcPts val="0"/>
              </a:spcBef>
              <a:spcAft>
                <a:spcPts val="600"/>
              </a:spcAft>
              <a:buClr>
                <a:srgbClr val="333333"/>
              </a:buClr>
              <a:buFont typeface="WingDings"/>
              <a:buAutoNum type="arabicPeriod"/>
            </a:pPr>
            <a:r>
              <a:rPr lang="nl-NL" altLang="de-DE" sz="2000" b="0">
                <a:solidFill>
                  <a:srgbClr val="333333"/>
                </a:solidFill>
                <a:latin typeface="Calibri Light"/>
              </a:rPr>
              <a:t>De man roept om hulp omdat een buitenaards wezen op zijn hoofd is geland.</a:t>
            </a:r>
          </a:p>
          <a:p>
            <a:pPr eaLnBrk="1" hangingPunct="1">
              <a:spcBef>
                <a:spcPts val="0"/>
              </a:spcBef>
              <a:spcAft>
                <a:spcPts val="600"/>
              </a:spcAft>
              <a:buClr>
                <a:srgbClr val="333333"/>
              </a:buClr>
              <a:buFont typeface="WingDings"/>
              <a:buAutoNum type="arabicPeriod"/>
            </a:pPr>
            <a:r>
              <a:rPr lang="nl-NL" altLang="de-DE" sz="2000" b="0">
                <a:solidFill>
                  <a:srgbClr val="333333"/>
                </a:solidFill>
                <a:latin typeface="Calibri Light"/>
              </a:rPr>
              <a:t>De man probeert een meisje aan het lachen te maken door een gekke hoed op te zetten.</a:t>
            </a:r>
          </a:p>
          <a:p>
            <a:pPr eaLnBrk="1" hangingPunct="1">
              <a:spcBef>
                <a:spcPts val="0"/>
              </a:spcBef>
              <a:spcAft>
                <a:spcPts val="600"/>
              </a:spcAft>
              <a:buClr>
                <a:srgbClr val="333333"/>
              </a:buClr>
              <a:buFont typeface="WingDings"/>
              <a:buAutoNum type="arabicPeriod"/>
            </a:pPr>
            <a:r>
              <a:rPr lang="nl-NL" altLang="de-DE" sz="2000" b="0">
                <a:solidFill>
                  <a:srgbClr val="333333"/>
                </a:solidFill>
                <a:latin typeface="Calibri Light"/>
              </a:rPr>
              <a:t>De man is vergeten hoe hij een cake moet bakken dus belt hij zijn moeder voor het recept.</a:t>
            </a:r>
          </a:p>
        </p:txBody>
      </p:sp>
      <p:sp>
        <p:nvSpPr>
          <p:cNvPr id="15" name="Caption_62"/>
          <p:cNvSpPr txBox="1">
            <a:spLocks noChangeArrowheads="1"/>
          </p:cNvSpPr>
          <p:nvPr/>
        </p:nvSpPr>
        <p:spPr bwMode="auto">
          <a:xfrm>
            <a:off x="36115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dirty="0">
                <a:latin typeface="Calibri Light"/>
              </a:rPr>
              <a:t>1</a:t>
            </a:r>
          </a:p>
        </p:txBody>
      </p:sp>
      <p:sp>
        <p:nvSpPr>
          <p:cNvPr id="16" name="Caption_61"/>
          <p:cNvSpPr txBox="1">
            <a:spLocks noChangeArrowheads="1"/>
          </p:cNvSpPr>
          <p:nvPr/>
        </p:nvSpPr>
        <p:spPr bwMode="auto">
          <a:xfrm>
            <a:off x="70278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2</a:t>
            </a:r>
          </a:p>
        </p:txBody>
      </p:sp>
      <p:sp>
        <p:nvSpPr>
          <p:cNvPr id="17" name="Caption_49"/>
          <p:cNvSpPr txBox="1">
            <a:spLocks noChangeArrowheads="1"/>
          </p:cNvSpPr>
          <p:nvPr/>
        </p:nvSpPr>
        <p:spPr bwMode="auto">
          <a:xfrm>
            <a:off x="102409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pic>
        <p:nvPicPr>
          <p:cNvPr id="45"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83791" y="2112264"/>
            <a:ext cx="2232025"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6"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828222" y="2112264"/>
            <a:ext cx="2505075"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7" name="Picture 4" descr="pizza_1"/>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8244993" y="2112264"/>
            <a:ext cx="2304288"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8" name="Shape Penutup"/>
          <p:cNvSpPr/>
          <p:nvPr/>
        </p:nvSpPr>
        <p:spPr bwMode="gray">
          <a:xfrm>
            <a:off x="8232801" y="4319016"/>
            <a:ext cx="264718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49" name="Shape Penutup"/>
          <p:cNvSpPr/>
          <p:nvPr/>
        </p:nvSpPr>
        <p:spPr bwMode="gray">
          <a:xfrm>
            <a:off x="8232801" y="2100072"/>
            <a:ext cx="264718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0" name="Shape Penutup"/>
          <p:cNvSpPr/>
          <p:nvPr/>
        </p:nvSpPr>
        <p:spPr bwMode="gray">
          <a:xfrm>
            <a:off x="10470033" y="2100072"/>
            <a:ext cx="91440" cy="26289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1" name="Shape Penutup"/>
          <p:cNvSpPr/>
          <p:nvPr/>
        </p:nvSpPr>
        <p:spPr bwMode="gray">
          <a:xfrm>
            <a:off x="8232801" y="2100072"/>
            <a:ext cx="91440" cy="26289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2" name="Shape Penutup"/>
          <p:cNvSpPr/>
          <p:nvPr/>
        </p:nvSpPr>
        <p:spPr bwMode="gray">
          <a:xfrm>
            <a:off x="1671599" y="4319016"/>
            <a:ext cx="2574925"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3" name="Shape Penutup"/>
          <p:cNvSpPr/>
          <p:nvPr/>
        </p:nvSpPr>
        <p:spPr bwMode="gray">
          <a:xfrm>
            <a:off x="1671599" y="2100072"/>
            <a:ext cx="2574925"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4" name="Shape Penutup"/>
          <p:cNvSpPr/>
          <p:nvPr/>
        </p:nvSpPr>
        <p:spPr bwMode="gray">
          <a:xfrm>
            <a:off x="3836568" y="2100072"/>
            <a:ext cx="91440" cy="26289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5" name="Shape Penutup"/>
          <p:cNvSpPr/>
          <p:nvPr/>
        </p:nvSpPr>
        <p:spPr bwMode="gray">
          <a:xfrm>
            <a:off x="1671599" y="2100072"/>
            <a:ext cx="91440" cy="26289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6" name="Shape Penutup"/>
          <p:cNvSpPr/>
          <p:nvPr/>
        </p:nvSpPr>
        <p:spPr bwMode="gray">
          <a:xfrm>
            <a:off x="4816030" y="4319016"/>
            <a:ext cx="2847975"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7" name="Shape Penutup"/>
          <p:cNvSpPr/>
          <p:nvPr/>
        </p:nvSpPr>
        <p:spPr bwMode="gray">
          <a:xfrm>
            <a:off x="4816030" y="2100072"/>
            <a:ext cx="2847975"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8" name="Shape Penutup"/>
          <p:cNvSpPr/>
          <p:nvPr/>
        </p:nvSpPr>
        <p:spPr bwMode="gray">
          <a:xfrm>
            <a:off x="7254049" y="2100072"/>
            <a:ext cx="91440" cy="26289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9" name="Shape Penutup"/>
          <p:cNvSpPr/>
          <p:nvPr/>
        </p:nvSpPr>
        <p:spPr bwMode="gray">
          <a:xfrm>
            <a:off x="4816030" y="2100072"/>
            <a:ext cx="91440" cy="26289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 name="Footer Placeholder 4"/>
          <p:cNvSpPr>
            <a:spLocks noGrp="1"/>
          </p:cNvSpPr>
          <p:nvPr>
            <p:ph type="ftr" sz="quarter" idx="11"/>
          </p:nvPr>
        </p:nvSpPr>
        <p:spPr/>
        <p:txBody>
          <a:bodyPr/>
          <a:lstStyle/>
          <a:p>
            <a:pPr>
              <a:defRPr/>
            </a:pPr>
            <a:r>
              <a:rPr lang="nl-NL"/>
              <a:t>Metacognitieve Training 3 – Veranderen van overtuiging</a:t>
            </a:r>
            <a:endParaRPr lang="de-DE"/>
          </a:p>
        </p:txBody>
      </p:sp>
      <p:sp>
        <p:nvSpPr>
          <p:cNvPr id="6" name="Slide Number Placeholder 5"/>
          <p:cNvSpPr>
            <a:spLocks noGrp="1"/>
          </p:cNvSpPr>
          <p:nvPr>
            <p:ph type="sldNum" sz="quarter" idx="12"/>
          </p:nvPr>
        </p:nvSpPr>
        <p:spPr/>
        <p:txBody>
          <a:bodyPr/>
          <a:lstStyle/>
          <a:p>
            <a:fld id="{84DD04C1-E658-4CB9-929A-B18C8E4A805B}" type="slidenum">
              <a:rPr lang="de-DE" altLang="de-DE" smtClean="0"/>
              <a:pPr/>
              <a:t>38</a:t>
            </a:fld>
            <a:endParaRPr lang="de-DE" altLang="de-DE"/>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Antwoord: 1</a:t>
            </a:r>
          </a:p>
        </p:txBody>
      </p:sp>
      <p:sp>
        <p:nvSpPr>
          <p:cNvPr id="40969" name="Text Box 12"/>
          <p:cNvSpPr txBox="1">
            <a:spLocks noChangeArrowheads="1"/>
          </p:cNvSpPr>
          <p:nvPr/>
        </p:nvSpPr>
        <p:spPr bwMode="auto">
          <a:xfrm>
            <a:off x="408955" y="4882896"/>
            <a:ext cx="11376000" cy="18620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eaLnBrk="0" hangingPunct="0">
              <a:spcBef>
                <a:spcPct val="20000"/>
              </a:spcBef>
              <a:buClr>
                <a:srgbClr val="006699"/>
              </a:buClr>
              <a:buChar char="•"/>
              <a:defRPr sz="3200">
                <a:solidFill>
                  <a:schemeClr val="tx1"/>
                </a:solidFill>
                <a:latin typeface="Verdana" panose="020B0604030504040204" pitchFamily="34" charset="0"/>
                <a:ea typeface="MS PGothic" panose="020B0600070205080204" pitchFamily="34" charset="-128"/>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ea typeface="MS PGothic" panose="020B0600070205080204" pitchFamily="34" charset="-128"/>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ea typeface="MS PGothic" panose="020B0600070205080204" pitchFamily="34" charset="-128"/>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9pPr>
          </a:lstStyle>
          <a:p>
            <a:pPr eaLnBrk="1" hangingPunct="1">
              <a:spcBef>
                <a:spcPts val="0"/>
              </a:spcBef>
              <a:spcAft>
                <a:spcPts val="600"/>
              </a:spcAft>
              <a:buClr>
                <a:srgbClr val="004992"/>
              </a:buClr>
              <a:buFont typeface="WingDings"/>
              <a:buAutoNum type="arabicPeriod"/>
            </a:pPr>
            <a:r>
              <a:rPr lang="nl-NL" altLang="de-DE" sz="2000" b="0" dirty="0">
                <a:solidFill>
                  <a:srgbClr val="004992"/>
                </a:solidFill>
                <a:latin typeface="Calibri Light"/>
              </a:rPr>
              <a:t>De man wordt afgeleid door de telefoon en de pizzabodem die hij net de lucht in gooide landt op zijn hoofd.</a:t>
            </a:r>
          </a:p>
          <a:p>
            <a:pPr eaLnBrk="1" hangingPunct="1">
              <a:spcBef>
                <a:spcPts val="0"/>
              </a:spcBef>
              <a:spcAft>
                <a:spcPts val="600"/>
              </a:spcAft>
              <a:buClr>
                <a:srgbClr val="333333"/>
              </a:buClr>
              <a:buFont typeface="WingDings"/>
              <a:buAutoNum type="arabicPeriod"/>
            </a:pPr>
            <a:r>
              <a:rPr lang="nl-NL" altLang="de-DE" sz="2000" b="0" dirty="0">
                <a:solidFill>
                  <a:srgbClr val="333333"/>
                </a:solidFill>
                <a:latin typeface="Calibri Light"/>
              </a:rPr>
              <a:t>De man roept om hulp omdat een buitenaards wezen op zijn hoofd is geland.</a:t>
            </a:r>
          </a:p>
          <a:p>
            <a:pPr eaLnBrk="1" hangingPunct="1">
              <a:spcBef>
                <a:spcPts val="0"/>
              </a:spcBef>
              <a:spcAft>
                <a:spcPts val="600"/>
              </a:spcAft>
              <a:buClr>
                <a:srgbClr val="333333"/>
              </a:buClr>
              <a:buFont typeface="WingDings"/>
              <a:buAutoNum type="arabicPeriod"/>
            </a:pPr>
            <a:r>
              <a:rPr lang="nl-NL" altLang="de-DE" sz="2000" b="0" dirty="0">
                <a:solidFill>
                  <a:srgbClr val="333333"/>
                </a:solidFill>
                <a:latin typeface="Calibri Light"/>
              </a:rPr>
              <a:t>De man probeert een meisje aan het lachen te maken door een gekke hoed op te zetten.</a:t>
            </a:r>
          </a:p>
          <a:p>
            <a:pPr eaLnBrk="1" hangingPunct="1">
              <a:spcBef>
                <a:spcPts val="0"/>
              </a:spcBef>
              <a:spcAft>
                <a:spcPts val="600"/>
              </a:spcAft>
              <a:buClr>
                <a:srgbClr val="333333"/>
              </a:buClr>
              <a:buFont typeface="WingDings"/>
              <a:buAutoNum type="arabicPeriod"/>
            </a:pPr>
            <a:r>
              <a:rPr lang="nl-NL" altLang="de-DE" sz="2000" b="0" dirty="0">
                <a:solidFill>
                  <a:srgbClr val="333333"/>
                </a:solidFill>
                <a:latin typeface="Calibri Light"/>
              </a:rPr>
              <a:t>De man is vergeten hoe hij een cake moet bakken dus belt hij zijn moeder voor het recept.</a:t>
            </a:r>
          </a:p>
        </p:txBody>
      </p:sp>
      <p:sp>
        <p:nvSpPr>
          <p:cNvPr id="15" name="Caption_57"/>
          <p:cNvSpPr txBox="1">
            <a:spLocks noChangeArrowheads="1"/>
          </p:cNvSpPr>
          <p:nvPr/>
        </p:nvSpPr>
        <p:spPr bwMode="auto">
          <a:xfrm>
            <a:off x="36115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dirty="0">
                <a:latin typeface="Calibri Light"/>
              </a:rPr>
              <a:t>1</a:t>
            </a:r>
          </a:p>
        </p:txBody>
      </p:sp>
      <p:sp>
        <p:nvSpPr>
          <p:cNvPr id="16" name="Caption_56"/>
          <p:cNvSpPr txBox="1">
            <a:spLocks noChangeArrowheads="1"/>
          </p:cNvSpPr>
          <p:nvPr/>
        </p:nvSpPr>
        <p:spPr bwMode="auto">
          <a:xfrm>
            <a:off x="70278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2</a:t>
            </a:r>
          </a:p>
        </p:txBody>
      </p:sp>
      <p:sp>
        <p:nvSpPr>
          <p:cNvPr id="17" name="Caption_55"/>
          <p:cNvSpPr txBox="1">
            <a:spLocks noChangeArrowheads="1"/>
          </p:cNvSpPr>
          <p:nvPr/>
        </p:nvSpPr>
        <p:spPr bwMode="auto">
          <a:xfrm>
            <a:off x="102409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pic>
        <p:nvPicPr>
          <p:cNvPr id="45"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83791" y="2112264"/>
            <a:ext cx="2232025"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6"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828222" y="2112264"/>
            <a:ext cx="2505075"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7" name="Picture 4" descr="pizza_1"/>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8244993" y="2112264"/>
            <a:ext cx="2304288"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8" name="Shape Penutup"/>
          <p:cNvSpPr/>
          <p:nvPr/>
        </p:nvSpPr>
        <p:spPr bwMode="gray">
          <a:xfrm>
            <a:off x="8232801" y="4319016"/>
            <a:ext cx="232867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49" name="Shape Penutup"/>
          <p:cNvSpPr/>
          <p:nvPr/>
        </p:nvSpPr>
        <p:spPr bwMode="gray">
          <a:xfrm>
            <a:off x="8232801" y="2100072"/>
            <a:ext cx="232867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0" name="Shape Penutup"/>
          <p:cNvSpPr/>
          <p:nvPr/>
        </p:nvSpPr>
        <p:spPr bwMode="gray">
          <a:xfrm>
            <a:off x="10470033"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1" name="Shape Penutup"/>
          <p:cNvSpPr/>
          <p:nvPr/>
        </p:nvSpPr>
        <p:spPr bwMode="gray">
          <a:xfrm>
            <a:off x="8232801"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2" name="Shape Penutup"/>
          <p:cNvSpPr/>
          <p:nvPr/>
        </p:nvSpPr>
        <p:spPr bwMode="gray">
          <a:xfrm>
            <a:off x="4816030" y="4319016"/>
            <a:ext cx="2529459"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3" name="Shape Penutup"/>
          <p:cNvSpPr/>
          <p:nvPr/>
        </p:nvSpPr>
        <p:spPr bwMode="gray">
          <a:xfrm>
            <a:off x="4816030" y="2100072"/>
            <a:ext cx="2529459"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4" name="Shape Penutup"/>
          <p:cNvSpPr/>
          <p:nvPr/>
        </p:nvSpPr>
        <p:spPr bwMode="gray">
          <a:xfrm>
            <a:off x="7254049"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5" name="Shape Penutup"/>
          <p:cNvSpPr/>
          <p:nvPr/>
        </p:nvSpPr>
        <p:spPr bwMode="gray">
          <a:xfrm>
            <a:off x="4816030"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6" name="Shape Penutup"/>
          <p:cNvSpPr/>
          <p:nvPr/>
        </p:nvSpPr>
        <p:spPr bwMode="gray">
          <a:xfrm>
            <a:off x="1671599" y="4319016"/>
            <a:ext cx="2256409"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7" name="Shape Penutup"/>
          <p:cNvSpPr/>
          <p:nvPr/>
        </p:nvSpPr>
        <p:spPr bwMode="gray">
          <a:xfrm>
            <a:off x="1671599" y="2100072"/>
            <a:ext cx="2256409"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8" name="Shape Penutup"/>
          <p:cNvSpPr/>
          <p:nvPr/>
        </p:nvSpPr>
        <p:spPr bwMode="gray">
          <a:xfrm>
            <a:off x="383656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9" name="Shape Penutup"/>
          <p:cNvSpPr/>
          <p:nvPr/>
        </p:nvSpPr>
        <p:spPr bwMode="gray">
          <a:xfrm>
            <a:off x="1671599"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 name="Footer Placeholder 4"/>
          <p:cNvSpPr>
            <a:spLocks noGrp="1"/>
          </p:cNvSpPr>
          <p:nvPr>
            <p:ph type="ftr" sz="quarter" idx="11"/>
          </p:nvPr>
        </p:nvSpPr>
        <p:spPr/>
        <p:txBody>
          <a:bodyPr/>
          <a:lstStyle/>
          <a:p>
            <a:pPr>
              <a:defRPr/>
            </a:pPr>
            <a:r>
              <a:rPr lang="nl-NL"/>
              <a:t>Metacognitieve Training 3 – Veranderen van overtuiging</a:t>
            </a:r>
            <a:endParaRPr lang="de-DE"/>
          </a:p>
        </p:txBody>
      </p:sp>
      <p:sp>
        <p:nvSpPr>
          <p:cNvPr id="6" name="Slide Number Placeholder 5"/>
          <p:cNvSpPr>
            <a:spLocks noGrp="1"/>
          </p:cNvSpPr>
          <p:nvPr>
            <p:ph type="sldNum" sz="quarter" idx="12"/>
          </p:nvPr>
        </p:nvSpPr>
        <p:spPr/>
        <p:txBody>
          <a:bodyPr/>
          <a:lstStyle/>
          <a:p>
            <a:fld id="{84DD04C1-E658-4CB9-929A-B18C8E4A805B}" type="slidenum">
              <a:rPr lang="de-DE" altLang="de-DE" smtClean="0"/>
              <a:pPr/>
              <a:t>39</a:t>
            </a:fld>
            <a:endParaRPr lang="de-DE" altLang="de-DE"/>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Text Box 5"/>
          <p:cNvSpPr txBox="1">
            <a:spLocks noChangeArrowheads="1"/>
          </p:cNvSpPr>
          <p:nvPr/>
        </p:nvSpPr>
        <p:spPr bwMode="auto">
          <a:xfrm>
            <a:off x="408955" y="4882896"/>
            <a:ext cx="11376000" cy="15542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eaLnBrk="0" hangingPunct="0">
              <a:spcBef>
                <a:spcPct val="20000"/>
              </a:spcBef>
              <a:buClr>
                <a:srgbClr val="006699"/>
              </a:buClr>
              <a:buChar char="•"/>
              <a:defRPr sz="3200">
                <a:solidFill>
                  <a:schemeClr val="tx1"/>
                </a:solidFill>
                <a:latin typeface="Verdana" panose="020B0604030504040204" pitchFamily="34" charset="0"/>
                <a:ea typeface="MS PGothic" panose="020B0600070205080204" pitchFamily="34" charset="-128"/>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ea typeface="MS PGothic" panose="020B0600070205080204" pitchFamily="34" charset="-128"/>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ea typeface="MS PGothic" panose="020B0600070205080204" pitchFamily="34" charset="-128"/>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9pPr>
          </a:lstStyle>
          <a:p>
            <a:pPr eaLnBrk="1" hangingPunct="1">
              <a:spcBef>
                <a:spcPts val="0"/>
              </a:spcBef>
              <a:spcAft>
                <a:spcPts val="600"/>
              </a:spcAft>
              <a:buClr>
                <a:srgbClr val="333333"/>
              </a:buClr>
              <a:buFont typeface="WingDings"/>
              <a:buAutoNum type="arabicPeriod"/>
            </a:pPr>
            <a:r>
              <a:rPr lang="nl-NL" altLang="de-DE" sz="2000" b="0">
                <a:solidFill>
                  <a:srgbClr val="333333"/>
                </a:solidFill>
                <a:latin typeface="Calibri Light"/>
              </a:rPr>
              <a:t>De politicus zet zich in voor de belangen van benadeelden.</a:t>
            </a:r>
          </a:p>
          <a:p>
            <a:pPr eaLnBrk="1" hangingPunct="1">
              <a:spcBef>
                <a:spcPts val="0"/>
              </a:spcBef>
              <a:spcAft>
                <a:spcPts val="600"/>
              </a:spcAft>
              <a:buClr>
                <a:srgbClr val="333333"/>
              </a:buClr>
              <a:buFont typeface="WingDings"/>
              <a:buAutoNum type="arabicPeriod"/>
            </a:pPr>
            <a:r>
              <a:rPr lang="nl-NL" altLang="de-DE" sz="2000" b="0">
                <a:solidFill>
                  <a:srgbClr val="333333"/>
                </a:solidFill>
                <a:latin typeface="Calibri Light"/>
              </a:rPr>
              <a:t>De communistische politicus spoort zijn medewerkers aan harder te werken.</a:t>
            </a:r>
          </a:p>
          <a:p>
            <a:pPr eaLnBrk="1" hangingPunct="1">
              <a:spcBef>
                <a:spcPts val="0"/>
              </a:spcBef>
              <a:spcAft>
                <a:spcPts val="600"/>
              </a:spcAft>
              <a:buClr>
                <a:srgbClr val="333333"/>
              </a:buClr>
              <a:buFont typeface="WingDings"/>
              <a:buAutoNum type="arabicPeriod"/>
            </a:pPr>
            <a:r>
              <a:rPr lang="nl-NL" altLang="de-DE" sz="2000" b="0">
                <a:solidFill>
                  <a:srgbClr val="333333"/>
                </a:solidFill>
                <a:latin typeface="Calibri Light"/>
              </a:rPr>
              <a:t>De spreker verkondigt het einde van de wereld.</a:t>
            </a:r>
          </a:p>
          <a:p>
            <a:pPr eaLnBrk="1" hangingPunct="1">
              <a:spcBef>
                <a:spcPts val="0"/>
              </a:spcBef>
              <a:spcAft>
                <a:spcPts val="600"/>
              </a:spcAft>
              <a:buClr>
                <a:srgbClr val="333333"/>
              </a:buClr>
              <a:buFont typeface="WingDings"/>
              <a:buAutoNum type="arabicPeriod"/>
            </a:pPr>
            <a:r>
              <a:rPr lang="nl-NL" altLang="de-DE" sz="2000" b="0">
                <a:solidFill>
                  <a:srgbClr val="333333"/>
                </a:solidFill>
                <a:latin typeface="Calibri Light"/>
              </a:rPr>
              <a:t>De baas kondigt aan dat er geen geld is voor een salarisverhoging, terwijl hij zelf in luxe leeft.</a:t>
            </a: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nl-NL" sz="3600">
                <a:latin typeface="Calibri Light"/>
              </a:rPr>
              <a:t>Hoe waarschijnlijk vind je elke mogelijkheid?</a:t>
            </a:r>
            <a:endParaRPr lang="en-US" sz="3600">
              <a:latin typeface="Calibri Light"/>
            </a:endParaRPr>
          </a:p>
        </p:txBody>
      </p:sp>
      <p:sp>
        <p:nvSpPr>
          <p:cNvPr id="9" name="Caption_12"/>
          <p:cNvSpPr txBox="1">
            <a:spLocks noChangeArrowheads="1"/>
          </p:cNvSpPr>
          <p:nvPr/>
        </p:nvSpPr>
        <p:spPr bwMode="auto">
          <a:xfrm>
            <a:off x="73072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pic>
        <p:nvPicPr>
          <p:cNvPr id="19" name="Picture 2" descr="1a"/>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b="22073"/>
          <a:stretch/>
        </p:blipFill>
        <p:spPr bwMode="auto">
          <a:xfrm>
            <a:off x="4549903" y="2112264"/>
            <a:ext cx="3061714"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 name="Shape Penutup"/>
          <p:cNvSpPr/>
          <p:nvPr/>
        </p:nvSpPr>
        <p:spPr bwMode="gray">
          <a:xfrm>
            <a:off x="4537711" y="4319016"/>
            <a:ext cx="308609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4537711" y="2100072"/>
            <a:ext cx="308609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Shape Penutup"/>
          <p:cNvSpPr/>
          <p:nvPr/>
        </p:nvSpPr>
        <p:spPr bwMode="gray">
          <a:xfrm>
            <a:off x="7532369"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3" name="Shape Penutup"/>
          <p:cNvSpPr/>
          <p:nvPr/>
        </p:nvSpPr>
        <p:spPr bwMode="gray">
          <a:xfrm>
            <a:off x="4537711"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 name="Footer Placeholder 4"/>
          <p:cNvSpPr>
            <a:spLocks noGrp="1"/>
          </p:cNvSpPr>
          <p:nvPr>
            <p:ph type="ftr" sz="quarter" idx="11"/>
          </p:nvPr>
        </p:nvSpPr>
        <p:spPr/>
        <p:txBody>
          <a:bodyPr/>
          <a:lstStyle/>
          <a:p>
            <a:pPr>
              <a:defRPr/>
            </a:pPr>
            <a:r>
              <a:rPr lang="nl-NL"/>
              <a:t>Metacognitieve Training 3 – Veranderen van overtuiging</a:t>
            </a:r>
            <a:endParaRPr lang="de-DE"/>
          </a:p>
        </p:txBody>
      </p:sp>
      <p:sp>
        <p:nvSpPr>
          <p:cNvPr id="6" name="Slide Number Placeholder 5"/>
          <p:cNvSpPr>
            <a:spLocks noGrp="1"/>
          </p:cNvSpPr>
          <p:nvPr>
            <p:ph type="sldNum" sz="quarter" idx="12"/>
          </p:nvPr>
        </p:nvSpPr>
        <p:spPr/>
        <p:txBody>
          <a:bodyPr/>
          <a:lstStyle/>
          <a:p>
            <a:fld id="{84DD04C1-E658-4CB9-929A-B18C8E4A805B}" type="slidenum">
              <a:rPr lang="de-DE" altLang="de-DE" smtClean="0"/>
              <a:pPr/>
              <a:t>40</a:t>
            </a:fld>
            <a:endParaRPr lang="de-DE" altLang="de-DE"/>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4" name="Text Box 10"/>
          <p:cNvSpPr txBox="1">
            <a:spLocks noChangeArrowheads="1"/>
          </p:cNvSpPr>
          <p:nvPr/>
        </p:nvSpPr>
        <p:spPr bwMode="auto">
          <a:xfrm>
            <a:off x="408955" y="4882896"/>
            <a:ext cx="11376000" cy="15542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eaLnBrk="0" hangingPunct="0">
              <a:spcBef>
                <a:spcPct val="20000"/>
              </a:spcBef>
              <a:buClr>
                <a:srgbClr val="006699"/>
              </a:buClr>
              <a:buChar char="•"/>
              <a:defRPr sz="3200">
                <a:solidFill>
                  <a:schemeClr val="tx1"/>
                </a:solidFill>
                <a:latin typeface="Verdana" panose="020B0604030504040204" pitchFamily="34" charset="0"/>
                <a:ea typeface="MS PGothic" panose="020B0600070205080204" pitchFamily="34" charset="-128"/>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ea typeface="MS PGothic" panose="020B0600070205080204" pitchFamily="34" charset="-128"/>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ea typeface="MS PGothic" panose="020B0600070205080204" pitchFamily="34" charset="-128"/>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9pPr>
          </a:lstStyle>
          <a:p>
            <a:pPr eaLnBrk="1" hangingPunct="1">
              <a:spcBef>
                <a:spcPts val="0"/>
              </a:spcBef>
              <a:spcAft>
                <a:spcPts val="600"/>
              </a:spcAft>
              <a:buClr>
                <a:srgbClr val="333333"/>
              </a:buClr>
              <a:buFont typeface="WingDings"/>
              <a:buAutoNum type="arabicPeriod"/>
            </a:pPr>
            <a:r>
              <a:rPr lang="nl-NL" altLang="de-DE" sz="2000" b="0">
                <a:solidFill>
                  <a:srgbClr val="333333"/>
                </a:solidFill>
                <a:latin typeface="Calibri Light"/>
              </a:rPr>
              <a:t>De politicus zet zich in voor de belangen van benadeelden.</a:t>
            </a:r>
          </a:p>
          <a:p>
            <a:pPr eaLnBrk="1" hangingPunct="1">
              <a:spcBef>
                <a:spcPts val="0"/>
              </a:spcBef>
              <a:spcAft>
                <a:spcPts val="600"/>
              </a:spcAft>
              <a:buClr>
                <a:srgbClr val="333333"/>
              </a:buClr>
              <a:buFont typeface="WingDings"/>
              <a:buAutoNum type="arabicPeriod"/>
            </a:pPr>
            <a:r>
              <a:rPr lang="nl-NL" altLang="de-DE" sz="2000" b="0">
                <a:solidFill>
                  <a:srgbClr val="333333"/>
                </a:solidFill>
                <a:latin typeface="Calibri Light"/>
              </a:rPr>
              <a:t>De communistische politicus spoort zijn medewerkers aan harder te werken.</a:t>
            </a:r>
          </a:p>
          <a:p>
            <a:pPr eaLnBrk="1" hangingPunct="1">
              <a:spcBef>
                <a:spcPts val="0"/>
              </a:spcBef>
              <a:spcAft>
                <a:spcPts val="600"/>
              </a:spcAft>
              <a:buClr>
                <a:srgbClr val="333333"/>
              </a:buClr>
              <a:buFont typeface="WingDings"/>
              <a:buAutoNum type="arabicPeriod"/>
            </a:pPr>
            <a:r>
              <a:rPr lang="nl-NL" altLang="de-DE" sz="2000" b="0">
                <a:solidFill>
                  <a:srgbClr val="333333"/>
                </a:solidFill>
                <a:latin typeface="Calibri Light"/>
              </a:rPr>
              <a:t>De spreker verkondigt het einde van de wereld.</a:t>
            </a:r>
          </a:p>
          <a:p>
            <a:pPr eaLnBrk="1" hangingPunct="1">
              <a:spcBef>
                <a:spcPts val="0"/>
              </a:spcBef>
              <a:spcAft>
                <a:spcPts val="600"/>
              </a:spcAft>
              <a:buClr>
                <a:srgbClr val="333333"/>
              </a:buClr>
              <a:buFont typeface="WingDings"/>
              <a:buAutoNum type="arabicPeriod"/>
            </a:pPr>
            <a:r>
              <a:rPr lang="nl-NL" altLang="de-DE" sz="2000" b="0">
                <a:solidFill>
                  <a:srgbClr val="333333"/>
                </a:solidFill>
                <a:latin typeface="Calibri Light"/>
              </a:rPr>
              <a:t>De baas kondigt aan dat er geen geld is voor een salarisverhoging, terwijl hij zelf in luxe leeft.</a:t>
            </a:r>
            <a:endParaRPr lang="en-CA" altLang="de-DE" sz="2000" b="0">
              <a:solidFill>
                <a:srgbClr val="333333"/>
              </a:solidFill>
              <a:latin typeface="Calibri Light"/>
            </a:endParaRP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nl-NL" sz="3600">
                <a:latin typeface="Calibri Light"/>
              </a:rPr>
              <a:t>Is je beoordeling veranderd door het nieuwe plaatje?</a:t>
            </a:r>
            <a:endParaRPr lang="en-US" sz="3600">
              <a:latin typeface="Calibri Light"/>
            </a:endParaRPr>
          </a:p>
        </p:txBody>
      </p:sp>
      <p:sp>
        <p:nvSpPr>
          <p:cNvPr id="13" name="Caption_16"/>
          <p:cNvSpPr txBox="1">
            <a:spLocks noChangeArrowheads="1"/>
          </p:cNvSpPr>
          <p:nvPr/>
        </p:nvSpPr>
        <p:spPr bwMode="auto">
          <a:xfrm>
            <a:off x="92884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sp>
        <p:nvSpPr>
          <p:cNvPr id="14" name="Caption_1026"/>
          <p:cNvSpPr txBox="1">
            <a:spLocks noChangeArrowheads="1"/>
          </p:cNvSpPr>
          <p:nvPr/>
        </p:nvSpPr>
        <p:spPr bwMode="auto">
          <a:xfrm>
            <a:off x="5211125" y="4368800"/>
            <a:ext cx="414975"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dirty="0">
                <a:latin typeface="Calibri Light"/>
              </a:rPr>
              <a:t>2</a:t>
            </a:r>
          </a:p>
        </p:txBody>
      </p:sp>
      <p:pic>
        <p:nvPicPr>
          <p:cNvPr id="25" name="Picture 2" descr="1a"/>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b="22073"/>
          <a:stretch/>
        </p:blipFill>
        <p:spPr bwMode="auto">
          <a:xfrm>
            <a:off x="6537960" y="2112264"/>
            <a:ext cx="3061714"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6" name="Picture 6" descr="Gala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885316" y="2112264"/>
            <a:ext cx="2738244"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8" name="Shape Penutup"/>
          <p:cNvSpPr/>
          <p:nvPr/>
        </p:nvSpPr>
        <p:spPr bwMode="gray">
          <a:xfrm>
            <a:off x="6525768" y="4319016"/>
            <a:ext cx="308609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9" name="Shape Penutup"/>
          <p:cNvSpPr/>
          <p:nvPr/>
        </p:nvSpPr>
        <p:spPr bwMode="gray">
          <a:xfrm>
            <a:off x="6525768" y="2100072"/>
            <a:ext cx="308609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0" name="Shape Penutup"/>
          <p:cNvSpPr/>
          <p:nvPr/>
        </p:nvSpPr>
        <p:spPr bwMode="gray">
          <a:xfrm>
            <a:off x="9520426"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1" name="Shape Penutup"/>
          <p:cNvSpPr/>
          <p:nvPr/>
        </p:nvSpPr>
        <p:spPr bwMode="gray">
          <a:xfrm>
            <a:off x="652576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2" name="Shape Penutup"/>
          <p:cNvSpPr/>
          <p:nvPr/>
        </p:nvSpPr>
        <p:spPr bwMode="gray">
          <a:xfrm>
            <a:off x="2873124" y="4319016"/>
            <a:ext cx="276262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3" name="Shape Penutup"/>
          <p:cNvSpPr/>
          <p:nvPr/>
        </p:nvSpPr>
        <p:spPr bwMode="gray">
          <a:xfrm>
            <a:off x="2873124" y="2100072"/>
            <a:ext cx="276262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4" name="Shape Penutup"/>
          <p:cNvSpPr/>
          <p:nvPr/>
        </p:nvSpPr>
        <p:spPr bwMode="gray">
          <a:xfrm>
            <a:off x="5544312"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6" name="Rechteck 7"/>
          <p:cNvSpPr>
            <a:spLocks noChangeArrowheads="1"/>
          </p:cNvSpPr>
          <p:nvPr/>
        </p:nvSpPr>
        <p:spPr bwMode="auto">
          <a:xfrm>
            <a:off x="2949324" y="2133600"/>
            <a:ext cx="457200" cy="279400"/>
          </a:xfrm>
          <a:prstGeom prst="rect">
            <a:avLst/>
          </a:prstGeom>
          <a:solidFill>
            <a:schemeClr val="bg1"/>
          </a:solidFill>
          <a:ln w="9525" algn="ctr">
            <a:solidFill>
              <a:schemeClr val="tx1"/>
            </a:solidFill>
            <a:round/>
            <a:headEnd/>
            <a:tailEnd/>
          </a:ln>
          <a:effectLst/>
        </p:spPr>
        <p:txBody>
          <a:bodyPr lIns="45720" rIns="45720"/>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r" eaLnBrk="1" hangingPunct="1">
              <a:spcBef>
                <a:spcPct val="0"/>
              </a:spcBef>
              <a:buClrTx/>
              <a:buFontTx/>
              <a:buNone/>
            </a:pPr>
            <a:r>
              <a:rPr lang="de-DE" altLang="de-DE" sz="1300" b="0" dirty="0">
                <a:latin typeface="Calibri Light"/>
              </a:rPr>
              <a:t>GALA</a:t>
            </a:r>
          </a:p>
        </p:txBody>
      </p:sp>
      <p:sp>
        <p:nvSpPr>
          <p:cNvPr id="27" name="Shape Penutup"/>
          <p:cNvSpPr/>
          <p:nvPr/>
        </p:nvSpPr>
        <p:spPr bwMode="gray">
          <a:xfrm>
            <a:off x="2873124"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 name="Footer Placeholder 4"/>
          <p:cNvSpPr>
            <a:spLocks noGrp="1"/>
          </p:cNvSpPr>
          <p:nvPr>
            <p:ph type="ftr" sz="quarter" idx="11"/>
          </p:nvPr>
        </p:nvSpPr>
        <p:spPr/>
        <p:txBody>
          <a:bodyPr/>
          <a:lstStyle/>
          <a:p>
            <a:pPr>
              <a:defRPr/>
            </a:pPr>
            <a:r>
              <a:rPr lang="nl-NL"/>
              <a:t>Metacognitieve Training 3 – Veranderen van overtuiging</a:t>
            </a:r>
            <a:endParaRPr lang="de-DE"/>
          </a:p>
        </p:txBody>
      </p:sp>
      <p:sp>
        <p:nvSpPr>
          <p:cNvPr id="6" name="Slide Number Placeholder 5"/>
          <p:cNvSpPr>
            <a:spLocks noGrp="1"/>
          </p:cNvSpPr>
          <p:nvPr>
            <p:ph type="sldNum" sz="quarter" idx="12"/>
          </p:nvPr>
        </p:nvSpPr>
        <p:spPr/>
        <p:txBody>
          <a:bodyPr/>
          <a:lstStyle/>
          <a:p>
            <a:fld id="{84DD04C1-E658-4CB9-929A-B18C8E4A805B}" type="slidenum">
              <a:rPr lang="de-DE" altLang="de-DE" smtClean="0"/>
              <a:pPr/>
              <a:t>41</a:t>
            </a:fld>
            <a:endParaRPr lang="de-DE" altLang="de-DE"/>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40" name="Text Box 12"/>
          <p:cNvSpPr txBox="1">
            <a:spLocks noChangeArrowheads="1"/>
          </p:cNvSpPr>
          <p:nvPr/>
        </p:nvSpPr>
        <p:spPr bwMode="auto">
          <a:xfrm>
            <a:off x="408955" y="4882896"/>
            <a:ext cx="11376000" cy="15542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eaLnBrk="0" hangingPunct="0">
              <a:spcBef>
                <a:spcPct val="20000"/>
              </a:spcBef>
              <a:buClr>
                <a:srgbClr val="006699"/>
              </a:buClr>
              <a:buChar char="•"/>
              <a:defRPr sz="3200">
                <a:solidFill>
                  <a:schemeClr val="tx1"/>
                </a:solidFill>
                <a:latin typeface="Verdana" panose="020B0604030504040204" pitchFamily="34" charset="0"/>
                <a:ea typeface="MS PGothic" panose="020B0600070205080204" pitchFamily="34" charset="-128"/>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ea typeface="MS PGothic" panose="020B0600070205080204" pitchFamily="34" charset="-128"/>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ea typeface="MS PGothic" panose="020B0600070205080204" pitchFamily="34" charset="-128"/>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9pPr>
          </a:lstStyle>
          <a:p>
            <a:pPr eaLnBrk="1" hangingPunct="1">
              <a:spcBef>
                <a:spcPts val="0"/>
              </a:spcBef>
              <a:spcAft>
                <a:spcPts val="600"/>
              </a:spcAft>
              <a:buClr>
                <a:srgbClr val="333333"/>
              </a:buClr>
              <a:buFont typeface="WingDings"/>
              <a:buAutoNum type="arabicPeriod"/>
            </a:pPr>
            <a:r>
              <a:rPr lang="nl-NL" altLang="de-DE" sz="2000" b="0">
                <a:solidFill>
                  <a:srgbClr val="333333"/>
                </a:solidFill>
                <a:latin typeface="Calibri Light"/>
              </a:rPr>
              <a:t>De politicus zet zich in voor de belangen van benadeelden.</a:t>
            </a:r>
          </a:p>
          <a:p>
            <a:pPr eaLnBrk="1" hangingPunct="1">
              <a:spcBef>
                <a:spcPts val="0"/>
              </a:spcBef>
              <a:spcAft>
                <a:spcPts val="600"/>
              </a:spcAft>
              <a:buClr>
                <a:srgbClr val="333333"/>
              </a:buClr>
              <a:buFont typeface="WingDings"/>
              <a:buAutoNum type="arabicPeriod"/>
            </a:pPr>
            <a:r>
              <a:rPr lang="nl-NL" altLang="de-DE" sz="2000" b="0">
                <a:solidFill>
                  <a:srgbClr val="333333"/>
                </a:solidFill>
                <a:latin typeface="Calibri Light"/>
              </a:rPr>
              <a:t>De communistische politicus spoort zijn medewerkers aan harder te werken.</a:t>
            </a:r>
          </a:p>
          <a:p>
            <a:pPr eaLnBrk="1" hangingPunct="1">
              <a:spcBef>
                <a:spcPts val="0"/>
              </a:spcBef>
              <a:spcAft>
                <a:spcPts val="600"/>
              </a:spcAft>
              <a:buClr>
                <a:srgbClr val="333333"/>
              </a:buClr>
              <a:buFont typeface="WingDings"/>
              <a:buAutoNum type="arabicPeriod"/>
            </a:pPr>
            <a:r>
              <a:rPr lang="nl-NL" altLang="de-DE" sz="2000" b="0">
                <a:solidFill>
                  <a:srgbClr val="333333"/>
                </a:solidFill>
                <a:latin typeface="Calibri Light"/>
              </a:rPr>
              <a:t>De spreker verkondigt het einde van de wereld.</a:t>
            </a:r>
          </a:p>
          <a:p>
            <a:pPr eaLnBrk="1" hangingPunct="1">
              <a:spcBef>
                <a:spcPts val="0"/>
              </a:spcBef>
              <a:spcAft>
                <a:spcPts val="600"/>
              </a:spcAft>
              <a:buClr>
                <a:srgbClr val="333333"/>
              </a:buClr>
              <a:buFont typeface="WingDings"/>
              <a:buAutoNum type="arabicPeriod"/>
            </a:pPr>
            <a:r>
              <a:rPr lang="nl-NL" altLang="de-DE" sz="2000" b="0">
                <a:solidFill>
                  <a:srgbClr val="333333"/>
                </a:solidFill>
                <a:latin typeface="Calibri Light"/>
              </a:rPr>
              <a:t>De baas kondigt aan dat er geen geld is voor een salarisverhoging, terwijl hij zelf in luxe leeft.</a:t>
            </a:r>
            <a:endParaRPr lang="en-CA" altLang="de-DE" sz="2000" b="0">
              <a:solidFill>
                <a:srgbClr val="333333"/>
              </a:solidFill>
              <a:latin typeface="Calibri Light"/>
            </a:endParaRP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nl-NL" sz="3600">
                <a:latin typeface="Calibri Light"/>
              </a:rPr>
              <a:t>Beoordeel de waarschijnlijkheid alsjeblieft opnieuw!</a:t>
            </a:r>
            <a:endParaRPr lang="en-US" sz="3600">
              <a:latin typeface="Calibri Light"/>
            </a:endParaRPr>
          </a:p>
        </p:txBody>
      </p:sp>
      <p:sp>
        <p:nvSpPr>
          <p:cNvPr id="17" name="Caption_31"/>
          <p:cNvSpPr txBox="1">
            <a:spLocks noChangeArrowheads="1"/>
          </p:cNvSpPr>
          <p:nvPr/>
        </p:nvSpPr>
        <p:spPr bwMode="auto">
          <a:xfrm>
            <a:off x="34972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algn="ctr" eaLnBrk="1" hangingPunct="1">
              <a:spcBef>
                <a:spcPct val="0"/>
              </a:spcBef>
              <a:buClrTx/>
              <a:buFontTx/>
              <a:buNone/>
            </a:pPr>
            <a:r>
              <a:rPr lang="de-DE" altLang="de-DE" sz="1800">
                <a:latin typeface="Calibri Light"/>
              </a:rPr>
              <a:t>1</a:t>
            </a:r>
          </a:p>
        </p:txBody>
      </p:sp>
      <p:sp>
        <p:nvSpPr>
          <p:cNvPr id="18" name="Caption_30"/>
          <p:cNvSpPr txBox="1">
            <a:spLocks noChangeArrowheads="1"/>
          </p:cNvSpPr>
          <p:nvPr/>
        </p:nvSpPr>
        <p:spPr bwMode="auto">
          <a:xfrm>
            <a:off x="7039925" y="4368800"/>
            <a:ext cx="414975"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2</a:t>
            </a:r>
          </a:p>
        </p:txBody>
      </p:sp>
      <p:sp>
        <p:nvSpPr>
          <p:cNvPr id="19" name="Caption_20"/>
          <p:cNvSpPr txBox="1">
            <a:spLocks noChangeArrowheads="1"/>
          </p:cNvSpPr>
          <p:nvPr/>
        </p:nvSpPr>
        <p:spPr bwMode="auto">
          <a:xfrm>
            <a:off x="111172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pic>
        <p:nvPicPr>
          <p:cNvPr id="35" name="Picture 6" descr="Gala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711638" y="2112264"/>
            <a:ext cx="2738244"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6" name="Picture 2" descr="1a"/>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b="22073"/>
          <a:stretch/>
        </p:blipFill>
        <p:spPr bwMode="auto">
          <a:xfrm>
            <a:off x="8364282" y="2112264"/>
            <a:ext cx="3061714"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7" name="Picture 16" descr="Gala3EN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027439" y="2112264"/>
            <a:ext cx="2768417"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0" name="Shape Penutup"/>
          <p:cNvSpPr/>
          <p:nvPr/>
        </p:nvSpPr>
        <p:spPr bwMode="gray">
          <a:xfrm>
            <a:off x="8352089" y="4319016"/>
            <a:ext cx="308609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41" name="Shape Penutup"/>
          <p:cNvSpPr/>
          <p:nvPr/>
        </p:nvSpPr>
        <p:spPr bwMode="gray">
          <a:xfrm>
            <a:off x="8352089" y="2100072"/>
            <a:ext cx="308609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42" name="Shape Penutup"/>
          <p:cNvSpPr/>
          <p:nvPr/>
        </p:nvSpPr>
        <p:spPr bwMode="gray">
          <a:xfrm>
            <a:off x="1134674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43" name="Shape Penutup"/>
          <p:cNvSpPr/>
          <p:nvPr/>
        </p:nvSpPr>
        <p:spPr bwMode="gray">
          <a:xfrm>
            <a:off x="8352089" y="2100072"/>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44" name="Shape Penutup"/>
          <p:cNvSpPr/>
          <p:nvPr/>
        </p:nvSpPr>
        <p:spPr bwMode="gray">
          <a:xfrm>
            <a:off x="4699446" y="4319016"/>
            <a:ext cx="276262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45" name="Shape Penutup"/>
          <p:cNvSpPr/>
          <p:nvPr/>
        </p:nvSpPr>
        <p:spPr bwMode="gray">
          <a:xfrm>
            <a:off x="4699446" y="2100072"/>
            <a:ext cx="276262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46" name="Shape Penutup"/>
          <p:cNvSpPr/>
          <p:nvPr/>
        </p:nvSpPr>
        <p:spPr bwMode="gray">
          <a:xfrm>
            <a:off x="7370634"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47" name="Shape Penutup"/>
          <p:cNvSpPr/>
          <p:nvPr/>
        </p:nvSpPr>
        <p:spPr bwMode="gray">
          <a:xfrm>
            <a:off x="1016088" y="4319016"/>
            <a:ext cx="2793342"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48" name="Shape Penutup"/>
          <p:cNvSpPr/>
          <p:nvPr/>
        </p:nvSpPr>
        <p:spPr bwMode="gray">
          <a:xfrm>
            <a:off x="1016088" y="2100072"/>
            <a:ext cx="2793342"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49" name="Shape Penutup"/>
          <p:cNvSpPr/>
          <p:nvPr/>
        </p:nvSpPr>
        <p:spPr bwMode="gray">
          <a:xfrm>
            <a:off x="3717990"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0" name="Rechteck 13"/>
          <p:cNvSpPr>
            <a:spLocks noChangeArrowheads="1"/>
          </p:cNvSpPr>
          <p:nvPr/>
        </p:nvSpPr>
        <p:spPr bwMode="auto">
          <a:xfrm>
            <a:off x="1057027" y="2103120"/>
            <a:ext cx="1097280" cy="283464"/>
          </a:xfrm>
          <a:prstGeom prst="rect">
            <a:avLst/>
          </a:prstGeom>
          <a:solidFill>
            <a:schemeClr val="bg1"/>
          </a:solidFill>
          <a:ln w="9525" algn="ctr">
            <a:solidFill>
              <a:schemeClr val="tx1"/>
            </a:solidFill>
            <a:round/>
            <a:headEnd/>
            <a:tailEnd/>
          </a:ln>
          <a:effectLst/>
        </p:spPr>
        <p:txBody>
          <a:bodyPr lIns="45720" rIns="45720"/>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r" eaLnBrk="1" hangingPunct="1">
              <a:spcBef>
                <a:spcPct val="0"/>
              </a:spcBef>
              <a:buClrTx/>
              <a:buFontTx/>
              <a:buNone/>
            </a:pPr>
            <a:r>
              <a:rPr lang="de-DE" altLang="de-DE" sz="1300" b="0" dirty="0">
                <a:latin typeface="Calibri Light"/>
              </a:rPr>
              <a:t>CHARITY GALA</a:t>
            </a:r>
          </a:p>
        </p:txBody>
      </p:sp>
      <p:sp>
        <p:nvSpPr>
          <p:cNvPr id="51" name="Rechteck 7"/>
          <p:cNvSpPr>
            <a:spLocks noChangeArrowheads="1"/>
          </p:cNvSpPr>
          <p:nvPr/>
        </p:nvSpPr>
        <p:spPr bwMode="auto">
          <a:xfrm>
            <a:off x="4754880" y="2146105"/>
            <a:ext cx="457200" cy="279400"/>
          </a:xfrm>
          <a:prstGeom prst="rect">
            <a:avLst/>
          </a:prstGeom>
          <a:solidFill>
            <a:schemeClr val="bg1"/>
          </a:solidFill>
          <a:ln w="9525" algn="ctr">
            <a:solidFill>
              <a:schemeClr val="tx1"/>
            </a:solidFill>
            <a:round/>
            <a:headEnd/>
            <a:tailEnd/>
          </a:ln>
          <a:effectLst/>
        </p:spPr>
        <p:txBody>
          <a:bodyPr lIns="45720" rIns="45720"/>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r" eaLnBrk="1" hangingPunct="1">
              <a:spcBef>
                <a:spcPct val="0"/>
              </a:spcBef>
              <a:buClrTx/>
              <a:buFontTx/>
              <a:buNone/>
            </a:pPr>
            <a:r>
              <a:rPr lang="de-DE" altLang="de-DE" sz="1300" b="0" dirty="0">
                <a:latin typeface="Calibri Light"/>
              </a:rPr>
              <a:t>GALA</a:t>
            </a:r>
          </a:p>
        </p:txBody>
      </p:sp>
      <p:sp>
        <p:nvSpPr>
          <p:cNvPr id="38" name="Shape Penutup"/>
          <p:cNvSpPr/>
          <p:nvPr/>
        </p:nvSpPr>
        <p:spPr bwMode="gray">
          <a:xfrm>
            <a:off x="4699446"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9" name="Shape Penutup"/>
          <p:cNvSpPr/>
          <p:nvPr/>
        </p:nvSpPr>
        <p:spPr bwMode="gray">
          <a:xfrm>
            <a:off x="101608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 name="Footer Placeholder 4"/>
          <p:cNvSpPr>
            <a:spLocks noGrp="1"/>
          </p:cNvSpPr>
          <p:nvPr>
            <p:ph type="ftr" sz="quarter" idx="11"/>
          </p:nvPr>
        </p:nvSpPr>
        <p:spPr/>
        <p:txBody>
          <a:bodyPr/>
          <a:lstStyle/>
          <a:p>
            <a:pPr>
              <a:defRPr/>
            </a:pPr>
            <a:r>
              <a:rPr lang="nl-NL"/>
              <a:t>Metacognitieve Training 3 – Veranderen van overtuiging</a:t>
            </a:r>
            <a:endParaRPr lang="de-DE"/>
          </a:p>
        </p:txBody>
      </p:sp>
      <p:sp>
        <p:nvSpPr>
          <p:cNvPr id="6" name="Slide Number Placeholder 5"/>
          <p:cNvSpPr>
            <a:spLocks noGrp="1"/>
          </p:cNvSpPr>
          <p:nvPr>
            <p:ph type="sldNum" sz="quarter" idx="12"/>
          </p:nvPr>
        </p:nvSpPr>
        <p:spPr/>
        <p:txBody>
          <a:bodyPr/>
          <a:lstStyle/>
          <a:p>
            <a:fld id="{84DD04C1-E658-4CB9-929A-B18C8E4A805B}" type="slidenum">
              <a:rPr lang="de-DE" altLang="de-DE" smtClean="0"/>
              <a:pPr/>
              <a:t>42</a:t>
            </a:fld>
            <a:endParaRPr lang="de-DE" altLang="de-DE"/>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64" name="Text Box 18"/>
          <p:cNvSpPr txBox="1">
            <a:spLocks noChangeArrowheads="1"/>
          </p:cNvSpPr>
          <p:nvPr/>
        </p:nvSpPr>
        <p:spPr bwMode="auto">
          <a:xfrm>
            <a:off x="408955" y="4882896"/>
            <a:ext cx="11376000" cy="15542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eaLnBrk="0" hangingPunct="0">
              <a:spcBef>
                <a:spcPct val="20000"/>
              </a:spcBef>
              <a:buClr>
                <a:srgbClr val="006699"/>
              </a:buClr>
              <a:buChar char="•"/>
              <a:defRPr sz="3200">
                <a:solidFill>
                  <a:schemeClr val="tx1"/>
                </a:solidFill>
                <a:latin typeface="Verdana" panose="020B0604030504040204" pitchFamily="34" charset="0"/>
                <a:ea typeface="MS PGothic" panose="020B0600070205080204" pitchFamily="34" charset="-128"/>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ea typeface="MS PGothic" panose="020B0600070205080204" pitchFamily="34" charset="-128"/>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ea typeface="MS PGothic" panose="020B0600070205080204" pitchFamily="34" charset="-128"/>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9pPr>
          </a:lstStyle>
          <a:p>
            <a:pPr eaLnBrk="1" hangingPunct="1">
              <a:spcBef>
                <a:spcPts val="0"/>
              </a:spcBef>
              <a:spcAft>
                <a:spcPts val="600"/>
              </a:spcAft>
              <a:buClr>
                <a:srgbClr val="004992"/>
              </a:buClr>
              <a:buFont typeface="WingDings"/>
              <a:buAutoNum type="arabicPeriod"/>
            </a:pPr>
            <a:r>
              <a:rPr lang="nl-NL" altLang="de-DE" sz="2000" b="0" dirty="0">
                <a:solidFill>
                  <a:srgbClr val="004992"/>
                </a:solidFill>
                <a:latin typeface="Calibri Light"/>
              </a:rPr>
              <a:t>De politicus zet zich in voor de belangen van benadeelden.</a:t>
            </a:r>
          </a:p>
          <a:p>
            <a:pPr eaLnBrk="1" hangingPunct="1">
              <a:spcBef>
                <a:spcPts val="0"/>
              </a:spcBef>
              <a:spcAft>
                <a:spcPts val="600"/>
              </a:spcAft>
              <a:buClr>
                <a:srgbClr val="333333"/>
              </a:buClr>
              <a:buFont typeface="WingDings"/>
              <a:buAutoNum type="arabicPeriod"/>
            </a:pPr>
            <a:r>
              <a:rPr lang="nl-NL" altLang="de-DE" sz="2000" b="0" dirty="0">
                <a:solidFill>
                  <a:srgbClr val="333333"/>
                </a:solidFill>
                <a:latin typeface="Calibri Light"/>
              </a:rPr>
              <a:t>De communistische politicus spoort zijn medewerkers aan harder te werken.</a:t>
            </a:r>
          </a:p>
          <a:p>
            <a:pPr eaLnBrk="1" hangingPunct="1">
              <a:spcBef>
                <a:spcPts val="0"/>
              </a:spcBef>
              <a:spcAft>
                <a:spcPts val="600"/>
              </a:spcAft>
              <a:buClr>
                <a:srgbClr val="333333"/>
              </a:buClr>
              <a:buFont typeface="WingDings"/>
              <a:buAutoNum type="arabicPeriod"/>
            </a:pPr>
            <a:r>
              <a:rPr lang="nl-NL" altLang="de-DE" sz="2000" b="0" dirty="0">
                <a:solidFill>
                  <a:srgbClr val="333333"/>
                </a:solidFill>
                <a:latin typeface="Calibri Light"/>
              </a:rPr>
              <a:t>De spreker verkondigt het einde van de wereld.</a:t>
            </a:r>
          </a:p>
          <a:p>
            <a:pPr eaLnBrk="1" hangingPunct="1">
              <a:spcBef>
                <a:spcPts val="0"/>
              </a:spcBef>
              <a:spcAft>
                <a:spcPts val="600"/>
              </a:spcAft>
              <a:buClr>
                <a:srgbClr val="333333"/>
              </a:buClr>
              <a:buFont typeface="WingDings"/>
              <a:buAutoNum type="arabicPeriod"/>
            </a:pPr>
            <a:r>
              <a:rPr lang="nl-NL" altLang="de-DE" sz="2000" b="0" dirty="0">
                <a:solidFill>
                  <a:srgbClr val="333333"/>
                </a:solidFill>
                <a:latin typeface="Calibri Light"/>
              </a:rPr>
              <a:t>De baas kondigt aan dat er geen geld is voor een salarisverhoging, terwijl hij zelf in luxe leeft.</a:t>
            </a:r>
            <a:endParaRPr lang="en-CA" altLang="de-DE" sz="2000" b="0" dirty="0">
              <a:solidFill>
                <a:srgbClr val="333333"/>
              </a:solidFill>
              <a:latin typeface="Calibri Light"/>
            </a:endParaRP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Antwoord: 1</a:t>
            </a:r>
          </a:p>
        </p:txBody>
      </p:sp>
      <p:sp>
        <p:nvSpPr>
          <p:cNvPr id="17" name="Caption_31"/>
          <p:cNvSpPr txBox="1">
            <a:spLocks noChangeArrowheads="1"/>
          </p:cNvSpPr>
          <p:nvPr/>
        </p:nvSpPr>
        <p:spPr bwMode="auto">
          <a:xfrm>
            <a:off x="34972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algn="ctr" eaLnBrk="1" hangingPunct="1">
              <a:spcBef>
                <a:spcPct val="0"/>
              </a:spcBef>
              <a:buClrTx/>
              <a:buFontTx/>
              <a:buNone/>
            </a:pPr>
            <a:r>
              <a:rPr lang="de-DE" altLang="de-DE" sz="1800">
                <a:latin typeface="Calibri Light"/>
              </a:rPr>
              <a:t>1</a:t>
            </a:r>
          </a:p>
        </p:txBody>
      </p:sp>
      <p:sp>
        <p:nvSpPr>
          <p:cNvPr id="18" name="Caption_30"/>
          <p:cNvSpPr txBox="1">
            <a:spLocks noChangeArrowheads="1"/>
          </p:cNvSpPr>
          <p:nvPr/>
        </p:nvSpPr>
        <p:spPr bwMode="auto">
          <a:xfrm>
            <a:off x="7039925" y="4368800"/>
            <a:ext cx="414975"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2</a:t>
            </a:r>
          </a:p>
        </p:txBody>
      </p:sp>
      <p:sp>
        <p:nvSpPr>
          <p:cNvPr id="19" name="Caption_20"/>
          <p:cNvSpPr txBox="1">
            <a:spLocks noChangeArrowheads="1"/>
          </p:cNvSpPr>
          <p:nvPr/>
        </p:nvSpPr>
        <p:spPr bwMode="auto">
          <a:xfrm>
            <a:off x="111172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pic>
        <p:nvPicPr>
          <p:cNvPr id="35" name="Picture 6" descr="Gala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711638" y="2112264"/>
            <a:ext cx="2738244"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6" name="Picture 2" descr="1a"/>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b="22073"/>
          <a:stretch/>
        </p:blipFill>
        <p:spPr bwMode="auto">
          <a:xfrm>
            <a:off x="8364282" y="2112264"/>
            <a:ext cx="3061714"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7" name="Picture 16" descr="Gala3EN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027439" y="2112264"/>
            <a:ext cx="2768417"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0" name="Shape Penutup"/>
          <p:cNvSpPr/>
          <p:nvPr/>
        </p:nvSpPr>
        <p:spPr bwMode="gray">
          <a:xfrm>
            <a:off x="8352089" y="4319016"/>
            <a:ext cx="308609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41" name="Shape Penutup"/>
          <p:cNvSpPr/>
          <p:nvPr/>
        </p:nvSpPr>
        <p:spPr bwMode="gray">
          <a:xfrm>
            <a:off x="8352089" y="2100072"/>
            <a:ext cx="308609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42" name="Shape Penutup"/>
          <p:cNvSpPr/>
          <p:nvPr/>
        </p:nvSpPr>
        <p:spPr bwMode="gray">
          <a:xfrm>
            <a:off x="1134674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43" name="Shape Penutup"/>
          <p:cNvSpPr/>
          <p:nvPr/>
        </p:nvSpPr>
        <p:spPr bwMode="gray">
          <a:xfrm>
            <a:off x="8352089" y="2100072"/>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44" name="Shape Penutup"/>
          <p:cNvSpPr/>
          <p:nvPr/>
        </p:nvSpPr>
        <p:spPr bwMode="gray">
          <a:xfrm>
            <a:off x="4699446" y="4319016"/>
            <a:ext cx="276262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45" name="Shape Penutup"/>
          <p:cNvSpPr/>
          <p:nvPr/>
        </p:nvSpPr>
        <p:spPr bwMode="gray">
          <a:xfrm>
            <a:off x="4699446" y="2100072"/>
            <a:ext cx="276262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46" name="Shape Penutup"/>
          <p:cNvSpPr/>
          <p:nvPr/>
        </p:nvSpPr>
        <p:spPr bwMode="gray">
          <a:xfrm>
            <a:off x="7370634"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47" name="Shape Penutup"/>
          <p:cNvSpPr/>
          <p:nvPr/>
        </p:nvSpPr>
        <p:spPr bwMode="gray">
          <a:xfrm>
            <a:off x="1016088" y="4319016"/>
            <a:ext cx="2793342"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48" name="Shape Penutup"/>
          <p:cNvSpPr/>
          <p:nvPr/>
        </p:nvSpPr>
        <p:spPr bwMode="gray">
          <a:xfrm>
            <a:off x="1016088" y="2100072"/>
            <a:ext cx="2793342"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49" name="Shape Penutup"/>
          <p:cNvSpPr/>
          <p:nvPr/>
        </p:nvSpPr>
        <p:spPr bwMode="gray">
          <a:xfrm>
            <a:off x="3717990"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0" name="Rechteck 13"/>
          <p:cNvSpPr>
            <a:spLocks noChangeArrowheads="1"/>
          </p:cNvSpPr>
          <p:nvPr/>
        </p:nvSpPr>
        <p:spPr bwMode="auto">
          <a:xfrm>
            <a:off x="1057027" y="2103120"/>
            <a:ext cx="1097280" cy="283464"/>
          </a:xfrm>
          <a:prstGeom prst="rect">
            <a:avLst/>
          </a:prstGeom>
          <a:solidFill>
            <a:schemeClr val="bg1"/>
          </a:solidFill>
          <a:ln w="9525" algn="ctr">
            <a:solidFill>
              <a:schemeClr val="tx1"/>
            </a:solidFill>
            <a:round/>
            <a:headEnd/>
            <a:tailEnd/>
          </a:ln>
          <a:effectLst/>
        </p:spPr>
        <p:txBody>
          <a:bodyPr lIns="45720" rIns="45720"/>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r" eaLnBrk="1" hangingPunct="1">
              <a:spcBef>
                <a:spcPct val="0"/>
              </a:spcBef>
              <a:buClrTx/>
              <a:buFontTx/>
              <a:buNone/>
            </a:pPr>
            <a:r>
              <a:rPr lang="de-DE" altLang="de-DE" sz="1300" b="0" dirty="0">
                <a:latin typeface="Calibri Light"/>
              </a:rPr>
              <a:t>CHARITY GALA</a:t>
            </a:r>
          </a:p>
        </p:txBody>
      </p:sp>
      <p:sp>
        <p:nvSpPr>
          <p:cNvPr id="51" name="Rechteck 7"/>
          <p:cNvSpPr>
            <a:spLocks noChangeArrowheads="1"/>
          </p:cNvSpPr>
          <p:nvPr/>
        </p:nvSpPr>
        <p:spPr bwMode="auto">
          <a:xfrm>
            <a:off x="4754880" y="2146105"/>
            <a:ext cx="457200" cy="279400"/>
          </a:xfrm>
          <a:prstGeom prst="rect">
            <a:avLst/>
          </a:prstGeom>
          <a:solidFill>
            <a:schemeClr val="bg1"/>
          </a:solidFill>
          <a:ln w="9525" algn="ctr">
            <a:solidFill>
              <a:schemeClr val="tx1"/>
            </a:solidFill>
            <a:round/>
            <a:headEnd/>
            <a:tailEnd/>
          </a:ln>
          <a:effectLst/>
        </p:spPr>
        <p:txBody>
          <a:bodyPr lIns="45720" rIns="45720"/>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r" eaLnBrk="1" hangingPunct="1">
              <a:spcBef>
                <a:spcPct val="0"/>
              </a:spcBef>
              <a:buClrTx/>
              <a:buFontTx/>
              <a:buNone/>
            </a:pPr>
            <a:r>
              <a:rPr lang="de-DE" altLang="de-DE" sz="1300" b="0" dirty="0">
                <a:latin typeface="Calibri Light"/>
              </a:rPr>
              <a:t>GALA</a:t>
            </a:r>
          </a:p>
        </p:txBody>
      </p:sp>
      <p:sp>
        <p:nvSpPr>
          <p:cNvPr id="38" name="Shape Penutup"/>
          <p:cNvSpPr/>
          <p:nvPr/>
        </p:nvSpPr>
        <p:spPr bwMode="gray">
          <a:xfrm>
            <a:off x="4699446"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9" name="Shape Penutup"/>
          <p:cNvSpPr/>
          <p:nvPr/>
        </p:nvSpPr>
        <p:spPr bwMode="gray">
          <a:xfrm>
            <a:off x="101608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 name="Footer Placeholder 4"/>
          <p:cNvSpPr>
            <a:spLocks noGrp="1"/>
          </p:cNvSpPr>
          <p:nvPr>
            <p:ph type="ftr" sz="quarter" idx="11"/>
          </p:nvPr>
        </p:nvSpPr>
        <p:spPr/>
        <p:txBody>
          <a:bodyPr/>
          <a:lstStyle/>
          <a:p>
            <a:pPr>
              <a:defRPr/>
            </a:pPr>
            <a:r>
              <a:rPr lang="nl-NL"/>
              <a:t>Metacognitieve Training 3 – Veranderen van overtuiging</a:t>
            </a:r>
            <a:endParaRPr lang="de-DE"/>
          </a:p>
        </p:txBody>
      </p:sp>
      <p:sp>
        <p:nvSpPr>
          <p:cNvPr id="6" name="Slide Number Placeholder 5"/>
          <p:cNvSpPr>
            <a:spLocks noGrp="1"/>
          </p:cNvSpPr>
          <p:nvPr>
            <p:ph type="sldNum" sz="quarter" idx="12"/>
          </p:nvPr>
        </p:nvSpPr>
        <p:spPr/>
        <p:txBody>
          <a:bodyPr/>
          <a:lstStyle/>
          <a:p>
            <a:fld id="{84DD04C1-E658-4CB9-929A-B18C8E4A805B}" type="slidenum">
              <a:rPr lang="de-DE" altLang="de-DE" smtClean="0"/>
              <a:pPr/>
              <a:t>43</a:t>
            </a:fld>
            <a:endParaRPr lang="de-DE" altLang="de-DE"/>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nl-NL" sz="3600">
                <a:latin typeface="Calibri Light"/>
              </a:rPr>
              <a:t>Hoe waarschijnlijk vind je elke mogelijkheid?</a:t>
            </a:r>
            <a:endParaRPr lang="en-US" sz="3600">
              <a:latin typeface="Calibri Light"/>
            </a:endParaRPr>
          </a:p>
        </p:txBody>
      </p:sp>
      <p:sp>
        <p:nvSpPr>
          <p:cNvPr id="46085" name="Text Box 8"/>
          <p:cNvSpPr txBox="1">
            <a:spLocks noChangeArrowheads="1"/>
          </p:cNvSpPr>
          <p:nvPr/>
        </p:nvSpPr>
        <p:spPr bwMode="auto">
          <a:xfrm>
            <a:off x="408955" y="4882896"/>
            <a:ext cx="11376000" cy="15542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eaLnBrk="0" hangingPunct="0">
              <a:spcBef>
                <a:spcPct val="20000"/>
              </a:spcBef>
              <a:buClr>
                <a:srgbClr val="006699"/>
              </a:buClr>
              <a:buChar char="•"/>
              <a:defRPr sz="3200">
                <a:solidFill>
                  <a:schemeClr val="tx1"/>
                </a:solidFill>
                <a:latin typeface="Verdana" panose="020B0604030504040204" pitchFamily="34" charset="0"/>
                <a:ea typeface="MS PGothic" panose="020B0600070205080204" pitchFamily="34" charset="-128"/>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ea typeface="MS PGothic" panose="020B0600070205080204" pitchFamily="34" charset="-128"/>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ea typeface="MS PGothic" panose="020B0600070205080204" pitchFamily="34" charset="-128"/>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9pPr>
          </a:lstStyle>
          <a:p>
            <a:pPr eaLnBrk="1" hangingPunct="1">
              <a:spcBef>
                <a:spcPts val="0"/>
              </a:spcBef>
              <a:spcAft>
                <a:spcPts val="600"/>
              </a:spcAft>
              <a:buClr>
                <a:srgbClr val="333333"/>
              </a:buClr>
              <a:buFont typeface="WingDings"/>
              <a:buAutoNum type="arabicPeriod"/>
            </a:pPr>
            <a:r>
              <a:rPr lang="nl-NL" altLang="de-DE" sz="2000" b="0">
                <a:solidFill>
                  <a:srgbClr val="333333"/>
                </a:solidFill>
                <a:latin typeface="Calibri Light"/>
              </a:rPr>
              <a:t>De man probeert te ontkomen aan de politie.</a:t>
            </a:r>
          </a:p>
          <a:p>
            <a:pPr eaLnBrk="1" hangingPunct="1">
              <a:spcBef>
                <a:spcPts val="0"/>
              </a:spcBef>
              <a:spcAft>
                <a:spcPts val="600"/>
              </a:spcAft>
              <a:buClr>
                <a:srgbClr val="333333"/>
              </a:buClr>
              <a:buFont typeface="WingDings"/>
              <a:buAutoNum type="arabicPeriod"/>
            </a:pPr>
            <a:r>
              <a:rPr lang="nl-NL" altLang="de-DE" sz="2000" b="0">
                <a:solidFill>
                  <a:srgbClr val="333333"/>
                </a:solidFill>
                <a:latin typeface="Calibri Light"/>
              </a:rPr>
              <a:t>De man past voor de grap de zwemkleding van de vrouw.</a:t>
            </a:r>
          </a:p>
          <a:p>
            <a:pPr eaLnBrk="1" hangingPunct="1">
              <a:spcBef>
                <a:spcPts val="0"/>
              </a:spcBef>
              <a:spcAft>
                <a:spcPts val="600"/>
              </a:spcAft>
              <a:buClr>
                <a:srgbClr val="333333"/>
              </a:buClr>
              <a:buFont typeface="WingDings"/>
              <a:buAutoNum type="arabicPeriod"/>
            </a:pPr>
            <a:r>
              <a:rPr lang="nl-NL" altLang="de-DE" sz="2000" b="0">
                <a:solidFill>
                  <a:srgbClr val="333333"/>
                </a:solidFill>
                <a:latin typeface="Calibri Light"/>
              </a:rPr>
              <a:t>De man is de persoonlijke bodyguard van de vrouw.</a:t>
            </a:r>
          </a:p>
          <a:p>
            <a:pPr eaLnBrk="1" hangingPunct="1">
              <a:spcBef>
                <a:spcPts val="0"/>
              </a:spcBef>
              <a:spcAft>
                <a:spcPts val="600"/>
              </a:spcAft>
              <a:buClr>
                <a:srgbClr val="333333"/>
              </a:buClr>
              <a:buFont typeface="WingDings"/>
              <a:buAutoNum type="arabicPeriod"/>
            </a:pPr>
            <a:r>
              <a:rPr lang="nl-NL" altLang="de-DE" sz="2000" b="0">
                <a:solidFill>
                  <a:srgbClr val="333333"/>
                </a:solidFill>
                <a:latin typeface="Calibri Light"/>
              </a:rPr>
              <a:t>De kleren van de man zijn nat, daarom steelt hij de kleren van de vrouw.</a:t>
            </a:r>
          </a:p>
        </p:txBody>
      </p:sp>
      <p:sp>
        <p:nvSpPr>
          <p:cNvPr id="9" name="Caption_17"/>
          <p:cNvSpPr txBox="1">
            <a:spLocks noChangeArrowheads="1"/>
          </p:cNvSpPr>
          <p:nvPr/>
        </p:nvSpPr>
        <p:spPr bwMode="auto">
          <a:xfrm>
            <a:off x="67992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pic>
        <p:nvPicPr>
          <p:cNvPr id="19" name="Picture 4" descr="Kleidertausch_1"/>
          <p:cNvPicPr>
            <a:picLocks noChangeAspect="1" noChangeArrowheads="1"/>
          </p:cNvPicPr>
          <p:nvPr/>
        </p:nvPicPr>
        <p:blipFill>
          <a:blip r:embed="rId3" cstate="print">
            <a:extLst>
              <a:ext uri="{28A0092B-C50C-407E-A947-70E740481C1C}">
                <a14:useLocalDpi xmlns:a14="http://schemas.microsoft.com/office/drawing/2010/main" val="0"/>
              </a:ext>
            </a:extLst>
          </a:blip>
          <a:stretch>
            <a:fillRect/>
          </a:stretch>
        </p:blipFill>
        <p:spPr bwMode="gray">
          <a:xfrm>
            <a:off x="5058076" y="2112264"/>
            <a:ext cx="2045368" cy="2286000"/>
          </a:xfrm>
          <a:prstGeom prst="rect">
            <a:avLst/>
          </a:prstGeom>
          <a:noFill/>
        </p:spPr>
      </p:pic>
      <p:sp>
        <p:nvSpPr>
          <p:cNvPr id="20" name="Shape Penutup"/>
          <p:cNvSpPr/>
          <p:nvPr/>
        </p:nvSpPr>
        <p:spPr bwMode="gray">
          <a:xfrm>
            <a:off x="5045884" y="4319016"/>
            <a:ext cx="2069752"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5045884" y="2100072"/>
            <a:ext cx="2069752"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Shape Penutup"/>
          <p:cNvSpPr/>
          <p:nvPr/>
        </p:nvSpPr>
        <p:spPr bwMode="gray">
          <a:xfrm>
            <a:off x="6905324" y="2100072"/>
            <a:ext cx="22860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3" name="Shape Penutup"/>
          <p:cNvSpPr/>
          <p:nvPr/>
        </p:nvSpPr>
        <p:spPr bwMode="gray">
          <a:xfrm>
            <a:off x="5045884"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 name="Footer Placeholder 4"/>
          <p:cNvSpPr>
            <a:spLocks noGrp="1"/>
          </p:cNvSpPr>
          <p:nvPr>
            <p:ph type="ftr" sz="quarter" idx="11"/>
          </p:nvPr>
        </p:nvSpPr>
        <p:spPr/>
        <p:txBody>
          <a:bodyPr/>
          <a:lstStyle/>
          <a:p>
            <a:pPr>
              <a:defRPr/>
            </a:pPr>
            <a:r>
              <a:rPr lang="nl-NL"/>
              <a:t>Metacognitieve Training 3 – Veranderen van overtuiging</a:t>
            </a:r>
            <a:endParaRPr lang="de-DE"/>
          </a:p>
        </p:txBody>
      </p:sp>
      <p:sp>
        <p:nvSpPr>
          <p:cNvPr id="6" name="Slide Number Placeholder 5"/>
          <p:cNvSpPr>
            <a:spLocks noGrp="1"/>
          </p:cNvSpPr>
          <p:nvPr>
            <p:ph type="sldNum" sz="quarter" idx="12"/>
          </p:nvPr>
        </p:nvSpPr>
        <p:spPr/>
        <p:txBody>
          <a:bodyPr/>
          <a:lstStyle/>
          <a:p>
            <a:fld id="{84DD04C1-E658-4CB9-929A-B18C8E4A805B}" type="slidenum">
              <a:rPr lang="de-DE" altLang="de-DE" smtClean="0"/>
              <a:pPr/>
              <a:t>44</a:t>
            </a:fld>
            <a:endParaRPr lang="de-DE" altLang="de-DE"/>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12" name="Text Box 13"/>
          <p:cNvSpPr txBox="1">
            <a:spLocks noChangeArrowheads="1"/>
          </p:cNvSpPr>
          <p:nvPr/>
        </p:nvSpPr>
        <p:spPr bwMode="auto">
          <a:xfrm>
            <a:off x="408955" y="4882896"/>
            <a:ext cx="11376000" cy="15542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eaLnBrk="0" hangingPunct="0">
              <a:spcBef>
                <a:spcPct val="20000"/>
              </a:spcBef>
              <a:buClr>
                <a:srgbClr val="006699"/>
              </a:buClr>
              <a:buChar char="•"/>
              <a:defRPr sz="3200">
                <a:solidFill>
                  <a:schemeClr val="tx1"/>
                </a:solidFill>
                <a:latin typeface="Verdana" panose="020B0604030504040204" pitchFamily="34" charset="0"/>
                <a:ea typeface="MS PGothic" panose="020B0600070205080204" pitchFamily="34" charset="-128"/>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ea typeface="MS PGothic" panose="020B0600070205080204" pitchFamily="34" charset="-128"/>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ea typeface="MS PGothic" panose="020B0600070205080204" pitchFamily="34" charset="-128"/>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9pPr>
          </a:lstStyle>
          <a:p>
            <a:pPr eaLnBrk="1" hangingPunct="1">
              <a:spcBef>
                <a:spcPts val="0"/>
              </a:spcBef>
              <a:spcAft>
                <a:spcPts val="600"/>
              </a:spcAft>
              <a:buClr>
                <a:srgbClr val="333333"/>
              </a:buClr>
              <a:buFont typeface="WingDings"/>
              <a:buAutoNum type="arabicPeriod"/>
            </a:pPr>
            <a:r>
              <a:rPr lang="nl-NL" altLang="de-DE" sz="2000" b="0">
                <a:solidFill>
                  <a:srgbClr val="333333"/>
                </a:solidFill>
                <a:latin typeface="Calibri Light"/>
              </a:rPr>
              <a:t>De man probeert te ontkomen aan de politie.</a:t>
            </a:r>
          </a:p>
          <a:p>
            <a:pPr eaLnBrk="1" hangingPunct="1">
              <a:spcBef>
                <a:spcPts val="0"/>
              </a:spcBef>
              <a:spcAft>
                <a:spcPts val="600"/>
              </a:spcAft>
              <a:buClr>
                <a:srgbClr val="333333"/>
              </a:buClr>
              <a:buFont typeface="WingDings"/>
              <a:buAutoNum type="arabicPeriod"/>
            </a:pPr>
            <a:r>
              <a:rPr lang="nl-NL" altLang="de-DE" sz="2000" b="0">
                <a:solidFill>
                  <a:srgbClr val="333333"/>
                </a:solidFill>
                <a:latin typeface="Calibri Light"/>
              </a:rPr>
              <a:t>De man past voor de grap de zwemkleding van de vrouw.</a:t>
            </a:r>
          </a:p>
          <a:p>
            <a:pPr eaLnBrk="1" hangingPunct="1">
              <a:spcBef>
                <a:spcPts val="0"/>
              </a:spcBef>
              <a:spcAft>
                <a:spcPts val="600"/>
              </a:spcAft>
              <a:buClr>
                <a:srgbClr val="333333"/>
              </a:buClr>
              <a:buFont typeface="WingDings"/>
              <a:buAutoNum type="arabicPeriod"/>
            </a:pPr>
            <a:r>
              <a:rPr lang="nl-NL" altLang="de-DE" sz="2000" b="0">
                <a:solidFill>
                  <a:srgbClr val="333333"/>
                </a:solidFill>
                <a:latin typeface="Calibri Light"/>
              </a:rPr>
              <a:t>De man is de persoonlijke bodyguard van de vrouw.</a:t>
            </a:r>
          </a:p>
          <a:p>
            <a:pPr eaLnBrk="1" hangingPunct="1">
              <a:spcBef>
                <a:spcPts val="0"/>
              </a:spcBef>
              <a:spcAft>
                <a:spcPts val="600"/>
              </a:spcAft>
              <a:buClr>
                <a:srgbClr val="333333"/>
              </a:buClr>
              <a:buFont typeface="WingDings"/>
              <a:buAutoNum type="arabicPeriod"/>
            </a:pPr>
            <a:r>
              <a:rPr lang="nl-NL" altLang="de-DE" sz="2000" b="0">
                <a:solidFill>
                  <a:srgbClr val="333333"/>
                </a:solidFill>
                <a:latin typeface="Calibri Light"/>
              </a:rPr>
              <a:t>De kleren van de man zijn nat, daarom steelt hij de kleren van de vrouw.</a:t>
            </a:r>
            <a:endParaRPr lang="de-DE" altLang="de-DE" sz="2000" b="0">
              <a:solidFill>
                <a:srgbClr val="333333"/>
              </a:solidFill>
              <a:latin typeface="Calibri Light"/>
            </a:endParaRP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nl-NL" sz="3600">
                <a:latin typeface="Calibri Light"/>
              </a:rPr>
              <a:t>Is je beoordeling veranderd door het nieuwe plaatje?</a:t>
            </a:r>
            <a:endParaRPr lang="en-US" sz="3600">
              <a:latin typeface="Calibri Light"/>
            </a:endParaRPr>
          </a:p>
        </p:txBody>
      </p:sp>
      <p:sp>
        <p:nvSpPr>
          <p:cNvPr id="12" name="Caption_22"/>
          <p:cNvSpPr txBox="1">
            <a:spLocks noChangeAspect="1" noChangeArrowheads="1"/>
          </p:cNvSpPr>
          <p:nvPr/>
        </p:nvSpPr>
        <p:spPr bwMode="auto">
          <a:xfrm>
            <a:off x="53260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dirty="0">
                <a:latin typeface="Calibri Light"/>
              </a:rPr>
              <a:t>2</a:t>
            </a:r>
          </a:p>
        </p:txBody>
      </p:sp>
      <p:sp>
        <p:nvSpPr>
          <p:cNvPr id="13" name="Caption_25"/>
          <p:cNvSpPr txBox="1">
            <a:spLocks noChangeArrowheads="1"/>
          </p:cNvSpPr>
          <p:nvPr/>
        </p:nvSpPr>
        <p:spPr bwMode="auto">
          <a:xfrm>
            <a:off x="82851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pic>
        <p:nvPicPr>
          <p:cNvPr id="32" name="Picture 6" descr="Kleidertausch_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337560" y="2112264"/>
            <a:ext cx="2286000"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3" name="Picture 4" descr="Kleidertausch_1"/>
          <p:cNvPicPr>
            <a:picLocks noChangeAspect="1" noChangeArrowheads="1"/>
          </p:cNvPicPr>
          <p:nvPr/>
        </p:nvPicPr>
        <p:blipFill>
          <a:blip r:embed="rId4" cstate="print">
            <a:extLst>
              <a:ext uri="{28A0092B-C50C-407E-A947-70E740481C1C}">
                <a14:useLocalDpi xmlns:a14="http://schemas.microsoft.com/office/drawing/2010/main" val="0"/>
              </a:ext>
            </a:extLst>
          </a:blip>
          <a:stretch>
            <a:fillRect/>
          </a:stretch>
        </p:blipFill>
        <p:spPr bwMode="gray">
          <a:xfrm>
            <a:off x="6537960" y="2112264"/>
            <a:ext cx="2045368" cy="2286000"/>
          </a:xfrm>
          <a:prstGeom prst="rect">
            <a:avLst/>
          </a:prstGeom>
          <a:noFill/>
        </p:spPr>
      </p:pic>
      <p:sp>
        <p:nvSpPr>
          <p:cNvPr id="34" name="Shape Penutup"/>
          <p:cNvSpPr/>
          <p:nvPr/>
        </p:nvSpPr>
        <p:spPr bwMode="gray">
          <a:xfrm>
            <a:off x="6525768" y="4319016"/>
            <a:ext cx="2069752"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5" name="Shape Penutup"/>
          <p:cNvSpPr/>
          <p:nvPr/>
        </p:nvSpPr>
        <p:spPr bwMode="gray">
          <a:xfrm>
            <a:off x="6525768" y="2100072"/>
            <a:ext cx="2069752"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6" name="Shape Penutup"/>
          <p:cNvSpPr/>
          <p:nvPr/>
        </p:nvSpPr>
        <p:spPr bwMode="gray">
          <a:xfrm>
            <a:off x="8385208" y="2100072"/>
            <a:ext cx="22860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7" name="Shape Penutup"/>
          <p:cNvSpPr/>
          <p:nvPr/>
        </p:nvSpPr>
        <p:spPr bwMode="gray">
          <a:xfrm>
            <a:off x="652576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8" name="Shape Penutup"/>
          <p:cNvSpPr/>
          <p:nvPr/>
        </p:nvSpPr>
        <p:spPr bwMode="gray">
          <a:xfrm>
            <a:off x="3325368" y="4319016"/>
            <a:ext cx="2310384"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9" name="Shape Penutup"/>
          <p:cNvSpPr/>
          <p:nvPr/>
        </p:nvSpPr>
        <p:spPr bwMode="gray">
          <a:xfrm>
            <a:off x="3325368" y="2100072"/>
            <a:ext cx="2310384"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40" name="Shape Penutup"/>
          <p:cNvSpPr/>
          <p:nvPr/>
        </p:nvSpPr>
        <p:spPr bwMode="gray">
          <a:xfrm>
            <a:off x="5425440" y="2100072"/>
            <a:ext cx="22860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41" name="Shape Penutup"/>
          <p:cNvSpPr/>
          <p:nvPr/>
        </p:nvSpPr>
        <p:spPr bwMode="gray">
          <a:xfrm>
            <a:off x="332536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 name="Footer Placeholder 4"/>
          <p:cNvSpPr>
            <a:spLocks noGrp="1"/>
          </p:cNvSpPr>
          <p:nvPr>
            <p:ph type="ftr" sz="quarter" idx="11"/>
          </p:nvPr>
        </p:nvSpPr>
        <p:spPr/>
        <p:txBody>
          <a:bodyPr/>
          <a:lstStyle/>
          <a:p>
            <a:pPr>
              <a:defRPr/>
            </a:pPr>
            <a:r>
              <a:rPr lang="nl-NL"/>
              <a:t>Metacognitieve Training 3 – Veranderen van overtuiging</a:t>
            </a:r>
            <a:endParaRPr lang="de-DE"/>
          </a:p>
        </p:txBody>
      </p:sp>
      <p:sp>
        <p:nvSpPr>
          <p:cNvPr id="6" name="Slide Number Placeholder 5"/>
          <p:cNvSpPr>
            <a:spLocks noGrp="1"/>
          </p:cNvSpPr>
          <p:nvPr>
            <p:ph type="sldNum" sz="quarter" idx="12"/>
          </p:nvPr>
        </p:nvSpPr>
        <p:spPr/>
        <p:txBody>
          <a:bodyPr/>
          <a:lstStyle/>
          <a:p>
            <a:fld id="{84DD04C1-E658-4CB9-929A-B18C8E4A805B}" type="slidenum">
              <a:rPr lang="de-DE" altLang="de-DE" smtClean="0"/>
              <a:pPr/>
              <a:t>45</a:t>
            </a:fld>
            <a:endParaRPr lang="de-DE" altLang="de-DE"/>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9" name="Text Box 23"/>
          <p:cNvSpPr txBox="1">
            <a:spLocks noChangeArrowheads="1"/>
          </p:cNvSpPr>
          <p:nvPr/>
        </p:nvSpPr>
        <p:spPr bwMode="auto">
          <a:xfrm>
            <a:off x="408955" y="4882896"/>
            <a:ext cx="11376000" cy="15542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eaLnBrk="0" hangingPunct="0">
              <a:spcBef>
                <a:spcPct val="20000"/>
              </a:spcBef>
              <a:buClr>
                <a:srgbClr val="006699"/>
              </a:buClr>
              <a:buChar char="•"/>
              <a:defRPr sz="3200">
                <a:solidFill>
                  <a:schemeClr val="tx1"/>
                </a:solidFill>
                <a:latin typeface="Verdana" panose="020B0604030504040204" pitchFamily="34" charset="0"/>
                <a:ea typeface="MS PGothic" panose="020B0600070205080204" pitchFamily="34" charset="-128"/>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ea typeface="MS PGothic" panose="020B0600070205080204" pitchFamily="34" charset="-128"/>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ea typeface="MS PGothic" panose="020B0600070205080204" pitchFamily="34" charset="-128"/>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9pPr>
          </a:lstStyle>
          <a:p>
            <a:pPr eaLnBrk="1" hangingPunct="1">
              <a:spcBef>
                <a:spcPts val="0"/>
              </a:spcBef>
              <a:spcAft>
                <a:spcPts val="600"/>
              </a:spcAft>
              <a:buClr>
                <a:srgbClr val="333333"/>
              </a:buClr>
              <a:buFont typeface="WingDings"/>
              <a:buAutoNum type="arabicPeriod"/>
            </a:pPr>
            <a:r>
              <a:rPr lang="nl-NL" altLang="de-DE" sz="2000" b="0">
                <a:solidFill>
                  <a:srgbClr val="333333"/>
                </a:solidFill>
                <a:latin typeface="Calibri Light"/>
              </a:rPr>
              <a:t>De man probeert te ontkomen aan de politie.</a:t>
            </a:r>
          </a:p>
          <a:p>
            <a:pPr eaLnBrk="1" hangingPunct="1">
              <a:spcBef>
                <a:spcPts val="0"/>
              </a:spcBef>
              <a:spcAft>
                <a:spcPts val="600"/>
              </a:spcAft>
              <a:buClr>
                <a:srgbClr val="333333"/>
              </a:buClr>
              <a:buFont typeface="WingDings"/>
              <a:buAutoNum type="arabicPeriod"/>
            </a:pPr>
            <a:r>
              <a:rPr lang="nl-NL" altLang="de-DE" sz="2000" b="0">
                <a:solidFill>
                  <a:srgbClr val="333333"/>
                </a:solidFill>
                <a:latin typeface="Calibri Light"/>
              </a:rPr>
              <a:t>De man past voor de grap de zwemkleding van de vrouw.</a:t>
            </a:r>
          </a:p>
          <a:p>
            <a:pPr eaLnBrk="1" hangingPunct="1">
              <a:spcBef>
                <a:spcPts val="0"/>
              </a:spcBef>
              <a:spcAft>
                <a:spcPts val="600"/>
              </a:spcAft>
              <a:buClr>
                <a:srgbClr val="333333"/>
              </a:buClr>
              <a:buFont typeface="WingDings"/>
              <a:buAutoNum type="arabicPeriod"/>
            </a:pPr>
            <a:r>
              <a:rPr lang="nl-NL" altLang="de-DE" sz="2000" b="0">
                <a:solidFill>
                  <a:srgbClr val="333333"/>
                </a:solidFill>
                <a:latin typeface="Calibri Light"/>
              </a:rPr>
              <a:t>De man is de persoonlijke bodyguard van de vrouw.</a:t>
            </a:r>
          </a:p>
          <a:p>
            <a:pPr eaLnBrk="1" hangingPunct="1">
              <a:spcBef>
                <a:spcPts val="0"/>
              </a:spcBef>
              <a:spcAft>
                <a:spcPts val="600"/>
              </a:spcAft>
              <a:buClr>
                <a:srgbClr val="333333"/>
              </a:buClr>
              <a:buFont typeface="WingDings"/>
              <a:buAutoNum type="arabicPeriod"/>
            </a:pPr>
            <a:r>
              <a:rPr lang="nl-NL" altLang="de-DE" sz="2000" b="0">
                <a:solidFill>
                  <a:srgbClr val="333333"/>
                </a:solidFill>
                <a:latin typeface="Calibri Light"/>
              </a:rPr>
              <a:t>De kleren van de man zijn nat, daarom steelt hij de kleren van de vrouw.</a:t>
            </a:r>
            <a:endParaRPr lang="de-DE" altLang="de-DE" sz="2000" b="0">
              <a:solidFill>
                <a:srgbClr val="333333"/>
              </a:solidFill>
              <a:latin typeface="Calibri Light"/>
            </a:endParaRP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nl-NL" sz="3600">
                <a:latin typeface="Calibri Light"/>
              </a:rPr>
              <a:t>Beoordeel de waarschijnlijkheid alsjeblieft opnieuw!</a:t>
            </a:r>
            <a:endParaRPr lang="en-US" sz="3600">
              <a:latin typeface="Calibri Light"/>
            </a:endParaRPr>
          </a:p>
        </p:txBody>
      </p:sp>
      <p:sp>
        <p:nvSpPr>
          <p:cNvPr id="15" name="Caption_26"/>
          <p:cNvSpPr txBox="1">
            <a:spLocks noChangeArrowheads="1"/>
          </p:cNvSpPr>
          <p:nvPr/>
        </p:nvSpPr>
        <p:spPr bwMode="auto">
          <a:xfrm>
            <a:off x="69262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2</a:t>
            </a:r>
          </a:p>
        </p:txBody>
      </p:sp>
      <p:sp>
        <p:nvSpPr>
          <p:cNvPr id="16" name="Caption_27"/>
          <p:cNvSpPr txBox="1">
            <a:spLocks noChangeArrowheads="1"/>
          </p:cNvSpPr>
          <p:nvPr/>
        </p:nvSpPr>
        <p:spPr bwMode="auto">
          <a:xfrm>
            <a:off x="37258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1</a:t>
            </a:r>
          </a:p>
        </p:txBody>
      </p:sp>
      <p:sp>
        <p:nvSpPr>
          <p:cNvPr id="17" name="Caption_31"/>
          <p:cNvSpPr txBox="1">
            <a:spLocks noChangeArrowheads="1"/>
          </p:cNvSpPr>
          <p:nvPr/>
        </p:nvSpPr>
        <p:spPr bwMode="auto">
          <a:xfrm>
            <a:off x="98853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pic>
        <p:nvPicPr>
          <p:cNvPr id="47" name="Picture 4" descr="Kleidertausch_1"/>
          <p:cNvPicPr>
            <a:picLocks noChangeAspect="1" noChangeArrowheads="1"/>
          </p:cNvPicPr>
          <p:nvPr/>
        </p:nvPicPr>
        <p:blipFill>
          <a:blip r:embed="rId3" cstate="print">
            <a:extLst>
              <a:ext uri="{28A0092B-C50C-407E-A947-70E740481C1C}">
                <a14:useLocalDpi xmlns:a14="http://schemas.microsoft.com/office/drawing/2010/main" val="0"/>
              </a:ext>
            </a:extLst>
          </a:blip>
          <a:stretch>
            <a:fillRect/>
          </a:stretch>
        </p:blipFill>
        <p:spPr bwMode="gray">
          <a:xfrm>
            <a:off x="8136990" y="2112264"/>
            <a:ext cx="2045846" cy="2286000"/>
          </a:xfrm>
          <a:prstGeom prst="rect">
            <a:avLst/>
          </a:prstGeom>
          <a:noFill/>
        </p:spPr>
      </p:pic>
      <p:pic>
        <p:nvPicPr>
          <p:cNvPr id="48" name="Picture 9" descr="Kleidertausch_3"/>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051184" y="2112264"/>
            <a:ext cx="1973346"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9" name="Picture 7" descr="Kleidertausch_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938930" y="2112264"/>
            <a:ext cx="2283660"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0" name="Shape Penutup"/>
          <p:cNvSpPr/>
          <p:nvPr/>
        </p:nvSpPr>
        <p:spPr bwMode="gray">
          <a:xfrm>
            <a:off x="8124798" y="4319016"/>
            <a:ext cx="2070230"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1" name="Shape Penutup"/>
          <p:cNvSpPr/>
          <p:nvPr/>
        </p:nvSpPr>
        <p:spPr bwMode="gray">
          <a:xfrm>
            <a:off x="8124798" y="2100072"/>
            <a:ext cx="2070230"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2" name="Shape Penutup"/>
          <p:cNvSpPr/>
          <p:nvPr/>
        </p:nvSpPr>
        <p:spPr bwMode="gray">
          <a:xfrm>
            <a:off x="9984716" y="2100072"/>
            <a:ext cx="22860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3" name="Shape Penutup"/>
          <p:cNvSpPr/>
          <p:nvPr/>
        </p:nvSpPr>
        <p:spPr bwMode="gray">
          <a:xfrm>
            <a:off x="812479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4" name="Shape Penutup"/>
          <p:cNvSpPr/>
          <p:nvPr/>
        </p:nvSpPr>
        <p:spPr bwMode="gray">
          <a:xfrm>
            <a:off x="4926738" y="4319016"/>
            <a:ext cx="2308044"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5" name="Shape Penutup"/>
          <p:cNvSpPr/>
          <p:nvPr/>
        </p:nvSpPr>
        <p:spPr bwMode="gray">
          <a:xfrm>
            <a:off x="4926738" y="2100072"/>
            <a:ext cx="2308044"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6" name="Shape Penutup"/>
          <p:cNvSpPr/>
          <p:nvPr/>
        </p:nvSpPr>
        <p:spPr bwMode="gray">
          <a:xfrm>
            <a:off x="7024470" y="2100072"/>
            <a:ext cx="22860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7" name="Shape Penutup"/>
          <p:cNvSpPr/>
          <p:nvPr/>
        </p:nvSpPr>
        <p:spPr bwMode="gray">
          <a:xfrm>
            <a:off x="492673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8" name="Shape Penutup"/>
          <p:cNvSpPr/>
          <p:nvPr/>
        </p:nvSpPr>
        <p:spPr bwMode="gray">
          <a:xfrm>
            <a:off x="2038992" y="4319016"/>
            <a:ext cx="1997730"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9" name="Shape Penutup"/>
          <p:cNvSpPr/>
          <p:nvPr/>
        </p:nvSpPr>
        <p:spPr bwMode="gray">
          <a:xfrm>
            <a:off x="2038992" y="2100072"/>
            <a:ext cx="1997730"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60" name="Shape Penutup"/>
          <p:cNvSpPr/>
          <p:nvPr/>
        </p:nvSpPr>
        <p:spPr bwMode="gray">
          <a:xfrm>
            <a:off x="3826410" y="2100072"/>
            <a:ext cx="22860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61" name="Shape Penutup"/>
          <p:cNvSpPr/>
          <p:nvPr/>
        </p:nvSpPr>
        <p:spPr bwMode="gray">
          <a:xfrm>
            <a:off x="2038992"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 name="Footer Placeholder 4"/>
          <p:cNvSpPr>
            <a:spLocks noGrp="1"/>
          </p:cNvSpPr>
          <p:nvPr>
            <p:ph type="ftr" sz="quarter" idx="11"/>
          </p:nvPr>
        </p:nvSpPr>
        <p:spPr/>
        <p:txBody>
          <a:bodyPr/>
          <a:lstStyle/>
          <a:p>
            <a:pPr>
              <a:defRPr/>
            </a:pPr>
            <a:r>
              <a:rPr lang="nl-NL"/>
              <a:t>Metacognitieve Training 3 – Veranderen van overtuiging</a:t>
            </a:r>
            <a:endParaRPr lang="de-DE"/>
          </a:p>
        </p:txBody>
      </p:sp>
      <p:sp>
        <p:nvSpPr>
          <p:cNvPr id="6" name="Slide Number Placeholder 5"/>
          <p:cNvSpPr>
            <a:spLocks noGrp="1"/>
          </p:cNvSpPr>
          <p:nvPr>
            <p:ph type="sldNum" sz="quarter" idx="12"/>
          </p:nvPr>
        </p:nvSpPr>
        <p:spPr/>
        <p:txBody>
          <a:bodyPr/>
          <a:lstStyle/>
          <a:p>
            <a:fld id="{84DD04C1-E658-4CB9-929A-B18C8E4A805B}" type="slidenum">
              <a:rPr lang="de-DE" altLang="de-DE" smtClean="0"/>
              <a:pPr/>
              <a:t>46</a:t>
            </a:fld>
            <a:endParaRPr lang="de-DE" altLang="de-DE"/>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Antwoord: 1</a:t>
            </a:r>
          </a:p>
        </p:txBody>
      </p:sp>
      <p:sp>
        <p:nvSpPr>
          <p:cNvPr id="49163" name="Text Box 15"/>
          <p:cNvSpPr txBox="1">
            <a:spLocks noChangeArrowheads="1"/>
          </p:cNvSpPr>
          <p:nvPr/>
        </p:nvSpPr>
        <p:spPr bwMode="auto">
          <a:xfrm>
            <a:off x="408955" y="4882896"/>
            <a:ext cx="11376000" cy="15542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eaLnBrk="0" hangingPunct="0">
              <a:spcBef>
                <a:spcPct val="20000"/>
              </a:spcBef>
              <a:buClr>
                <a:srgbClr val="006699"/>
              </a:buClr>
              <a:buChar char="•"/>
              <a:defRPr sz="3200">
                <a:solidFill>
                  <a:schemeClr val="tx1"/>
                </a:solidFill>
                <a:latin typeface="Verdana" panose="020B0604030504040204" pitchFamily="34" charset="0"/>
                <a:ea typeface="MS PGothic" panose="020B0600070205080204" pitchFamily="34" charset="-128"/>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ea typeface="MS PGothic" panose="020B0600070205080204" pitchFamily="34" charset="-128"/>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ea typeface="MS PGothic" panose="020B0600070205080204" pitchFamily="34" charset="-128"/>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9pPr>
          </a:lstStyle>
          <a:p>
            <a:pPr eaLnBrk="1" hangingPunct="1">
              <a:spcBef>
                <a:spcPts val="0"/>
              </a:spcBef>
              <a:spcAft>
                <a:spcPts val="600"/>
              </a:spcAft>
              <a:buClr>
                <a:srgbClr val="004992"/>
              </a:buClr>
              <a:buFont typeface="WingDings"/>
              <a:buAutoNum type="arabicPeriod"/>
            </a:pPr>
            <a:r>
              <a:rPr lang="nl-NL" altLang="de-DE" sz="2000" b="0" dirty="0">
                <a:solidFill>
                  <a:srgbClr val="004992"/>
                </a:solidFill>
                <a:latin typeface="Calibri Light"/>
              </a:rPr>
              <a:t>De man probeert te ontkomen aan de politie.</a:t>
            </a:r>
          </a:p>
          <a:p>
            <a:pPr eaLnBrk="1" hangingPunct="1">
              <a:spcBef>
                <a:spcPts val="0"/>
              </a:spcBef>
              <a:spcAft>
                <a:spcPts val="600"/>
              </a:spcAft>
              <a:buClr>
                <a:srgbClr val="333333"/>
              </a:buClr>
              <a:buFont typeface="WingDings"/>
              <a:buAutoNum type="arabicPeriod"/>
            </a:pPr>
            <a:r>
              <a:rPr lang="nl-NL" altLang="de-DE" sz="2000" b="0" dirty="0">
                <a:solidFill>
                  <a:srgbClr val="333333"/>
                </a:solidFill>
                <a:latin typeface="Calibri Light"/>
              </a:rPr>
              <a:t>De man past voor de grap de zwemkleding van de vrouw.</a:t>
            </a:r>
          </a:p>
          <a:p>
            <a:pPr eaLnBrk="1" hangingPunct="1">
              <a:spcBef>
                <a:spcPts val="0"/>
              </a:spcBef>
              <a:spcAft>
                <a:spcPts val="600"/>
              </a:spcAft>
              <a:buClr>
                <a:srgbClr val="333333"/>
              </a:buClr>
              <a:buFont typeface="WingDings"/>
              <a:buAutoNum type="arabicPeriod"/>
            </a:pPr>
            <a:r>
              <a:rPr lang="nl-NL" altLang="de-DE" sz="2000" b="0" dirty="0">
                <a:solidFill>
                  <a:srgbClr val="333333"/>
                </a:solidFill>
                <a:latin typeface="Calibri Light"/>
              </a:rPr>
              <a:t>De man is de persoonlijke bodyguard van de vrouw.</a:t>
            </a:r>
          </a:p>
          <a:p>
            <a:pPr eaLnBrk="1" hangingPunct="1">
              <a:spcBef>
                <a:spcPts val="0"/>
              </a:spcBef>
              <a:spcAft>
                <a:spcPts val="600"/>
              </a:spcAft>
              <a:buClr>
                <a:srgbClr val="333333"/>
              </a:buClr>
              <a:buFont typeface="WingDings"/>
              <a:buAutoNum type="arabicPeriod"/>
            </a:pPr>
            <a:r>
              <a:rPr lang="nl-NL" altLang="de-DE" sz="2000" b="0" dirty="0">
                <a:solidFill>
                  <a:srgbClr val="333333"/>
                </a:solidFill>
                <a:latin typeface="Calibri Light"/>
              </a:rPr>
              <a:t>De kleren van de man zijn nat, daarom steelt hij de kleren van de vrouw.</a:t>
            </a:r>
            <a:endParaRPr lang="de-DE" altLang="de-DE" sz="2000" b="0" dirty="0">
              <a:solidFill>
                <a:srgbClr val="333333"/>
              </a:solidFill>
              <a:latin typeface="Calibri Light"/>
            </a:endParaRPr>
          </a:p>
        </p:txBody>
      </p:sp>
      <p:sp>
        <p:nvSpPr>
          <p:cNvPr id="15" name="Caption_32"/>
          <p:cNvSpPr txBox="1">
            <a:spLocks noChangeArrowheads="1"/>
          </p:cNvSpPr>
          <p:nvPr/>
        </p:nvSpPr>
        <p:spPr bwMode="auto">
          <a:xfrm>
            <a:off x="37258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dirty="0">
                <a:latin typeface="Calibri Light"/>
              </a:rPr>
              <a:t>1</a:t>
            </a:r>
          </a:p>
        </p:txBody>
      </p:sp>
      <p:sp>
        <p:nvSpPr>
          <p:cNvPr id="16" name="Caption_30"/>
          <p:cNvSpPr txBox="1">
            <a:spLocks noChangeArrowheads="1"/>
          </p:cNvSpPr>
          <p:nvPr/>
        </p:nvSpPr>
        <p:spPr bwMode="auto">
          <a:xfrm>
            <a:off x="69262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2</a:t>
            </a:r>
          </a:p>
        </p:txBody>
      </p:sp>
      <p:sp>
        <p:nvSpPr>
          <p:cNvPr id="17" name="Caption_31"/>
          <p:cNvSpPr txBox="1">
            <a:spLocks noChangeArrowheads="1"/>
          </p:cNvSpPr>
          <p:nvPr/>
        </p:nvSpPr>
        <p:spPr bwMode="auto">
          <a:xfrm>
            <a:off x="98853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pic>
        <p:nvPicPr>
          <p:cNvPr id="45" name="Picture 9" descr="Kleidertausch_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051184" y="2112264"/>
            <a:ext cx="1973346"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6" name="Picture 4" descr="Kleidertausch_1"/>
          <p:cNvPicPr>
            <a:picLocks noChangeAspect="1" noChangeArrowheads="1"/>
          </p:cNvPicPr>
          <p:nvPr/>
        </p:nvPicPr>
        <p:blipFill>
          <a:blip r:embed="rId4" cstate="print">
            <a:extLst>
              <a:ext uri="{28A0092B-C50C-407E-A947-70E740481C1C}">
                <a14:useLocalDpi xmlns:a14="http://schemas.microsoft.com/office/drawing/2010/main" val="0"/>
              </a:ext>
            </a:extLst>
          </a:blip>
          <a:stretch>
            <a:fillRect/>
          </a:stretch>
        </p:blipFill>
        <p:spPr bwMode="gray">
          <a:xfrm>
            <a:off x="8136990" y="2112264"/>
            <a:ext cx="2045846" cy="2286000"/>
          </a:xfrm>
          <a:prstGeom prst="rect">
            <a:avLst/>
          </a:prstGeom>
          <a:noFill/>
        </p:spPr>
      </p:pic>
      <p:pic>
        <p:nvPicPr>
          <p:cNvPr id="47" name="Picture 7" descr="Kleidertausch_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938930" y="2112264"/>
            <a:ext cx="2283660"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8" name="Shape Penutup"/>
          <p:cNvSpPr/>
          <p:nvPr/>
        </p:nvSpPr>
        <p:spPr bwMode="gray">
          <a:xfrm>
            <a:off x="8124798" y="4319016"/>
            <a:ext cx="2070230"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49" name="Shape Penutup"/>
          <p:cNvSpPr/>
          <p:nvPr/>
        </p:nvSpPr>
        <p:spPr bwMode="gray">
          <a:xfrm>
            <a:off x="8124798" y="2100072"/>
            <a:ext cx="2070230"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0" name="Shape Penutup"/>
          <p:cNvSpPr/>
          <p:nvPr/>
        </p:nvSpPr>
        <p:spPr bwMode="gray">
          <a:xfrm>
            <a:off x="9984716" y="2100072"/>
            <a:ext cx="22860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1" name="Shape Penutup"/>
          <p:cNvSpPr/>
          <p:nvPr/>
        </p:nvSpPr>
        <p:spPr bwMode="gray">
          <a:xfrm>
            <a:off x="812479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2" name="Shape Penutup"/>
          <p:cNvSpPr/>
          <p:nvPr/>
        </p:nvSpPr>
        <p:spPr bwMode="gray">
          <a:xfrm>
            <a:off x="4926738" y="4319016"/>
            <a:ext cx="2308044"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3" name="Shape Penutup"/>
          <p:cNvSpPr/>
          <p:nvPr/>
        </p:nvSpPr>
        <p:spPr bwMode="gray">
          <a:xfrm>
            <a:off x="4926738" y="2100072"/>
            <a:ext cx="2308044"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4" name="Shape Penutup"/>
          <p:cNvSpPr/>
          <p:nvPr/>
        </p:nvSpPr>
        <p:spPr bwMode="gray">
          <a:xfrm>
            <a:off x="7024470" y="2100072"/>
            <a:ext cx="22860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5" name="Shape Penutup"/>
          <p:cNvSpPr/>
          <p:nvPr/>
        </p:nvSpPr>
        <p:spPr bwMode="gray">
          <a:xfrm>
            <a:off x="492673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6" name="Shape Penutup"/>
          <p:cNvSpPr/>
          <p:nvPr/>
        </p:nvSpPr>
        <p:spPr bwMode="gray">
          <a:xfrm>
            <a:off x="2038992" y="4319016"/>
            <a:ext cx="1997730"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7" name="Shape Penutup"/>
          <p:cNvSpPr/>
          <p:nvPr/>
        </p:nvSpPr>
        <p:spPr bwMode="gray">
          <a:xfrm>
            <a:off x="2038992" y="2100072"/>
            <a:ext cx="1997730"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8" name="Shape Penutup"/>
          <p:cNvSpPr/>
          <p:nvPr/>
        </p:nvSpPr>
        <p:spPr bwMode="gray">
          <a:xfrm>
            <a:off x="3826410" y="2100072"/>
            <a:ext cx="22860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9" name="Shape Penutup"/>
          <p:cNvSpPr/>
          <p:nvPr/>
        </p:nvSpPr>
        <p:spPr bwMode="gray">
          <a:xfrm>
            <a:off x="2038992"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 name="Footer Placeholder 4"/>
          <p:cNvSpPr>
            <a:spLocks noGrp="1"/>
          </p:cNvSpPr>
          <p:nvPr>
            <p:ph type="ftr" sz="quarter" idx="11"/>
          </p:nvPr>
        </p:nvSpPr>
        <p:spPr/>
        <p:txBody>
          <a:bodyPr/>
          <a:lstStyle/>
          <a:p>
            <a:pPr>
              <a:defRPr/>
            </a:pPr>
            <a:r>
              <a:rPr lang="nl-NL"/>
              <a:t>Metacognitieve Training 3 – Veranderen van overtuiging</a:t>
            </a:r>
            <a:endParaRPr lang="de-DE"/>
          </a:p>
        </p:txBody>
      </p:sp>
      <p:sp>
        <p:nvSpPr>
          <p:cNvPr id="6" name="Slide Number Placeholder 5"/>
          <p:cNvSpPr>
            <a:spLocks noGrp="1"/>
          </p:cNvSpPr>
          <p:nvPr>
            <p:ph type="sldNum" sz="quarter" idx="12"/>
          </p:nvPr>
        </p:nvSpPr>
        <p:spPr/>
        <p:txBody>
          <a:bodyPr/>
          <a:lstStyle/>
          <a:p>
            <a:fld id="{84DD04C1-E658-4CB9-929A-B18C8E4A805B}" type="slidenum">
              <a:rPr lang="de-DE" altLang="de-DE" smtClean="0"/>
              <a:pPr/>
              <a:t>47</a:t>
            </a:fld>
            <a:endParaRPr lang="de-DE" altLang="de-DE"/>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itel 4"/>
          <p:cNvSpPr>
            <a:spLocks noGrp="1"/>
          </p:cNvSpPr>
          <p:nvPr>
            <p:ph type="title"/>
          </p:nvPr>
        </p:nvSpPr>
        <p:spPr bwMode="gray"/>
        <p:txBody>
          <a:bodyPr/>
          <a:lstStyle/>
          <a:p>
            <a:r>
              <a:rPr lang="de-DE" sz="3600" spc="-5" dirty="0"/>
              <a:t>optioneel: videoclip</a:t>
            </a:r>
            <a:endParaRPr lang="de-DE" sz="3600" dirty="0"/>
          </a:p>
        </p:txBody>
      </p:sp>
      <p:sp>
        <p:nvSpPr>
          <p:cNvPr id="2" name="Content Placeholder 1"/>
          <p:cNvSpPr>
            <a:spLocks noGrp="1"/>
          </p:cNvSpPr>
          <p:nvPr>
            <p:ph idx="1"/>
          </p:nvPr>
        </p:nvSpPr>
        <p:spPr/>
        <p:txBody>
          <a:bodyPr/>
          <a:lstStyle/>
          <a:p>
            <a:pPr lvl="0" defTabSz="914400" eaLnBrk="0" fontAlgn="base" hangingPunct="0">
              <a:spcAft>
                <a:spcPct val="0"/>
              </a:spcAft>
            </a:pPr>
            <a:r>
              <a:rPr lang="nl-NL" sz="2400" dirty="0">
                <a:solidFill>
                  <a:srgbClr val="004992"/>
                </a:solidFill>
                <a:latin typeface="Calibri Light"/>
                <a:ea typeface="ＭＳ Ｐゴシック" panose="020B0600070205080204" pitchFamily="34" charset="-128"/>
              </a:rPr>
              <a:t>optioneel: videoclips die betrekking hebben op het onderwerp van vandaag zijn beschikbaar op de </a:t>
            </a:r>
            <a:r>
              <a:rPr lang="nl-NL" sz="2400">
                <a:solidFill>
                  <a:srgbClr val="004992"/>
                </a:solidFill>
                <a:latin typeface="Calibri Light"/>
                <a:ea typeface="ＭＳ Ｐゴシック" panose="020B0600070205080204" pitchFamily="34" charset="-128"/>
              </a:rPr>
              <a:t>volgende webpagina</a:t>
            </a:r>
            <a:r>
              <a:rPr lang="pt-BR" sz="2400">
                <a:solidFill>
                  <a:srgbClr val="004992"/>
                </a:solidFill>
                <a:latin typeface="Calibri Light"/>
                <a:ea typeface="ＭＳ Ｐゴシック" panose="020B0600070205080204" pitchFamily="34" charset="-128"/>
              </a:rPr>
              <a:t>:</a:t>
            </a:r>
            <a:br>
              <a:rPr lang="de-DE" sz="2400" dirty="0">
                <a:solidFill>
                  <a:srgbClr val="004992"/>
                </a:solidFill>
                <a:latin typeface="Calibri Light"/>
                <a:ea typeface="ＭＳ Ｐゴシック" panose="020B0600070205080204" pitchFamily="34" charset="-128"/>
              </a:rPr>
            </a:br>
            <a:r>
              <a:rPr lang="de-DE" dirty="0">
                <a:solidFill>
                  <a:srgbClr val="004992"/>
                </a:solidFill>
                <a:latin typeface="Calibri Light"/>
                <a:ea typeface="ＭＳ Ｐゴシック" panose="020B0600070205080204" pitchFamily="34" charset="-128"/>
                <a:hlinkClick r:id="rId3"/>
              </a:rPr>
              <a:t>http://www.uke.de/mct_videos</a:t>
            </a:r>
            <a:endParaRPr lang="de-DE" dirty="0">
              <a:solidFill>
                <a:srgbClr val="004992"/>
              </a:solidFill>
              <a:latin typeface="Calibri Light"/>
              <a:ea typeface="ＭＳ Ｐゴシック" panose="020B0600070205080204" pitchFamily="34" charset="-128"/>
            </a:endParaRPr>
          </a:p>
          <a:p>
            <a:pPr lvl="0" defTabSz="914400" eaLnBrk="0" fontAlgn="base" hangingPunct="0">
              <a:spcAft>
                <a:spcPct val="0"/>
              </a:spcAft>
            </a:pPr>
            <a:r>
              <a:rPr lang="nl-NL" sz="2400" dirty="0">
                <a:solidFill>
                  <a:srgbClr val="333333"/>
                </a:solidFill>
                <a:latin typeface="Calibri Light"/>
                <a:ea typeface="ＭＳ Ｐゴシック" panose="020B0600070205080204" pitchFamily="34" charset="-128"/>
              </a:rPr>
              <a:t>Na de video kunnen jullie discussiëren over de link met het onderwerp van vandaag.</a:t>
            </a:r>
            <a:endParaRPr lang="de-DE" sz="2400" dirty="0">
              <a:solidFill>
                <a:srgbClr val="333333"/>
              </a:solidFill>
              <a:latin typeface="Calibri Light"/>
              <a:ea typeface="ＭＳ Ｐゴシック" panose="020B0600070205080204" pitchFamily="34" charset="-128"/>
            </a:endParaRPr>
          </a:p>
          <a:p>
            <a:endParaRPr lang="en-US" sz="2400" dirty="0">
              <a:latin typeface="Calibri Light"/>
            </a:endParaRPr>
          </a:p>
        </p:txBody>
      </p:sp>
      <p:sp>
        <p:nvSpPr>
          <p:cNvPr id="12" name="object 3"/>
          <p:cNvSpPr txBox="1"/>
          <p:nvPr/>
        </p:nvSpPr>
        <p:spPr>
          <a:xfrm>
            <a:off x="455023" y="4658666"/>
            <a:ext cx="8128431" cy="1048363"/>
          </a:xfrm>
          <a:prstGeom prst="rect">
            <a:avLst/>
          </a:prstGeom>
        </p:spPr>
        <p:txBody>
          <a:bodyPr vert="horz" wrap="square" lIns="0" tIns="113664" rIns="0" bIns="0" rtlCol="0">
            <a:spAutoFit/>
          </a:bodyPr>
          <a:lstStyle/>
          <a:p>
            <a:pPr marL="635" defTabSz="914400" eaLnBrk="0" fontAlgn="base" hangingPunct="0">
              <a:spcBef>
                <a:spcPts val="894"/>
              </a:spcBef>
              <a:spcAft>
                <a:spcPct val="0"/>
              </a:spcAft>
            </a:pPr>
            <a:r>
              <a:rPr lang="en-US" b="0" i="1" spc="-5" dirty="0">
                <a:solidFill>
                  <a:srgbClr val="333333"/>
                </a:solidFill>
                <a:latin typeface="Calibri Light"/>
                <a:ea typeface="ＭＳ Ｐゴシック" panose="020B0600070205080204" pitchFamily="34" charset="-128"/>
                <a:cs typeface="Verdana"/>
              </a:rPr>
              <a:t>[</a:t>
            </a:r>
            <a:r>
              <a:rPr lang="en-US" b="0" i="1" spc="-5" dirty="0" err="1">
                <a:solidFill>
                  <a:srgbClr val="333333"/>
                </a:solidFill>
                <a:latin typeface="Calibri Light"/>
                <a:ea typeface="ＭＳ Ｐゴシック" panose="020B0600070205080204" pitchFamily="34" charset="-128"/>
                <a:cs typeface="Verdana"/>
              </a:rPr>
              <a:t>voor</a:t>
            </a:r>
            <a:r>
              <a:rPr lang="en-US" b="0" i="1" spc="-5" dirty="0">
                <a:solidFill>
                  <a:srgbClr val="333333"/>
                </a:solidFill>
                <a:latin typeface="Calibri Light"/>
                <a:ea typeface="ＭＳ Ｐゴシック" panose="020B0600070205080204" pitchFamily="34" charset="-128"/>
                <a:cs typeface="Verdana"/>
              </a:rPr>
              <a:t> trainers:</a:t>
            </a:r>
            <a:endParaRPr b="0" dirty="0">
              <a:solidFill>
                <a:srgbClr val="333333"/>
              </a:solidFill>
              <a:latin typeface="Calibri Light"/>
              <a:ea typeface="ＭＳ Ｐゴシック" panose="020B0600070205080204" pitchFamily="34" charset="-128"/>
              <a:cs typeface="Verdana"/>
            </a:endParaRPr>
          </a:p>
          <a:p>
            <a:pPr marL="12700" marR="5080" defTabSz="914400" eaLnBrk="0" fontAlgn="base" hangingPunct="0">
              <a:spcBef>
                <a:spcPts val="800"/>
              </a:spcBef>
              <a:spcAft>
                <a:spcPct val="0"/>
              </a:spcAft>
            </a:pPr>
            <a:r>
              <a:rPr lang="nl-NL" b="0" dirty="0">
                <a:solidFill>
                  <a:srgbClr val="333333"/>
                </a:solidFill>
                <a:latin typeface="Calibri Light"/>
                <a:ea typeface="ＭＳ Ｐゴシック" panose="020B0600070205080204" pitchFamily="34" charset="-128"/>
              </a:rPr>
              <a:t>in een aantal videoclips wordt taal gebezigd die mogelijk ongeschikt is voor toehoorders uit sommige culturen. Bekijk eerst zelf de video’s voordat u ze laat zien</a:t>
            </a:r>
            <a:r>
              <a:rPr lang="de-DE" b="0" dirty="0">
                <a:solidFill>
                  <a:srgbClr val="333333"/>
                </a:solidFill>
                <a:latin typeface="Calibri Light"/>
                <a:ea typeface="ＭＳ Ｐゴシック" panose="020B0600070205080204" pitchFamily="34" charset="-128"/>
              </a:rPr>
              <a:t>]</a:t>
            </a:r>
          </a:p>
        </p:txBody>
      </p:sp>
      <p:grpSp>
        <p:nvGrpSpPr>
          <p:cNvPr id="14" name="Gruppieren 13"/>
          <p:cNvGrpSpPr/>
          <p:nvPr/>
        </p:nvGrpSpPr>
        <p:grpSpPr>
          <a:xfrm>
            <a:off x="9875318" y="4383231"/>
            <a:ext cx="1838137" cy="1828164"/>
            <a:chOff x="7152612" y="4870093"/>
            <a:chExt cx="1838137" cy="1828164"/>
          </a:xfrm>
        </p:grpSpPr>
        <p:sp>
          <p:nvSpPr>
            <p:cNvPr id="15" name="object 2"/>
            <p:cNvSpPr/>
            <p:nvPr/>
          </p:nvSpPr>
          <p:spPr>
            <a:xfrm>
              <a:off x="7152612" y="5406859"/>
              <a:ext cx="1442720" cy="927100"/>
            </a:xfrm>
            <a:custGeom>
              <a:avLst/>
              <a:gdLst/>
              <a:ahLst/>
              <a:cxnLst/>
              <a:rect l="l" t="t" r="r" b="b"/>
              <a:pathLst>
                <a:path w="1442720" h="927100">
                  <a:moveTo>
                    <a:pt x="677983" y="0"/>
                  </a:moveTo>
                  <a:lnTo>
                    <a:pt x="671561" y="912"/>
                  </a:lnTo>
                  <a:lnTo>
                    <a:pt x="665141" y="912"/>
                  </a:lnTo>
                  <a:lnTo>
                    <a:pt x="658718" y="1827"/>
                  </a:lnTo>
                  <a:lnTo>
                    <a:pt x="652295" y="1827"/>
                  </a:lnTo>
                  <a:lnTo>
                    <a:pt x="645873" y="2740"/>
                  </a:lnTo>
                  <a:lnTo>
                    <a:pt x="638533" y="2740"/>
                  </a:lnTo>
                  <a:lnTo>
                    <a:pt x="632112" y="3653"/>
                  </a:lnTo>
                  <a:lnTo>
                    <a:pt x="624773" y="3653"/>
                  </a:lnTo>
                  <a:lnTo>
                    <a:pt x="598168" y="4565"/>
                  </a:lnTo>
                  <a:lnTo>
                    <a:pt x="573397" y="6390"/>
                  </a:lnTo>
                  <a:lnTo>
                    <a:pt x="548626" y="7302"/>
                  </a:lnTo>
                  <a:lnTo>
                    <a:pt x="523855" y="10043"/>
                  </a:lnTo>
                  <a:lnTo>
                    <a:pt x="455046" y="17344"/>
                  </a:lnTo>
                  <a:lnTo>
                    <a:pt x="392661" y="28300"/>
                  </a:lnTo>
                  <a:lnTo>
                    <a:pt x="353212" y="37428"/>
                  </a:lnTo>
                  <a:lnTo>
                    <a:pt x="299084" y="52948"/>
                  </a:lnTo>
                  <a:lnTo>
                    <a:pt x="256882" y="68466"/>
                  </a:lnTo>
                  <a:lnTo>
                    <a:pt x="209174" y="90374"/>
                  </a:lnTo>
                  <a:lnTo>
                    <a:pt x="166972" y="115934"/>
                  </a:lnTo>
                  <a:lnTo>
                    <a:pt x="130276" y="144235"/>
                  </a:lnTo>
                  <a:lnTo>
                    <a:pt x="98166" y="176183"/>
                  </a:lnTo>
                  <a:lnTo>
                    <a:pt x="70644" y="210874"/>
                  </a:lnTo>
                  <a:lnTo>
                    <a:pt x="48624" y="248301"/>
                  </a:lnTo>
                  <a:lnTo>
                    <a:pt x="29358" y="289380"/>
                  </a:lnTo>
                  <a:lnTo>
                    <a:pt x="13762" y="341412"/>
                  </a:lnTo>
                  <a:lnTo>
                    <a:pt x="2752" y="401663"/>
                  </a:lnTo>
                  <a:lnTo>
                    <a:pt x="0" y="432699"/>
                  </a:lnTo>
                  <a:lnTo>
                    <a:pt x="0" y="463738"/>
                  </a:lnTo>
                  <a:lnTo>
                    <a:pt x="5505" y="526726"/>
                  </a:lnTo>
                  <a:lnTo>
                    <a:pt x="19266" y="589713"/>
                  </a:lnTo>
                  <a:lnTo>
                    <a:pt x="42201" y="652702"/>
                  </a:lnTo>
                  <a:lnTo>
                    <a:pt x="72478" y="715688"/>
                  </a:lnTo>
                  <a:lnTo>
                    <a:pt x="111009" y="777765"/>
                  </a:lnTo>
                  <a:lnTo>
                    <a:pt x="158716" y="838014"/>
                  </a:lnTo>
                  <a:lnTo>
                    <a:pt x="185321" y="868139"/>
                  </a:lnTo>
                  <a:lnTo>
                    <a:pt x="213763" y="897350"/>
                  </a:lnTo>
                  <a:lnTo>
                    <a:pt x="244954" y="926563"/>
                  </a:lnTo>
                  <a:lnTo>
                    <a:pt x="244954" y="207221"/>
                  </a:lnTo>
                  <a:lnTo>
                    <a:pt x="1442205" y="207221"/>
                  </a:lnTo>
                  <a:lnTo>
                    <a:pt x="677983"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17" name="object 3"/>
            <p:cNvSpPr/>
            <p:nvPr/>
          </p:nvSpPr>
          <p:spPr>
            <a:xfrm>
              <a:off x="7564539" y="4870093"/>
              <a:ext cx="1426210" cy="1828164"/>
            </a:xfrm>
            <a:custGeom>
              <a:avLst/>
              <a:gdLst/>
              <a:ahLst/>
              <a:cxnLst/>
              <a:rect l="l" t="t" r="r" b="b"/>
              <a:pathLst>
                <a:path w="1426209" h="1828165">
                  <a:moveTo>
                    <a:pt x="773397" y="0"/>
                  </a:moveTo>
                  <a:lnTo>
                    <a:pt x="758717" y="0"/>
                  </a:lnTo>
                  <a:lnTo>
                    <a:pt x="736699" y="2737"/>
                  </a:lnTo>
                  <a:lnTo>
                    <a:pt x="696334" y="17344"/>
                  </a:lnTo>
                  <a:lnTo>
                    <a:pt x="660552" y="45642"/>
                  </a:lnTo>
                  <a:lnTo>
                    <a:pt x="622938" y="93112"/>
                  </a:lnTo>
                  <a:lnTo>
                    <a:pt x="600001" y="126887"/>
                  </a:lnTo>
                  <a:lnTo>
                    <a:pt x="564222" y="191702"/>
                  </a:lnTo>
                  <a:lnTo>
                    <a:pt x="538534" y="251950"/>
                  </a:lnTo>
                  <a:lnTo>
                    <a:pt x="518350" y="308549"/>
                  </a:lnTo>
                  <a:lnTo>
                    <a:pt x="1222938" y="489297"/>
                  </a:lnTo>
                  <a:lnTo>
                    <a:pt x="1151380" y="750377"/>
                  </a:lnTo>
                  <a:lnTo>
                    <a:pt x="1151380" y="1588391"/>
                  </a:lnTo>
                  <a:lnTo>
                    <a:pt x="0" y="1588391"/>
                  </a:lnTo>
                  <a:lnTo>
                    <a:pt x="45872" y="1615777"/>
                  </a:lnTo>
                  <a:lnTo>
                    <a:pt x="94496" y="1643162"/>
                  </a:lnTo>
                  <a:lnTo>
                    <a:pt x="144955" y="1668722"/>
                  </a:lnTo>
                  <a:lnTo>
                    <a:pt x="170643" y="1680590"/>
                  </a:lnTo>
                  <a:lnTo>
                    <a:pt x="197249" y="1693369"/>
                  </a:lnTo>
                  <a:lnTo>
                    <a:pt x="224771" y="1705238"/>
                  </a:lnTo>
                  <a:lnTo>
                    <a:pt x="252293" y="1716192"/>
                  </a:lnTo>
                  <a:lnTo>
                    <a:pt x="280735" y="1728058"/>
                  </a:lnTo>
                  <a:lnTo>
                    <a:pt x="310092" y="1739014"/>
                  </a:lnTo>
                  <a:lnTo>
                    <a:pt x="339451" y="1749055"/>
                  </a:lnTo>
                  <a:lnTo>
                    <a:pt x="369727" y="1760009"/>
                  </a:lnTo>
                  <a:lnTo>
                    <a:pt x="400918" y="1769138"/>
                  </a:lnTo>
                  <a:lnTo>
                    <a:pt x="432112" y="1779181"/>
                  </a:lnTo>
                  <a:lnTo>
                    <a:pt x="459634" y="1787397"/>
                  </a:lnTo>
                  <a:lnTo>
                    <a:pt x="512846" y="1801088"/>
                  </a:lnTo>
                  <a:lnTo>
                    <a:pt x="565140" y="1812044"/>
                  </a:lnTo>
                  <a:lnTo>
                    <a:pt x="615599" y="1819345"/>
                  </a:lnTo>
                  <a:lnTo>
                    <a:pt x="663305" y="1824823"/>
                  </a:lnTo>
                  <a:lnTo>
                    <a:pt x="710093" y="1827561"/>
                  </a:lnTo>
                  <a:lnTo>
                    <a:pt x="733030" y="1827561"/>
                  </a:lnTo>
                  <a:lnTo>
                    <a:pt x="777066" y="1825735"/>
                  </a:lnTo>
                  <a:lnTo>
                    <a:pt x="820186" y="1822085"/>
                  </a:lnTo>
                  <a:lnTo>
                    <a:pt x="910094" y="1805653"/>
                  </a:lnTo>
                  <a:lnTo>
                    <a:pt x="951379" y="1792872"/>
                  </a:lnTo>
                  <a:lnTo>
                    <a:pt x="991747" y="1778265"/>
                  </a:lnTo>
                  <a:lnTo>
                    <a:pt x="1029360" y="1760922"/>
                  </a:lnTo>
                  <a:lnTo>
                    <a:pt x="1065141" y="1741751"/>
                  </a:lnTo>
                  <a:lnTo>
                    <a:pt x="1100004" y="1719842"/>
                  </a:lnTo>
                  <a:lnTo>
                    <a:pt x="1132114" y="1696109"/>
                  </a:lnTo>
                  <a:lnTo>
                    <a:pt x="1180736" y="1654118"/>
                  </a:lnTo>
                  <a:lnTo>
                    <a:pt x="1198170" y="1634946"/>
                  </a:lnTo>
                  <a:lnTo>
                    <a:pt x="1207344" y="1625817"/>
                  </a:lnTo>
                  <a:lnTo>
                    <a:pt x="1212847" y="1619427"/>
                  </a:lnTo>
                  <a:lnTo>
                    <a:pt x="1219269" y="1613038"/>
                  </a:lnTo>
                  <a:lnTo>
                    <a:pt x="1224775" y="1605735"/>
                  </a:lnTo>
                  <a:lnTo>
                    <a:pt x="1230279" y="1599345"/>
                  </a:lnTo>
                  <a:lnTo>
                    <a:pt x="1235783" y="1592041"/>
                  </a:lnTo>
                  <a:lnTo>
                    <a:pt x="1241289" y="1585651"/>
                  </a:lnTo>
                  <a:lnTo>
                    <a:pt x="1245875" y="1578347"/>
                  </a:lnTo>
                  <a:lnTo>
                    <a:pt x="1251380" y="1571959"/>
                  </a:lnTo>
                  <a:lnTo>
                    <a:pt x="1276151" y="1536356"/>
                  </a:lnTo>
                  <a:lnTo>
                    <a:pt x="1299088" y="1498929"/>
                  </a:lnTo>
                  <a:lnTo>
                    <a:pt x="1320187" y="1460588"/>
                  </a:lnTo>
                  <a:lnTo>
                    <a:pt x="1339452" y="1420421"/>
                  </a:lnTo>
                  <a:lnTo>
                    <a:pt x="1355967" y="1380257"/>
                  </a:lnTo>
                  <a:lnTo>
                    <a:pt x="1371563" y="1338265"/>
                  </a:lnTo>
                  <a:lnTo>
                    <a:pt x="1384408" y="1296274"/>
                  </a:lnTo>
                  <a:lnTo>
                    <a:pt x="1396334" y="1252454"/>
                  </a:lnTo>
                  <a:lnTo>
                    <a:pt x="1405508" y="1209549"/>
                  </a:lnTo>
                  <a:lnTo>
                    <a:pt x="1412848" y="1165732"/>
                  </a:lnTo>
                  <a:lnTo>
                    <a:pt x="1419271" y="1121915"/>
                  </a:lnTo>
                  <a:lnTo>
                    <a:pt x="1422939" y="1078096"/>
                  </a:lnTo>
                  <a:lnTo>
                    <a:pt x="1425693" y="1034278"/>
                  </a:lnTo>
                  <a:lnTo>
                    <a:pt x="1425693" y="991375"/>
                  </a:lnTo>
                  <a:lnTo>
                    <a:pt x="1424775" y="948470"/>
                  </a:lnTo>
                  <a:lnTo>
                    <a:pt x="1422022" y="906478"/>
                  </a:lnTo>
                  <a:lnTo>
                    <a:pt x="1412848" y="837099"/>
                  </a:lnTo>
                  <a:lnTo>
                    <a:pt x="1396334" y="765896"/>
                  </a:lnTo>
                  <a:lnTo>
                    <a:pt x="1374318" y="692866"/>
                  </a:lnTo>
                  <a:lnTo>
                    <a:pt x="1360555" y="656352"/>
                  </a:lnTo>
                  <a:lnTo>
                    <a:pt x="1345875" y="618923"/>
                  </a:lnTo>
                  <a:lnTo>
                    <a:pt x="1330279" y="582410"/>
                  </a:lnTo>
                  <a:lnTo>
                    <a:pt x="1312848" y="545894"/>
                  </a:lnTo>
                  <a:lnTo>
                    <a:pt x="1294499" y="509380"/>
                  </a:lnTo>
                  <a:lnTo>
                    <a:pt x="1275234" y="472865"/>
                  </a:lnTo>
                  <a:lnTo>
                    <a:pt x="1255049" y="437263"/>
                  </a:lnTo>
                  <a:lnTo>
                    <a:pt x="1233949" y="402574"/>
                  </a:lnTo>
                  <a:lnTo>
                    <a:pt x="1212847" y="368797"/>
                  </a:lnTo>
                  <a:lnTo>
                    <a:pt x="1189913" y="335021"/>
                  </a:lnTo>
                  <a:lnTo>
                    <a:pt x="1138534" y="264731"/>
                  </a:lnTo>
                  <a:lnTo>
                    <a:pt x="1124775" y="248300"/>
                  </a:lnTo>
                  <a:lnTo>
                    <a:pt x="1111930" y="231868"/>
                  </a:lnTo>
                  <a:lnTo>
                    <a:pt x="1084407" y="200831"/>
                  </a:lnTo>
                  <a:lnTo>
                    <a:pt x="1043122" y="157013"/>
                  </a:lnTo>
                  <a:lnTo>
                    <a:pt x="1015600" y="130541"/>
                  </a:lnTo>
                  <a:lnTo>
                    <a:pt x="973398" y="94024"/>
                  </a:lnTo>
                  <a:lnTo>
                    <a:pt x="942205" y="70289"/>
                  </a:lnTo>
                  <a:lnTo>
                    <a:pt x="932113" y="62987"/>
                  </a:lnTo>
                  <a:lnTo>
                    <a:pt x="891746" y="37426"/>
                  </a:lnTo>
                  <a:lnTo>
                    <a:pt x="880738" y="32863"/>
                  </a:lnTo>
                  <a:lnTo>
                    <a:pt x="870644" y="27385"/>
                  </a:lnTo>
                  <a:lnTo>
                    <a:pt x="861470" y="22822"/>
                  </a:lnTo>
                  <a:lnTo>
                    <a:pt x="851378" y="19169"/>
                  </a:lnTo>
                  <a:lnTo>
                    <a:pt x="841287" y="14605"/>
                  </a:lnTo>
                  <a:lnTo>
                    <a:pt x="831196" y="11866"/>
                  </a:lnTo>
                  <a:lnTo>
                    <a:pt x="822022" y="9128"/>
                  </a:lnTo>
                  <a:lnTo>
                    <a:pt x="811929" y="6390"/>
                  </a:lnTo>
                  <a:lnTo>
                    <a:pt x="803672" y="4563"/>
                  </a:lnTo>
                  <a:lnTo>
                    <a:pt x="796334" y="2737"/>
                  </a:lnTo>
                  <a:lnTo>
                    <a:pt x="788994" y="1825"/>
                  </a:lnTo>
                  <a:lnTo>
                    <a:pt x="780737" y="912"/>
                  </a:lnTo>
                  <a:lnTo>
                    <a:pt x="773397"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18" name="object 4"/>
            <p:cNvSpPr/>
            <p:nvPr/>
          </p:nvSpPr>
          <p:spPr>
            <a:xfrm>
              <a:off x="7910413" y="5185032"/>
              <a:ext cx="262890" cy="264160"/>
            </a:xfrm>
            <a:custGeom>
              <a:avLst/>
              <a:gdLst/>
              <a:ahLst/>
              <a:cxnLst/>
              <a:rect l="l" t="t" r="r" b="b"/>
              <a:pathLst>
                <a:path w="262890" h="264160">
                  <a:moveTo>
                    <a:pt x="0" y="0"/>
                  </a:moveTo>
                  <a:lnTo>
                    <a:pt x="88990" y="217262"/>
                  </a:lnTo>
                  <a:lnTo>
                    <a:pt x="262385" y="263818"/>
                  </a:lnTo>
                  <a:lnTo>
                    <a:pt x="163302"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19" name="object 5"/>
            <p:cNvSpPr/>
            <p:nvPr/>
          </p:nvSpPr>
          <p:spPr>
            <a:xfrm>
              <a:off x="7689311" y="5127521"/>
              <a:ext cx="257810" cy="260350"/>
            </a:xfrm>
            <a:custGeom>
              <a:avLst/>
              <a:gdLst/>
              <a:ahLst/>
              <a:cxnLst/>
              <a:rect l="l" t="t" r="r" b="b"/>
              <a:pathLst>
                <a:path w="257809" h="260350">
                  <a:moveTo>
                    <a:pt x="0" y="0"/>
                  </a:moveTo>
                  <a:lnTo>
                    <a:pt x="102754" y="218175"/>
                  </a:lnTo>
                  <a:lnTo>
                    <a:pt x="257798" y="260167"/>
                  </a:lnTo>
                  <a:lnTo>
                    <a:pt x="161470" y="43817"/>
                  </a:lnTo>
                  <a:lnTo>
                    <a:pt x="164221" y="4290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20" name="object 6"/>
            <p:cNvSpPr/>
            <p:nvPr/>
          </p:nvSpPr>
          <p:spPr>
            <a:xfrm>
              <a:off x="8135185" y="5241628"/>
              <a:ext cx="255270" cy="266700"/>
            </a:xfrm>
            <a:custGeom>
              <a:avLst/>
              <a:gdLst/>
              <a:ahLst/>
              <a:cxnLst/>
              <a:rect l="l" t="t" r="r" b="b"/>
              <a:pathLst>
                <a:path w="255270" h="266700">
                  <a:moveTo>
                    <a:pt x="0" y="0"/>
                  </a:moveTo>
                  <a:lnTo>
                    <a:pt x="99081" y="224565"/>
                  </a:lnTo>
                  <a:lnTo>
                    <a:pt x="255044" y="266559"/>
                  </a:lnTo>
                  <a:lnTo>
                    <a:pt x="155044" y="40166"/>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22" name="object 7"/>
            <p:cNvSpPr/>
            <p:nvPr/>
          </p:nvSpPr>
          <p:spPr>
            <a:xfrm>
              <a:off x="8351697" y="5297313"/>
              <a:ext cx="274320" cy="274955"/>
            </a:xfrm>
            <a:custGeom>
              <a:avLst/>
              <a:gdLst/>
              <a:ahLst/>
              <a:cxnLst/>
              <a:rect l="l" t="t" r="r" b="b"/>
              <a:pathLst>
                <a:path w="274320" h="274954">
                  <a:moveTo>
                    <a:pt x="0" y="0"/>
                  </a:moveTo>
                  <a:lnTo>
                    <a:pt x="99083" y="224565"/>
                  </a:lnTo>
                  <a:lnTo>
                    <a:pt x="95414" y="226390"/>
                  </a:lnTo>
                  <a:lnTo>
                    <a:pt x="274313" y="274773"/>
                  </a:lnTo>
                  <a:lnTo>
                    <a:pt x="159633"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23" name="object 8"/>
            <p:cNvSpPr/>
            <p:nvPr/>
          </p:nvSpPr>
          <p:spPr>
            <a:xfrm>
              <a:off x="8573718" y="5354824"/>
              <a:ext cx="153670" cy="212725"/>
            </a:xfrm>
            <a:custGeom>
              <a:avLst/>
              <a:gdLst/>
              <a:ahLst/>
              <a:cxnLst/>
              <a:rect l="l" t="t" r="r" b="b"/>
              <a:pathLst>
                <a:path w="153670" h="212725">
                  <a:moveTo>
                    <a:pt x="0" y="0"/>
                  </a:moveTo>
                  <a:lnTo>
                    <a:pt x="105505" y="212699"/>
                  </a:lnTo>
                  <a:lnTo>
                    <a:pt x="153210" y="3925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24" name="object 9"/>
            <p:cNvSpPr/>
            <p:nvPr/>
          </p:nvSpPr>
          <p:spPr>
            <a:xfrm>
              <a:off x="7503990" y="5092830"/>
              <a:ext cx="226060" cy="236854"/>
            </a:xfrm>
            <a:custGeom>
              <a:avLst/>
              <a:gdLst/>
              <a:ahLst/>
              <a:cxnLst/>
              <a:rect l="l" t="t" r="r" b="b"/>
              <a:pathLst>
                <a:path w="226059" h="236854">
                  <a:moveTo>
                    <a:pt x="45872" y="0"/>
                  </a:moveTo>
                  <a:lnTo>
                    <a:pt x="0" y="176183"/>
                  </a:lnTo>
                  <a:lnTo>
                    <a:pt x="225688" y="236432"/>
                  </a:lnTo>
                  <a:lnTo>
                    <a:pt x="123853" y="19170"/>
                  </a:lnTo>
                  <a:lnTo>
                    <a:pt x="45872"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25" name="object 10"/>
            <p:cNvSpPr/>
            <p:nvPr/>
          </p:nvSpPr>
          <p:spPr>
            <a:xfrm>
              <a:off x="7447108" y="5663372"/>
              <a:ext cx="1219835" cy="746125"/>
            </a:xfrm>
            <a:custGeom>
              <a:avLst/>
              <a:gdLst/>
              <a:ahLst/>
              <a:cxnLst/>
              <a:rect l="l" t="t" r="r" b="b"/>
              <a:pathLst>
                <a:path w="1219834" h="746125">
                  <a:moveTo>
                    <a:pt x="0" y="745814"/>
                  </a:moveTo>
                  <a:lnTo>
                    <a:pt x="1219269" y="745814"/>
                  </a:lnTo>
                  <a:lnTo>
                    <a:pt x="1219269" y="0"/>
                  </a:lnTo>
                  <a:lnTo>
                    <a:pt x="0" y="0"/>
                  </a:lnTo>
                  <a:lnTo>
                    <a:pt x="0" y="745814"/>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grpSp>
      <p:sp>
        <p:nvSpPr>
          <p:cNvPr id="5" name="Footer Placeholder 4"/>
          <p:cNvSpPr>
            <a:spLocks noGrp="1"/>
          </p:cNvSpPr>
          <p:nvPr>
            <p:ph type="ftr" sz="quarter" idx="11"/>
          </p:nvPr>
        </p:nvSpPr>
        <p:spPr/>
        <p:txBody>
          <a:bodyPr/>
          <a:lstStyle/>
          <a:p>
            <a:pPr>
              <a:defRPr/>
            </a:pPr>
            <a:r>
              <a:rPr lang="nl-NL"/>
              <a:t>Metacognitieve Training 3 – Veranderen van overtuiging</a:t>
            </a:r>
            <a:endParaRPr lang="de-DE"/>
          </a:p>
        </p:txBody>
      </p:sp>
      <p:sp>
        <p:nvSpPr>
          <p:cNvPr id="6" name="Slide Number Placeholder 5"/>
          <p:cNvSpPr>
            <a:spLocks noGrp="1"/>
          </p:cNvSpPr>
          <p:nvPr>
            <p:ph type="sldNum" sz="quarter" idx="12"/>
          </p:nvPr>
        </p:nvSpPr>
        <p:spPr/>
        <p:txBody>
          <a:bodyPr/>
          <a:lstStyle/>
          <a:p>
            <a:fld id="{84DD04C1-E658-4CB9-929A-B18C8E4A805B}" type="slidenum">
              <a:rPr lang="de-DE" altLang="de-DE" smtClean="0"/>
              <a:pPr/>
              <a:t>48</a:t>
            </a:fld>
            <a:endParaRPr lang="de-DE" altLang="de-DE"/>
          </a:p>
        </p:txBody>
      </p:sp>
    </p:spTree>
    <p:extLst>
      <p:ext uri="{BB962C8B-B14F-4D97-AF65-F5344CB8AC3E}">
        <p14:creationId xmlns:p14="http://schemas.microsoft.com/office/powerpoint/2010/main" val="1503170715"/>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3" name="Text Box 4"/>
          <p:cNvSpPr txBox="1">
            <a:spLocks noChangeArrowheads="1"/>
          </p:cNvSpPr>
          <p:nvPr/>
        </p:nvSpPr>
        <p:spPr bwMode="auto">
          <a:xfrm>
            <a:off x="408955" y="4882896"/>
            <a:ext cx="11376000" cy="15542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eaLnBrk="0" hangingPunct="0">
              <a:spcBef>
                <a:spcPct val="20000"/>
              </a:spcBef>
              <a:buClr>
                <a:srgbClr val="006699"/>
              </a:buClr>
              <a:buChar char="•"/>
              <a:defRPr sz="3200">
                <a:solidFill>
                  <a:schemeClr val="tx1"/>
                </a:solidFill>
                <a:latin typeface="Verdana" panose="020B0604030504040204" pitchFamily="34" charset="0"/>
                <a:ea typeface="MS PGothic" panose="020B0600070205080204" pitchFamily="34" charset="-128"/>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ea typeface="MS PGothic" panose="020B0600070205080204" pitchFamily="34" charset="-128"/>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ea typeface="MS PGothic" panose="020B0600070205080204" pitchFamily="34" charset="-128"/>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9pPr>
          </a:lstStyle>
          <a:p>
            <a:pPr eaLnBrk="1" hangingPunct="1">
              <a:spcBef>
                <a:spcPts val="0"/>
              </a:spcBef>
              <a:spcAft>
                <a:spcPts val="600"/>
              </a:spcAft>
              <a:buClr>
                <a:srgbClr val="333333"/>
              </a:buClr>
              <a:buFont typeface="WingDings"/>
              <a:buAutoNum type="arabicPeriod"/>
            </a:pPr>
            <a:r>
              <a:rPr lang="nl-NL" altLang="de-DE" sz="2000" b="0" dirty="0">
                <a:solidFill>
                  <a:srgbClr val="333333"/>
                </a:solidFill>
                <a:latin typeface="Calibri Light"/>
              </a:rPr>
              <a:t>De jongen geniet van de mooie dag.</a:t>
            </a:r>
          </a:p>
          <a:p>
            <a:pPr eaLnBrk="1" hangingPunct="1">
              <a:spcBef>
                <a:spcPts val="0"/>
              </a:spcBef>
              <a:spcAft>
                <a:spcPts val="600"/>
              </a:spcAft>
              <a:buClr>
                <a:srgbClr val="333333"/>
              </a:buClr>
              <a:buFont typeface="WingDings"/>
              <a:buAutoNum type="arabicPeriod"/>
            </a:pPr>
            <a:r>
              <a:rPr lang="nl-NL" altLang="de-DE" sz="2000" b="0" dirty="0">
                <a:solidFill>
                  <a:srgbClr val="333333"/>
                </a:solidFill>
                <a:latin typeface="Calibri Light"/>
              </a:rPr>
              <a:t>De jongen is er bij het tuinieren tussenuit geglipt om te gaan vissen.</a:t>
            </a:r>
          </a:p>
          <a:p>
            <a:pPr eaLnBrk="1" hangingPunct="1">
              <a:spcBef>
                <a:spcPts val="0"/>
              </a:spcBef>
              <a:spcAft>
                <a:spcPts val="600"/>
              </a:spcAft>
              <a:buClr>
                <a:srgbClr val="333333"/>
              </a:buClr>
              <a:buFont typeface="WingDings"/>
              <a:buAutoNum type="arabicPeriod"/>
            </a:pPr>
            <a:r>
              <a:rPr lang="nl-NL" altLang="de-DE" sz="2000" b="0" dirty="0">
                <a:solidFill>
                  <a:srgbClr val="333333"/>
                </a:solidFill>
                <a:latin typeface="Calibri Light"/>
              </a:rPr>
              <a:t>De jongen wil zijn moeder blij maken door een vis voor haar te </a:t>
            </a:r>
            <a:r>
              <a:rPr lang="nl-NL" altLang="de-DE" sz="2000" b="0">
                <a:solidFill>
                  <a:srgbClr val="333333"/>
                </a:solidFill>
                <a:latin typeface="Calibri Light"/>
              </a:rPr>
              <a:t>vangen.</a:t>
            </a:r>
          </a:p>
          <a:p>
            <a:pPr eaLnBrk="1" hangingPunct="1">
              <a:spcBef>
                <a:spcPts val="0"/>
              </a:spcBef>
              <a:spcAft>
                <a:spcPts val="600"/>
              </a:spcAft>
              <a:buClr>
                <a:srgbClr val="333333"/>
              </a:buClr>
              <a:buFont typeface="WingDings"/>
              <a:buAutoNum type="arabicPeriod"/>
            </a:pPr>
            <a:r>
              <a:rPr lang="nl-NL" altLang="de-DE" sz="2000" b="0">
                <a:solidFill>
                  <a:srgbClr val="333333"/>
                </a:solidFill>
                <a:latin typeface="Calibri Light"/>
              </a:rPr>
              <a:t>De </a:t>
            </a:r>
            <a:r>
              <a:rPr lang="nl-NL" altLang="de-DE" sz="2000" b="0" dirty="0">
                <a:solidFill>
                  <a:srgbClr val="333333"/>
                </a:solidFill>
                <a:latin typeface="Calibri Light"/>
              </a:rPr>
              <a:t>jongen heeft wormen gestolen om te gebruiken bij het vissen.</a:t>
            </a: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nl-NL" sz="3600">
                <a:latin typeface="Calibri Light"/>
              </a:rPr>
              <a:t>Hoe waarschijnlijk vind je elke mogelijkheid?</a:t>
            </a:r>
            <a:endParaRPr lang="en-US" sz="3600">
              <a:latin typeface="Calibri Light"/>
            </a:endParaRPr>
          </a:p>
        </p:txBody>
      </p:sp>
      <p:sp>
        <p:nvSpPr>
          <p:cNvPr id="9" name="Caption_26"/>
          <p:cNvSpPr txBox="1">
            <a:spLocks noChangeArrowheads="1"/>
          </p:cNvSpPr>
          <p:nvPr/>
        </p:nvSpPr>
        <p:spPr bwMode="auto">
          <a:xfrm>
            <a:off x="69897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pic>
        <p:nvPicPr>
          <p:cNvPr id="19" name="Picture 5" descr="angeln_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868728" y="2112264"/>
            <a:ext cx="2424063"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 name="Shape Penutup"/>
          <p:cNvSpPr/>
          <p:nvPr/>
        </p:nvSpPr>
        <p:spPr bwMode="gray">
          <a:xfrm>
            <a:off x="4856536" y="4319016"/>
            <a:ext cx="244844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4856536" y="2100072"/>
            <a:ext cx="244844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Shape Penutup"/>
          <p:cNvSpPr/>
          <p:nvPr/>
        </p:nvSpPr>
        <p:spPr bwMode="gray">
          <a:xfrm>
            <a:off x="7213543" y="2100072"/>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3" name="Shape Penutup"/>
          <p:cNvSpPr/>
          <p:nvPr/>
        </p:nvSpPr>
        <p:spPr bwMode="gray">
          <a:xfrm>
            <a:off x="4856536"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 name="Footer Placeholder 4"/>
          <p:cNvSpPr>
            <a:spLocks noGrp="1"/>
          </p:cNvSpPr>
          <p:nvPr>
            <p:ph type="ftr" sz="quarter" idx="11"/>
          </p:nvPr>
        </p:nvSpPr>
        <p:spPr/>
        <p:txBody>
          <a:bodyPr/>
          <a:lstStyle/>
          <a:p>
            <a:pPr>
              <a:defRPr/>
            </a:pPr>
            <a:r>
              <a:rPr lang="nl-NL"/>
              <a:t>Metacognitieve Training 3 – Veranderen van overtuiging</a:t>
            </a:r>
            <a:endParaRPr lang="de-DE"/>
          </a:p>
        </p:txBody>
      </p:sp>
      <p:sp>
        <p:nvSpPr>
          <p:cNvPr id="6" name="Slide Number Placeholder 5"/>
          <p:cNvSpPr>
            <a:spLocks noGrp="1"/>
          </p:cNvSpPr>
          <p:nvPr>
            <p:ph type="sldNum" sz="quarter" idx="12"/>
          </p:nvPr>
        </p:nvSpPr>
        <p:spPr/>
        <p:txBody>
          <a:bodyPr/>
          <a:lstStyle/>
          <a:p>
            <a:fld id="{84DD04C1-E658-4CB9-929A-B18C8E4A805B}" type="slidenum">
              <a:rPr lang="de-DE" altLang="de-DE" smtClean="0"/>
              <a:pPr/>
              <a:t>49</a:t>
            </a:fld>
            <a:endParaRPr lang="de-DE" altLang="de-DE"/>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31" name="Text Box 4"/>
          <p:cNvSpPr txBox="1">
            <a:spLocks noChangeArrowheads="1"/>
          </p:cNvSpPr>
          <p:nvPr/>
        </p:nvSpPr>
        <p:spPr bwMode="auto">
          <a:xfrm>
            <a:off x="408955" y="4882896"/>
            <a:ext cx="11376000" cy="15542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eaLnBrk="0" hangingPunct="0">
              <a:spcBef>
                <a:spcPct val="20000"/>
              </a:spcBef>
              <a:buClr>
                <a:srgbClr val="006699"/>
              </a:buClr>
              <a:buChar char="•"/>
              <a:defRPr sz="3200">
                <a:solidFill>
                  <a:schemeClr val="tx1"/>
                </a:solidFill>
                <a:latin typeface="Verdana" panose="020B0604030504040204" pitchFamily="34" charset="0"/>
                <a:ea typeface="MS PGothic" panose="020B0600070205080204" pitchFamily="34" charset="-128"/>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ea typeface="MS PGothic" panose="020B0600070205080204" pitchFamily="34" charset="-128"/>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ea typeface="MS PGothic" panose="020B0600070205080204" pitchFamily="34" charset="-128"/>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9pPr>
          </a:lstStyle>
          <a:p>
            <a:pPr eaLnBrk="1" hangingPunct="1">
              <a:spcBef>
                <a:spcPts val="0"/>
              </a:spcBef>
              <a:spcAft>
                <a:spcPts val="600"/>
              </a:spcAft>
              <a:buClr>
                <a:srgbClr val="333333"/>
              </a:buClr>
              <a:buFont typeface="WingDings"/>
              <a:buAutoNum type="arabicPeriod"/>
            </a:pPr>
            <a:r>
              <a:rPr lang="nl-NL" altLang="de-DE" sz="2000" b="0">
                <a:solidFill>
                  <a:srgbClr val="333333"/>
                </a:solidFill>
                <a:latin typeface="Calibri Light"/>
              </a:rPr>
              <a:t>De jongen geniet van de mooie dag.</a:t>
            </a:r>
          </a:p>
          <a:p>
            <a:pPr eaLnBrk="1" hangingPunct="1">
              <a:spcBef>
                <a:spcPts val="0"/>
              </a:spcBef>
              <a:spcAft>
                <a:spcPts val="600"/>
              </a:spcAft>
              <a:buClr>
                <a:srgbClr val="333333"/>
              </a:buClr>
              <a:buFont typeface="WingDings"/>
              <a:buAutoNum type="arabicPeriod"/>
            </a:pPr>
            <a:r>
              <a:rPr lang="nl-NL" altLang="de-DE" sz="2000" b="0">
                <a:solidFill>
                  <a:srgbClr val="333333"/>
                </a:solidFill>
                <a:latin typeface="Calibri Light"/>
              </a:rPr>
              <a:t>De jongen is er bij het tuinieren tussenuit geglipt om te gaan vissen.</a:t>
            </a:r>
          </a:p>
          <a:p>
            <a:pPr eaLnBrk="1" hangingPunct="1">
              <a:spcBef>
                <a:spcPts val="0"/>
              </a:spcBef>
              <a:spcAft>
                <a:spcPts val="600"/>
              </a:spcAft>
              <a:buClr>
                <a:srgbClr val="333333"/>
              </a:buClr>
              <a:buFont typeface="WingDings"/>
              <a:buAutoNum type="arabicPeriod"/>
            </a:pPr>
            <a:r>
              <a:rPr lang="nl-NL" altLang="de-DE" sz="2000" b="0">
                <a:solidFill>
                  <a:srgbClr val="333333"/>
                </a:solidFill>
                <a:latin typeface="Calibri Light"/>
              </a:rPr>
              <a:t>De jongen wil zijn moeder blij maken door een vis voor haar te vangen.</a:t>
            </a:r>
          </a:p>
          <a:p>
            <a:pPr eaLnBrk="1" hangingPunct="1">
              <a:spcBef>
                <a:spcPts val="0"/>
              </a:spcBef>
              <a:spcAft>
                <a:spcPts val="600"/>
              </a:spcAft>
              <a:buClr>
                <a:srgbClr val="333333"/>
              </a:buClr>
              <a:buFont typeface="WingDings"/>
              <a:buAutoNum type="arabicPeriod"/>
            </a:pPr>
            <a:r>
              <a:rPr lang="nl-NL" altLang="de-DE" sz="2000" b="0">
                <a:solidFill>
                  <a:srgbClr val="333333"/>
                </a:solidFill>
                <a:latin typeface="Calibri Light"/>
              </a:rPr>
              <a:t>De jongen heeft wormen gestolen om te gebruiken bij het vissen.</a:t>
            </a: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nl-NL" sz="3600">
                <a:latin typeface="Calibri Light"/>
              </a:rPr>
              <a:t>Is je beoordeling veranderd door het nieuwe plaatje?</a:t>
            </a:r>
            <a:endParaRPr lang="en-US" sz="3600">
              <a:latin typeface="Calibri Light"/>
            </a:endParaRPr>
          </a:p>
        </p:txBody>
      </p:sp>
      <p:sp>
        <p:nvSpPr>
          <p:cNvPr id="12" name="Caption_40"/>
          <p:cNvSpPr txBox="1">
            <a:spLocks noChangeArrowheads="1"/>
          </p:cNvSpPr>
          <p:nvPr/>
        </p:nvSpPr>
        <p:spPr bwMode="auto">
          <a:xfrm>
            <a:off x="53260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2</a:t>
            </a:r>
          </a:p>
        </p:txBody>
      </p:sp>
      <p:sp>
        <p:nvSpPr>
          <p:cNvPr id="13" name="Caption_41"/>
          <p:cNvSpPr txBox="1">
            <a:spLocks noChangeArrowheads="1"/>
          </p:cNvSpPr>
          <p:nvPr/>
        </p:nvSpPr>
        <p:spPr bwMode="auto">
          <a:xfrm>
            <a:off x="86661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pic>
        <p:nvPicPr>
          <p:cNvPr id="32" name="Picture 5" descr="angeln_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537960" y="2112264"/>
            <a:ext cx="2424063"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3" name="Picture 9" descr="angeln_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340307" y="2112264"/>
            <a:ext cx="2283253"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4" name="Shape Penutup"/>
          <p:cNvSpPr/>
          <p:nvPr/>
        </p:nvSpPr>
        <p:spPr bwMode="gray">
          <a:xfrm>
            <a:off x="6525768" y="4319016"/>
            <a:ext cx="244844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5" name="Shape Penutup"/>
          <p:cNvSpPr/>
          <p:nvPr/>
        </p:nvSpPr>
        <p:spPr bwMode="gray">
          <a:xfrm>
            <a:off x="6525768" y="2100072"/>
            <a:ext cx="244844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6" name="Shape Penutup"/>
          <p:cNvSpPr/>
          <p:nvPr/>
        </p:nvSpPr>
        <p:spPr bwMode="gray">
          <a:xfrm>
            <a:off x="8882775"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7" name="Shape Penutup"/>
          <p:cNvSpPr/>
          <p:nvPr/>
        </p:nvSpPr>
        <p:spPr bwMode="gray">
          <a:xfrm>
            <a:off x="652576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8" name="Shape Penutup"/>
          <p:cNvSpPr/>
          <p:nvPr/>
        </p:nvSpPr>
        <p:spPr bwMode="gray">
          <a:xfrm>
            <a:off x="3328115" y="4319016"/>
            <a:ext cx="230763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9" name="Shape Penutup"/>
          <p:cNvSpPr/>
          <p:nvPr/>
        </p:nvSpPr>
        <p:spPr bwMode="gray">
          <a:xfrm>
            <a:off x="3328115" y="2100072"/>
            <a:ext cx="230763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40" name="Shape Penutup"/>
          <p:cNvSpPr/>
          <p:nvPr/>
        </p:nvSpPr>
        <p:spPr bwMode="gray">
          <a:xfrm>
            <a:off x="5544312"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41" name="Shape Penutup"/>
          <p:cNvSpPr/>
          <p:nvPr/>
        </p:nvSpPr>
        <p:spPr bwMode="gray">
          <a:xfrm>
            <a:off x="3328115"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 name="Footer Placeholder 4"/>
          <p:cNvSpPr>
            <a:spLocks noGrp="1"/>
          </p:cNvSpPr>
          <p:nvPr>
            <p:ph type="ftr" sz="quarter" idx="11"/>
          </p:nvPr>
        </p:nvSpPr>
        <p:spPr/>
        <p:txBody>
          <a:bodyPr/>
          <a:lstStyle/>
          <a:p>
            <a:pPr>
              <a:defRPr/>
            </a:pPr>
            <a:r>
              <a:rPr lang="nl-NL"/>
              <a:t>Metacognitieve Training 3 – Veranderen van overtuiging</a:t>
            </a:r>
            <a:endParaRPr lang="de-DE"/>
          </a:p>
        </p:txBody>
      </p:sp>
      <p:sp>
        <p:nvSpPr>
          <p:cNvPr id="6" name="Slide Number Placeholder 5"/>
          <p:cNvSpPr>
            <a:spLocks noGrp="1"/>
          </p:cNvSpPr>
          <p:nvPr>
            <p:ph type="sldNum" sz="quarter" idx="12"/>
          </p:nvPr>
        </p:nvSpPr>
        <p:spPr/>
        <p:txBody>
          <a:bodyPr/>
          <a:lstStyle/>
          <a:p>
            <a:fld id="{84DD04C1-E658-4CB9-929A-B18C8E4A805B}" type="slidenum">
              <a:rPr lang="de-DE" altLang="de-DE" smtClean="0"/>
              <a:pPr/>
              <a:t>50</a:t>
            </a:fld>
            <a:endParaRPr lang="de-DE" altLang="de-DE"/>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7" name="Text Box 4"/>
          <p:cNvSpPr txBox="1">
            <a:spLocks noChangeArrowheads="1"/>
          </p:cNvSpPr>
          <p:nvPr/>
        </p:nvSpPr>
        <p:spPr bwMode="auto">
          <a:xfrm>
            <a:off x="408955" y="4882896"/>
            <a:ext cx="11376000" cy="15542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eaLnBrk="0" hangingPunct="0">
              <a:spcBef>
                <a:spcPct val="20000"/>
              </a:spcBef>
              <a:buClr>
                <a:srgbClr val="006699"/>
              </a:buClr>
              <a:buChar char="•"/>
              <a:defRPr sz="3200">
                <a:solidFill>
                  <a:schemeClr val="tx1"/>
                </a:solidFill>
                <a:latin typeface="Verdana" panose="020B0604030504040204" pitchFamily="34" charset="0"/>
                <a:ea typeface="MS PGothic" panose="020B0600070205080204" pitchFamily="34" charset="-128"/>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ea typeface="MS PGothic" panose="020B0600070205080204" pitchFamily="34" charset="-128"/>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ea typeface="MS PGothic" panose="020B0600070205080204" pitchFamily="34" charset="-128"/>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9pPr>
          </a:lstStyle>
          <a:p>
            <a:pPr eaLnBrk="1" hangingPunct="1">
              <a:spcBef>
                <a:spcPts val="0"/>
              </a:spcBef>
              <a:spcAft>
                <a:spcPts val="600"/>
              </a:spcAft>
              <a:buClr>
                <a:srgbClr val="333333"/>
              </a:buClr>
              <a:buFont typeface="WingDings"/>
              <a:buAutoNum type="arabicPeriod"/>
            </a:pPr>
            <a:r>
              <a:rPr lang="nl-NL" altLang="de-DE" sz="2000" b="0">
                <a:solidFill>
                  <a:srgbClr val="333333"/>
                </a:solidFill>
                <a:latin typeface="Calibri Light"/>
              </a:rPr>
              <a:t>De jongen geniet van de mooie dag.</a:t>
            </a:r>
          </a:p>
          <a:p>
            <a:pPr eaLnBrk="1" hangingPunct="1">
              <a:spcBef>
                <a:spcPts val="0"/>
              </a:spcBef>
              <a:spcAft>
                <a:spcPts val="600"/>
              </a:spcAft>
              <a:buClr>
                <a:srgbClr val="333333"/>
              </a:buClr>
              <a:buFont typeface="WingDings"/>
              <a:buAutoNum type="arabicPeriod"/>
            </a:pPr>
            <a:r>
              <a:rPr lang="nl-NL" altLang="de-DE" sz="2000" b="0">
                <a:solidFill>
                  <a:srgbClr val="333333"/>
                </a:solidFill>
                <a:latin typeface="Calibri Light"/>
              </a:rPr>
              <a:t>De jongen is er bij het tuinieren tussenuit geglipt om te gaan vissen.</a:t>
            </a:r>
          </a:p>
          <a:p>
            <a:pPr eaLnBrk="1" hangingPunct="1">
              <a:spcBef>
                <a:spcPts val="0"/>
              </a:spcBef>
              <a:spcAft>
                <a:spcPts val="600"/>
              </a:spcAft>
              <a:buClr>
                <a:srgbClr val="333333"/>
              </a:buClr>
              <a:buFont typeface="WingDings"/>
              <a:buAutoNum type="arabicPeriod"/>
            </a:pPr>
            <a:r>
              <a:rPr lang="nl-NL" altLang="de-DE" sz="2000" b="0">
                <a:solidFill>
                  <a:srgbClr val="333333"/>
                </a:solidFill>
                <a:latin typeface="Calibri Light"/>
              </a:rPr>
              <a:t>De jongen wil zijn moeder blij maken door een vis voor haar te vangen.</a:t>
            </a:r>
          </a:p>
          <a:p>
            <a:pPr eaLnBrk="1" hangingPunct="1">
              <a:spcBef>
                <a:spcPts val="0"/>
              </a:spcBef>
              <a:spcAft>
                <a:spcPts val="600"/>
              </a:spcAft>
              <a:buClr>
                <a:srgbClr val="333333"/>
              </a:buClr>
              <a:buFont typeface="WingDings"/>
              <a:buAutoNum type="arabicPeriod"/>
            </a:pPr>
            <a:r>
              <a:rPr lang="nl-NL" altLang="de-DE" sz="2000" b="0">
                <a:solidFill>
                  <a:srgbClr val="333333"/>
                </a:solidFill>
                <a:latin typeface="Calibri Light"/>
              </a:rPr>
              <a:t>De jongen heeft wormen gestolen om te gebruiken bij het vissen.</a:t>
            </a: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nl-NL" sz="3600">
                <a:latin typeface="Calibri Light"/>
              </a:rPr>
              <a:t>Beoordeel de waarschijnlijkheid alsjeblieft opnieuw!</a:t>
            </a:r>
            <a:endParaRPr lang="en-US" sz="3600">
              <a:latin typeface="Calibri Light"/>
            </a:endParaRPr>
          </a:p>
        </p:txBody>
      </p:sp>
      <p:sp>
        <p:nvSpPr>
          <p:cNvPr id="15" name="Caption_53"/>
          <p:cNvSpPr txBox="1">
            <a:spLocks noChangeArrowheads="1"/>
          </p:cNvSpPr>
          <p:nvPr/>
        </p:nvSpPr>
        <p:spPr bwMode="auto">
          <a:xfrm>
            <a:off x="37258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1</a:t>
            </a:r>
          </a:p>
        </p:txBody>
      </p:sp>
      <p:sp>
        <p:nvSpPr>
          <p:cNvPr id="16" name="Caption_54"/>
          <p:cNvSpPr txBox="1">
            <a:spLocks noChangeArrowheads="1"/>
          </p:cNvSpPr>
          <p:nvPr/>
        </p:nvSpPr>
        <p:spPr bwMode="auto">
          <a:xfrm>
            <a:off x="69262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2</a:t>
            </a:r>
          </a:p>
        </p:txBody>
      </p:sp>
      <p:sp>
        <p:nvSpPr>
          <p:cNvPr id="17" name="Caption_55"/>
          <p:cNvSpPr txBox="1">
            <a:spLocks noChangeArrowheads="1"/>
          </p:cNvSpPr>
          <p:nvPr/>
        </p:nvSpPr>
        <p:spPr bwMode="auto">
          <a:xfrm>
            <a:off x="102536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pic>
        <p:nvPicPr>
          <p:cNvPr id="45" name="Picture 5" descr="angeln_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136786" y="2112264"/>
            <a:ext cx="2424063"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6" name="Picture 9" descr="angeln_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939133" y="2112264"/>
            <a:ext cx="2283253"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7" name="Picture 11" descr="angeln_3"/>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713734" y="2112264"/>
            <a:ext cx="2310999"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8" name="Shape Penutup"/>
          <p:cNvSpPr/>
          <p:nvPr/>
        </p:nvSpPr>
        <p:spPr bwMode="gray">
          <a:xfrm>
            <a:off x="8124594" y="4319016"/>
            <a:ext cx="244844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49" name="Shape Penutup"/>
          <p:cNvSpPr/>
          <p:nvPr/>
        </p:nvSpPr>
        <p:spPr bwMode="gray">
          <a:xfrm>
            <a:off x="8124594" y="2100072"/>
            <a:ext cx="244844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0" name="Shape Penutup"/>
          <p:cNvSpPr/>
          <p:nvPr/>
        </p:nvSpPr>
        <p:spPr bwMode="gray">
          <a:xfrm>
            <a:off x="10481601"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1" name="Shape Penutup"/>
          <p:cNvSpPr/>
          <p:nvPr/>
        </p:nvSpPr>
        <p:spPr bwMode="gray">
          <a:xfrm>
            <a:off x="8124594"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2" name="Shape Penutup"/>
          <p:cNvSpPr/>
          <p:nvPr/>
        </p:nvSpPr>
        <p:spPr bwMode="gray">
          <a:xfrm>
            <a:off x="4926941" y="4319016"/>
            <a:ext cx="230763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3" name="Shape Penutup"/>
          <p:cNvSpPr/>
          <p:nvPr/>
        </p:nvSpPr>
        <p:spPr bwMode="gray">
          <a:xfrm>
            <a:off x="4926941" y="2100072"/>
            <a:ext cx="230763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4" name="Shape Penutup"/>
          <p:cNvSpPr/>
          <p:nvPr/>
        </p:nvSpPr>
        <p:spPr bwMode="gray">
          <a:xfrm>
            <a:off x="7143138" y="2100072"/>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5" name="Shape Penutup"/>
          <p:cNvSpPr/>
          <p:nvPr/>
        </p:nvSpPr>
        <p:spPr bwMode="gray">
          <a:xfrm>
            <a:off x="4926941"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6" name="Shape Penutup"/>
          <p:cNvSpPr/>
          <p:nvPr/>
        </p:nvSpPr>
        <p:spPr bwMode="gray">
          <a:xfrm>
            <a:off x="1701542" y="4319016"/>
            <a:ext cx="233538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7" name="Shape Penutup"/>
          <p:cNvSpPr/>
          <p:nvPr/>
        </p:nvSpPr>
        <p:spPr bwMode="gray">
          <a:xfrm>
            <a:off x="1701542" y="2100072"/>
            <a:ext cx="233538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8" name="Shape Penutup"/>
          <p:cNvSpPr/>
          <p:nvPr/>
        </p:nvSpPr>
        <p:spPr bwMode="gray">
          <a:xfrm>
            <a:off x="3945485"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9" name="Shape Penutup"/>
          <p:cNvSpPr/>
          <p:nvPr/>
        </p:nvSpPr>
        <p:spPr bwMode="gray">
          <a:xfrm>
            <a:off x="1701542"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 name="Footer Placeholder 4"/>
          <p:cNvSpPr>
            <a:spLocks noGrp="1"/>
          </p:cNvSpPr>
          <p:nvPr>
            <p:ph type="ftr" sz="quarter" idx="11"/>
          </p:nvPr>
        </p:nvSpPr>
        <p:spPr/>
        <p:txBody>
          <a:bodyPr/>
          <a:lstStyle/>
          <a:p>
            <a:pPr>
              <a:defRPr/>
            </a:pPr>
            <a:r>
              <a:rPr lang="nl-NL"/>
              <a:t>Metacognitieve Training 3 – Veranderen van overtuiging</a:t>
            </a:r>
            <a:endParaRPr lang="de-DE"/>
          </a:p>
        </p:txBody>
      </p:sp>
      <p:sp>
        <p:nvSpPr>
          <p:cNvPr id="6" name="Slide Number Placeholder 5"/>
          <p:cNvSpPr>
            <a:spLocks noGrp="1"/>
          </p:cNvSpPr>
          <p:nvPr>
            <p:ph type="sldNum" sz="quarter" idx="12"/>
          </p:nvPr>
        </p:nvSpPr>
        <p:spPr/>
        <p:txBody>
          <a:bodyPr/>
          <a:lstStyle/>
          <a:p>
            <a:fld id="{84DD04C1-E658-4CB9-929A-B18C8E4A805B}" type="slidenum">
              <a:rPr lang="de-DE" altLang="de-DE" smtClean="0"/>
              <a:pPr/>
              <a:t>51</a:t>
            </a:fld>
            <a:endParaRPr lang="de-DE" altLang="de-DE"/>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80" name="Text Box 4"/>
          <p:cNvSpPr txBox="1">
            <a:spLocks noChangeArrowheads="1"/>
          </p:cNvSpPr>
          <p:nvPr/>
        </p:nvSpPr>
        <p:spPr bwMode="auto">
          <a:xfrm>
            <a:off x="408955" y="4882896"/>
            <a:ext cx="11376000" cy="15542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eaLnBrk="0" hangingPunct="0">
              <a:spcBef>
                <a:spcPct val="20000"/>
              </a:spcBef>
              <a:buClr>
                <a:srgbClr val="006699"/>
              </a:buClr>
              <a:buChar char="•"/>
              <a:defRPr sz="3200">
                <a:solidFill>
                  <a:schemeClr val="tx1"/>
                </a:solidFill>
                <a:latin typeface="Verdana" panose="020B0604030504040204" pitchFamily="34" charset="0"/>
                <a:ea typeface="MS PGothic" panose="020B0600070205080204" pitchFamily="34" charset="-128"/>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ea typeface="MS PGothic" panose="020B0600070205080204" pitchFamily="34" charset="-128"/>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ea typeface="MS PGothic" panose="020B0600070205080204" pitchFamily="34" charset="-128"/>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9pPr>
          </a:lstStyle>
          <a:p>
            <a:pPr eaLnBrk="1" hangingPunct="1">
              <a:spcBef>
                <a:spcPts val="0"/>
              </a:spcBef>
              <a:spcAft>
                <a:spcPts val="600"/>
              </a:spcAft>
              <a:buClr>
                <a:srgbClr val="333333"/>
              </a:buClr>
              <a:buFont typeface="WingDings"/>
              <a:buAutoNum type="arabicPeriod"/>
            </a:pPr>
            <a:r>
              <a:rPr lang="nl-NL" altLang="de-DE" sz="2000" b="0" dirty="0">
                <a:solidFill>
                  <a:srgbClr val="333333"/>
                </a:solidFill>
                <a:latin typeface="Calibri Light"/>
              </a:rPr>
              <a:t>De jongen geniet van de mooie dag.</a:t>
            </a:r>
          </a:p>
          <a:p>
            <a:pPr eaLnBrk="1" hangingPunct="1">
              <a:spcBef>
                <a:spcPts val="0"/>
              </a:spcBef>
              <a:spcAft>
                <a:spcPts val="600"/>
              </a:spcAft>
              <a:buClr>
                <a:srgbClr val="004992"/>
              </a:buClr>
              <a:buFont typeface="WingDings"/>
              <a:buAutoNum type="arabicPeriod"/>
            </a:pPr>
            <a:r>
              <a:rPr lang="nl-NL" altLang="de-DE" sz="2000" b="0" dirty="0">
                <a:solidFill>
                  <a:srgbClr val="004992"/>
                </a:solidFill>
                <a:latin typeface="Calibri Light"/>
              </a:rPr>
              <a:t>De jongen is er bij het tuinieren tussenuit geglipt om te gaan vissen.</a:t>
            </a:r>
          </a:p>
          <a:p>
            <a:pPr eaLnBrk="1" hangingPunct="1">
              <a:spcBef>
                <a:spcPts val="0"/>
              </a:spcBef>
              <a:spcAft>
                <a:spcPts val="600"/>
              </a:spcAft>
              <a:buClr>
                <a:srgbClr val="333333"/>
              </a:buClr>
              <a:buFont typeface="WingDings"/>
              <a:buAutoNum type="arabicPeriod"/>
            </a:pPr>
            <a:r>
              <a:rPr lang="nl-NL" altLang="de-DE" sz="2000" b="0" dirty="0">
                <a:solidFill>
                  <a:srgbClr val="333333"/>
                </a:solidFill>
                <a:latin typeface="Calibri Light"/>
              </a:rPr>
              <a:t>De jongen wil zijn moeder blij maken door een vis voor haar te vangen.</a:t>
            </a:r>
          </a:p>
          <a:p>
            <a:pPr eaLnBrk="1" hangingPunct="1">
              <a:spcBef>
                <a:spcPts val="0"/>
              </a:spcBef>
              <a:spcAft>
                <a:spcPts val="600"/>
              </a:spcAft>
              <a:buClr>
                <a:srgbClr val="333333"/>
              </a:buClr>
              <a:buFont typeface="WingDings"/>
              <a:buAutoNum type="arabicPeriod"/>
            </a:pPr>
            <a:r>
              <a:rPr lang="nl-NL" altLang="de-DE" sz="2000" b="0" dirty="0">
                <a:solidFill>
                  <a:srgbClr val="333333"/>
                </a:solidFill>
                <a:latin typeface="Calibri Light"/>
              </a:rPr>
              <a:t>De jongen heeft wormen gestolen om te gebruiken bij het vissen.</a:t>
            </a: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Antwoord: 2</a:t>
            </a:r>
          </a:p>
        </p:txBody>
      </p:sp>
      <p:sp>
        <p:nvSpPr>
          <p:cNvPr id="15" name="Caption_54"/>
          <p:cNvSpPr txBox="1">
            <a:spLocks noChangeArrowheads="1"/>
          </p:cNvSpPr>
          <p:nvPr/>
        </p:nvSpPr>
        <p:spPr bwMode="auto">
          <a:xfrm>
            <a:off x="37258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dirty="0">
                <a:latin typeface="Calibri Light"/>
              </a:rPr>
              <a:t>1</a:t>
            </a:r>
          </a:p>
        </p:txBody>
      </p:sp>
      <p:sp>
        <p:nvSpPr>
          <p:cNvPr id="16" name="Caption_55"/>
          <p:cNvSpPr txBox="1">
            <a:spLocks noChangeArrowheads="1"/>
          </p:cNvSpPr>
          <p:nvPr/>
        </p:nvSpPr>
        <p:spPr bwMode="auto">
          <a:xfrm>
            <a:off x="69262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2</a:t>
            </a:r>
          </a:p>
        </p:txBody>
      </p:sp>
      <p:sp>
        <p:nvSpPr>
          <p:cNvPr id="17" name="Caption_56"/>
          <p:cNvSpPr txBox="1">
            <a:spLocks noChangeArrowheads="1"/>
          </p:cNvSpPr>
          <p:nvPr/>
        </p:nvSpPr>
        <p:spPr bwMode="auto">
          <a:xfrm>
            <a:off x="102536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pic>
        <p:nvPicPr>
          <p:cNvPr id="45" name="Picture 5" descr="angeln_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136786" y="2112264"/>
            <a:ext cx="2424063"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6" name="Picture 9" descr="angeln_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939133" y="2112264"/>
            <a:ext cx="2283253"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7" name="Picture 11" descr="angeln_3"/>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713734" y="2112264"/>
            <a:ext cx="2310999"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8" name="Shape Penutup"/>
          <p:cNvSpPr/>
          <p:nvPr/>
        </p:nvSpPr>
        <p:spPr bwMode="gray">
          <a:xfrm>
            <a:off x="8124594" y="4319016"/>
            <a:ext cx="244844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49" name="Shape Penutup"/>
          <p:cNvSpPr/>
          <p:nvPr/>
        </p:nvSpPr>
        <p:spPr bwMode="gray">
          <a:xfrm>
            <a:off x="8124594" y="2100072"/>
            <a:ext cx="244844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0" name="Shape Penutup"/>
          <p:cNvSpPr/>
          <p:nvPr/>
        </p:nvSpPr>
        <p:spPr bwMode="gray">
          <a:xfrm>
            <a:off x="10481601"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1" name="Shape Penutup"/>
          <p:cNvSpPr/>
          <p:nvPr/>
        </p:nvSpPr>
        <p:spPr bwMode="gray">
          <a:xfrm>
            <a:off x="8124594"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2" name="Shape Penutup"/>
          <p:cNvSpPr/>
          <p:nvPr/>
        </p:nvSpPr>
        <p:spPr bwMode="gray">
          <a:xfrm>
            <a:off x="4926941" y="4319016"/>
            <a:ext cx="230763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3" name="Shape Penutup"/>
          <p:cNvSpPr/>
          <p:nvPr/>
        </p:nvSpPr>
        <p:spPr bwMode="gray">
          <a:xfrm>
            <a:off x="4926941" y="2100072"/>
            <a:ext cx="230763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4" name="Shape Penutup"/>
          <p:cNvSpPr/>
          <p:nvPr/>
        </p:nvSpPr>
        <p:spPr bwMode="gray">
          <a:xfrm>
            <a:off x="7143138" y="2100072"/>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5" name="Shape Penutup"/>
          <p:cNvSpPr/>
          <p:nvPr/>
        </p:nvSpPr>
        <p:spPr bwMode="gray">
          <a:xfrm>
            <a:off x="4926941"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6" name="Shape Penutup"/>
          <p:cNvSpPr/>
          <p:nvPr/>
        </p:nvSpPr>
        <p:spPr bwMode="gray">
          <a:xfrm>
            <a:off x="1701542" y="4319016"/>
            <a:ext cx="233538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7" name="Shape Penutup"/>
          <p:cNvSpPr/>
          <p:nvPr/>
        </p:nvSpPr>
        <p:spPr bwMode="gray">
          <a:xfrm>
            <a:off x="1701542" y="2100072"/>
            <a:ext cx="233538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8" name="Shape Penutup"/>
          <p:cNvSpPr/>
          <p:nvPr/>
        </p:nvSpPr>
        <p:spPr bwMode="gray">
          <a:xfrm>
            <a:off x="3945485"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9" name="Shape Penutup"/>
          <p:cNvSpPr/>
          <p:nvPr/>
        </p:nvSpPr>
        <p:spPr bwMode="gray">
          <a:xfrm>
            <a:off x="1701542"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 name="Footer Placeholder 4"/>
          <p:cNvSpPr>
            <a:spLocks noGrp="1"/>
          </p:cNvSpPr>
          <p:nvPr>
            <p:ph type="ftr" sz="quarter" idx="11"/>
          </p:nvPr>
        </p:nvSpPr>
        <p:spPr/>
        <p:txBody>
          <a:bodyPr/>
          <a:lstStyle/>
          <a:p>
            <a:pPr>
              <a:defRPr/>
            </a:pPr>
            <a:r>
              <a:rPr lang="nl-NL"/>
              <a:t>Metacognitieve Training 3 – Veranderen van overtuiging</a:t>
            </a:r>
            <a:endParaRPr lang="de-DE"/>
          </a:p>
        </p:txBody>
      </p:sp>
      <p:sp>
        <p:nvSpPr>
          <p:cNvPr id="6" name="Slide Number Placeholder 5"/>
          <p:cNvSpPr>
            <a:spLocks noGrp="1"/>
          </p:cNvSpPr>
          <p:nvPr>
            <p:ph type="sldNum" sz="quarter" idx="12"/>
          </p:nvPr>
        </p:nvSpPr>
        <p:spPr/>
        <p:txBody>
          <a:bodyPr/>
          <a:lstStyle/>
          <a:p>
            <a:fld id="{84DD04C1-E658-4CB9-929A-B18C8E4A805B}" type="slidenum">
              <a:rPr lang="de-DE" altLang="de-DE" smtClean="0"/>
              <a:pPr/>
              <a:t>52</a:t>
            </a:fld>
            <a:endParaRPr lang="de-DE" altLang="de-DE"/>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301" name="Text Box 4"/>
          <p:cNvSpPr txBox="1">
            <a:spLocks noChangeArrowheads="1"/>
          </p:cNvSpPr>
          <p:nvPr/>
        </p:nvSpPr>
        <p:spPr bwMode="auto">
          <a:xfrm>
            <a:off x="408955" y="4882896"/>
            <a:ext cx="11376000" cy="15542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eaLnBrk="0" hangingPunct="0">
              <a:spcBef>
                <a:spcPct val="20000"/>
              </a:spcBef>
              <a:buClr>
                <a:srgbClr val="006699"/>
              </a:buClr>
              <a:buChar char="•"/>
              <a:defRPr sz="3200">
                <a:solidFill>
                  <a:schemeClr val="tx1"/>
                </a:solidFill>
                <a:latin typeface="Verdana" panose="020B0604030504040204" pitchFamily="34" charset="0"/>
                <a:ea typeface="MS PGothic" panose="020B0600070205080204" pitchFamily="34" charset="-128"/>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ea typeface="MS PGothic" panose="020B0600070205080204" pitchFamily="34" charset="-128"/>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ea typeface="MS PGothic" panose="020B0600070205080204" pitchFamily="34" charset="-128"/>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9pPr>
          </a:lstStyle>
          <a:p>
            <a:pPr eaLnBrk="1" hangingPunct="1">
              <a:spcBef>
                <a:spcPts val="0"/>
              </a:spcBef>
              <a:spcAft>
                <a:spcPts val="600"/>
              </a:spcAft>
              <a:buClr>
                <a:srgbClr val="333333"/>
              </a:buClr>
              <a:buFont typeface="WingDings"/>
              <a:buAutoNum type="arabicPeriod"/>
            </a:pPr>
            <a:r>
              <a:rPr lang="nl-NL" altLang="de-DE" sz="2000" b="0" dirty="0">
                <a:solidFill>
                  <a:srgbClr val="333333"/>
                </a:solidFill>
                <a:latin typeface="Calibri Light"/>
              </a:rPr>
              <a:t>De twee mannen communiceren door middel van </a:t>
            </a:r>
            <a:r>
              <a:rPr lang="nl-NL" altLang="de-DE" sz="2000" b="0">
                <a:solidFill>
                  <a:srgbClr val="333333"/>
                </a:solidFill>
                <a:latin typeface="Calibri Light"/>
              </a:rPr>
              <a:t>telepathie.</a:t>
            </a:r>
          </a:p>
          <a:p>
            <a:pPr eaLnBrk="1" hangingPunct="1">
              <a:spcBef>
                <a:spcPts val="0"/>
              </a:spcBef>
              <a:spcAft>
                <a:spcPts val="600"/>
              </a:spcAft>
              <a:buClr>
                <a:srgbClr val="333333"/>
              </a:buClr>
              <a:buFont typeface="WingDings"/>
              <a:buAutoNum type="arabicPeriod"/>
            </a:pPr>
            <a:r>
              <a:rPr lang="nl-NL" altLang="de-DE" sz="2000" b="0">
                <a:solidFill>
                  <a:srgbClr val="333333"/>
                </a:solidFill>
                <a:latin typeface="Calibri Light"/>
              </a:rPr>
              <a:t>De </a:t>
            </a:r>
            <a:r>
              <a:rPr lang="nl-NL" altLang="de-DE" sz="2000" b="0" dirty="0">
                <a:solidFill>
                  <a:srgbClr val="333333"/>
                </a:solidFill>
                <a:latin typeface="Calibri Light"/>
              </a:rPr>
              <a:t>man is verrast dat de andere man de deur open </a:t>
            </a:r>
            <a:r>
              <a:rPr lang="nl-NL" altLang="de-DE" sz="2000" b="0">
                <a:solidFill>
                  <a:srgbClr val="333333"/>
                </a:solidFill>
                <a:latin typeface="Calibri Light"/>
              </a:rPr>
              <a:t>doet.</a:t>
            </a:r>
          </a:p>
          <a:p>
            <a:pPr eaLnBrk="1" hangingPunct="1">
              <a:spcBef>
                <a:spcPts val="0"/>
              </a:spcBef>
              <a:spcAft>
                <a:spcPts val="600"/>
              </a:spcAft>
              <a:buClr>
                <a:srgbClr val="333333"/>
              </a:buClr>
              <a:buFont typeface="WingDings"/>
              <a:buAutoNum type="arabicPeriod"/>
            </a:pPr>
            <a:r>
              <a:rPr lang="nl-NL" altLang="de-DE" sz="2000" b="0">
                <a:solidFill>
                  <a:srgbClr val="333333"/>
                </a:solidFill>
                <a:latin typeface="Calibri Light"/>
              </a:rPr>
              <a:t>De </a:t>
            </a:r>
            <a:r>
              <a:rPr lang="nl-NL" altLang="de-DE" sz="2000" b="0" dirty="0">
                <a:solidFill>
                  <a:srgbClr val="333333"/>
                </a:solidFill>
                <a:latin typeface="Calibri Light"/>
              </a:rPr>
              <a:t>man draait zich om want de andere man komt hem bekend voor.</a:t>
            </a:r>
          </a:p>
          <a:p>
            <a:pPr eaLnBrk="1" hangingPunct="1">
              <a:spcBef>
                <a:spcPts val="0"/>
              </a:spcBef>
              <a:spcAft>
                <a:spcPts val="600"/>
              </a:spcAft>
              <a:buClr>
                <a:srgbClr val="333333"/>
              </a:buClr>
              <a:buFont typeface="WingDings"/>
              <a:buAutoNum type="arabicPeriod"/>
            </a:pPr>
            <a:r>
              <a:rPr lang="nl-NL" altLang="de-DE" sz="2000" b="0" dirty="0">
                <a:solidFill>
                  <a:srgbClr val="333333"/>
                </a:solidFill>
                <a:latin typeface="Calibri Light"/>
              </a:rPr>
              <a:t>De man draait zich verbaasd om omdat de andere man een onbeleefde opmerking </a:t>
            </a:r>
            <a:r>
              <a:rPr lang="nl-NL" altLang="de-DE" sz="2000" b="0">
                <a:solidFill>
                  <a:srgbClr val="333333"/>
                </a:solidFill>
                <a:latin typeface="Calibri Light"/>
              </a:rPr>
              <a:t>maakt.</a:t>
            </a:r>
            <a:endParaRPr lang="nl-NL" altLang="de-DE" sz="2000" b="0" dirty="0">
              <a:solidFill>
                <a:srgbClr val="333333"/>
              </a:solidFill>
              <a:latin typeface="Calibri Light"/>
            </a:endParaRP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nl-NL" sz="3600">
                <a:latin typeface="Calibri Light"/>
              </a:rPr>
              <a:t>Hoe waarschijnlijk vind je elke mogelijkheid?</a:t>
            </a:r>
            <a:endParaRPr lang="en-US" sz="3600">
              <a:latin typeface="Calibri Light"/>
            </a:endParaRPr>
          </a:p>
        </p:txBody>
      </p:sp>
      <p:sp>
        <p:nvSpPr>
          <p:cNvPr id="9" name="Caption_14"/>
          <p:cNvSpPr txBox="1">
            <a:spLocks noChangeArrowheads="1"/>
          </p:cNvSpPr>
          <p:nvPr/>
        </p:nvSpPr>
        <p:spPr bwMode="auto">
          <a:xfrm>
            <a:off x="72183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r>
              <a:rPr lang="de-DE" altLang="de-DE" sz="1800">
                <a:solidFill>
                  <a:srgbClr val="000000"/>
                </a:solidFill>
                <a:latin typeface="Calibri Light"/>
              </a:rPr>
              <a:t>3</a:t>
            </a:r>
          </a:p>
        </p:txBody>
      </p:sp>
      <p:pic>
        <p:nvPicPr>
          <p:cNvPr id="19" name="Picture 1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36623" y="2112263"/>
            <a:ext cx="2888274"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 name="Shape Penutup"/>
          <p:cNvSpPr/>
          <p:nvPr/>
        </p:nvSpPr>
        <p:spPr bwMode="gray">
          <a:xfrm>
            <a:off x="4624431" y="4319015"/>
            <a:ext cx="2912659"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4624431" y="2100071"/>
            <a:ext cx="2912659"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Shape Penutup"/>
          <p:cNvSpPr/>
          <p:nvPr/>
        </p:nvSpPr>
        <p:spPr bwMode="gray">
          <a:xfrm>
            <a:off x="7445649" y="2100071"/>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3" name="Shape Penutup"/>
          <p:cNvSpPr/>
          <p:nvPr/>
        </p:nvSpPr>
        <p:spPr bwMode="gray">
          <a:xfrm>
            <a:off x="4624431"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 name="Footer Placeholder 4"/>
          <p:cNvSpPr>
            <a:spLocks noGrp="1"/>
          </p:cNvSpPr>
          <p:nvPr>
            <p:ph type="ftr" sz="quarter" idx="11"/>
          </p:nvPr>
        </p:nvSpPr>
        <p:spPr/>
        <p:txBody>
          <a:bodyPr/>
          <a:lstStyle/>
          <a:p>
            <a:pPr>
              <a:defRPr/>
            </a:pPr>
            <a:r>
              <a:rPr lang="nl-NL"/>
              <a:t>Metacognitieve Training 3 – Veranderen van overtuiging</a:t>
            </a:r>
            <a:endParaRPr lang="de-DE"/>
          </a:p>
        </p:txBody>
      </p:sp>
      <p:sp>
        <p:nvSpPr>
          <p:cNvPr id="6" name="Slide Number Placeholder 5"/>
          <p:cNvSpPr>
            <a:spLocks noGrp="1"/>
          </p:cNvSpPr>
          <p:nvPr>
            <p:ph type="sldNum" sz="quarter" idx="12"/>
          </p:nvPr>
        </p:nvSpPr>
        <p:spPr/>
        <p:txBody>
          <a:bodyPr/>
          <a:lstStyle/>
          <a:p>
            <a:fld id="{84DD04C1-E658-4CB9-929A-B18C8E4A805B}" type="slidenum">
              <a:rPr lang="de-DE" altLang="de-DE" smtClean="0"/>
              <a:pPr/>
              <a:t>53</a:t>
            </a:fld>
            <a:endParaRPr lang="de-DE" altLang="de-DE"/>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7" name="Text Box 4"/>
          <p:cNvSpPr txBox="1">
            <a:spLocks noChangeArrowheads="1"/>
          </p:cNvSpPr>
          <p:nvPr/>
        </p:nvSpPr>
        <p:spPr bwMode="auto">
          <a:xfrm>
            <a:off x="408955" y="4882896"/>
            <a:ext cx="11376000" cy="15542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eaLnBrk="0" hangingPunct="0">
              <a:spcBef>
                <a:spcPct val="20000"/>
              </a:spcBef>
              <a:buClr>
                <a:srgbClr val="006699"/>
              </a:buClr>
              <a:buChar char="•"/>
              <a:defRPr sz="3200">
                <a:solidFill>
                  <a:schemeClr val="tx1"/>
                </a:solidFill>
                <a:latin typeface="Verdana" panose="020B0604030504040204" pitchFamily="34" charset="0"/>
                <a:ea typeface="MS PGothic" panose="020B0600070205080204" pitchFamily="34" charset="-128"/>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ea typeface="MS PGothic" panose="020B0600070205080204" pitchFamily="34" charset="-128"/>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ea typeface="MS PGothic" panose="020B0600070205080204" pitchFamily="34" charset="-128"/>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9pPr>
          </a:lstStyle>
          <a:p>
            <a:pPr eaLnBrk="1" hangingPunct="1">
              <a:spcBef>
                <a:spcPts val="0"/>
              </a:spcBef>
              <a:spcAft>
                <a:spcPts val="600"/>
              </a:spcAft>
              <a:buClr>
                <a:srgbClr val="333333"/>
              </a:buClr>
              <a:buFont typeface="WingDings"/>
              <a:buAutoNum type="arabicPeriod"/>
            </a:pPr>
            <a:r>
              <a:rPr lang="nl-NL" altLang="de-DE" sz="2000" b="0" dirty="0">
                <a:solidFill>
                  <a:srgbClr val="333333"/>
                </a:solidFill>
                <a:latin typeface="Calibri Light"/>
              </a:rPr>
              <a:t>De twee mannen communiceren door middel van </a:t>
            </a:r>
            <a:r>
              <a:rPr lang="nl-NL" altLang="de-DE" sz="2000" b="0">
                <a:solidFill>
                  <a:srgbClr val="333333"/>
                </a:solidFill>
                <a:latin typeface="Calibri Light"/>
              </a:rPr>
              <a:t>telepathie.</a:t>
            </a:r>
          </a:p>
          <a:p>
            <a:pPr eaLnBrk="1" hangingPunct="1">
              <a:spcBef>
                <a:spcPts val="0"/>
              </a:spcBef>
              <a:spcAft>
                <a:spcPts val="600"/>
              </a:spcAft>
              <a:buClr>
                <a:srgbClr val="333333"/>
              </a:buClr>
              <a:buFont typeface="WingDings"/>
              <a:buAutoNum type="arabicPeriod"/>
            </a:pPr>
            <a:r>
              <a:rPr lang="nl-NL" altLang="de-DE" sz="2000" b="0">
                <a:solidFill>
                  <a:srgbClr val="333333"/>
                </a:solidFill>
                <a:latin typeface="Calibri Light"/>
              </a:rPr>
              <a:t>De </a:t>
            </a:r>
            <a:r>
              <a:rPr lang="nl-NL" altLang="de-DE" sz="2000" b="0" dirty="0">
                <a:solidFill>
                  <a:srgbClr val="333333"/>
                </a:solidFill>
                <a:latin typeface="Calibri Light"/>
              </a:rPr>
              <a:t>man is verrast dat de andere man de deur open </a:t>
            </a:r>
            <a:r>
              <a:rPr lang="nl-NL" altLang="de-DE" sz="2000" b="0">
                <a:solidFill>
                  <a:srgbClr val="333333"/>
                </a:solidFill>
                <a:latin typeface="Calibri Light"/>
              </a:rPr>
              <a:t>doet.</a:t>
            </a:r>
          </a:p>
          <a:p>
            <a:pPr eaLnBrk="1" hangingPunct="1">
              <a:spcBef>
                <a:spcPts val="0"/>
              </a:spcBef>
              <a:spcAft>
                <a:spcPts val="600"/>
              </a:spcAft>
              <a:buClr>
                <a:srgbClr val="333333"/>
              </a:buClr>
              <a:buFont typeface="WingDings"/>
              <a:buAutoNum type="arabicPeriod"/>
            </a:pPr>
            <a:r>
              <a:rPr lang="nl-NL" altLang="de-DE" sz="2000" b="0">
                <a:solidFill>
                  <a:srgbClr val="333333"/>
                </a:solidFill>
                <a:latin typeface="Calibri Light"/>
              </a:rPr>
              <a:t>De </a:t>
            </a:r>
            <a:r>
              <a:rPr lang="nl-NL" altLang="de-DE" sz="2000" b="0" dirty="0">
                <a:solidFill>
                  <a:srgbClr val="333333"/>
                </a:solidFill>
                <a:latin typeface="Calibri Light"/>
              </a:rPr>
              <a:t>man draait zich om want de andere man komt hem bekend voor.</a:t>
            </a:r>
          </a:p>
          <a:p>
            <a:pPr eaLnBrk="1" hangingPunct="1">
              <a:spcBef>
                <a:spcPts val="0"/>
              </a:spcBef>
              <a:spcAft>
                <a:spcPts val="600"/>
              </a:spcAft>
              <a:buClr>
                <a:srgbClr val="333333"/>
              </a:buClr>
              <a:buFont typeface="WingDings"/>
              <a:buAutoNum type="arabicPeriod"/>
            </a:pPr>
            <a:r>
              <a:rPr lang="nl-NL" altLang="de-DE" sz="2000" b="0" dirty="0">
                <a:solidFill>
                  <a:srgbClr val="333333"/>
                </a:solidFill>
                <a:latin typeface="Calibri Light"/>
              </a:rPr>
              <a:t>De man draait zich verbaasd om omdat de andere man een onbeleefde opmerking </a:t>
            </a:r>
            <a:r>
              <a:rPr lang="nl-NL" altLang="de-DE" sz="2000" b="0">
                <a:solidFill>
                  <a:srgbClr val="333333"/>
                </a:solidFill>
                <a:latin typeface="Calibri Light"/>
              </a:rPr>
              <a:t>maakt.</a:t>
            </a:r>
            <a:endParaRPr lang="nl-NL" altLang="de-DE" sz="2000" b="0" dirty="0">
              <a:solidFill>
                <a:srgbClr val="333333"/>
              </a:solidFill>
              <a:latin typeface="Calibri Light"/>
            </a:endParaRP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nl-NL" sz="3600">
                <a:latin typeface="Calibri Light"/>
              </a:rPr>
              <a:t>Is je beoordeling veranderd door het nieuwe plaatje?</a:t>
            </a:r>
            <a:endParaRPr lang="en-US" sz="3600">
              <a:latin typeface="Calibri Light"/>
            </a:endParaRPr>
          </a:p>
        </p:txBody>
      </p:sp>
      <p:sp>
        <p:nvSpPr>
          <p:cNvPr id="12" name="Caption_18"/>
          <p:cNvSpPr txBox="1">
            <a:spLocks noChangeArrowheads="1"/>
          </p:cNvSpPr>
          <p:nvPr/>
        </p:nvSpPr>
        <p:spPr bwMode="auto">
          <a:xfrm>
            <a:off x="91233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r>
              <a:rPr lang="de-DE" altLang="de-DE" sz="1800">
                <a:solidFill>
                  <a:srgbClr val="000000"/>
                </a:solidFill>
                <a:latin typeface="Calibri Light"/>
              </a:rPr>
              <a:t>3</a:t>
            </a:r>
          </a:p>
        </p:txBody>
      </p:sp>
      <p:sp>
        <p:nvSpPr>
          <p:cNvPr id="13" name="Caption_19"/>
          <p:cNvSpPr txBox="1">
            <a:spLocks noChangeArrowheads="1"/>
          </p:cNvSpPr>
          <p:nvPr/>
        </p:nvSpPr>
        <p:spPr bwMode="auto">
          <a:xfrm>
            <a:off x="53260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r>
              <a:rPr lang="de-DE" altLang="de-DE" sz="1800">
                <a:solidFill>
                  <a:srgbClr val="000000"/>
                </a:solidFill>
                <a:latin typeface="Calibri Light"/>
              </a:rPr>
              <a:t>2</a:t>
            </a:r>
          </a:p>
        </p:txBody>
      </p:sp>
      <p:pic>
        <p:nvPicPr>
          <p:cNvPr id="32" name="Picture 1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387991" y="2112263"/>
            <a:ext cx="3235569"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3" name="Picture 3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537960" y="2112263"/>
            <a:ext cx="2888274"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4" name="Shape Penutup"/>
          <p:cNvSpPr/>
          <p:nvPr/>
        </p:nvSpPr>
        <p:spPr bwMode="gray">
          <a:xfrm>
            <a:off x="6525768" y="4319015"/>
            <a:ext cx="291265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5" name="Shape Penutup"/>
          <p:cNvSpPr/>
          <p:nvPr/>
        </p:nvSpPr>
        <p:spPr bwMode="gray">
          <a:xfrm>
            <a:off x="6525768" y="2100071"/>
            <a:ext cx="291265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6" name="Shape Penutup"/>
          <p:cNvSpPr/>
          <p:nvPr/>
        </p:nvSpPr>
        <p:spPr bwMode="gray">
          <a:xfrm>
            <a:off x="9346986"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7" name="Shape Penutup"/>
          <p:cNvSpPr/>
          <p:nvPr/>
        </p:nvSpPr>
        <p:spPr bwMode="gray">
          <a:xfrm>
            <a:off x="6525768"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8" name="Shape Penutup"/>
          <p:cNvSpPr/>
          <p:nvPr/>
        </p:nvSpPr>
        <p:spPr bwMode="gray">
          <a:xfrm>
            <a:off x="2375799" y="4319015"/>
            <a:ext cx="325995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9" name="Shape Penutup"/>
          <p:cNvSpPr/>
          <p:nvPr/>
        </p:nvSpPr>
        <p:spPr bwMode="gray">
          <a:xfrm>
            <a:off x="2375799" y="2100071"/>
            <a:ext cx="325995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40" name="Shape Penutup"/>
          <p:cNvSpPr/>
          <p:nvPr/>
        </p:nvSpPr>
        <p:spPr bwMode="gray">
          <a:xfrm>
            <a:off x="5544312"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41" name="Shape Penutup"/>
          <p:cNvSpPr/>
          <p:nvPr/>
        </p:nvSpPr>
        <p:spPr bwMode="gray">
          <a:xfrm>
            <a:off x="2375799"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 name="Footer Placeholder 4"/>
          <p:cNvSpPr>
            <a:spLocks noGrp="1"/>
          </p:cNvSpPr>
          <p:nvPr>
            <p:ph type="ftr" sz="quarter" idx="11"/>
          </p:nvPr>
        </p:nvSpPr>
        <p:spPr/>
        <p:txBody>
          <a:bodyPr/>
          <a:lstStyle/>
          <a:p>
            <a:pPr>
              <a:defRPr/>
            </a:pPr>
            <a:r>
              <a:rPr lang="nl-NL"/>
              <a:t>Metacognitieve Training 3 – Veranderen van overtuiging</a:t>
            </a:r>
            <a:endParaRPr lang="de-DE"/>
          </a:p>
        </p:txBody>
      </p:sp>
      <p:sp>
        <p:nvSpPr>
          <p:cNvPr id="6" name="Slide Number Placeholder 5"/>
          <p:cNvSpPr>
            <a:spLocks noGrp="1"/>
          </p:cNvSpPr>
          <p:nvPr>
            <p:ph type="sldNum" sz="quarter" idx="12"/>
          </p:nvPr>
        </p:nvSpPr>
        <p:spPr/>
        <p:txBody>
          <a:bodyPr/>
          <a:lstStyle/>
          <a:p>
            <a:fld id="{84DD04C1-E658-4CB9-929A-B18C8E4A805B}" type="slidenum">
              <a:rPr lang="de-DE" altLang="de-DE" smtClean="0"/>
              <a:pPr/>
              <a:t>54</a:t>
            </a:fld>
            <a:endParaRPr lang="de-DE" altLang="de-DE"/>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53" name="Text Box 4"/>
          <p:cNvSpPr txBox="1">
            <a:spLocks noChangeArrowheads="1"/>
          </p:cNvSpPr>
          <p:nvPr/>
        </p:nvSpPr>
        <p:spPr bwMode="auto">
          <a:xfrm>
            <a:off x="408955" y="4882896"/>
            <a:ext cx="11376000" cy="15542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eaLnBrk="0" hangingPunct="0">
              <a:spcBef>
                <a:spcPct val="20000"/>
              </a:spcBef>
              <a:buClr>
                <a:srgbClr val="006699"/>
              </a:buClr>
              <a:buChar char="•"/>
              <a:defRPr sz="3200">
                <a:solidFill>
                  <a:schemeClr val="tx1"/>
                </a:solidFill>
                <a:latin typeface="Verdana" panose="020B0604030504040204" pitchFamily="34" charset="0"/>
                <a:ea typeface="MS PGothic" panose="020B0600070205080204" pitchFamily="34" charset="-128"/>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ea typeface="MS PGothic" panose="020B0600070205080204" pitchFamily="34" charset="-128"/>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ea typeface="MS PGothic" panose="020B0600070205080204" pitchFamily="34" charset="-128"/>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9pPr>
          </a:lstStyle>
          <a:p>
            <a:pPr eaLnBrk="1" hangingPunct="1">
              <a:spcBef>
                <a:spcPts val="0"/>
              </a:spcBef>
              <a:spcAft>
                <a:spcPts val="600"/>
              </a:spcAft>
              <a:buClr>
                <a:srgbClr val="333333"/>
              </a:buClr>
              <a:buFont typeface="WingDings"/>
              <a:buAutoNum type="arabicPeriod"/>
            </a:pPr>
            <a:r>
              <a:rPr lang="nl-NL" altLang="de-DE" sz="2000" b="0" dirty="0">
                <a:solidFill>
                  <a:srgbClr val="333333"/>
                </a:solidFill>
                <a:latin typeface="Calibri Light"/>
              </a:rPr>
              <a:t>De twee mannen communiceren door middel van </a:t>
            </a:r>
            <a:r>
              <a:rPr lang="nl-NL" altLang="de-DE" sz="2000" b="0">
                <a:solidFill>
                  <a:srgbClr val="333333"/>
                </a:solidFill>
                <a:latin typeface="Calibri Light"/>
              </a:rPr>
              <a:t>telepathie.</a:t>
            </a:r>
          </a:p>
          <a:p>
            <a:pPr eaLnBrk="1" hangingPunct="1">
              <a:spcBef>
                <a:spcPts val="0"/>
              </a:spcBef>
              <a:spcAft>
                <a:spcPts val="600"/>
              </a:spcAft>
              <a:buClr>
                <a:srgbClr val="333333"/>
              </a:buClr>
              <a:buFont typeface="WingDings"/>
              <a:buAutoNum type="arabicPeriod"/>
            </a:pPr>
            <a:r>
              <a:rPr lang="nl-NL" altLang="de-DE" sz="2000" b="0">
                <a:solidFill>
                  <a:srgbClr val="333333"/>
                </a:solidFill>
                <a:latin typeface="Calibri Light"/>
              </a:rPr>
              <a:t>De </a:t>
            </a:r>
            <a:r>
              <a:rPr lang="nl-NL" altLang="de-DE" sz="2000" b="0" dirty="0">
                <a:solidFill>
                  <a:srgbClr val="333333"/>
                </a:solidFill>
                <a:latin typeface="Calibri Light"/>
              </a:rPr>
              <a:t>man is verrast dat de andere man de deur open </a:t>
            </a:r>
            <a:r>
              <a:rPr lang="nl-NL" altLang="de-DE" sz="2000" b="0">
                <a:solidFill>
                  <a:srgbClr val="333333"/>
                </a:solidFill>
                <a:latin typeface="Calibri Light"/>
              </a:rPr>
              <a:t>doet.</a:t>
            </a:r>
          </a:p>
          <a:p>
            <a:pPr eaLnBrk="1" hangingPunct="1">
              <a:spcBef>
                <a:spcPts val="0"/>
              </a:spcBef>
              <a:spcAft>
                <a:spcPts val="600"/>
              </a:spcAft>
              <a:buClr>
                <a:srgbClr val="333333"/>
              </a:buClr>
              <a:buFont typeface="WingDings"/>
              <a:buAutoNum type="arabicPeriod"/>
            </a:pPr>
            <a:r>
              <a:rPr lang="nl-NL" altLang="de-DE" sz="2000" b="0">
                <a:solidFill>
                  <a:srgbClr val="333333"/>
                </a:solidFill>
                <a:latin typeface="Calibri Light"/>
              </a:rPr>
              <a:t>De </a:t>
            </a:r>
            <a:r>
              <a:rPr lang="nl-NL" altLang="de-DE" sz="2000" b="0" dirty="0">
                <a:solidFill>
                  <a:srgbClr val="333333"/>
                </a:solidFill>
                <a:latin typeface="Calibri Light"/>
              </a:rPr>
              <a:t>man draait zich om want de andere man komt hem bekend voor.</a:t>
            </a:r>
          </a:p>
          <a:p>
            <a:pPr eaLnBrk="1" hangingPunct="1">
              <a:spcBef>
                <a:spcPts val="0"/>
              </a:spcBef>
              <a:spcAft>
                <a:spcPts val="600"/>
              </a:spcAft>
              <a:buClr>
                <a:srgbClr val="333333"/>
              </a:buClr>
              <a:buFont typeface="WingDings"/>
              <a:buAutoNum type="arabicPeriod"/>
            </a:pPr>
            <a:r>
              <a:rPr lang="nl-NL" altLang="de-DE" sz="2000" b="0" dirty="0">
                <a:solidFill>
                  <a:srgbClr val="333333"/>
                </a:solidFill>
                <a:latin typeface="Calibri Light"/>
              </a:rPr>
              <a:t>De man draait zich verbaasd om omdat de andere man een onbeleefde opmerking </a:t>
            </a:r>
            <a:r>
              <a:rPr lang="nl-NL" altLang="de-DE" sz="2000" b="0">
                <a:solidFill>
                  <a:srgbClr val="333333"/>
                </a:solidFill>
                <a:latin typeface="Calibri Light"/>
              </a:rPr>
              <a:t>maakt.</a:t>
            </a:r>
            <a:endParaRPr lang="nl-NL" altLang="de-DE" sz="2000" b="0" dirty="0">
              <a:solidFill>
                <a:srgbClr val="333333"/>
              </a:solidFill>
              <a:latin typeface="Calibri Light"/>
            </a:endParaRP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nl-NL" sz="3600">
                <a:latin typeface="Calibri Light"/>
              </a:rPr>
              <a:t>Beoordeel de waarschijnlijkheid alsjeblieft opnieuw!</a:t>
            </a:r>
            <a:endParaRPr lang="en-US" sz="3600">
              <a:latin typeface="Calibri Light"/>
            </a:endParaRPr>
          </a:p>
        </p:txBody>
      </p:sp>
      <p:sp>
        <p:nvSpPr>
          <p:cNvPr id="15" name="Caption_22"/>
          <p:cNvSpPr txBox="1">
            <a:spLocks noChangeArrowheads="1"/>
          </p:cNvSpPr>
          <p:nvPr/>
        </p:nvSpPr>
        <p:spPr bwMode="auto">
          <a:xfrm>
            <a:off x="111934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r>
              <a:rPr lang="de-DE" altLang="de-DE" sz="1800">
                <a:solidFill>
                  <a:srgbClr val="000000"/>
                </a:solidFill>
                <a:latin typeface="Calibri Light"/>
              </a:rPr>
              <a:t>3</a:t>
            </a:r>
          </a:p>
        </p:txBody>
      </p:sp>
      <p:sp>
        <p:nvSpPr>
          <p:cNvPr id="16" name="Caption_23"/>
          <p:cNvSpPr txBox="1">
            <a:spLocks noChangeArrowheads="1"/>
          </p:cNvSpPr>
          <p:nvPr/>
        </p:nvSpPr>
        <p:spPr bwMode="auto">
          <a:xfrm>
            <a:off x="73961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r>
              <a:rPr lang="de-DE" altLang="de-DE" sz="1800">
                <a:solidFill>
                  <a:srgbClr val="000000"/>
                </a:solidFill>
                <a:latin typeface="Calibri Light"/>
              </a:rPr>
              <a:t>2</a:t>
            </a:r>
          </a:p>
        </p:txBody>
      </p:sp>
      <p:sp>
        <p:nvSpPr>
          <p:cNvPr id="17" name="Caption_24"/>
          <p:cNvSpPr txBox="1">
            <a:spLocks noChangeArrowheads="1"/>
          </p:cNvSpPr>
          <p:nvPr/>
        </p:nvSpPr>
        <p:spPr bwMode="auto">
          <a:xfrm>
            <a:off x="32559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r>
              <a:rPr lang="de-DE" altLang="de-DE" sz="1800">
                <a:solidFill>
                  <a:srgbClr val="000000"/>
                </a:solidFill>
                <a:latin typeface="Calibri Light"/>
              </a:rPr>
              <a:t>1</a:t>
            </a:r>
          </a:p>
        </p:txBody>
      </p:sp>
      <p:pic>
        <p:nvPicPr>
          <p:cNvPr id="45" name="Picture 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13006" y="2112263"/>
            <a:ext cx="3235569"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6" name="Picture 10"/>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462975" y="2112263"/>
            <a:ext cx="3235569"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7" name="Picture 1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612944" y="2112263"/>
            <a:ext cx="2888274"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8" name="Shape Penutup"/>
          <p:cNvSpPr/>
          <p:nvPr/>
        </p:nvSpPr>
        <p:spPr bwMode="gray">
          <a:xfrm>
            <a:off x="8600752" y="4319015"/>
            <a:ext cx="291265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49" name="Shape Penutup"/>
          <p:cNvSpPr/>
          <p:nvPr/>
        </p:nvSpPr>
        <p:spPr bwMode="gray">
          <a:xfrm>
            <a:off x="8600752" y="2100071"/>
            <a:ext cx="291265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0" name="Shape Penutup"/>
          <p:cNvSpPr/>
          <p:nvPr/>
        </p:nvSpPr>
        <p:spPr bwMode="gray">
          <a:xfrm>
            <a:off x="11421970"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1" name="Shape Penutup"/>
          <p:cNvSpPr/>
          <p:nvPr/>
        </p:nvSpPr>
        <p:spPr bwMode="gray">
          <a:xfrm>
            <a:off x="8600752"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2" name="Shape Penutup"/>
          <p:cNvSpPr/>
          <p:nvPr/>
        </p:nvSpPr>
        <p:spPr bwMode="gray">
          <a:xfrm>
            <a:off x="4450783" y="4319015"/>
            <a:ext cx="325995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3" name="Shape Penutup"/>
          <p:cNvSpPr/>
          <p:nvPr/>
        </p:nvSpPr>
        <p:spPr bwMode="gray">
          <a:xfrm>
            <a:off x="4450783" y="2100071"/>
            <a:ext cx="325995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4" name="Shape Penutup"/>
          <p:cNvSpPr/>
          <p:nvPr/>
        </p:nvSpPr>
        <p:spPr bwMode="gray">
          <a:xfrm>
            <a:off x="7619296"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5" name="Shape Penutup"/>
          <p:cNvSpPr/>
          <p:nvPr/>
        </p:nvSpPr>
        <p:spPr bwMode="gray">
          <a:xfrm>
            <a:off x="4450783"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6" name="Shape Penutup"/>
          <p:cNvSpPr/>
          <p:nvPr/>
        </p:nvSpPr>
        <p:spPr bwMode="gray">
          <a:xfrm>
            <a:off x="300814" y="4319015"/>
            <a:ext cx="325995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7" name="Shape Penutup"/>
          <p:cNvSpPr/>
          <p:nvPr/>
        </p:nvSpPr>
        <p:spPr bwMode="gray">
          <a:xfrm>
            <a:off x="300814" y="2100071"/>
            <a:ext cx="325995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8" name="Shape Penutup"/>
          <p:cNvSpPr/>
          <p:nvPr/>
        </p:nvSpPr>
        <p:spPr bwMode="gray">
          <a:xfrm>
            <a:off x="3469327"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9" name="Shape Penutup"/>
          <p:cNvSpPr/>
          <p:nvPr/>
        </p:nvSpPr>
        <p:spPr bwMode="gray">
          <a:xfrm>
            <a:off x="300814"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 name="Footer Placeholder 4"/>
          <p:cNvSpPr>
            <a:spLocks noGrp="1"/>
          </p:cNvSpPr>
          <p:nvPr>
            <p:ph type="ftr" sz="quarter" idx="11"/>
          </p:nvPr>
        </p:nvSpPr>
        <p:spPr/>
        <p:txBody>
          <a:bodyPr/>
          <a:lstStyle/>
          <a:p>
            <a:pPr>
              <a:defRPr/>
            </a:pPr>
            <a:r>
              <a:rPr lang="nl-NL"/>
              <a:t>Metacognitieve Training 3 – Veranderen van overtuiging</a:t>
            </a:r>
            <a:endParaRPr lang="de-DE"/>
          </a:p>
        </p:txBody>
      </p:sp>
      <p:sp>
        <p:nvSpPr>
          <p:cNvPr id="6" name="Slide Number Placeholder 5"/>
          <p:cNvSpPr>
            <a:spLocks noGrp="1"/>
          </p:cNvSpPr>
          <p:nvPr>
            <p:ph type="sldNum" sz="quarter" idx="12"/>
          </p:nvPr>
        </p:nvSpPr>
        <p:spPr/>
        <p:txBody>
          <a:bodyPr/>
          <a:lstStyle/>
          <a:p>
            <a:fld id="{84DD04C1-E658-4CB9-929A-B18C8E4A805B}" type="slidenum">
              <a:rPr lang="de-DE" altLang="de-DE" smtClean="0"/>
              <a:pPr/>
              <a:t>55</a:t>
            </a:fld>
            <a:endParaRPr lang="de-DE" altLang="de-DE"/>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6" name="Text Box 4"/>
          <p:cNvSpPr txBox="1">
            <a:spLocks noChangeArrowheads="1"/>
          </p:cNvSpPr>
          <p:nvPr/>
        </p:nvSpPr>
        <p:spPr bwMode="auto">
          <a:xfrm>
            <a:off x="408955" y="4882896"/>
            <a:ext cx="11376000" cy="15542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eaLnBrk="0" hangingPunct="0">
              <a:spcBef>
                <a:spcPct val="20000"/>
              </a:spcBef>
              <a:buClr>
                <a:srgbClr val="006699"/>
              </a:buClr>
              <a:buChar char="•"/>
              <a:defRPr sz="3200">
                <a:solidFill>
                  <a:schemeClr val="tx1"/>
                </a:solidFill>
                <a:latin typeface="Verdana" panose="020B0604030504040204" pitchFamily="34" charset="0"/>
                <a:ea typeface="MS PGothic" panose="020B0600070205080204" pitchFamily="34" charset="-128"/>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ea typeface="MS PGothic" panose="020B0600070205080204" pitchFamily="34" charset="-128"/>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ea typeface="MS PGothic" panose="020B0600070205080204" pitchFamily="34" charset="-128"/>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9pPr>
          </a:lstStyle>
          <a:p>
            <a:pPr eaLnBrk="1" hangingPunct="1">
              <a:spcBef>
                <a:spcPts val="0"/>
              </a:spcBef>
              <a:spcAft>
                <a:spcPts val="600"/>
              </a:spcAft>
              <a:buClr>
                <a:srgbClr val="333333"/>
              </a:buClr>
              <a:buFont typeface="WingDings"/>
              <a:buAutoNum type="arabicPeriod"/>
            </a:pPr>
            <a:r>
              <a:rPr lang="nl-NL" altLang="de-DE" sz="2000" b="0" dirty="0">
                <a:solidFill>
                  <a:srgbClr val="333333"/>
                </a:solidFill>
                <a:latin typeface="Calibri Light"/>
              </a:rPr>
              <a:t>De twee mannen communiceren door middel van telepathie.</a:t>
            </a:r>
          </a:p>
          <a:p>
            <a:pPr eaLnBrk="1" hangingPunct="1">
              <a:spcBef>
                <a:spcPts val="0"/>
              </a:spcBef>
              <a:spcAft>
                <a:spcPts val="600"/>
              </a:spcAft>
              <a:buClr>
                <a:srgbClr val="004992"/>
              </a:buClr>
              <a:buFont typeface="WingDings"/>
              <a:buAutoNum type="arabicPeriod"/>
            </a:pPr>
            <a:r>
              <a:rPr lang="nl-NL" altLang="de-DE" sz="2000" b="0" dirty="0">
                <a:solidFill>
                  <a:srgbClr val="004992"/>
                </a:solidFill>
                <a:latin typeface="Calibri Light"/>
              </a:rPr>
              <a:t>De man is verrast dat de andere man de deur open doet.</a:t>
            </a:r>
          </a:p>
          <a:p>
            <a:pPr eaLnBrk="1" hangingPunct="1">
              <a:spcBef>
                <a:spcPts val="0"/>
              </a:spcBef>
              <a:spcAft>
                <a:spcPts val="600"/>
              </a:spcAft>
              <a:buClr>
                <a:srgbClr val="333333"/>
              </a:buClr>
              <a:buFont typeface="WingDings"/>
              <a:buAutoNum type="arabicPeriod"/>
            </a:pPr>
            <a:r>
              <a:rPr lang="nl-NL" altLang="de-DE" sz="2000" b="0" dirty="0">
                <a:solidFill>
                  <a:srgbClr val="333333"/>
                </a:solidFill>
                <a:latin typeface="Calibri Light"/>
              </a:rPr>
              <a:t>De man draait zich om want de andere man komt hem bekend voor.</a:t>
            </a:r>
          </a:p>
          <a:p>
            <a:pPr eaLnBrk="1" hangingPunct="1">
              <a:spcBef>
                <a:spcPts val="0"/>
              </a:spcBef>
              <a:spcAft>
                <a:spcPts val="600"/>
              </a:spcAft>
              <a:buClr>
                <a:srgbClr val="333333"/>
              </a:buClr>
              <a:buFont typeface="WingDings"/>
              <a:buAutoNum type="arabicPeriod"/>
            </a:pPr>
            <a:r>
              <a:rPr lang="nl-NL" altLang="de-DE" sz="2000" b="0" dirty="0">
                <a:solidFill>
                  <a:srgbClr val="333333"/>
                </a:solidFill>
                <a:latin typeface="Calibri Light"/>
              </a:rPr>
              <a:t>De man draait zich verbaasd om omdat de andere man een onbeleefde opmerking maakt.</a:t>
            </a: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Antwoord: 2</a:t>
            </a:r>
          </a:p>
        </p:txBody>
      </p:sp>
      <p:sp>
        <p:nvSpPr>
          <p:cNvPr id="15" name="Caption_23"/>
          <p:cNvSpPr txBox="1">
            <a:spLocks noChangeArrowheads="1"/>
          </p:cNvSpPr>
          <p:nvPr/>
        </p:nvSpPr>
        <p:spPr bwMode="auto">
          <a:xfrm>
            <a:off x="111934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r>
              <a:rPr lang="de-DE" altLang="de-DE" sz="1800">
                <a:solidFill>
                  <a:srgbClr val="000000"/>
                </a:solidFill>
                <a:latin typeface="Calibri Light"/>
              </a:rPr>
              <a:t>3</a:t>
            </a:r>
          </a:p>
        </p:txBody>
      </p:sp>
      <p:sp>
        <p:nvSpPr>
          <p:cNvPr id="16" name="Caption_24"/>
          <p:cNvSpPr txBox="1">
            <a:spLocks noChangeArrowheads="1"/>
          </p:cNvSpPr>
          <p:nvPr/>
        </p:nvSpPr>
        <p:spPr bwMode="auto">
          <a:xfrm>
            <a:off x="73961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r>
              <a:rPr lang="de-DE" altLang="de-DE" sz="1800">
                <a:solidFill>
                  <a:srgbClr val="000000"/>
                </a:solidFill>
                <a:latin typeface="Calibri Light"/>
              </a:rPr>
              <a:t>2</a:t>
            </a:r>
          </a:p>
        </p:txBody>
      </p:sp>
      <p:sp>
        <p:nvSpPr>
          <p:cNvPr id="17" name="Caption_25"/>
          <p:cNvSpPr txBox="1">
            <a:spLocks noChangeArrowheads="1"/>
          </p:cNvSpPr>
          <p:nvPr/>
        </p:nvSpPr>
        <p:spPr bwMode="auto">
          <a:xfrm>
            <a:off x="32559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r>
              <a:rPr lang="de-DE" altLang="de-DE" sz="1800" dirty="0">
                <a:solidFill>
                  <a:srgbClr val="000000"/>
                </a:solidFill>
                <a:latin typeface="Calibri Light"/>
              </a:rPr>
              <a:t>1</a:t>
            </a:r>
          </a:p>
        </p:txBody>
      </p:sp>
      <p:pic>
        <p:nvPicPr>
          <p:cNvPr id="45" name="Picture 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13006" y="2112263"/>
            <a:ext cx="3235569"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6" name="Picture 10"/>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462975" y="2112263"/>
            <a:ext cx="3235569"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7" name="Picture 1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612944" y="2112263"/>
            <a:ext cx="2888274"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8" name="Shape Penutup"/>
          <p:cNvSpPr/>
          <p:nvPr/>
        </p:nvSpPr>
        <p:spPr bwMode="gray">
          <a:xfrm>
            <a:off x="8600752" y="4319015"/>
            <a:ext cx="291265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49" name="Shape Penutup"/>
          <p:cNvSpPr/>
          <p:nvPr/>
        </p:nvSpPr>
        <p:spPr bwMode="gray">
          <a:xfrm>
            <a:off x="8600752" y="2100071"/>
            <a:ext cx="291265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0" name="Shape Penutup"/>
          <p:cNvSpPr/>
          <p:nvPr/>
        </p:nvSpPr>
        <p:spPr bwMode="gray">
          <a:xfrm>
            <a:off x="11421970"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1" name="Shape Penutup"/>
          <p:cNvSpPr/>
          <p:nvPr/>
        </p:nvSpPr>
        <p:spPr bwMode="gray">
          <a:xfrm>
            <a:off x="8600752"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2" name="Shape Penutup"/>
          <p:cNvSpPr/>
          <p:nvPr/>
        </p:nvSpPr>
        <p:spPr bwMode="gray">
          <a:xfrm>
            <a:off x="4450783" y="4319015"/>
            <a:ext cx="325995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3" name="Shape Penutup"/>
          <p:cNvSpPr/>
          <p:nvPr/>
        </p:nvSpPr>
        <p:spPr bwMode="gray">
          <a:xfrm>
            <a:off x="4450783" y="2100071"/>
            <a:ext cx="325995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4" name="Shape Penutup"/>
          <p:cNvSpPr/>
          <p:nvPr/>
        </p:nvSpPr>
        <p:spPr bwMode="gray">
          <a:xfrm>
            <a:off x="7619296"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5" name="Shape Penutup"/>
          <p:cNvSpPr/>
          <p:nvPr/>
        </p:nvSpPr>
        <p:spPr bwMode="gray">
          <a:xfrm>
            <a:off x="4450783"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6" name="Shape Penutup"/>
          <p:cNvSpPr/>
          <p:nvPr/>
        </p:nvSpPr>
        <p:spPr bwMode="gray">
          <a:xfrm>
            <a:off x="300814" y="4319015"/>
            <a:ext cx="325995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7" name="Shape Penutup"/>
          <p:cNvSpPr/>
          <p:nvPr/>
        </p:nvSpPr>
        <p:spPr bwMode="gray">
          <a:xfrm>
            <a:off x="300814" y="2100071"/>
            <a:ext cx="325995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8" name="Shape Penutup"/>
          <p:cNvSpPr/>
          <p:nvPr/>
        </p:nvSpPr>
        <p:spPr bwMode="gray">
          <a:xfrm>
            <a:off x="3469327"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9" name="Shape Penutup"/>
          <p:cNvSpPr/>
          <p:nvPr/>
        </p:nvSpPr>
        <p:spPr bwMode="gray">
          <a:xfrm>
            <a:off x="300814"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 name="Footer Placeholder 4"/>
          <p:cNvSpPr>
            <a:spLocks noGrp="1"/>
          </p:cNvSpPr>
          <p:nvPr>
            <p:ph type="ftr" sz="quarter" idx="11"/>
          </p:nvPr>
        </p:nvSpPr>
        <p:spPr/>
        <p:txBody>
          <a:bodyPr/>
          <a:lstStyle/>
          <a:p>
            <a:pPr>
              <a:defRPr/>
            </a:pPr>
            <a:r>
              <a:rPr lang="nl-NL"/>
              <a:t>Metacognitieve Training 3 – Veranderen van overtuiging</a:t>
            </a:r>
            <a:endParaRPr lang="de-DE"/>
          </a:p>
        </p:txBody>
      </p:sp>
      <p:sp>
        <p:nvSpPr>
          <p:cNvPr id="6" name="Slide Number Placeholder 5"/>
          <p:cNvSpPr>
            <a:spLocks noGrp="1"/>
          </p:cNvSpPr>
          <p:nvPr>
            <p:ph type="sldNum" sz="quarter" idx="12"/>
          </p:nvPr>
        </p:nvSpPr>
        <p:spPr/>
        <p:txBody>
          <a:bodyPr/>
          <a:lstStyle/>
          <a:p>
            <a:fld id="{84DD04C1-E658-4CB9-929A-B18C8E4A805B}" type="slidenum">
              <a:rPr lang="de-DE" altLang="de-DE" smtClean="0"/>
              <a:pPr/>
              <a:t>56</a:t>
            </a:fld>
            <a:endParaRPr lang="de-DE" altLang="de-DE"/>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6" name="Text Box 4"/>
          <p:cNvSpPr txBox="1">
            <a:spLocks noChangeArrowheads="1"/>
          </p:cNvSpPr>
          <p:nvPr/>
        </p:nvSpPr>
        <p:spPr bwMode="auto">
          <a:xfrm>
            <a:off x="408955" y="4882896"/>
            <a:ext cx="11376000" cy="18620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eaLnBrk="0" hangingPunct="0">
              <a:spcBef>
                <a:spcPct val="20000"/>
              </a:spcBef>
              <a:buClr>
                <a:srgbClr val="006699"/>
              </a:buClr>
              <a:buChar char="•"/>
              <a:defRPr sz="3200">
                <a:solidFill>
                  <a:schemeClr val="tx1"/>
                </a:solidFill>
                <a:latin typeface="Verdana" panose="020B0604030504040204" pitchFamily="34" charset="0"/>
                <a:ea typeface="MS PGothic" panose="020B0600070205080204" pitchFamily="34" charset="-128"/>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ea typeface="MS PGothic" panose="020B0600070205080204" pitchFamily="34" charset="-128"/>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ea typeface="MS PGothic" panose="020B0600070205080204" pitchFamily="34" charset="-128"/>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9pPr>
          </a:lstStyle>
          <a:p>
            <a:pPr eaLnBrk="1" hangingPunct="1">
              <a:spcBef>
                <a:spcPts val="0"/>
              </a:spcBef>
              <a:spcAft>
                <a:spcPts val="600"/>
              </a:spcAft>
              <a:buClr>
                <a:srgbClr val="333333"/>
              </a:buClr>
              <a:buFont typeface="WingDings"/>
              <a:buAutoNum type="arabicPeriod"/>
            </a:pPr>
            <a:r>
              <a:rPr lang="nl-NL" altLang="de-DE" sz="2000" b="0" dirty="0">
                <a:solidFill>
                  <a:srgbClr val="333333"/>
                </a:solidFill>
                <a:latin typeface="Calibri Light"/>
              </a:rPr>
              <a:t>De mannen oefenen hun vastbindvaardigheden bij het vangen van </a:t>
            </a:r>
            <a:r>
              <a:rPr lang="nl-NL" altLang="de-DE" sz="2000" b="0">
                <a:solidFill>
                  <a:srgbClr val="333333"/>
                </a:solidFill>
                <a:latin typeface="Calibri Light"/>
              </a:rPr>
              <a:t>rundvee.</a:t>
            </a:r>
          </a:p>
          <a:p>
            <a:pPr eaLnBrk="1" hangingPunct="1">
              <a:spcBef>
                <a:spcPts val="0"/>
              </a:spcBef>
              <a:spcAft>
                <a:spcPts val="600"/>
              </a:spcAft>
              <a:buClr>
                <a:srgbClr val="333333"/>
              </a:buClr>
              <a:buFont typeface="WingDings"/>
              <a:buAutoNum type="arabicPeriod"/>
            </a:pPr>
            <a:r>
              <a:rPr lang="nl-NL" altLang="de-DE" sz="2000" b="0">
                <a:solidFill>
                  <a:srgbClr val="333333"/>
                </a:solidFill>
                <a:latin typeface="Calibri Light"/>
              </a:rPr>
              <a:t>De </a:t>
            </a:r>
            <a:r>
              <a:rPr lang="nl-NL" altLang="de-DE" sz="2000" b="0" dirty="0">
                <a:solidFill>
                  <a:srgbClr val="333333"/>
                </a:solidFill>
                <a:latin typeface="Calibri Light"/>
              </a:rPr>
              <a:t>cowboy wil een lasso kopen.</a:t>
            </a:r>
          </a:p>
          <a:p>
            <a:pPr eaLnBrk="1" hangingPunct="1">
              <a:spcBef>
                <a:spcPts val="0"/>
              </a:spcBef>
              <a:spcAft>
                <a:spcPts val="600"/>
              </a:spcAft>
              <a:buClr>
                <a:srgbClr val="333333"/>
              </a:buClr>
              <a:buFont typeface="WingDings"/>
              <a:buAutoNum type="arabicPeriod"/>
            </a:pPr>
            <a:r>
              <a:rPr lang="nl-NL" altLang="de-DE" sz="2000" b="0" dirty="0">
                <a:solidFill>
                  <a:srgbClr val="333333"/>
                </a:solidFill>
                <a:latin typeface="Calibri Light"/>
              </a:rPr>
              <a:t>De cowboy gebruikt een touw van de winkel om de winkelbediende mee vast te binden en er vandoor te gaan met het </a:t>
            </a:r>
            <a:r>
              <a:rPr lang="nl-NL" altLang="de-DE" sz="2000" b="0">
                <a:solidFill>
                  <a:srgbClr val="333333"/>
                </a:solidFill>
                <a:latin typeface="Calibri Light"/>
              </a:rPr>
              <a:t>geld.</a:t>
            </a:r>
          </a:p>
          <a:p>
            <a:pPr eaLnBrk="1" hangingPunct="1">
              <a:spcBef>
                <a:spcPts val="0"/>
              </a:spcBef>
              <a:spcAft>
                <a:spcPts val="600"/>
              </a:spcAft>
              <a:buClr>
                <a:srgbClr val="333333"/>
              </a:buClr>
              <a:buFont typeface="WingDings"/>
              <a:buAutoNum type="arabicPeriod"/>
            </a:pPr>
            <a:r>
              <a:rPr lang="nl-NL" altLang="de-DE" sz="2000" b="0">
                <a:solidFill>
                  <a:srgbClr val="333333"/>
                </a:solidFill>
                <a:latin typeface="Calibri Light"/>
              </a:rPr>
              <a:t>De </a:t>
            </a:r>
            <a:r>
              <a:rPr lang="nl-NL" altLang="de-DE" sz="2000" b="0" dirty="0">
                <a:solidFill>
                  <a:srgbClr val="333333"/>
                </a:solidFill>
                <a:latin typeface="Calibri Light"/>
              </a:rPr>
              <a:t>man wil een nieuwe hoed kopen.</a:t>
            </a: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nl-NL" sz="3600">
                <a:latin typeface="Calibri Light"/>
              </a:rPr>
              <a:t>Hoe waarschijnlijk vind je elke mogelijkheid?</a:t>
            </a:r>
            <a:endParaRPr lang="en-US" sz="3600">
              <a:latin typeface="Calibri Light"/>
            </a:endParaRPr>
          </a:p>
        </p:txBody>
      </p:sp>
      <p:sp>
        <p:nvSpPr>
          <p:cNvPr id="9" name="Caption_15"/>
          <p:cNvSpPr txBox="1">
            <a:spLocks noChangeArrowheads="1"/>
          </p:cNvSpPr>
          <p:nvPr/>
        </p:nvSpPr>
        <p:spPr bwMode="auto">
          <a:xfrm>
            <a:off x="72183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pic>
        <p:nvPicPr>
          <p:cNvPr id="19" name="Picture 18" descr="Cowboy_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647454" y="2112264"/>
            <a:ext cx="2866613"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 name="Shape Penutup"/>
          <p:cNvSpPr/>
          <p:nvPr/>
        </p:nvSpPr>
        <p:spPr bwMode="gray">
          <a:xfrm>
            <a:off x="4635262" y="4319016"/>
            <a:ext cx="289099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4635262" y="2100072"/>
            <a:ext cx="289099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Shape Penutup"/>
          <p:cNvSpPr/>
          <p:nvPr/>
        </p:nvSpPr>
        <p:spPr bwMode="gray">
          <a:xfrm>
            <a:off x="7434819"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3" name="Shape Penutup"/>
          <p:cNvSpPr/>
          <p:nvPr/>
        </p:nvSpPr>
        <p:spPr bwMode="gray">
          <a:xfrm>
            <a:off x="4635262"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 name="Footer Placeholder 4"/>
          <p:cNvSpPr>
            <a:spLocks noGrp="1"/>
          </p:cNvSpPr>
          <p:nvPr>
            <p:ph type="ftr" sz="quarter" idx="11"/>
          </p:nvPr>
        </p:nvSpPr>
        <p:spPr/>
        <p:txBody>
          <a:bodyPr/>
          <a:lstStyle/>
          <a:p>
            <a:pPr>
              <a:defRPr/>
            </a:pPr>
            <a:r>
              <a:rPr lang="nl-NL"/>
              <a:t>Metacognitieve Training 3 – Veranderen van overtuiging</a:t>
            </a:r>
            <a:endParaRPr lang="de-DE"/>
          </a:p>
        </p:txBody>
      </p:sp>
      <p:sp>
        <p:nvSpPr>
          <p:cNvPr id="6" name="Slide Number Placeholder 5"/>
          <p:cNvSpPr>
            <a:spLocks noGrp="1"/>
          </p:cNvSpPr>
          <p:nvPr>
            <p:ph type="sldNum" sz="quarter" idx="12"/>
          </p:nvPr>
        </p:nvSpPr>
        <p:spPr/>
        <p:txBody>
          <a:bodyPr/>
          <a:lstStyle/>
          <a:p>
            <a:fld id="{84DD04C1-E658-4CB9-929A-B18C8E4A805B}" type="slidenum">
              <a:rPr lang="de-DE" altLang="de-DE" smtClean="0"/>
              <a:pPr/>
              <a:t>57</a:t>
            </a:fld>
            <a:endParaRPr lang="de-DE" altLang="de-DE"/>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23" name="Text Box 4"/>
          <p:cNvSpPr txBox="1">
            <a:spLocks noChangeArrowheads="1"/>
          </p:cNvSpPr>
          <p:nvPr/>
        </p:nvSpPr>
        <p:spPr bwMode="auto">
          <a:xfrm>
            <a:off x="408955" y="4882896"/>
            <a:ext cx="11376000" cy="18620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eaLnBrk="0" hangingPunct="0">
              <a:spcBef>
                <a:spcPct val="20000"/>
              </a:spcBef>
              <a:buClr>
                <a:srgbClr val="006699"/>
              </a:buClr>
              <a:buChar char="•"/>
              <a:defRPr sz="3200">
                <a:solidFill>
                  <a:schemeClr val="tx1"/>
                </a:solidFill>
                <a:latin typeface="Verdana" panose="020B0604030504040204" pitchFamily="34" charset="0"/>
                <a:ea typeface="MS PGothic" panose="020B0600070205080204" pitchFamily="34" charset="-128"/>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ea typeface="MS PGothic" panose="020B0600070205080204" pitchFamily="34" charset="-128"/>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ea typeface="MS PGothic" panose="020B0600070205080204" pitchFamily="34" charset="-128"/>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9pPr>
          </a:lstStyle>
          <a:p>
            <a:pPr eaLnBrk="1" hangingPunct="1">
              <a:spcBef>
                <a:spcPts val="0"/>
              </a:spcBef>
              <a:spcAft>
                <a:spcPts val="600"/>
              </a:spcAft>
              <a:buClr>
                <a:srgbClr val="333333"/>
              </a:buClr>
              <a:buFont typeface="WingDings"/>
              <a:buAutoNum type="arabicPeriod"/>
            </a:pPr>
            <a:r>
              <a:rPr lang="nl-NL" altLang="de-DE" sz="2000" b="0" dirty="0">
                <a:solidFill>
                  <a:srgbClr val="333333"/>
                </a:solidFill>
                <a:latin typeface="Calibri Light"/>
              </a:rPr>
              <a:t>De mannen oefenen hun vastbindvaardigheden bij het vangen van </a:t>
            </a:r>
            <a:r>
              <a:rPr lang="nl-NL" altLang="de-DE" sz="2000" b="0">
                <a:solidFill>
                  <a:srgbClr val="333333"/>
                </a:solidFill>
                <a:latin typeface="Calibri Light"/>
              </a:rPr>
              <a:t>rundvee.</a:t>
            </a:r>
          </a:p>
          <a:p>
            <a:pPr eaLnBrk="1" hangingPunct="1">
              <a:spcBef>
                <a:spcPts val="0"/>
              </a:spcBef>
              <a:spcAft>
                <a:spcPts val="600"/>
              </a:spcAft>
              <a:buClr>
                <a:srgbClr val="333333"/>
              </a:buClr>
              <a:buFont typeface="WingDings"/>
              <a:buAutoNum type="arabicPeriod"/>
            </a:pPr>
            <a:r>
              <a:rPr lang="nl-NL" altLang="de-DE" sz="2000" b="0">
                <a:solidFill>
                  <a:srgbClr val="333333"/>
                </a:solidFill>
                <a:latin typeface="Calibri Light"/>
              </a:rPr>
              <a:t>De </a:t>
            </a:r>
            <a:r>
              <a:rPr lang="nl-NL" altLang="de-DE" sz="2000" b="0" dirty="0">
                <a:solidFill>
                  <a:srgbClr val="333333"/>
                </a:solidFill>
                <a:latin typeface="Calibri Light"/>
              </a:rPr>
              <a:t>cowboy wil een lasso kopen.</a:t>
            </a:r>
          </a:p>
          <a:p>
            <a:pPr eaLnBrk="1" hangingPunct="1">
              <a:spcBef>
                <a:spcPts val="0"/>
              </a:spcBef>
              <a:spcAft>
                <a:spcPts val="600"/>
              </a:spcAft>
              <a:buClr>
                <a:srgbClr val="333333"/>
              </a:buClr>
              <a:buFont typeface="WingDings"/>
              <a:buAutoNum type="arabicPeriod"/>
            </a:pPr>
            <a:r>
              <a:rPr lang="nl-NL" altLang="de-DE" sz="2000" b="0" dirty="0">
                <a:solidFill>
                  <a:srgbClr val="333333"/>
                </a:solidFill>
                <a:latin typeface="Calibri Light"/>
              </a:rPr>
              <a:t>De cowboy gebruikt een touw van de winkel om de winkelbediende mee vast te binden en er vandoor te gaan met het </a:t>
            </a:r>
            <a:r>
              <a:rPr lang="nl-NL" altLang="de-DE" sz="2000" b="0">
                <a:solidFill>
                  <a:srgbClr val="333333"/>
                </a:solidFill>
                <a:latin typeface="Calibri Light"/>
              </a:rPr>
              <a:t>geld.</a:t>
            </a:r>
          </a:p>
          <a:p>
            <a:pPr eaLnBrk="1" hangingPunct="1">
              <a:spcBef>
                <a:spcPts val="0"/>
              </a:spcBef>
              <a:spcAft>
                <a:spcPts val="600"/>
              </a:spcAft>
              <a:buClr>
                <a:srgbClr val="333333"/>
              </a:buClr>
              <a:buFont typeface="WingDings"/>
              <a:buAutoNum type="arabicPeriod"/>
            </a:pPr>
            <a:r>
              <a:rPr lang="nl-NL" altLang="de-DE" sz="2000" b="0">
                <a:solidFill>
                  <a:srgbClr val="333333"/>
                </a:solidFill>
                <a:latin typeface="Calibri Light"/>
              </a:rPr>
              <a:t>De </a:t>
            </a:r>
            <a:r>
              <a:rPr lang="nl-NL" altLang="de-DE" sz="2000" b="0" dirty="0">
                <a:solidFill>
                  <a:srgbClr val="333333"/>
                </a:solidFill>
                <a:latin typeface="Calibri Light"/>
              </a:rPr>
              <a:t>man wil een nieuwe hoed kopen.</a:t>
            </a: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nl-NL" sz="3600">
                <a:latin typeface="Calibri Light"/>
              </a:rPr>
              <a:t>Is je beoordeling veranderd door het nieuwe plaatje?</a:t>
            </a:r>
            <a:endParaRPr lang="en-US" sz="3600">
              <a:latin typeface="Calibri Light"/>
            </a:endParaRPr>
          </a:p>
        </p:txBody>
      </p:sp>
      <p:sp>
        <p:nvSpPr>
          <p:cNvPr id="12" name="Caption_20"/>
          <p:cNvSpPr txBox="1">
            <a:spLocks noChangeArrowheads="1"/>
          </p:cNvSpPr>
          <p:nvPr/>
        </p:nvSpPr>
        <p:spPr bwMode="auto">
          <a:xfrm>
            <a:off x="90979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sp>
        <p:nvSpPr>
          <p:cNvPr id="13" name="Caption_21"/>
          <p:cNvSpPr txBox="1">
            <a:spLocks noChangeArrowheads="1"/>
          </p:cNvSpPr>
          <p:nvPr/>
        </p:nvSpPr>
        <p:spPr bwMode="auto">
          <a:xfrm>
            <a:off x="53260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2</a:t>
            </a:r>
          </a:p>
        </p:txBody>
      </p:sp>
      <p:pic>
        <p:nvPicPr>
          <p:cNvPr id="32" name="Picture 11" descr="Cowboy_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264949" y="2112264"/>
            <a:ext cx="2358611"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3" name="Picture 8" descr="Cowboy_1"/>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537960" y="2112264"/>
            <a:ext cx="2866613"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4" name="Shape Penutup"/>
          <p:cNvSpPr/>
          <p:nvPr/>
        </p:nvSpPr>
        <p:spPr bwMode="gray">
          <a:xfrm>
            <a:off x="6525768" y="4319016"/>
            <a:ext cx="289099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5" name="Shape Penutup"/>
          <p:cNvSpPr/>
          <p:nvPr/>
        </p:nvSpPr>
        <p:spPr bwMode="gray">
          <a:xfrm>
            <a:off x="6525768" y="2100072"/>
            <a:ext cx="289099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6" name="Shape Penutup"/>
          <p:cNvSpPr/>
          <p:nvPr/>
        </p:nvSpPr>
        <p:spPr bwMode="gray">
          <a:xfrm>
            <a:off x="9325325" y="2100072"/>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7" name="Shape Penutup"/>
          <p:cNvSpPr/>
          <p:nvPr/>
        </p:nvSpPr>
        <p:spPr bwMode="gray">
          <a:xfrm>
            <a:off x="652576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8" name="Shape Penutup"/>
          <p:cNvSpPr/>
          <p:nvPr/>
        </p:nvSpPr>
        <p:spPr bwMode="gray">
          <a:xfrm>
            <a:off x="3252757" y="4319016"/>
            <a:ext cx="2382995"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9" name="Shape Penutup"/>
          <p:cNvSpPr/>
          <p:nvPr/>
        </p:nvSpPr>
        <p:spPr bwMode="gray">
          <a:xfrm>
            <a:off x="3252757" y="2100072"/>
            <a:ext cx="2382995"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40" name="Shape Penutup"/>
          <p:cNvSpPr/>
          <p:nvPr/>
        </p:nvSpPr>
        <p:spPr bwMode="gray">
          <a:xfrm>
            <a:off x="5544312" y="2100072"/>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41" name="Shape Penutup"/>
          <p:cNvSpPr/>
          <p:nvPr/>
        </p:nvSpPr>
        <p:spPr bwMode="gray">
          <a:xfrm>
            <a:off x="3252757"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 name="Footer Placeholder 4"/>
          <p:cNvSpPr>
            <a:spLocks noGrp="1"/>
          </p:cNvSpPr>
          <p:nvPr>
            <p:ph type="ftr" sz="quarter" idx="11"/>
          </p:nvPr>
        </p:nvSpPr>
        <p:spPr/>
        <p:txBody>
          <a:bodyPr/>
          <a:lstStyle/>
          <a:p>
            <a:pPr>
              <a:defRPr/>
            </a:pPr>
            <a:r>
              <a:rPr lang="nl-NL"/>
              <a:t>Metacognitieve Training 3 – Veranderen van overtuiging</a:t>
            </a:r>
            <a:endParaRPr lang="de-DE"/>
          </a:p>
        </p:txBody>
      </p:sp>
      <p:sp>
        <p:nvSpPr>
          <p:cNvPr id="6" name="Slide Number Placeholder 5"/>
          <p:cNvSpPr>
            <a:spLocks noGrp="1"/>
          </p:cNvSpPr>
          <p:nvPr>
            <p:ph type="sldNum" sz="quarter" idx="12"/>
          </p:nvPr>
        </p:nvSpPr>
        <p:spPr/>
        <p:txBody>
          <a:bodyPr/>
          <a:lstStyle/>
          <a:p>
            <a:fld id="{84DD04C1-E658-4CB9-929A-B18C8E4A805B}" type="slidenum">
              <a:rPr lang="de-DE" altLang="de-DE" smtClean="0"/>
              <a:pPr/>
              <a:t>58</a:t>
            </a:fld>
            <a:endParaRPr lang="de-DE" altLang="de-DE"/>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5" name="Text Box 4"/>
          <p:cNvSpPr txBox="1">
            <a:spLocks noChangeArrowheads="1"/>
          </p:cNvSpPr>
          <p:nvPr/>
        </p:nvSpPr>
        <p:spPr bwMode="auto">
          <a:xfrm>
            <a:off x="408955" y="4882896"/>
            <a:ext cx="11376000" cy="18620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eaLnBrk="0" hangingPunct="0">
              <a:spcBef>
                <a:spcPct val="20000"/>
              </a:spcBef>
              <a:buClr>
                <a:srgbClr val="006699"/>
              </a:buClr>
              <a:buChar char="•"/>
              <a:defRPr sz="3200">
                <a:solidFill>
                  <a:schemeClr val="tx1"/>
                </a:solidFill>
                <a:latin typeface="Verdana" panose="020B0604030504040204" pitchFamily="34" charset="0"/>
                <a:ea typeface="MS PGothic" panose="020B0600070205080204" pitchFamily="34" charset="-128"/>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ea typeface="MS PGothic" panose="020B0600070205080204" pitchFamily="34" charset="-128"/>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ea typeface="MS PGothic" panose="020B0600070205080204" pitchFamily="34" charset="-128"/>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9pPr>
          </a:lstStyle>
          <a:p>
            <a:pPr eaLnBrk="1" hangingPunct="1">
              <a:spcBef>
                <a:spcPts val="0"/>
              </a:spcBef>
              <a:spcAft>
                <a:spcPts val="600"/>
              </a:spcAft>
              <a:buClr>
                <a:srgbClr val="333333"/>
              </a:buClr>
              <a:buFont typeface="WingDings"/>
              <a:buAutoNum type="arabicPeriod"/>
            </a:pPr>
            <a:r>
              <a:rPr lang="nl-NL" altLang="de-DE" sz="2000" b="0" dirty="0">
                <a:solidFill>
                  <a:srgbClr val="333333"/>
                </a:solidFill>
                <a:latin typeface="Calibri Light"/>
              </a:rPr>
              <a:t>De mannen oefenen hun vastbindvaardigheden bij het vangen van </a:t>
            </a:r>
            <a:r>
              <a:rPr lang="nl-NL" altLang="de-DE" sz="2000" b="0">
                <a:solidFill>
                  <a:srgbClr val="333333"/>
                </a:solidFill>
                <a:latin typeface="Calibri Light"/>
              </a:rPr>
              <a:t>rundvee.</a:t>
            </a:r>
          </a:p>
          <a:p>
            <a:pPr eaLnBrk="1" hangingPunct="1">
              <a:spcBef>
                <a:spcPts val="0"/>
              </a:spcBef>
              <a:spcAft>
                <a:spcPts val="600"/>
              </a:spcAft>
              <a:buClr>
                <a:srgbClr val="333333"/>
              </a:buClr>
              <a:buFont typeface="WingDings"/>
              <a:buAutoNum type="arabicPeriod"/>
            </a:pPr>
            <a:r>
              <a:rPr lang="nl-NL" altLang="de-DE" sz="2000" b="0">
                <a:solidFill>
                  <a:srgbClr val="333333"/>
                </a:solidFill>
                <a:latin typeface="Calibri Light"/>
              </a:rPr>
              <a:t>De </a:t>
            </a:r>
            <a:r>
              <a:rPr lang="nl-NL" altLang="de-DE" sz="2000" b="0" dirty="0">
                <a:solidFill>
                  <a:srgbClr val="333333"/>
                </a:solidFill>
                <a:latin typeface="Calibri Light"/>
              </a:rPr>
              <a:t>cowboy wil een lasso kopen.</a:t>
            </a:r>
          </a:p>
          <a:p>
            <a:pPr eaLnBrk="1" hangingPunct="1">
              <a:spcBef>
                <a:spcPts val="0"/>
              </a:spcBef>
              <a:spcAft>
                <a:spcPts val="600"/>
              </a:spcAft>
              <a:buClr>
                <a:srgbClr val="333333"/>
              </a:buClr>
              <a:buFont typeface="WingDings"/>
              <a:buAutoNum type="arabicPeriod"/>
            </a:pPr>
            <a:r>
              <a:rPr lang="nl-NL" altLang="de-DE" sz="2000" b="0" dirty="0">
                <a:solidFill>
                  <a:srgbClr val="333333"/>
                </a:solidFill>
                <a:latin typeface="Calibri Light"/>
              </a:rPr>
              <a:t>De cowboy gebruikt een touw van de winkel om de winkelbediende mee vast te binden en er vandoor te gaan met het </a:t>
            </a:r>
            <a:r>
              <a:rPr lang="nl-NL" altLang="de-DE" sz="2000" b="0">
                <a:solidFill>
                  <a:srgbClr val="333333"/>
                </a:solidFill>
                <a:latin typeface="Calibri Light"/>
              </a:rPr>
              <a:t>geld.</a:t>
            </a:r>
          </a:p>
          <a:p>
            <a:pPr eaLnBrk="1" hangingPunct="1">
              <a:spcBef>
                <a:spcPts val="0"/>
              </a:spcBef>
              <a:spcAft>
                <a:spcPts val="600"/>
              </a:spcAft>
              <a:buClr>
                <a:srgbClr val="333333"/>
              </a:buClr>
              <a:buFont typeface="WingDings"/>
              <a:buAutoNum type="arabicPeriod"/>
            </a:pPr>
            <a:r>
              <a:rPr lang="nl-NL" altLang="de-DE" sz="2000" b="0">
                <a:solidFill>
                  <a:srgbClr val="333333"/>
                </a:solidFill>
                <a:latin typeface="Calibri Light"/>
              </a:rPr>
              <a:t>De </a:t>
            </a:r>
            <a:r>
              <a:rPr lang="nl-NL" altLang="de-DE" sz="2000" b="0" dirty="0">
                <a:solidFill>
                  <a:srgbClr val="333333"/>
                </a:solidFill>
                <a:latin typeface="Calibri Light"/>
              </a:rPr>
              <a:t>man wil een nieuwe hoed kopen.</a:t>
            </a: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nl-NL" sz="3600">
                <a:latin typeface="Calibri Light"/>
              </a:rPr>
              <a:t>Beoordeel de waarschijnlijkheid alsjeblieft opnieuw!</a:t>
            </a:r>
            <a:endParaRPr lang="en-US" sz="3600">
              <a:latin typeface="Calibri Light"/>
            </a:endParaRPr>
          </a:p>
        </p:txBody>
      </p:sp>
      <p:sp>
        <p:nvSpPr>
          <p:cNvPr id="15" name="Caption_25"/>
          <p:cNvSpPr txBox="1">
            <a:spLocks noChangeArrowheads="1"/>
          </p:cNvSpPr>
          <p:nvPr/>
        </p:nvSpPr>
        <p:spPr bwMode="auto">
          <a:xfrm>
            <a:off x="36877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dirty="0">
                <a:latin typeface="Calibri Light"/>
              </a:rPr>
              <a:t>1</a:t>
            </a:r>
          </a:p>
        </p:txBody>
      </p:sp>
      <p:sp>
        <p:nvSpPr>
          <p:cNvPr id="16" name="Caption_26"/>
          <p:cNvSpPr txBox="1">
            <a:spLocks noChangeArrowheads="1"/>
          </p:cNvSpPr>
          <p:nvPr/>
        </p:nvSpPr>
        <p:spPr bwMode="auto">
          <a:xfrm>
            <a:off x="107362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sp>
        <p:nvSpPr>
          <p:cNvPr id="17" name="Caption_27"/>
          <p:cNvSpPr txBox="1">
            <a:spLocks noChangeArrowheads="1"/>
          </p:cNvSpPr>
          <p:nvPr/>
        </p:nvSpPr>
        <p:spPr bwMode="auto">
          <a:xfrm>
            <a:off x="69643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2</a:t>
            </a:r>
          </a:p>
        </p:txBody>
      </p:sp>
      <p:pic>
        <p:nvPicPr>
          <p:cNvPr id="45" name="Picture 10" descr="Cowboy_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174465" y="2112264"/>
            <a:ext cx="2866613"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6" name="Picture 11" descr="Cowboy_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901454" y="2112264"/>
            <a:ext cx="2358611"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7" name="Picture 16" descr="Cowboy_3"/>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473205" y="2112264"/>
            <a:ext cx="2513849"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8" name="Shape Penutup"/>
          <p:cNvSpPr/>
          <p:nvPr/>
        </p:nvSpPr>
        <p:spPr bwMode="gray">
          <a:xfrm>
            <a:off x="8162273" y="4319016"/>
            <a:ext cx="289099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49" name="Shape Penutup"/>
          <p:cNvSpPr/>
          <p:nvPr/>
        </p:nvSpPr>
        <p:spPr bwMode="gray">
          <a:xfrm>
            <a:off x="8162273" y="2100072"/>
            <a:ext cx="289099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0" name="Shape Penutup"/>
          <p:cNvSpPr/>
          <p:nvPr/>
        </p:nvSpPr>
        <p:spPr bwMode="gray">
          <a:xfrm>
            <a:off x="10961830"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1" name="Shape Penutup"/>
          <p:cNvSpPr/>
          <p:nvPr/>
        </p:nvSpPr>
        <p:spPr bwMode="gray">
          <a:xfrm>
            <a:off x="8162273"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2" name="Shape Penutup"/>
          <p:cNvSpPr/>
          <p:nvPr/>
        </p:nvSpPr>
        <p:spPr bwMode="gray">
          <a:xfrm>
            <a:off x="4889262" y="4319016"/>
            <a:ext cx="2382995"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3" name="Shape Penutup"/>
          <p:cNvSpPr/>
          <p:nvPr/>
        </p:nvSpPr>
        <p:spPr bwMode="gray">
          <a:xfrm>
            <a:off x="4889262" y="2100072"/>
            <a:ext cx="2382995"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4" name="Shape Penutup"/>
          <p:cNvSpPr/>
          <p:nvPr/>
        </p:nvSpPr>
        <p:spPr bwMode="gray">
          <a:xfrm>
            <a:off x="718081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5" name="Shape Penutup"/>
          <p:cNvSpPr/>
          <p:nvPr/>
        </p:nvSpPr>
        <p:spPr bwMode="gray">
          <a:xfrm>
            <a:off x="4889262"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6" name="Shape Penutup"/>
          <p:cNvSpPr/>
          <p:nvPr/>
        </p:nvSpPr>
        <p:spPr bwMode="gray">
          <a:xfrm>
            <a:off x="1461013" y="4319016"/>
            <a:ext cx="253823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7" name="Shape Penutup"/>
          <p:cNvSpPr/>
          <p:nvPr/>
        </p:nvSpPr>
        <p:spPr bwMode="gray">
          <a:xfrm>
            <a:off x="1461013" y="2100072"/>
            <a:ext cx="253823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8" name="Shape Penutup"/>
          <p:cNvSpPr/>
          <p:nvPr/>
        </p:nvSpPr>
        <p:spPr bwMode="gray">
          <a:xfrm>
            <a:off x="3907806" y="2100072"/>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9" name="Shape Penutup"/>
          <p:cNvSpPr/>
          <p:nvPr/>
        </p:nvSpPr>
        <p:spPr bwMode="gray">
          <a:xfrm>
            <a:off x="1461013"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 name="Footer Placeholder 4"/>
          <p:cNvSpPr>
            <a:spLocks noGrp="1"/>
          </p:cNvSpPr>
          <p:nvPr>
            <p:ph type="ftr" sz="quarter" idx="11"/>
          </p:nvPr>
        </p:nvSpPr>
        <p:spPr/>
        <p:txBody>
          <a:bodyPr/>
          <a:lstStyle/>
          <a:p>
            <a:pPr>
              <a:defRPr/>
            </a:pPr>
            <a:r>
              <a:rPr lang="nl-NL"/>
              <a:t>Metacognitieve Training 3 – Veranderen van overtuiging</a:t>
            </a:r>
            <a:endParaRPr lang="de-DE"/>
          </a:p>
        </p:txBody>
      </p:sp>
      <p:sp>
        <p:nvSpPr>
          <p:cNvPr id="6" name="Slide Number Placeholder 5"/>
          <p:cNvSpPr>
            <a:spLocks noGrp="1"/>
          </p:cNvSpPr>
          <p:nvPr>
            <p:ph type="sldNum" sz="quarter" idx="12"/>
          </p:nvPr>
        </p:nvSpPr>
        <p:spPr/>
        <p:txBody>
          <a:bodyPr/>
          <a:lstStyle/>
          <a:p>
            <a:fld id="{84DD04C1-E658-4CB9-929A-B18C8E4A805B}" type="slidenum">
              <a:rPr lang="de-DE" altLang="de-DE" smtClean="0"/>
              <a:pPr/>
              <a:t>59</a:t>
            </a:fld>
            <a:endParaRPr lang="de-DE" altLang="de-DE"/>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7" name="Text Box 4"/>
          <p:cNvSpPr txBox="1">
            <a:spLocks noChangeArrowheads="1"/>
          </p:cNvSpPr>
          <p:nvPr/>
        </p:nvSpPr>
        <p:spPr bwMode="auto">
          <a:xfrm>
            <a:off x="408955" y="4882896"/>
            <a:ext cx="11376000" cy="18620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eaLnBrk="0" hangingPunct="0">
              <a:spcBef>
                <a:spcPct val="20000"/>
              </a:spcBef>
              <a:buClr>
                <a:srgbClr val="006699"/>
              </a:buClr>
              <a:buChar char="•"/>
              <a:defRPr sz="3200">
                <a:solidFill>
                  <a:schemeClr val="tx1"/>
                </a:solidFill>
                <a:latin typeface="Verdana" panose="020B0604030504040204" pitchFamily="34" charset="0"/>
                <a:ea typeface="MS PGothic" panose="020B0600070205080204" pitchFamily="34" charset="-128"/>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ea typeface="MS PGothic" panose="020B0600070205080204" pitchFamily="34" charset="-128"/>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ea typeface="MS PGothic" panose="020B0600070205080204" pitchFamily="34" charset="-128"/>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9pPr>
          </a:lstStyle>
          <a:p>
            <a:pPr eaLnBrk="1" hangingPunct="1">
              <a:spcBef>
                <a:spcPts val="0"/>
              </a:spcBef>
              <a:spcAft>
                <a:spcPts val="600"/>
              </a:spcAft>
              <a:buClr>
                <a:srgbClr val="333333"/>
              </a:buClr>
              <a:buFont typeface="WingDings"/>
              <a:buAutoNum type="arabicPeriod"/>
            </a:pPr>
            <a:r>
              <a:rPr lang="nl-NL" altLang="de-DE" sz="2000" b="0" dirty="0">
                <a:solidFill>
                  <a:srgbClr val="333333"/>
                </a:solidFill>
                <a:latin typeface="Calibri Light"/>
              </a:rPr>
              <a:t>De mannen oefenen hun vastbindvaardigheden bij het vangen van rundvee.</a:t>
            </a:r>
          </a:p>
          <a:p>
            <a:pPr eaLnBrk="1" hangingPunct="1">
              <a:spcBef>
                <a:spcPts val="0"/>
              </a:spcBef>
              <a:spcAft>
                <a:spcPts val="600"/>
              </a:spcAft>
              <a:buClr>
                <a:srgbClr val="333333"/>
              </a:buClr>
              <a:buFont typeface="WingDings"/>
              <a:buAutoNum type="arabicPeriod"/>
            </a:pPr>
            <a:r>
              <a:rPr lang="nl-NL" altLang="de-DE" sz="2000" b="0" dirty="0">
                <a:solidFill>
                  <a:srgbClr val="333333"/>
                </a:solidFill>
                <a:latin typeface="Calibri Light"/>
              </a:rPr>
              <a:t>De cowboy wil een lasso kopen.</a:t>
            </a:r>
          </a:p>
          <a:p>
            <a:pPr eaLnBrk="1" hangingPunct="1">
              <a:spcBef>
                <a:spcPts val="0"/>
              </a:spcBef>
              <a:spcAft>
                <a:spcPts val="600"/>
              </a:spcAft>
              <a:buClr>
                <a:srgbClr val="004992"/>
              </a:buClr>
              <a:buFont typeface="WingDings"/>
              <a:buAutoNum type="arabicPeriod"/>
            </a:pPr>
            <a:r>
              <a:rPr lang="nl-NL" altLang="de-DE" sz="2000" b="0" dirty="0">
                <a:solidFill>
                  <a:srgbClr val="004992"/>
                </a:solidFill>
                <a:latin typeface="Calibri Light"/>
              </a:rPr>
              <a:t>De cowboy gebruikt een touw van de winkel om de winkelbediende mee vast te binden en er vandoor te gaan met het geld.</a:t>
            </a:r>
          </a:p>
          <a:p>
            <a:pPr eaLnBrk="1" hangingPunct="1">
              <a:spcBef>
                <a:spcPts val="0"/>
              </a:spcBef>
              <a:spcAft>
                <a:spcPts val="600"/>
              </a:spcAft>
              <a:buClr>
                <a:srgbClr val="333333"/>
              </a:buClr>
              <a:buFont typeface="WingDings"/>
              <a:buAutoNum type="arabicPeriod"/>
            </a:pPr>
            <a:r>
              <a:rPr lang="nl-NL" altLang="de-DE" sz="2000" b="0" dirty="0">
                <a:solidFill>
                  <a:srgbClr val="333333"/>
                </a:solidFill>
                <a:latin typeface="Calibri Light"/>
              </a:rPr>
              <a:t>De man wil een nieuwe hoed kopen.</a:t>
            </a: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Antwoord: 3</a:t>
            </a:r>
          </a:p>
        </p:txBody>
      </p:sp>
      <p:sp>
        <p:nvSpPr>
          <p:cNvPr id="15" name="Caption_26"/>
          <p:cNvSpPr txBox="1">
            <a:spLocks noChangeArrowheads="1"/>
          </p:cNvSpPr>
          <p:nvPr/>
        </p:nvSpPr>
        <p:spPr bwMode="auto">
          <a:xfrm>
            <a:off x="36877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1</a:t>
            </a:r>
          </a:p>
        </p:txBody>
      </p:sp>
      <p:sp>
        <p:nvSpPr>
          <p:cNvPr id="16" name="Caption_27"/>
          <p:cNvSpPr txBox="1">
            <a:spLocks noChangeArrowheads="1"/>
          </p:cNvSpPr>
          <p:nvPr/>
        </p:nvSpPr>
        <p:spPr bwMode="auto">
          <a:xfrm>
            <a:off x="107362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sp>
        <p:nvSpPr>
          <p:cNvPr id="17" name="Caption_28"/>
          <p:cNvSpPr txBox="1">
            <a:spLocks noChangeArrowheads="1"/>
          </p:cNvSpPr>
          <p:nvPr/>
        </p:nvSpPr>
        <p:spPr bwMode="auto">
          <a:xfrm>
            <a:off x="69643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2</a:t>
            </a:r>
          </a:p>
        </p:txBody>
      </p:sp>
      <p:pic>
        <p:nvPicPr>
          <p:cNvPr id="45" name="Picture 3" descr="Cowboy_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901454" y="2112264"/>
            <a:ext cx="2358611"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6" name="Picture 8" descr="Cowboy_1"/>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174465" y="2112264"/>
            <a:ext cx="2866613"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7" name="Picture 11" descr="Cowboy_3"/>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473205" y="2112264"/>
            <a:ext cx="2513849"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8" name="Shape Penutup"/>
          <p:cNvSpPr/>
          <p:nvPr/>
        </p:nvSpPr>
        <p:spPr bwMode="gray">
          <a:xfrm>
            <a:off x="8162273" y="4319016"/>
            <a:ext cx="289099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49" name="Shape Penutup"/>
          <p:cNvSpPr/>
          <p:nvPr/>
        </p:nvSpPr>
        <p:spPr bwMode="gray">
          <a:xfrm>
            <a:off x="8162273" y="2100072"/>
            <a:ext cx="289099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0" name="Shape Penutup"/>
          <p:cNvSpPr/>
          <p:nvPr/>
        </p:nvSpPr>
        <p:spPr bwMode="gray">
          <a:xfrm>
            <a:off x="10961830"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1" name="Shape Penutup"/>
          <p:cNvSpPr/>
          <p:nvPr/>
        </p:nvSpPr>
        <p:spPr bwMode="gray">
          <a:xfrm>
            <a:off x="8162273"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2" name="Shape Penutup"/>
          <p:cNvSpPr/>
          <p:nvPr/>
        </p:nvSpPr>
        <p:spPr bwMode="gray">
          <a:xfrm>
            <a:off x="4889262" y="4319016"/>
            <a:ext cx="2382995"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3" name="Shape Penutup"/>
          <p:cNvSpPr/>
          <p:nvPr/>
        </p:nvSpPr>
        <p:spPr bwMode="gray">
          <a:xfrm>
            <a:off x="4889262" y="2100072"/>
            <a:ext cx="2382995"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4" name="Shape Penutup"/>
          <p:cNvSpPr/>
          <p:nvPr/>
        </p:nvSpPr>
        <p:spPr bwMode="gray">
          <a:xfrm>
            <a:off x="718081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5" name="Shape Penutup"/>
          <p:cNvSpPr/>
          <p:nvPr/>
        </p:nvSpPr>
        <p:spPr bwMode="gray">
          <a:xfrm>
            <a:off x="4889262"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6" name="Shape Penutup"/>
          <p:cNvSpPr/>
          <p:nvPr/>
        </p:nvSpPr>
        <p:spPr bwMode="gray">
          <a:xfrm>
            <a:off x="1461013" y="4319016"/>
            <a:ext cx="253823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7" name="Shape Penutup"/>
          <p:cNvSpPr/>
          <p:nvPr/>
        </p:nvSpPr>
        <p:spPr bwMode="gray">
          <a:xfrm>
            <a:off x="1461013" y="2100072"/>
            <a:ext cx="253823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8" name="Shape Penutup"/>
          <p:cNvSpPr/>
          <p:nvPr/>
        </p:nvSpPr>
        <p:spPr bwMode="gray">
          <a:xfrm>
            <a:off x="3907806" y="2100072"/>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9" name="Shape Penutup"/>
          <p:cNvSpPr/>
          <p:nvPr/>
        </p:nvSpPr>
        <p:spPr bwMode="gray">
          <a:xfrm>
            <a:off x="1461013"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 name="Footer Placeholder 4"/>
          <p:cNvSpPr>
            <a:spLocks noGrp="1"/>
          </p:cNvSpPr>
          <p:nvPr>
            <p:ph type="ftr" sz="quarter" idx="11"/>
          </p:nvPr>
        </p:nvSpPr>
        <p:spPr/>
        <p:txBody>
          <a:bodyPr/>
          <a:lstStyle/>
          <a:p>
            <a:pPr>
              <a:defRPr/>
            </a:pPr>
            <a:r>
              <a:rPr lang="nl-NL"/>
              <a:t>Metacognitieve Training 3 – Veranderen van overtuiging</a:t>
            </a:r>
            <a:endParaRPr lang="de-DE"/>
          </a:p>
        </p:txBody>
      </p:sp>
      <p:sp>
        <p:nvSpPr>
          <p:cNvPr id="6" name="Slide Number Placeholder 5"/>
          <p:cNvSpPr>
            <a:spLocks noGrp="1"/>
          </p:cNvSpPr>
          <p:nvPr>
            <p:ph type="sldNum" sz="quarter" idx="12"/>
          </p:nvPr>
        </p:nvSpPr>
        <p:spPr/>
        <p:txBody>
          <a:bodyPr/>
          <a:lstStyle/>
          <a:p>
            <a:fld id="{84DD04C1-E658-4CB9-929A-B18C8E4A805B}" type="slidenum">
              <a:rPr lang="de-DE" altLang="de-DE" smtClean="0"/>
              <a:pPr/>
              <a:t>60</a:t>
            </a:fld>
            <a:endParaRPr lang="de-DE" altLang="de-DE"/>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500" name="Text Box 4"/>
          <p:cNvSpPr txBox="1">
            <a:spLocks noChangeArrowheads="1"/>
          </p:cNvSpPr>
          <p:nvPr/>
        </p:nvSpPr>
        <p:spPr bwMode="auto">
          <a:xfrm>
            <a:off x="408955" y="4882896"/>
            <a:ext cx="11376000" cy="15542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eaLnBrk="0" hangingPunct="0">
              <a:spcBef>
                <a:spcPct val="20000"/>
              </a:spcBef>
              <a:buClr>
                <a:srgbClr val="006699"/>
              </a:buClr>
              <a:buChar char="•"/>
              <a:defRPr sz="3200">
                <a:solidFill>
                  <a:schemeClr val="tx1"/>
                </a:solidFill>
                <a:latin typeface="Verdana" panose="020B0604030504040204" pitchFamily="34" charset="0"/>
                <a:ea typeface="MS PGothic" panose="020B0600070205080204" pitchFamily="34" charset="-128"/>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ea typeface="MS PGothic" panose="020B0600070205080204" pitchFamily="34" charset="-128"/>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ea typeface="MS PGothic" panose="020B0600070205080204" pitchFamily="34" charset="-128"/>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9pPr>
          </a:lstStyle>
          <a:p>
            <a:pPr eaLnBrk="1" hangingPunct="1">
              <a:spcBef>
                <a:spcPts val="0"/>
              </a:spcBef>
              <a:spcAft>
                <a:spcPts val="600"/>
              </a:spcAft>
              <a:buClr>
                <a:srgbClr val="333333"/>
              </a:buClr>
              <a:buFont typeface="WingDings"/>
              <a:buAutoNum type="arabicPeriod"/>
            </a:pPr>
            <a:r>
              <a:rPr lang="nl-NL" altLang="de-DE" sz="2000" b="0">
                <a:solidFill>
                  <a:srgbClr val="333333"/>
                </a:solidFill>
                <a:latin typeface="Calibri Light"/>
              </a:rPr>
              <a:t>Politiehonden proberen de diefstal van de boot te voorkomen.</a:t>
            </a:r>
          </a:p>
          <a:p>
            <a:pPr eaLnBrk="1" hangingPunct="1">
              <a:spcBef>
                <a:spcPts val="0"/>
              </a:spcBef>
              <a:spcAft>
                <a:spcPts val="600"/>
              </a:spcAft>
              <a:buClr>
                <a:srgbClr val="333333"/>
              </a:buClr>
              <a:buFont typeface="WingDings"/>
              <a:buAutoNum type="arabicPeriod"/>
            </a:pPr>
            <a:r>
              <a:rPr lang="nl-NL" altLang="de-DE" sz="2000" b="0">
                <a:solidFill>
                  <a:srgbClr val="333333"/>
                </a:solidFill>
                <a:latin typeface="Calibri Light"/>
              </a:rPr>
              <a:t>Het meisje viel in het water omdat de honden een kat achterna zaten.</a:t>
            </a:r>
          </a:p>
          <a:p>
            <a:pPr eaLnBrk="1" hangingPunct="1">
              <a:spcBef>
                <a:spcPts val="0"/>
              </a:spcBef>
              <a:spcAft>
                <a:spcPts val="600"/>
              </a:spcAft>
              <a:buClr>
                <a:srgbClr val="333333"/>
              </a:buClr>
              <a:buFont typeface="WingDings"/>
              <a:buAutoNum type="arabicPeriod"/>
            </a:pPr>
            <a:r>
              <a:rPr lang="nl-NL" altLang="de-DE" sz="2000" b="0">
                <a:solidFill>
                  <a:srgbClr val="333333"/>
                </a:solidFill>
                <a:latin typeface="Calibri Light"/>
              </a:rPr>
              <a:t>Het meisje probeert de kat te redden voor deze met boot en al wegdrijft.</a:t>
            </a:r>
          </a:p>
          <a:p>
            <a:pPr eaLnBrk="1" hangingPunct="1">
              <a:spcBef>
                <a:spcPts val="0"/>
              </a:spcBef>
              <a:spcAft>
                <a:spcPts val="600"/>
              </a:spcAft>
              <a:buClr>
                <a:srgbClr val="333333"/>
              </a:buClr>
              <a:buFont typeface="WingDings"/>
              <a:buAutoNum type="arabicPeriod"/>
            </a:pPr>
            <a:r>
              <a:rPr lang="nl-NL" altLang="de-DE" sz="2000" b="0">
                <a:solidFill>
                  <a:srgbClr val="333333"/>
                </a:solidFill>
                <a:latin typeface="Calibri Light"/>
              </a:rPr>
              <a:t>Het meisje is in het water gesprongen om aan de honden te ontkomen.</a:t>
            </a: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nl-NL" sz="3600">
                <a:latin typeface="Calibri Light"/>
              </a:rPr>
              <a:t>Hoe waarschijnlijk vind je elke mogelijkheid?</a:t>
            </a:r>
            <a:endParaRPr lang="en-US" sz="3600">
              <a:latin typeface="Calibri Light"/>
            </a:endParaRPr>
          </a:p>
        </p:txBody>
      </p:sp>
      <p:sp>
        <p:nvSpPr>
          <p:cNvPr id="9" name="Caption_21"/>
          <p:cNvSpPr txBox="1">
            <a:spLocks noChangeArrowheads="1"/>
          </p:cNvSpPr>
          <p:nvPr/>
        </p:nvSpPr>
        <p:spPr bwMode="auto">
          <a:xfrm>
            <a:off x="71294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pic>
        <p:nvPicPr>
          <p:cNvPr id="12" name="Picture 20" descr="Boot_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730815" y="2112264"/>
            <a:ext cx="2699892"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Shape Penutup"/>
          <p:cNvSpPr/>
          <p:nvPr/>
        </p:nvSpPr>
        <p:spPr bwMode="gray">
          <a:xfrm>
            <a:off x="4718623"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6" name="Shape Penutup"/>
          <p:cNvSpPr/>
          <p:nvPr/>
        </p:nvSpPr>
        <p:spPr bwMode="gray">
          <a:xfrm>
            <a:off x="7351459"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7" name="Shape Penutup"/>
          <p:cNvSpPr/>
          <p:nvPr/>
        </p:nvSpPr>
        <p:spPr bwMode="gray">
          <a:xfrm>
            <a:off x="4718623" y="2100072"/>
            <a:ext cx="2724276"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8" name="Shape Penutup"/>
          <p:cNvSpPr/>
          <p:nvPr/>
        </p:nvSpPr>
        <p:spPr bwMode="gray">
          <a:xfrm>
            <a:off x="4718623" y="4319016"/>
            <a:ext cx="2724276"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0" name="Footer Placeholder 9"/>
          <p:cNvSpPr>
            <a:spLocks noGrp="1"/>
          </p:cNvSpPr>
          <p:nvPr>
            <p:ph type="ftr" sz="quarter" idx="11"/>
          </p:nvPr>
        </p:nvSpPr>
        <p:spPr/>
        <p:txBody>
          <a:bodyPr/>
          <a:lstStyle/>
          <a:p>
            <a:pPr>
              <a:defRPr/>
            </a:pPr>
            <a:r>
              <a:rPr lang="nl-NL"/>
              <a:t>Metacognitieve Training 3 – Veranderen van overtuiging</a:t>
            </a:r>
            <a:endParaRPr lang="de-DE"/>
          </a:p>
        </p:txBody>
      </p:sp>
      <p:sp>
        <p:nvSpPr>
          <p:cNvPr id="11" name="Slide Number Placeholder 10"/>
          <p:cNvSpPr>
            <a:spLocks noGrp="1"/>
          </p:cNvSpPr>
          <p:nvPr>
            <p:ph type="sldNum" sz="quarter" idx="12"/>
          </p:nvPr>
        </p:nvSpPr>
        <p:spPr/>
        <p:txBody>
          <a:bodyPr/>
          <a:lstStyle/>
          <a:p>
            <a:fld id="{84DD04C1-E658-4CB9-929A-B18C8E4A805B}" type="slidenum">
              <a:rPr lang="de-DE" altLang="de-DE" smtClean="0"/>
              <a:pPr/>
              <a:t>61</a:t>
            </a:fld>
            <a:endParaRPr lang="de-DE" altLang="de-DE"/>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28" name="Text Box 4"/>
          <p:cNvSpPr txBox="1">
            <a:spLocks noChangeArrowheads="1"/>
          </p:cNvSpPr>
          <p:nvPr/>
        </p:nvSpPr>
        <p:spPr bwMode="auto">
          <a:xfrm>
            <a:off x="408955" y="4882896"/>
            <a:ext cx="11376000" cy="15542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eaLnBrk="0" hangingPunct="0">
              <a:spcBef>
                <a:spcPct val="20000"/>
              </a:spcBef>
              <a:buClr>
                <a:srgbClr val="006699"/>
              </a:buClr>
              <a:buChar char="•"/>
              <a:defRPr sz="3200">
                <a:solidFill>
                  <a:schemeClr val="tx1"/>
                </a:solidFill>
                <a:latin typeface="Verdana" panose="020B0604030504040204" pitchFamily="34" charset="0"/>
                <a:ea typeface="MS PGothic" panose="020B0600070205080204" pitchFamily="34" charset="-128"/>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ea typeface="MS PGothic" panose="020B0600070205080204" pitchFamily="34" charset="-128"/>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ea typeface="MS PGothic" panose="020B0600070205080204" pitchFamily="34" charset="-128"/>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9pPr>
          </a:lstStyle>
          <a:p>
            <a:pPr eaLnBrk="1" hangingPunct="1">
              <a:spcBef>
                <a:spcPts val="0"/>
              </a:spcBef>
              <a:spcAft>
                <a:spcPts val="600"/>
              </a:spcAft>
              <a:buClr>
                <a:srgbClr val="333333"/>
              </a:buClr>
              <a:buFont typeface="WingDings"/>
              <a:buAutoNum type="arabicPeriod"/>
            </a:pPr>
            <a:r>
              <a:rPr lang="nl-NL" altLang="de-DE" sz="2000" b="0">
                <a:solidFill>
                  <a:srgbClr val="333333"/>
                </a:solidFill>
                <a:latin typeface="Calibri Light"/>
              </a:rPr>
              <a:t>Politiehonden proberen de diefstal van de boot te voorkomen.</a:t>
            </a:r>
          </a:p>
          <a:p>
            <a:pPr eaLnBrk="1" hangingPunct="1">
              <a:spcBef>
                <a:spcPts val="0"/>
              </a:spcBef>
              <a:spcAft>
                <a:spcPts val="600"/>
              </a:spcAft>
              <a:buClr>
                <a:srgbClr val="333333"/>
              </a:buClr>
              <a:buFont typeface="WingDings"/>
              <a:buAutoNum type="arabicPeriod"/>
            </a:pPr>
            <a:r>
              <a:rPr lang="nl-NL" altLang="de-DE" sz="2000" b="0">
                <a:solidFill>
                  <a:srgbClr val="333333"/>
                </a:solidFill>
                <a:latin typeface="Calibri Light"/>
              </a:rPr>
              <a:t>Het meisje viel in het water omdat de honden een kat achterna zaten.</a:t>
            </a:r>
          </a:p>
          <a:p>
            <a:pPr eaLnBrk="1" hangingPunct="1">
              <a:spcBef>
                <a:spcPts val="0"/>
              </a:spcBef>
              <a:spcAft>
                <a:spcPts val="600"/>
              </a:spcAft>
              <a:buClr>
                <a:srgbClr val="333333"/>
              </a:buClr>
              <a:buFont typeface="WingDings"/>
              <a:buAutoNum type="arabicPeriod"/>
            </a:pPr>
            <a:r>
              <a:rPr lang="nl-NL" altLang="de-DE" sz="2000" b="0">
                <a:solidFill>
                  <a:srgbClr val="333333"/>
                </a:solidFill>
                <a:latin typeface="Calibri Light"/>
              </a:rPr>
              <a:t>Het meisje probeert de kat te redden voor deze met boot en al wegdrijft.</a:t>
            </a:r>
          </a:p>
          <a:p>
            <a:pPr eaLnBrk="1" hangingPunct="1">
              <a:spcBef>
                <a:spcPts val="0"/>
              </a:spcBef>
              <a:spcAft>
                <a:spcPts val="600"/>
              </a:spcAft>
              <a:buClr>
                <a:srgbClr val="333333"/>
              </a:buClr>
              <a:buFont typeface="WingDings"/>
              <a:buAutoNum type="arabicPeriod"/>
            </a:pPr>
            <a:r>
              <a:rPr lang="nl-NL" altLang="de-DE" sz="2000" b="0">
                <a:solidFill>
                  <a:srgbClr val="333333"/>
                </a:solidFill>
                <a:latin typeface="Calibri Light"/>
              </a:rPr>
              <a:t>Het meisje is in het water gesprongen om aan de honden te ontkomen.</a:t>
            </a: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nl-NL" sz="3600">
                <a:latin typeface="Calibri Light"/>
              </a:rPr>
              <a:t>Is je beoordeling veranderd door het nieuwe plaatje?</a:t>
            </a:r>
            <a:endParaRPr lang="en-US" sz="3600">
              <a:latin typeface="Calibri Light"/>
            </a:endParaRPr>
          </a:p>
        </p:txBody>
      </p:sp>
      <p:sp>
        <p:nvSpPr>
          <p:cNvPr id="12" name="Caption_30"/>
          <p:cNvSpPr txBox="1">
            <a:spLocks noChangeArrowheads="1"/>
          </p:cNvSpPr>
          <p:nvPr/>
        </p:nvSpPr>
        <p:spPr bwMode="auto">
          <a:xfrm>
            <a:off x="5211125" y="4368800"/>
            <a:ext cx="414975"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dirty="0">
                <a:latin typeface="Calibri Light"/>
              </a:rPr>
              <a:t>2</a:t>
            </a:r>
          </a:p>
        </p:txBody>
      </p:sp>
      <p:sp>
        <p:nvSpPr>
          <p:cNvPr id="13" name="Caption_29"/>
          <p:cNvSpPr txBox="1">
            <a:spLocks noChangeArrowheads="1"/>
          </p:cNvSpPr>
          <p:nvPr/>
        </p:nvSpPr>
        <p:spPr bwMode="auto">
          <a:xfrm>
            <a:off x="89074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pic>
        <p:nvPicPr>
          <p:cNvPr id="18" name="Picture 20" descr="Boot_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519196" y="2112264"/>
            <a:ext cx="2699892"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534387" y="2112264"/>
            <a:ext cx="3128365"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Shape Penutup"/>
          <p:cNvSpPr/>
          <p:nvPr/>
        </p:nvSpPr>
        <p:spPr bwMode="gray">
          <a:xfrm>
            <a:off x="2522195"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6" name="Shape Penutup"/>
          <p:cNvSpPr/>
          <p:nvPr/>
        </p:nvSpPr>
        <p:spPr bwMode="gray">
          <a:xfrm>
            <a:off x="5583504"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7" name="Shape Penutup"/>
          <p:cNvSpPr/>
          <p:nvPr/>
        </p:nvSpPr>
        <p:spPr bwMode="gray">
          <a:xfrm>
            <a:off x="2522195" y="2100072"/>
            <a:ext cx="3152749"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8" name="Shape Penutup"/>
          <p:cNvSpPr/>
          <p:nvPr/>
        </p:nvSpPr>
        <p:spPr bwMode="gray">
          <a:xfrm>
            <a:off x="2522195" y="4319016"/>
            <a:ext cx="3152749"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9" name="Shape Penutup"/>
          <p:cNvSpPr/>
          <p:nvPr/>
        </p:nvSpPr>
        <p:spPr bwMode="gray">
          <a:xfrm>
            <a:off x="6507004"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0" name="Shape Penutup"/>
          <p:cNvSpPr/>
          <p:nvPr/>
        </p:nvSpPr>
        <p:spPr bwMode="gray">
          <a:xfrm>
            <a:off x="9139840"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1" name="Shape Penutup"/>
          <p:cNvSpPr/>
          <p:nvPr/>
        </p:nvSpPr>
        <p:spPr bwMode="gray">
          <a:xfrm>
            <a:off x="6507004" y="2100072"/>
            <a:ext cx="2724276"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4" name="Shape Penutup"/>
          <p:cNvSpPr/>
          <p:nvPr/>
        </p:nvSpPr>
        <p:spPr bwMode="gray">
          <a:xfrm>
            <a:off x="6507004" y="4319016"/>
            <a:ext cx="2724276"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5" name="Footer Placeholder 14"/>
          <p:cNvSpPr>
            <a:spLocks noGrp="1"/>
          </p:cNvSpPr>
          <p:nvPr>
            <p:ph type="ftr" sz="quarter" idx="11"/>
          </p:nvPr>
        </p:nvSpPr>
        <p:spPr/>
        <p:txBody>
          <a:bodyPr/>
          <a:lstStyle/>
          <a:p>
            <a:pPr>
              <a:defRPr/>
            </a:pPr>
            <a:r>
              <a:rPr lang="nl-NL"/>
              <a:t>Metacognitieve Training 3 – Veranderen van overtuiging</a:t>
            </a:r>
            <a:endParaRPr lang="de-DE"/>
          </a:p>
        </p:txBody>
      </p:sp>
      <p:sp>
        <p:nvSpPr>
          <p:cNvPr id="16" name="Slide Number Placeholder 15"/>
          <p:cNvSpPr>
            <a:spLocks noGrp="1"/>
          </p:cNvSpPr>
          <p:nvPr>
            <p:ph type="sldNum" sz="quarter" idx="12"/>
          </p:nvPr>
        </p:nvSpPr>
        <p:spPr/>
        <p:txBody>
          <a:bodyPr/>
          <a:lstStyle/>
          <a:p>
            <a:fld id="{84DD04C1-E658-4CB9-929A-B18C8E4A805B}" type="slidenum">
              <a:rPr lang="de-DE" altLang="de-DE" smtClean="0"/>
              <a:pPr/>
              <a:t>62</a:t>
            </a:fld>
            <a:endParaRPr lang="de-DE" altLang="de-DE"/>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57" name="Text Box 4"/>
          <p:cNvSpPr txBox="1">
            <a:spLocks noChangeArrowheads="1"/>
          </p:cNvSpPr>
          <p:nvPr/>
        </p:nvSpPr>
        <p:spPr bwMode="auto">
          <a:xfrm>
            <a:off x="408955" y="4882896"/>
            <a:ext cx="11376000" cy="15542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eaLnBrk="0" hangingPunct="0">
              <a:spcBef>
                <a:spcPct val="20000"/>
              </a:spcBef>
              <a:buClr>
                <a:srgbClr val="006699"/>
              </a:buClr>
              <a:buChar char="•"/>
              <a:defRPr sz="3200">
                <a:solidFill>
                  <a:schemeClr val="tx1"/>
                </a:solidFill>
                <a:latin typeface="Verdana" panose="020B0604030504040204" pitchFamily="34" charset="0"/>
                <a:ea typeface="MS PGothic" panose="020B0600070205080204" pitchFamily="34" charset="-128"/>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ea typeface="MS PGothic" panose="020B0600070205080204" pitchFamily="34" charset="-128"/>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ea typeface="MS PGothic" panose="020B0600070205080204" pitchFamily="34" charset="-128"/>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9pPr>
          </a:lstStyle>
          <a:p>
            <a:pPr eaLnBrk="1" hangingPunct="1">
              <a:spcBef>
                <a:spcPts val="0"/>
              </a:spcBef>
              <a:spcAft>
                <a:spcPts val="600"/>
              </a:spcAft>
              <a:buClr>
                <a:srgbClr val="333333"/>
              </a:buClr>
              <a:buFont typeface="WingDings"/>
              <a:buAutoNum type="arabicPeriod"/>
            </a:pPr>
            <a:r>
              <a:rPr lang="nl-NL" altLang="de-DE" sz="2000" b="0">
                <a:solidFill>
                  <a:srgbClr val="333333"/>
                </a:solidFill>
                <a:latin typeface="Calibri Light"/>
              </a:rPr>
              <a:t>Politiehonden proberen de diefstal van de boot te voorkomen.</a:t>
            </a:r>
          </a:p>
          <a:p>
            <a:pPr eaLnBrk="1" hangingPunct="1">
              <a:spcBef>
                <a:spcPts val="0"/>
              </a:spcBef>
              <a:spcAft>
                <a:spcPts val="600"/>
              </a:spcAft>
              <a:buClr>
                <a:srgbClr val="333333"/>
              </a:buClr>
              <a:buFont typeface="WingDings"/>
              <a:buAutoNum type="arabicPeriod"/>
            </a:pPr>
            <a:r>
              <a:rPr lang="nl-NL" altLang="de-DE" sz="2000" b="0">
                <a:solidFill>
                  <a:srgbClr val="333333"/>
                </a:solidFill>
                <a:latin typeface="Calibri Light"/>
              </a:rPr>
              <a:t>Het meisje viel in het water omdat de honden een kat achterna zaten.</a:t>
            </a:r>
          </a:p>
          <a:p>
            <a:pPr eaLnBrk="1" hangingPunct="1">
              <a:spcBef>
                <a:spcPts val="0"/>
              </a:spcBef>
              <a:spcAft>
                <a:spcPts val="600"/>
              </a:spcAft>
              <a:buClr>
                <a:srgbClr val="333333"/>
              </a:buClr>
              <a:buFont typeface="WingDings"/>
              <a:buAutoNum type="arabicPeriod"/>
            </a:pPr>
            <a:r>
              <a:rPr lang="nl-NL" altLang="de-DE" sz="2000" b="0">
                <a:solidFill>
                  <a:srgbClr val="333333"/>
                </a:solidFill>
                <a:latin typeface="Calibri Light"/>
              </a:rPr>
              <a:t>Het meisje probeert de kat te redden voor deze met boot en al wegdrijft.</a:t>
            </a:r>
          </a:p>
          <a:p>
            <a:pPr eaLnBrk="1" hangingPunct="1">
              <a:spcBef>
                <a:spcPts val="0"/>
              </a:spcBef>
              <a:spcAft>
                <a:spcPts val="600"/>
              </a:spcAft>
              <a:buClr>
                <a:srgbClr val="333333"/>
              </a:buClr>
              <a:buFont typeface="WingDings"/>
              <a:buAutoNum type="arabicPeriod"/>
            </a:pPr>
            <a:r>
              <a:rPr lang="nl-NL" altLang="de-DE" sz="2000" b="0">
                <a:solidFill>
                  <a:srgbClr val="333333"/>
                </a:solidFill>
                <a:latin typeface="Calibri Light"/>
              </a:rPr>
              <a:t>Het meisje is in het water gesprongen om aan de honden te ontkomen.</a:t>
            </a: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nl-NL" sz="3600">
                <a:latin typeface="Calibri Light"/>
              </a:rPr>
              <a:t>Beoordeel de waarschijnlijkheid alsjeblieft opnieuw!</a:t>
            </a:r>
            <a:endParaRPr lang="en-US" sz="3600">
              <a:latin typeface="Calibri Light"/>
            </a:endParaRPr>
          </a:p>
        </p:txBody>
      </p:sp>
      <p:sp>
        <p:nvSpPr>
          <p:cNvPr id="15" name="Caption_39"/>
          <p:cNvSpPr txBox="1">
            <a:spLocks noChangeArrowheads="1"/>
          </p:cNvSpPr>
          <p:nvPr/>
        </p:nvSpPr>
        <p:spPr bwMode="auto">
          <a:xfrm>
            <a:off x="7192325" y="4368800"/>
            <a:ext cx="414975"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2</a:t>
            </a:r>
          </a:p>
        </p:txBody>
      </p:sp>
      <p:sp>
        <p:nvSpPr>
          <p:cNvPr id="16" name="Caption_38"/>
          <p:cNvSpPr txBox="1">
            <a:spLocks noChangeArrowheads="1"/>
          </p:cNvSpPr>
          <p:nvPr/>
        </p:nvSpPr>
        <p:spPr bwMode="auto">
          <a:xfrm>
            <a:off x="33448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dirty="0">
                <a:latin typeface="Calibri Light"/>
              </a:rPr>
              <a:t>1</a:t>
            </a:r>
          </a:p>
        </p:txBody>
      </p:sp>
      <p:sp>
        <p:nvSpPr>
          <p:cNvPr id="17" name="Caption_40"/>
          <p:cNvSpPr txBox="1">
            <a:spLocks noChangeArrowheads="1"/>
          </p:cNvSpPr>
          <p:nvPr/>
        </p:nvSpPr>
        <p:spPr bwMode="auto">
          <a:xfrm>
            <a:off x="109140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pic>
        <p:nvPicPr>
          <p:cNvPr id="2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16577" y="2112264"/>
            <a:ext cx="3128365"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5" name="Picture 20" descr="Boot_1"/>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520150" y="2112264"/>
            <a:ext cx="2699892"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6" name="Picture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387763" y="2112263"/>
            <a:ext cx="2291711"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Shape Penutup"/>
          <p:cNvSpPr/>
          <p:nvPr/>
        </p:nvSpPr>
        <p:spPr bwMode="gray">
          <a:xfrm>
            <a:off x="1375571"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6" name="Shape Penutup"/>
          <p:cNvSpPr/>
          <p:nvPr/>
        </p:nvSpPr>
        <p:spPr bwMode="gray">
          <a:xfrm>
            <a:off x="3600226"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7" name="Shape Penutup"/>
          <p:cNvSpPr/>
          <p:nvPr/>
        </p:nvSpPr>
        <p:spPr bwMode="gray">
          <a:xfrm>
            <a:off x="1375571" y="2100071"/>
            <a:ext cx="2316095"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8" name="Shape Penutup"/>
          <p:cNvSpPr/>
          <p:nvPr/>
        </p:nvSpPr>
        <p:spPr bwMode="gray">
          <a:xfrm>
            <a:off x="1375571" y="4319015"/>
            <a:ext cx="2316095"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9" name="Shape Penutup"/>
          <p:cNvSpPr/>
          <p:nvPr/>
        </p:nvSpPr>
        <p:spPr bwMode="gray">
          <a:xfrm>
            <a:off x="4504385"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0" name="Shape Penutup"/>
          <p:cNvSpPr/>
          <p:nvPr/>
        </p:nvSpPr>
        <p:spPr bwMode="gray">
          <a:xfrm>
            <a:off x="7565694"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1" name="Shape Penutup"/>
          <p:cNvSpPr/>
          <p:nvPr/>
        </p:nvSpPr>
        <p:spPr bwMode="gray">
          <a:xfrm>
            <a:off x="4504385" y="2100072"/>
            <a:ext cx="3152749"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2" name="Shape Penutup"/>
          <p:cNvSpPr/>
          <p:nvPr/>
        </p:nvSpPr>
        <p:spPr bwMode="gray">
          <a:xfrm>
            <a:off x="4504385" y="4319016"/>
            <a:ext cx="3152749"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3" name="Shape Penutup"/>
          <p:cNvSpPr/>
          <p:nvPr/>
        </p:nvSpPr>
        <p:spPr bwMode="gray">
          <a:xfrm>
            <a:off x="8507957" y="2100072"/>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4" name="Shape Penutup"/>
          <p:cNvSpPr/>
          <p:nvPr/>
        </p:nvSpPr>
        <p:spPr bwMode="gray">
          <a:xfrm>
            <a:off x="11140794"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8" name="Shape Penutup"/>
          <p:cNvSpPr/>
          <p:nvPr/>
        </p:nvSpPr>
        <p:spPr bwMode="gray">
          <a:xfrm>
            <a:off x="8507957" y="2100072"/>
            <a:ext cx="272427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9" name="Shape Penutup"/>
          <p:cNvSpPr/>
          <p:nvPr/>
        </p:nvSpPr>
        <p:spPr bwMode="gray">
          <a:xfrm>
            <a:off x="8507957" y="4319016"/>
            <a:ext cx="272427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Footer Placeholder 19"/>
          <p:cNvSpPr>
            <a:spLocks noGrp="1"/>
          </p:cNvSpPr>
          <p:nvPr>
            <p:ph type="ftr" sz="quarter" idx="11"/>
          </p:nvPr>
        </p:nvSpPr>
        <p:spPr/>
        <p:txBody>
          <a:bodyPr/>
          <a:lstStyle/>
          <a:p>
            <a:pPr>
              <a:defRPr/>
            </a:pPr>
            <a:r>
              <a:rPr lang="nl-NL"/>
              <a:t>Metacognitieve Training 3 – Veranderen van overtuiging</a:t>
            </a:r>
            <a:endParaRPr lang="de-DE"/>
          </a:p>
        </p:txBody>
      </p:sp>
      <p:sp>
        <p:nvSpPr>
          <p:cNvPr id="21" name="Slide Number Placeholder 20"/>
          <p:cNvSpPr>
            <a:spLocks noGrp="1"/>
          </p:cNvSpPr>
          <p:nvPr>
            <p:ph type="sldNum" sz="quarter" idx="12"/>
          </p:nvPr>
        </p:nvSpPr>
        <p:spPr/>
        <p:txBody>
          <a:bodyPr/>
          <a:lstStyle/>
          <a:p>
            <a:fld id="{84DD04C1-E658-4CB9-929A-B18C8E4A805B}" type="slidenum">
              <a:rPr lang="de-DE" altLang="de-DE" smtClean="0"/>
              <a:pPr/>
              <a:t>63</a:t>
            </a:fld>
            <a:endParaRPr lang="de-DE" altLang="de-DE"/>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81" name="Text Box 4"/>
          <p:cNvSpPr txBox="1">
            <a:spLocks noChangeArrowheads="1"/>
          </p:cNvSpPr>
          <p:nvPr/>
        </p:nvSpPr>
        <p:spPr bwMode="auto">
          <a:xfrm>
            <a:off x="408955" y="4882896"/>
            <a:ext cx="11376000" cy="15542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eaLnBrk="0" hangingPunct="0">
              <a:spcBef>
                <a:spcPct val="20000"/>
              </a:spcBef>
              <a:buClr>
                <a:srgbClr val="006699"/>
              </a:buClr>
              <a:buChar char="•"/>
              <a:defRPr sz="3200">
                <a:solidFill>
                  <a:schemeClr val="tx1"/>
                </a:solidFill>
                <a:latin typeface="Verdana" panose="020B0604030504040204" pitchFamily="34" charset="0"/>
                <a:ea typeface="MS PGothic" panose="020B0600070205080204" pitchFamily="34" charset="-128"/>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ea typeface="MS PGothic" panose="020B0600070205080204" pitchFamily="34" charset="-128"/>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ea typeface="MS PGothic" panose="020B0600070205080204" pitchFamily="34" charset="-128"/>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9pPr>
          </a:lstStyle>
          <a:p>
            <a:pPr eaLnBrk="1" hangingPunct="1">
              <a:spcBef>
                <a:spcPts val="0"/>
              </a:spcBef>
              <a:spcAft>
                <a:spcPts val="600"/>
              </a:spcAft>
              <a:buClr>
                <a:srgbClr val="333333"/>
              </a:buClr>
              <a:buFont typeface="WingDings"/>
              <a:buAutoNum type="arabicPeriod"/>
            </a:pPr>
            <a:r>
              <a:rPr lang="nl-NL" altLang="de-DE" sz="2000" b="0" dirty="0">
                <a:solidFill>
                  <a:srgbClr val="333333"/>
                </a:solidFill>
                <a:latin typeface="Calibri Light"/>
              </a:rPr>
              <a:t>Politiehonden proberen de diefstal van de boot te voorkomen.</a:t>
            </a:r>
          </a:p>
          <a:p>
            <a:pPr eaLnBrk="1" hangingPunct="1">
              <a:spcBef>
                <a:spcPts val="0"/>
              </a:spcBef>
              <a:spcAft>
                <a:spcPts val="600"/>
              </a:spcAft>
              <a:buClr>
                <a:srgbClr val="004992"/>
              </a:buClr>
              <a:buFont typeface="WingDings"/>
              <a:buAutoNum type="arabicPeriod"/>
            </a:pPr>
            <a:r>
              <a:rPr lang="nl-NL" altLang="de-DE" sz="2000" b="0" dirty="0">
                <a:solidFill>
                  <a:srgbClr val="004992"/>
                </a:solidFill>
                <a:latin typeface="Calibri Light"/>
              </a:rPr>
              <a:t>Het meisje viel in het water omdat de honden een kat achterna zaten.</a:t>
            </a:r>
          </a:p>
          <a:p>
            <a:pPr eaLnBrk="1" hangingPunct="1">
              <a:spcBef>
                <a:spcPts val="0"/>
              </a:spcBef>
              <a:spcAft>
                <a:spcPts val="600"/>
              </a:spcAft>
              <a:buClr>
                <a:srgbClr val="333333"/>
              </a:buClr>
              <a:buFont typeface="WingDings"/>
              <a:buAutoNum type="arabicPeriod"/>
            </a:pPr>
            <a:r>
              <a:rPr lang="nl-NL" altLang="de-DE" sz="2000" b="0" dirty="0">
                <a:solidFill>
                  <a:srgbClr val="333333"/>
                </a:solidFill>
                <a:latin typeface="Calibri Light"/>
              </a:rPr>
              <a:t>Het meisje probeert de kat te redden voor deze met boot en al wegdrijft.</a:t>
            </a:r>
          </a:p>
          <a:p>
            <a:pPr eaLnBrk="1" hangingPunct="1">
              <a:spcBef>
                <a:spcPts val="0"/>
              </a:spcBef>
              <a:spcAft>
                <a:spcPts val="600"/>
              </a:spcAft>
              <a:buClr>
                <a:srgbClr val="333333"/>
              </a:buClr>
              <a:buFont typeface="WingDings"/>
              <a:buAutoNum type="arabicPeriod"/>
            </a:pPr>
            <a:r>
              <a:rPr lang="nl-NL" altLang="de-DE" sz="2000" b="0" dirty="0">
                <a:solidFill>
                  <a:srgbClr val="333333"/>
                </a:solidFill>
                <a:latin typeface="Calibri Light"/>
              </a:rPr>
              <a:t>Het meisje is in het water gesprongen om aan de honden te ontkomen.</a:t>
            </a: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Antwoord: 2</a:t>
            </a:r>
          </a:p>
        </p:txBody>
      </p:sp>
      <p:sp>
        <p:nvSpPr>
          <p:cNvPr id="15" name="Caption_40"/>
          <p:cNvSpPr txBox="1">
            <a:spLocks noChangeArrowheads="1"/>
          </p:cNvSpPr>
          <p:nvPr/>
        </p:nvSpPr>
        <p:spPr bwMode="auto">
          <a:xfrm>
            <a:off x="7192325" y="4368800"/>
            <a:ext cx="414975"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2</a:t>
            </a:r>
          </a:p>
        </p:txBody>
      </p:sp>
      <p:sp>
        <p:nvSpPr>
          <p:cNvPr id="16" name="Caption_39"/>
          <p:cNvSpPr txBox="1">
            <a:spLocks noChangeArrowheads="1"/>
          </p:cNvSpPr>
          <p:nvPr/>
        </p:nvSpPr>
        <p:spPr bwMode="auto">
          <a:xfrm>
            <a:off x="33448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dirty="0">
                <a:latin typeface="Calibri Light"/>
              </a:rPr>
              <a:t>1</a:t>
            </a:r>
          </a:p>
        </p:txBody>
      </p:sp>
      <p:sp>
        <p:nvSpPr>
          <p:cNvPr id="17" name="Caption_41"/>
          <p:cNvSpPr txBox="1">
            <a:spLocks noChangeArrowheads="1"/>
          </p:cNvSpPr>
          <p:nvPr/>
        </p:nvSpPr>
        <p:spPr bwMode="auto">
          <a:xfrm>
            <a:off x="109140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dirty="0">
                <a:latin typeface="Calibri Light"/>
              </a:rPr>
              <a:t>3</a:t>
            </a:r>
          </a:p>
        </p:txBody>
      </p:sp>
      <p:pic>
        <p:nvPicPr>
          <p:cNvPr id="2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16577" y="2112264"/>
            <a:ext cx="3128365"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5" name="Picture 20" descr="Boot_1"/>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520150" y="2112264"/>
            <a:ext cx="2699892"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6" name="Picture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387763" y="2112263"/>
            <a:ext cx="2291711"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Shape Penutup"/>
          <p:cNvSpPr/>
          <p:nvPr/>
        </p:nvSpPr>
        <p:spPr bwMode="gray">
          <a:xfrm>
            <a:off x="1375571"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6" name="Shape Penutup"/>
          <p:cNvSpPr/>
          <p:nvPr/>
        </p:nvSpPr>
        <p:spPr bwMode="gray">
          <a:xfrm>
            <a:off x="3600226"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7" name="Shape Penutup"/>
          <p:cNvSpPr/>
          <p:nvPr/>
        </p:nvSpPr>
        <p:spPr bwMode="gray">
          <a:xfrm>
            <a:off x="1375571" y="2100071"/>
            <a:ext cx="2316095"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8" name="Shape Penutup"/>
          <p:cNvSpPr/>
          <p:nvPr/>
        </p:nvSpPr>
        <p:spPr bwMode="gray">
          <a:xfrm>
            <a:off x="1375571" y="4319015"/>
            <a:ext cx="2316095"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9" name="Shape Penutup"/>
          <p:cNvSpPr/>
          <p:nvPr/>
        </p:nvSpPr>
        <p:spPr bwMode="gray">
          <a:xfrm>
            <a:off x="4504385"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0" name="Shape Penutup"/>
          <p:cNvSpPr/>
          <p:nvPr/>
        </p:nvSpPr>
        <p:spPr bwMode="gray">
          <a:xfrm>
            <a:off x="7565694"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1" name="Shape Penutup"/>
          <p:cNvSpPr/>
          <p:nvPr/>
        </p:nvSpPr>
        <p:spPr bwMode="gray">
          <a:xfrm>
            <a:off x="4504385" y="2100072"/>
            <a:ext cx="3152749"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2" name="Shape Penutup"/>
          <p:cNvSpPr/>
          <p:nvPr/>
        </p:nvSpPr>
        <p:spPr bwMode="gray">
          <a:xfrm>
            <a:off x="4504385" y="4319016"/>
            <a:ext cx="3152749"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3" name="Shape Penutup"/>
          <p:cNvSpPr/>
          <p:nvPr/>
        </p:nvSpPr>
        <p:spPr bwMode="gray">
          <a:xfrm>
            <a:off x="8507957" y="2100072"/>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4" name="Shape Penutup"/>
          <p:cNvSpPr/>
          <p:nvPr/>
        </p:nvSpPr>
        <p:spPr bwMode="gray">
          <a:xfrm>
            <a:off x="11140794"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8" name="Shape Penutup"/>
          <p:cNvSpPr/>
          <p:nvPr/>
        </p:nvSpPr>
        <p:spPr bwMode="gray">
          <a:xfrm>
            <a:off x="8507957" y="2100072"/>
            <a:ext cx="272427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9" name="Shape Penutup"/>
          <p:cNvSpPr/>
          <p:nvPr/>
        </p:nvSpPr>
        <p:spPr bwMode="gray">
          <a:xfrm>
            <a:off x="8507957" y="4319016"/>
            <a:ext cx="272427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Footer Placeholder 19"/>
          <p:cNvSpPr>
            <a:spLocks noGrp="1"/>
          </p:cNvSpPr>
          <p:nvPr>
            <p:ph type="ftr" sz="quarter" idx="11"/>
          </p:nvPr>
        </p:nvSpPr>
        <p:spPr/>
        <p:txBody>
          <a:bodyPr/>
          <a:lstStyle/>
          <a:p>
            <a:pPr>
              <a:defRPr/>
            </a:pPr>
            <a:r>
              <a:rPr lang="nl-NL"/>
              <a:t>Metacognitieve Training 3 – Veranderen van overtuiging</a:t>
            </a:r>
            <a:endParaRPr lang="de-DE"/>
          </a:p>
        </p:txBody>
      </p:sp>
      <p:sp>
        <p:nvSpPr>
          <p:cNvPr id="21" name="Slide Number Placeholder 20"/>
          <p:cNvSpPr>
            <a:spLocks noGrp="1"/>
          </p:cNvSpPr>
          <p:nvPr>
            <p:ph type="sldNum" sz="quarter" idx="12"/>
          </p:nvPr>
        </p:nvSpPr>
        <p:spPr/>
        <p:txBody>
          <a:bodyPr/>
          <a:lstStyle/>
          <a:p>
            <a:fld id="{84DD04C1-E658-4CB9-929A-B18C8E4A805B}" type="slidenum">
              <a:rPr lang="de-DE" altLang="de-DE" smtClean="0"/>
              <a:pPr/>
              <a:t>64</a:t>
            </a:fld>
            <a:endParaRPr lang="de-DE" altLang="de-DE"/>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8" name="Text Box 4"/>
          <p:cNvSpPr txBox="1">
            <a:spLocks noChangeArrowheads="1"/>
          </p:cNvSpPr>
          <p:nvPr/>
        </p:nvSpPr>
        <p:spPr bwMode="auto">
          <a:xfrm>
            <a:off x="408955" y="4882896"/>
            <a:ext cx="11376000" cy="15542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eaLnBrk="0" hangingPunct="0">
              <a:spcBef>
                <a:spcPct val="20000"/>
              </a:spcBef>
              <a:buClr>
                <a:srgbClr val="006699"/>
              </a:buClr>
              <a:buChar char="•"/>
              <a:defRPr sz="3200">
                <a:solidFill>
                  <a:schemeClr val="tx1"/>
                </a:solidFill>
                <a:latin typeface="Verdana" panose="020B0604030504040204" pitchFamily="34" charset="0"/>
                <a:ea typeface="MS PGothic" panose="020B0600070205080204" pitchFamily="34" charset="-128"/>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ea typeface="MS PGothic" panose="020B0600070205080204" pitchFamily="34" charset="-128"/>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ea typeface="MS PGothic" panose="020B0600070205080204" pitchFamily="34" charset="-128"/>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9pPr>
          </a:lstStyle>
          <a:p>
            <a:pPr eaLnBrk="1" hangingPunct="1">
              <a:spcBef>
                <a:spcPts val="0"/>
              </a:spcBef>
              <a:spcAft>
                <a:spcPts val="600"/>
              </a:spcAft>
              <a:buClr>
                <a:srgbClr val="333333"/>
              </a:buClr>
              <a:buFont typeface="WingDings"/>
              <a:buAutoNum type="arabicPeriod"/>
            </a:pPr>
            <a:r>
              <a:rPr lang="nl-NL" altLang="de-DE" sz="2000" b="0">
                <a:solidFill>
                  <a:srgbClr val="333333"/>
                </a:solidFill>
                <a:latin typeface="Calibri Light"/>
              </a:rPr>
              <a:t>De jongen heeft de man gered van een overval.</a:t>
            </a:r>
          </a:p>
          <a:p>
            <a:pPr eaLnBrk="1" hangingPunct="1">
              <a:spcBef>
                <a:spcPts val="0"/>
              </a:spcBef>
              <a:spcAft>
                <a:spcPts val="600"/>
              </a:spcAft>
              <a:buClr>
                <a:srgbClr val="333333"/>
              </a:buClr>
              <a:buFont typeface="WingDings"/>
              <a:buAutoNum type="arabicPeriod"/>
            </a:pPr>
            <a:r>
              <a:rPr lang="nl-NL" altLang="de-DE" sz="2000" b="0">
                <a:solidFill>
                  <a:srgbClr val="333333"/>
                </a:solidFill>
                <a:latin typeface="Calibri Light"/>
              </a:rPr>
              <a:t>De jongen helpt een dronken man.</a:t>
            </a:r>
          </a:p>
          <a:p>
            <a:pPr eaLnBrk="1" hangingPunct="1">
              <a:spcBef>
                <a:spcPts val="0"/>
              </a:spcBef>
              <a:spcAft>
                <a:spcPts val="600"/>
              </a:spcAft>
              <a:buClr>
                <a:srgbClr val="333333"/>
              </a:buClr>
              <a:buFont typeface="WingDings"/>
              <a:buAutoNum type="arabicPeriod"/>
            </a:pPr>
            <a:r>
              <a:rPr lang="nl-NL" altLang="de-DE" sz="2000" b="0">
                <a:solidFill>
                  <a:srgbClr val="333333"/>
                </a:solidFill>
                <a:latin typeface="Calibri Light"/>
              </a:rPr>
              <a:t>De jongen heeft de man per ongeluk geraakt met een tafel.</a:t>
            </a:r>
          </a:p>
          <a:p>
            <a:pPr eaLnBrk="1" hangingPunct="1">
              <a:spcBef>
                <a:spcPts val="0"/>
              </a:spcBef>
              <a:spcAft>
                <a:spcPts val="600"/>
              </a:spcAft>
              <a:buClr>
                <a:srgbClr val="333333"/>
              </a:buClr>
              <a:buFont typeface="WingDings"/>
              <a:buAutoNum type="arabicPeriod"/>
            </a:pPr>
            <a:r>
              <a:rPr lang="nl-NL" altLang="de-DE" sz="2000" b="0">
                <a:solidFill>
                  <a:srgbClr val="333333"/>
                </a:solidFill>
                <a:latin typeface="Calibri Light"/>
              </a:rPr>
              <a:t>Twee oude vrienden komen elkaar tegen op straat.</a:t>
            </a: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nl-NL" sz="3600">
                <a:latin typeface="Calibri Light"/>
              </a:rPr>
              <a:t>Hoe waarschijnlijk vind je elke mogelijkheid?</a:t>
            </a:r>
            <a:endParaRPr lang="en-US" sz="3600">
              <a:latin typeface="Calibri Light"/>
            </a:endParaRPr>
          </a:p>
        </p:txBody>
      </p:sp>
      <p:sp>
        <p:nvSpPr>
          <p:cNvPr id="9" name="Caption_26"/>
          <p:cNvSpPr txBox="1">
            <a:spLocks noChangeArrowheads="1"/>
          </p:cNvSpPr>
          <p:nvPr/>
        </p:nvSpPr>
        <p:spPr bwMode="auto">
          <a:xfrm>
            <a:off x="70786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pic>
        <p:nvPicPr>
          <p:cNvPr id="19" name="Picture 11" descr="Tisch_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786968" y="2112264"/>
            <a:ext cx="2587583"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 name="Shape Penutup"/>
          <p:cNvSpPr/>
          <p:nvPr/>
        </p:nvSpPr>
        <p:spPr bwMode="gray">
          <a:xfrm>
            <a:off x="4774776" y="4319016"/>
            <a:ext cx="261196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4774776" y="2100072"/>
            <a:ext cx="261196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Shape Penutup"/>
          <p:cNvSpPr/>
          <p:nvPr/>
        </p:nvSpPr>
        <p:spPr bwMode="gray">
          <a:xfrm>
            <a:off x="7295303"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3" name="Shape Penutup"/>
          <p:cNvSpPr/>
          <p:nvPr/>
        </p:nvSpPr>
        <p:spPr bwMode="gray">
          <a:xfrm>
            <a:off x="4774776"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 name="Footer Placeholder 4"/>
          <p:cNvSpPr>
            <a:spLocks noGrp="1"/>
          </p:cNvSpPr>
          <p:nvPr>
            <p:ph type="ftr" sz="quarter" idx="11"/>
          </p:nvPr>
        </p:nvSpPr>
        <p:spPr/>
        <p:txBody>
          <a:bodyPr/>
          <a:lstStyle/>
          <a:p>
            <a:pPr>
              <a:defRPr/>
            </a:pPr>
            <a:r>
              <a:rPr lang="nl-NL"/>
              <a:t>Metacognitieve Training 3 – Veranderen van overtuiging</a:t>
            </a:r>
            <a:endParaRPr lang="de-DE"/>
          </a:p>
        </p:txBody>
      </p:sp>
      <p:sp>
        <p:nvSpPr>
          <p:cNvPr id="6" name="Slide Number Placeholder 5"/>
          <p:cNvSpPr>
            <a:spLocks noGrp="1"/>
          </p:cNvSpPr>
          <p:nvPr>
            <p:ph type="sldNum" sz="quarter" idx="12"/>
          </p:nvPr>
        </p:nvSpPr>
        <p:spPr/>
        <p:txBody>
          <a:bodyPr/>
          <a:lstStyle/>
          <a:p>
            <a:fld id="{84DD04C1-E658-4CB9-929A-B18C8E4A805B}" type="slidenum">
              <a:rPr lang="de-DE" altLang="de-DE" smtClean="0"/>
              <a:pPr/>
              <a:t>65</a:t>
            </a:fld>
            <a:endParaRPr lang="de-DE" altLang="de-DE"/>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4" name="Text Box 4"/>
          <p:cNvSpPr txBox="1">
            <a:spLocks noChangeArrowheads="1"/>
          </p:cNvSpPr>
          <p:nvPr/>
        </p:nvSpPr>
        <p:spPr bwMode="auto">
          <a:xfrm>
            <a:off x="408955" y="4882896"/>
            <a:ext cx="11376000" cy="15542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eaLnBrk="0" hangingPunct="0">
              <a:spcBef>
                <a:spcPct val="20000"/>
              </a:spcBef>
              <a:buClr>
                <a:srgbClr val="006699"/>
              </a:buClr>
              <a:buChar char="•"/>
              <a:defRPr sz="3200">
                <a:solidFill>
                  <a:schemeClr val="tx1"/>
                </a:solidFill>
                <a:latin typeface="Verdana" panose="020B0604030504040204" pitchFamily="34" charset="0"/>
                <a:ea typeface="MS PGothic" panose="020B0600070205080204" pitchFamily="34" charset="-128"/>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ea typeface="MS PGothic" panose="020B0600070205080204" pitchFamily="34" charset="-128"/>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ea typeface="MS PGothic" panose="020B0600070205080204" pitchFamily="34" charset="-128"/>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9pPr>
          </a:lstStyle>
          <a:p>
            <a:pPr eaLnBrk="1" hangingPunct="1">
              <a:spcBef>
                <a:spcPts val="0"/>
              </a:spcBef>
              <a:spcAft>
                <a:spcPts val="600"/>
              </a:spcAft>
              <a:buClr>
                <a:srgbClr val="333333"/>
              </a:buClr>
              <a:buFont typeface="WingDings"/>
              <a:buAutoNum type="arabicPeriod"/>
            </a:pPr>
            <a:r>
              <a:rPr lang="nl-NL" altLang="de-DE" sz="2000" b="0">
                <a:solidFill>
                  <a:srgbClr val="333333"/>
                </a:solidFill>
                <a:latin typeface="Calibri Light"/>
              </a:rPr>
              <a:t>De jongen heeft de man gered van een overval.</a:t>
            </a:r>
          </a:p>
          <a:p>
            <a:pPr eaLnBrk="1" hangingPunct="1">
              <a:spcBef>
                <a:spcPts val="0"/>
              </a:spcBef>
              <a:spcAft>
                <a:spcPts val="600"/>
              </a:spcAft>
              <a:buClr>
                <a:srgbClr val="333333"/>
              </a:buClr>
              <a:buFont typeface="WingDings"/>
              <a:buAutoNum type="arabicPeriod"/>
            </a:pPr>
            <a:r>
              <a:rPr lang="nl-NL" altLang="de-DE" sz="2000" b="0">
                <a:solidFill>
                  <a:srgbClr val="333333"/>
                </a:solidFill>
                <a:latin typeface="Calibri Light"/>
              </a:rPr>
              <a:t>De jongen helpt een dronken man.</a:t>
            </a:r>
          </a:p>
          <a:p>
            <a:pPr eaLnBrk="1" hangingPunct="1">
              <a:spcBef>
                <a:spcPts val="0"/>
              </a:spcBef>
              <a:spcAft>
                <a:spcPts val="600"/>
              </a:spcAft>
              <a:buClr>
                <a:srgbClr val="333333"/>
              </a:buClr>
              <a:buFont typeface="WingDings"/>
              <a:buAutoNum type="arabicPeriod"/>
            </a:pPr>
            <a:r>
              <a:rPr lang="nl-NL" altLang="de-DE" sz="2000" b="0">
                <a:solidFill>
                  <a:srgbClr val="333333"/>
                </a:solidFill>
                <a:latin typeface="Calibri Light"/>
              </a:rPr>
              <a:t>De jongen heeft de man per ongeluk geraakt met een tafel.</a:t>
            </a:r>
          </a:p>
          <a:p>
            <a:pPr eaLnBrk="1" hangingPunct="1">
              <a:spcBef>
                <a:spcPts val="0"/>
              </a:spcBef>
              <a:spcAft>
                <a:spcPts val="600"/>
              </a:spcAft>
              <a:buClr>
                <a:srgbClr val="333333"/>
              </a:buClr>
              <a:buFont typeface="WingDings"/>
              <a:buAutoNum type="arabicPeriod"/>
            </a:pPr>
            <a:r>
              <a:rPr lang="nl-NL" altLang="de-DE" sz="2000" b="0">
                <a:solidFill>
                  <a:srgbClr val="333333"/>
                </a:solidFill>
                <a:latin typeface="Calibri Light"/>
              </a:rPr>
              <a:t>Twee oude vrienden komen elkaar tegen op straat.</a:t>
            </a: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nl-NL" sz="3600">
                <a:latin typeface="Calibri Light"/>
              </a:rPr>
              <a:t>Is je beoordeling veranderd door het nieuwe plaatje?</a:t>
            </a:r>
            <a:endParaRPr lang="en-US" sz="3600">
              <a:latin typeface="Calibri Light"/>
            </a:endParaRPr>
          </a:p>
        </p:txBody>
      </p:sp>
      <p:sp>
        <p:nvSpPr>
          <p:cNvPr id="12" name="Caption_40"/>
          <p:cNvSpPr txBox="1">
            <a:spLocks noChangeArrowheads="1"/>
          </p:cNvSpPr>
          <p:nvPr/>
        </p:nvSpPr>
        <p:spPr bwMode="auto">
          <a:xfrm>
            <a:off x="53260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dirty="0">
                <a:latin typeface="Calibri Light"/>
              </a:rPr>
              <a:t>2</a:t>
            </a:r>
          </a:p>
        </p:txBody>
      </p:sp>
      <p:sp>
        <p:nvSpPr>
          <p:cNvPr id="13" name="Caption_41"/>
          <p:cNvSpPr txBox="1">
            <a:spLocks noChangeArrowheads="1"/>
          </p:cNvSpPr>
          <p:nvPr/>
        </p:nvSpPr>
        <p:spPr bwMode="auto">
          <a:xfrm>
            <a:off x="88185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pic>
        <p:nvPicPr>
          <p:cNvPr id="32" name="Picture 5" descr="Tisch_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537960" y="2112264"/>
            <a:ext cx="2587583"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3" name="Picture 7" descr="Tisch_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873461" y="2112264"/>
            <a:ext cx="2750099"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4" name="Shape Penutup"/>
          <p:cNvSpPr/>
          <p:nvPr/>
        </p:nvSpPr>
        <p:spPr bwMode="gray">
          <a:xfrm>
            <a:off x="6525768" y="4319016"/>
            <a:ext cx="2611966"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5" name="Shape Penutup"/>
          <p:cNvSpPr/>
          <p:nvPr/>
        </p:nvSpPr>
        <p:spPr bwMode="gray">
          <a:xfrm>
            <a:off x="6525768" y="2100072"/>
            <a:ext cx="2611966"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6" name="Shape Penutup"/>
          <p:cNvSpPr/>
          <p:nvPr/>
        </p:nvSpPr>
        <p:spPr bwMode="gray">
          <a:xfrm>
            <a:off x="9046295"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7" name="Shape Penutup"/>
          <p:cNvSpPr/>
          <p:nvPr/>
        </p:nvSpPr>
        <p:spPr bwMode="gray">
          <a:xfrm>
            <a:off x="652576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8" name="Shape Penutup"/>
          <p:cNvSpPr/>
          <p:nvPr/>
        </p:nvSpPr>
        <p:spPr bwMode="gray">
          <a:xfrm>
            <a:off x="2861269" y="4319016"/>
            <a:ext cx="277448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9" name="Shape Penutup"/>
          <p:cNvSpPr/>
          <p:nvPr/>
        </p:nvSpPr>
        <p:spPr bwMode="gray">
          <a:xfrm>
            <a:off x="2861269" y="2100072"/>
            <a:ext cx="277448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40" name="Shape Penutup"/>
          <p:cNvSpPr/>
          <p:nvPr/>
        </p:nvSpPr>
        <p:spPr bwMode="gray">
          <a:xfrm>
            <a:off x="5544312"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41" name="Shape Penutup"/>
          <p:cNvSpPr/>
          <p:nvPr/>
        </p:nvSpPr>
        <p:spPr bwMode="gray">
          <a:xfrm>
            <a:off x="2861269"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 name="Footer Placeholder 4"/>
          <p:cNvSpPr>
            <a:spLocks noGrp="1"/>
          </p:cNvSpPr>
          <p:nvPr>
            <p:ph type="ftr" sz="quarter" idx="11"/>
          </p:nvPr>
        </p:nvSpPr>
        <p:spPr/>
        <p:txBody>
          <a:bodyPr/>
          <a:lstStyle/>
          <a:p>
            <a:pPr>
              <a:defRPr/>
            </a:pPr>
            <a:r>
              <a:rPr lang="nl-NL"/>
              <a:t>Metacognitieve Training 3 – Veranderen van overtuiging</a:t>
            </a:r>
            <a:endParaRPr lang="de-DE"/>
          </a:p>
        </p:txBody>
      </p:sp>
      <p:sp>
        <p:nvSpPr>
          <p:cNvPr id="6" name="Slide Number Placeholder 5"/>
          <p:cNvSpPr>
            <a:spLocks noGrp="1"/>
          </p:cNvSpPr>
          <p:nvPr>
            <p:ph type="sldNum" sz="quarter" idx="12"/>
          </p:nvPr>
        </p:nvSpPr>
        <p:spPr/>
        <p:txBody>
          <a:bodyPr/>
          <a:lstStyle/>
          <a:p>
            <a:fld id="{84DD04C1-E658-4CB9-929A-B18C8E4A805B}" type="slidenum">
              <a:rPr lang="de-DE" altLang="de-DE" smtClean="0"/>
              <a:pPr/>
              <a:t>66</a:t>
            </a:fld>
            <a:endParaRPr lang="de-DE" altLang="de-DE"/>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40" name="Text Box 4"/>
          <p:cNvSpPr txBox="1">
            <a:spLocks noChangeArrowheads="1"/>
          </p:cNvSpPr>
          <p:nvPr/>
        </p:nvSpPr>
        <p:spPr bwMode="auto">
          <a:xfrm>
            <a:off x="408955" y="4882896"/>
            <a:ext cx="11376000" cy="15542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eaLnBrk="0" hangingPunct="0">
              <a:spcBef>
                <a:spcPct val="20000"/>
              </a:spcBef>
              <a:buClr>
                <a:srgbClr val="006699"/>
              </a:buClr>
              <a:buChar char="•"/>
              <a:defRPr sz="3200">
                <a:solidFill>
                  <a:schemeClr val="tx1"/>
                </a:solidFill>
                <a:latin typeface="Verdana" panose="020B0604030504040204" pitchFamily="34" charset="0"/>
                <a:ea typeface="MS PGothic" panose="020B0600070205080204" pitchFamily="34" charset="-128"/>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ea typeface="MS PGothic" panose="020B0600070205080204" pitchFamily="34" charset="-128"/>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ea typeface="MS PGothic" panose="020B0600070205080204" pitchFamily="34" charset="-128"/>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9pPr>
          </a:lstStyle>
          <a:p>
            <a:pPr eaLnBrk="1" hangingPunct="1">
              <a:spcBef>
                <a:spcPts val="0"/>
              </a:spcBef>
              <a:spcAft>
                <a:spcPts val="600"/>
              </a:spcAft>
              <a:buClr>
                <a:srgbClr val="333333"/>
              </a:buClr>
              <a:buFont typeface="WingDings"/>
              <a:buAutoNum type="arabicPeriod"/>
            </a:pPr>
            <a:r>
              <a:rPr lang="nl-NL" altLang="de-DE" sz="2000" b="0">
                <a:solidFill>
                  <a:srgbClr val="333333"/>
                </a:solidFill>
                <a:latin typeface="Calibri Light"/>
              </a:rPr>
              <a:t>De jongen heeft de man gered van een overval.</a:t>
            </a:r>
          </a:p>
          <a:p>
            <a:pPr eaLnBrk="1" hangingPunct="1">
              <a:spcBef>
                <a:spcPts val="0"/>
              </a:spcBef>
              <a:spcAft>
                <a:spcPts val="600"/>
              </a:spcAft>
              <a:buClr>
                <a:srgbClr val="333333"/>
              </a:buClr>
              <a:buFont typeface="WingDings"/>
              <a:buAutoNum type="arabicPeriod"/>
            </a:pPr>
            <a:r>
              <a:rPr lang="nl-NL" altLang="de-DE" sz="2000" b="0">
                <a:solidFill>
                  <a:srgbClr val="333333"/>
                </a:solidFill>
                <a:latin typeface="Calibri Light"/>
              </a:rPr>
              <a:t>De jongen helpt een dronken man.</a:t>
            </a:r>
          </a:p>
          <a:p>
            <a:pPr eaLnBrk="1" hangingPunct="1">
              <a:spcBef>
                <a:spcPts val="0"/>
              </a:spcBef>
              <a:spcAft>
                <a:spcPts val="600"/>
              </a:spcAft>
              <a:buClr>
                <a:srgbClr val="333333"/>
              </a:buClr>
              <a:buFont typeface="WingDings"/>
              <a:buAutoNum type="arabicPeriod"/>
            </a:pPr>
            <a:r>
              <a:rPr lang="nl-NL" altLang="de-DE" sz="2000" b="0">
                <a:solidFill>
                  <a:srgbClr val="333333"/>
                </a:solidFill>
                <a:latin typeface="Calibri Light"/>
              </a:rPr>
              <a:t>De jongen heeft de man per ongeluk geraakt met een tafel.</a:t>
            </a:r>
          </a:p>
          <a:p>
            <a:pPr eaLnBrk="1" hangingPunct="1">
              <a:spcBef>
                <a:spcPts val="0"/>
              </a:spcBef>
              <a:spcAft>
                <a:spcPts val="600"/>
              </a:spcAft>
              <a:buClr>
                <a:srgbClr val="333333"/>
              </a:buClr>
              <a:buFont typeface="WingDings"/>
              <a:buAutoNum type="arabicPeriod"/>
            </a:pPr>
            <a:r>
              <a:rPr lang="nl-NL" altLang="de-DE" sz="2000" b="0">
                <a:solidFill>
                  <a:srgbClr val="333333"/>
                </a:solidFill>
                <a:latin typeface="Calibri Light"/>
              </a:rPr>
              <a:t>Twee oude vrienden komen elkaar tegen op straat.</a:t>
            </a: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nl-NL" sz="3600">
                <a:latin typeface="Calibri Light"/>
              </a:rPr>
              <a:t>Beoordeel de waarschijnlijkheid alsjeblieft opnieuw!</a:t>
            </a:r>
            <a:endParaRPr lang="en-US" sz="3600">
              <a:latin typeface="Calibri Light"/>
            </a:endParaRPr>
          </a:p>
        </p:txBody>
      </p:sp>
      <p:sp>
        <p:nvSpPr>
          <p:cNvPr id="15" name="Caption_52"/>
          <p:cNvSpPr txBox="1">
            <a:spLocks noChangeArrowheads="1"/>
          </p:cNvSpPr>
          <p:nvPr/>
        </p:nvSpPr>
        <p:spPr bwMode="auto">
          <a:xfrm>
            <a:off x="34972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dirty="0">
                <a:latin typeface="Calibri Light"/>
              </a:rPr>
              <a:t>1</a:t>
            </a:r>
          </a:p>
        </p:txBody>
      </p:sp>
      <p:sp>
        <p:nvSpPr>
          <p:cNvPr id="16" name="Caption_53"/>
          <p:cNvSpPr txBox="1">
            <a:spLocks noChangeArrowheads="1"/>
          </p:cNvSpPr>
          <p:nvPr/>
        </p:nvSpPr>
        <p:spPr bwMode="auto">
          <a:xfrm>
            <a:off x="71548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2</a:t>
            </a:r>
          </a:p>
        </p:txBody>
      </p:sp>
      <p:sp>
        <p:nvSpPr>
          <p:cNvPr id="17" name="Caption_54"/>
          <p:cNvSpPr txBox="1">
            <a:spLocks noChangeArrowheads="1"/>
          </p:cNvSpPr>
          <p:nvPr/>
        </p:nvSpPr>
        <p:spPr bwMode="auto">
          <a:xfrm>
            <a:off x="106600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pic>
        <p:nvPicPr>
          <p:cNvPr id="45" name="Picture 5" descr="Tisch_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370209" y="2112264"/>
            <a:ext cx="2587583"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6" name="Picture 10" descr="Tisch_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705710" y="2112264"/>
            <a:ext cx="2750099"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7" name="Picture 13" descr="Tisch_1"/>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965477" y="2112264"/>
            <a:ext cx="2825834"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8" name="Shape Penutup"/>
          <p:cNvSpPr/>
          <p:nvPr/>
        </p:nvSpPr>
        <p:spPr bwMode="gray">
          <a:xfrm>
            <a:off x="8358017" y="4319016"/>
            <a:ext cx="261196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49" name="Shape Penutup"/>
          <p:cNvSpPr/>
          <p:nvPr/>
        </p:nvSpPr>
        <p:spPr bwMode="gray">
          <a:xfrm>
            <a:off x="8358017" y="2100072"/>
            <a:ext cx="261196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0" name="Shape Penutup"/>
          <p:cNvSpPr/>
          <p:nvPr/>
        </p:nvSpPr>
        <p:spPr bwMode="gray">
          <a:xfrm>
            <a:off x="10878545"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1" name="Shape Penutup"/>
          <p:cNvSpPr/>
          <p:nvPr/>
        </p:nvSpPr>
        <p:spPr bwMode="gray">
          <a:xfrm>
            <a:off x="8358017"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2" name="Shape Penutup"/>
          <p:cNvSpPr/>
          <p:nvPr/>
        </p:nvSpPr>
        <p:spPr bwMode="gray">
          <a:xfrm>
            <a:off x="4693518" y="4319016"/>
            <a:ext cx="2774484"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3" name="Shape Penutup"/>
          <p:cNvSpPr/>
          <p:nvPr/>
        </p:nvSpPr>
        <p:spPr bwMode="gray">
          <a:xfrm>
            <a:off x="4693518" y="2100072"/>
            <a:ext cx="2774484"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4" name="Shape Penutup"/>
          <p:cNvSpPr/>
          <p:nvPr/>
        </p:nvSpPr>
        <p:spPr bwMode="gray">
          <a:xfrm>
            <a:off x="7376561" y="2100072"/>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5" name="Shape Penutup"/>
          <p:cNvSpPr/>
          <p:nvPr/>
        </p:nvSpPr>
        <p:spPr bwMode="gray">
          <a:xfrm>
            <a:off x="469351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6" name="Shape Penutup"/>
          <p:cNvSpPr/>
          <p:nvPr/>
        </p:nvSpPr>
        <p:spPr bwMode="gray">
          <a:xfrm>
            <a:off x="953285" y="4319016"/>
            <a:ext cx="285021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7" name="Shape Penutup"/>
          <p:cNvSpPr/>
          <p:nvPr/>
        </p:nvSpPr>
        <p:spPr bwMode="gray">
          <a:xfrm>
            <a:off x="953285" y="2100072"/>
            <a:ext cx="285021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8" name="Shape Penutup"/>
          <p:cNvSpPr/>
          <p:nvPr/>
        </p:nvSpPr>
        <p:spPr bwMode="gray">
          <a:xfrm>
            <a:off x="3712063"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9" name="Shape Penutup"/>
          <p:cNvSpPr/>
          <p:nvPr/>
        </p:nvSpPr>
        <p:spPr bwMode="gray">
          <a:xfrm>
            <a:off x="953285" y="2100072"/>
            <a:ext cx="118872"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 name="Footer Placeholder 4"/>
          <p:cNvSpPr>
            <a:spLocks noGrp="1"/>
          </p:cNvSpPr>
          <p:nvPr>
            <p:ph type="ftr" sz="quarter" idx="11"/>
          </p:nvPr>
        </p:nvSpPr>
        <p:spPr/>
        <p:txBody>
          <a:bodyPr/>
          <a:lstStyle/>
          <a:p>
            <a:pPr>
              <a:defRPr/>
            </a:pPr>
            <a:r>
              <a:rPr lang="nl-NL"/>
              <a:t>Metacognitieve Training 3 – Veranderen van overtuiging</a:t>
            </a:r>
            <a:endParaRPr lang="de-DE"/>
          </a:p>
        </p:txBody>
      </p:sp>
      <p:sp>
        <p:nvSpPr>
          <p:cNvPr id="6" name="Slide Number Placeholder 5"/>
          <p:cNvSpPr>
            <a:spLocks noGrp="1"/>
          </p:cNvSpPr>
          <p:nvPr>
            <p:ph type="sldNum" sz="quarter" idx="12"/>
          </p:nvPr>
        </p:nvSpPr>
        <p:spPr/>
        <p:txBody>
          <a:bodyPr/>
          <a:lstStyle/>
          <a:p>
            <a:fld id="{84DD04C1-E658-4CB9-929A-B18C8E4A805B}" type="slidenum">
              <a:rPr lang="de-DE" altLang="de-DE" smtClean="0"/>
              <a:pPr/>
              <a:t>67</a:t>
            </a:fld>
            <a:endParaRPr lang="de-DE" altLang="de-DE"/>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63" name="Text Box 8"/>
          <p:cNvSpPr txBox="1">
            <a:spLocks noChangeArrowheads="1"/>
          </p:cNvSpPr>
          <p:nvPr/>
        </p:nvSpPr>
        <p:spPr bwMode="auto">
          <a:xfrm>
            <a:off x="408955" y="4882896"/>
            <a:ext cx="11376000" cy="15542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eaLnBrk="0" hangingPunct="0">
              <a:spcBef>
                <a:spcPct val="20000"/>
              </a:spcBef>
              <a:buClr>
                <a:srgbClr val="006699"/>
              </a:buClr>
              <a:buChar char="•"/>
              <a:defRPr sz="3200">
                <a:solidFill>
                  <a:schemeClr val="tx1"/>
                </a:solidFill>
                <a:latin typeface="Verdana" panose="020B0604030504040204" pitchFamily="34" charset="0"/>
                <a:ea typeface="MS PGothic" panose="020B0600070205080204" pitchFamily="34" charset="-128"/>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ea typeface="MS PGothic" panose="020B0600070205080204" pitchFamily="34" charset="-128"/>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ea typeface="MS PGothic" panose="020B0600070205080204" pitchFamily="34" charset="-128"/>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9pPr>
          </a:lstStyle>
          <a:p>
            <a:pPr eaLnBrk="1" hangingPunct="1">
              <a:spcBef>
                <a:spcPts val="0"/>
              </a:spcBef>
              <a:spcAft>
                <a:spcPts val="600"/>
              </a:spcAft>
              <a:buClr>
                <a:srgbClr val="333333"/>
              </a:buClr>
              <a:buFont typeface="WingDings"/>
              <a:buAutoNum type="arabicPeriod"/>
            </a:pPr>
            <a:r>
              <a:rPr lang="nl-NL" altLang="de-DE" sz="2000" b="0" dirty="0">
                <a:solidFill>
                  <a:srgbClr val="333333"/>
                </a:solidFill>
                <a:latin typeface="Calibri Light"/>
              </a:rPr>
              <a:t>De jongen heeft de man gered van een overval.</a:t>
            </a:r>
          </a:p>
          <a:p>
            <a:pPr eaLnBrk="1" hangingPunct="1">
              <a:spcBef>
                <a:spcPts val="0"/>
              </a:spcBef>
              <a:spcAft>
                <a:spcPts val="600"/>
              </a:spcAft>
              <a:buClr>
                <a:srgbClr val="333333"/>
              </a:buClr>
              <a:buFont typeface="WingDings"/>
              <a:buAutoNum type="arabicPeriod"/>
            </a:pPr>
            <a:r>
              <a:rPr lang="nl-NL" altLang="de-DE" sz="2000" b="0" dirty="0">
                <a:solidFill>
                  <a:srgbClr val="333333"/>
                </a:solidFill>
                <a:latin typeface="Calibri Light"/>
              </a:rPr>
              <a:t>De jongen helpt een dronken man.</a:t>
            </a:r>
          </a:p>
          <a:p>
            <a:pPr eaLnBrk="1" hangingPunct="1">
              <a:spcBef>
                <a:spcPts val="0"/>
              </a:spcBef>
              <a:spcAft>
                <a:spcPts val="600"/>
              </a:spcAft>
              <a:buClr>
                <a:srgbClr val="004992"/>
              </a:buClr>
              <a:buFont typeface="WingDings"/>
              <a:buAutoNum type="arabicPeriod"/>
            </a:pPr>
            <a:r>
              <a:rPr lang="nl-NL" altLang="de-DE" sz="2000" b="0" dirty="0">
                <a:solidFill>
                  <a:srgbClr val="004992"/>
                </a:solidFill>
                <a:latin typeface="Calibri Light"/>
              </a:rPr>
              <a:t>De jongen heeft de man per ongeluk geraakt met een tafel.</a:t>
            </a:r>
          </a:p>
          <a:p>
            <a:pPr eaLnBrk="1" hangingPunct="1">
              <a:spcBef>
                <a:spcPts val="0"/>
              </a:spcBef>
              <a:spcAft>
                <a:spcPts val="600"/>
              </a:spcAft>
              <a:buClr>
                <a:srgbClr val="333333"/>
              </a:buClr>
              <a:buFont typeface="WingDings"/>
              <a:buAutoNum type="arabicPeriod"/>
            </a:pPr>
            <a:r>
              <a:rPr lang="nl-NL" altLang="de-DE" sz="2000" b="0" dirty="0">
                <a:solidFill>
                  <a:srgbClr val="333333"/>
                </a:solidFill>
                <a:latin typeface="Calibri Light"/>
              </a:rPr>
              <a:t>Twee oude vrienden komen elkaar tegen op straat.</a:t>
            </a:r>
            <a:endParaRPr lang="en-CA" altLang="de-DE" sz="2000" b="0" dirty="0">
              <a:solidFill>
                <a:srgbClr val="333333"/>
              </a:solidFill>
              <a:latin typeface="Calibri Light"/>
            </a:endParaRP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Antwoord: 3</a:t>
            </a:r>
          </a:p>
        </p:txBody>
      </p:sp>
      <p:sp>
        <p:nvSpPr>
          <p:cNvPr id="15" name="Caption_53"/>
          <p:cNvSpPr txBox="1">
            <a:spLocks noChangeArrowheads="1"/>
          </p:cNvSpPr>
          <p:nvPr/>
        </p:nvSpPr>
        <p:spPr bwMode="auto">
          <a:xfrm>
            <a:off x="34972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dirty="0">
                <a:latin typeface="Calibri Light"/>
              </a:rPr>
              <a:t>1</a:t>
            </a:r>
          </a:p>
        </p:txBody>
      </p:sp>
      <p:sp>
        <p:nvSpPr>
          <p:cNvPr id="16" name="Caption_54"/>
          <p:cNvSpPr txBox="1">
            <a:spLocks noChangeArrowheads="1"/>
          </p:cNvSpPr>
          <p:nvPr/>
        </p:nvSpPr>
        <p:spPr bwMode="auto">
          <a:xfrm>
            <a:off x="71548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2</a:t>
            </a:r>
          </a:p>
        </p:txBody>
      </p:sp>
      <p:sp>
        <p:nvSpPr>
          <p:cNvPr id="17" name="Caption_55"/>
          <p:cNvSpPr txBox="1">
            <a:spLocks noChangeArrowheads="1"/>
          </p:cNvSpPr>
          <p:nvPr/>
        </p:nvSpPr>
        <p:spPr bwMode="auto">
          <a:xfrm>
            <a:off x="106600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pic>
        <p:nvPicPr>
          <p:cNvPr id="45" name="Picture 5" descr="Tisch_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370209" y="2112264"/>
            <a:ext cx="2587583"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6" name="Picture 8" descr="Tisch_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705710" y="2112264"/>
            <a:ext cx="2750099"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7" name="Picture 11" descr="Tisch_1"/>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965477" y="2112264"/>
            <a:ext cx="2825834"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8" name="Shape Penutup"/>
          <p:cNvSpPr/>
          <p:nvPr/>
        </p:nvSpPr>
        <p:spPr bwMode="gray">
          <a:xfrm>
            <a:off x="8358017" y="4319016"/>
            <a:ext cx="261196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49" name="Shape Penutup"/>
          <p:cNvSpPr/>
          <p:nvPr/>
        </p:nvSpPr>
        <p:spPr bwMode="gray">
          <a:xfrm>
            <a:off x="8358017" y="2100072"/>
            <a:ext cx="261196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0" name="Shape Penutup"/>
          <p:cNvSpPr/>
          <p:nvPr/>
        </p:nvSpPr>
        <p:spPr bwMode="gray">
          <a:xfrm>
            <a:off x="10878545"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1" name="Shape Penutup"/>
          <p:cNvSpPr/>
          <p:nvPr/>
        </p:nvSpPr>
        <p:spPr bwMode="gray">
          <a:xfrm>
            <a:off x="8358017"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2" name="Shape Penutup"/>
          <p:cNvSpPr/>
          <p:nvPr/>
        </p:nvSpPr>
        <p:spPr bwMode="gray">
          <a:xfrm>
            <a:off x="4693518" y="4319016"/>
            <a:ext cx="2774484"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3" name="Shape Penutup"/>
          <p:cNvSpPr/>
          <p:nvPr/>
        </p:nvSpPr>
        <p:spPr bwMode="gray">
          <a:xfrm>
            <a:off x="4693518" y="2100072"/>
            <a:ext cx="2774484"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4" name="Shape Penutup"/>
          <p:cNvSpPr/>
          <p:nvPr/>
        </p:nvSpPr>
        <p:spPr bwMode="gray">
          <a:xfrm>
            <a:off x="7376561" y="2100072"/>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5" name="Shape Penutup"/>
          <p:cNvSpPr/>
          <p:nvPr/>
        </p:nvSpPr>
        <p:spPr bwMode="gray">
          <a:xfrm>
            <a:off x="469351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6" name="Shape Penutup"/>
          <p:cNvSpPr/>
          <p:nvPr/>
        </p:nvSpPr>
        <p:spPr bwMode="gray">
          <a:xfrm>
            <a:off x="953285" y="4319016"/>
            <a:ext cx="285021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7" name="Shape Penutup"/>
          <p:cNvSpPr/>
          <p:nvPr/>
        </p:nvSpPr>
        <p:spPr bwMode="gray">
          <a:xfrm>
            <a:off x="953285" y="2100072"/>
            <a:ext cx="285021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8" name="Shape Penutup"/>
          <p:cNvSpPr/>
          <p:nvPr/>
        </p:nvSpPr>
        <p:spPr bwMode="gray">
          <a:xfrm>
            <a:off x="3712063"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9" name="Shape Penutup"/>
          <p:cNvSpPr/>
          <p:nvPr/>
        </p:nvSpPr>
        <p:spPr bwMode="gray">
          <a:xfrm>
            <a:off x="953285" y="2100072"/>
            <a:ext cx="118872"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 name="Footer Placeholder 4"/>
          <p:cNvSpPr>
            <a:spLocks noGrp="1"/>
          </p:cNvSpPr>
          <p:nvPr>
            <p:ph type="ftr" sz="quarter" idx="11"/>
          </p:nvPr>
        </p:nvSpPr>
        <p:spPr/>
        <p:txBody>
          <a:bodyPr/>
          <a:lstStyle/>
          <a:p>
            <a:pPr>
              <a:defRPr/>
            </a:pPr>
            <a:r>
              <a:rPr lang="nl-NL"/>
              <a:t>Metacognitieve Training 3 – Veranderen van overtuiging</a:t>
            </a:r>
            <a:endParaRPr lang="de-DE"/>
          </a:p>
        </p:txBody>
      </p:sp>
      <p:sp>
        <p:nvSpPr>
          <p:cNvPr id="6" name="Slide Number Placeholder 5"/>
          <p:cNvSpPr>
            <a:spLocks noGrp="1"/>
          </p:cNvSpPr>
          <p:nvPr>
            <p:ph type="sldNum" sz="quarter" idx="12"/>
          </p:nvPr>
        </p:nvSpPr>
        <p:spPr/>
        <p:txBody>
          <a:bodyPr/>
          <a:lstStyle/>
          <a:p>
            <a:fld id="{84DD04C1-E658-4CB9-929A-B18C8E4A805B}" type="slidenum">
              <a:rPr lang="de-DE" altLang="de-DE" smtClean="0"/>
              <a:pPr/>
              <a:t>68</a:t>
            </a:fld>
            <a:endParaRPr lang="de-DE" altLang="de-DE"/>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Text Box 2"/>
          <p:cNvSpPr txBox="1">
            <a:spLocks noChangeArrowheads="1"/>
          </p:cNvSpPr>
          <p:nvPr/>
        </p:nvSpPr>
        <p:spPr bwMode="auto">
          <a:xfrm>
            <a:off x="408955" y="4882896"/>
            <a:ext cx="11376000" cy="15542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eaLnBrk="0" hangingPunct="0">
              <a:spcBef>
                <a:spcPct val="20000"/>
              </a:spcBef>
              <a:buClr>
                <a:srgbClr val="006699"/>
              </a:buClr>
              <a:buChar char="•"/>
              <a:defRPr sz="3200">
                <a:solidFill>
                  <a:schemeClr val="tx1"/>
                </a:solidFill>
                <a:latin typeface="Verdana" panose="020B0604030504040204" pitchFamily="34" charset="0"/>
                <a:ea typeface="MS PGothic" panose="020B0600070205080204" pitchFamily="34" charset="-128"/>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ea typeface="MS PGothic" panose="020B0600070205080204" pitchFamily="34" charset="-128"/>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ea typeface="MS PGothic" panose="020B0600070205080204" pitchFamily="34" charset="-128"/>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9pPr>
          </a:lstStyle>
          <a:p>
            <a:pPr eaLnBrk="1" hangingPunct="1">
              <a:spcBef>
                <a:spcPts val="0"/>
              </a:spcBef>
              <a:spcAft>
                <a:spcPts val="600"/>
              </a:spcAft>
              <a:buClr>
                <a:srgbClr val="333333"/>
              </a:buClr>
              <a:buFont typeface="WingDings"/>
              <a:buAutoNum type="arabicPeriod"/>
            </a:pPr>
            <a:r>
              <a:rPr lang="nl-NL" altLang="de-DE" sz="2000" b="0">
                <a:solidFill>
                  <a:srgbClr val="333333"/>
                </a:solidFill>
                <a:latin typeface="Calibri Light"/>
              </a:rPr>
              <a:t>De man rijdt met zijn date naar de bioscoop.</a:t>
            </a:r>
          </a:p>
          <a:p>
            <a:pPr eaLnBrk="1" hangingPunct="1">
              <a:spcBef>
                <a:spcPts val="0"/>
              </a:spcBef>
              <a:spcAft>
                <a:spcPts val="600"/>
              </a:spcAft>
              <a:buClr>
                <a:srgbClr val="333333"/>
              </a:buClr>
              <a:buFont typeface="WingDings"/>
              <a:buAutoNum type="arabicPeriod"/>
            </a:pPr>
            <a:r>
              <a:rPr lang="nl-NL" altLang="de-DE" sz="2000" b="0">
                <a:solidFill>
                  <a:srgbClr val="333333"/>
                </a:solidFill>
                <a:latin typeface="Calibri Light"/>
              </a:rPr>
              <a:t>De man zit in de auto met zijn minnares en hoopt dat niemand hem ziet.</a:t>
            </a:r>
          </a:p>
          <a:p>
            <a:pPr eaLnBrk="1" hangingPunct="1">
              <a:spcBef>
                <a:spcPts val="0"/>
              </a:spcBef>
              <a:spcAft>
                <a:spcPts val="600"/>
              </a:spcAft>
              <a:buClr>
                <a:srgbClr val="333333"/>
              </a:buClr>
              <a:buFont typeface="WingDings"/>
              <a:buAutoNum type="arabicPeriod"/>
            </a:pPr>
            <a:r>
              <a:rPr lang="nl-NL" altLang="de-DE" sz="2000" b="0">
                <a:solidFill>
                  <a:srgbClr val="333333"/>
                </a:solidFill>
                <a:latin typeface="Calibri Light"/>
              </a:rPr>
              <a:t>De man in de auto vervoert een etalagepop naar zijn winkel.</a:t>
            </a:r>
          </a:p>
          <a:p>
            <a:pPr eaLnBrk="1" hangingPunct="1">
              <a:spcBef>
                <a:spcPts val="0"/>
              </a:spcBef>
              <a:spcAft>
                <a:spcPts val="600"/>
              </a:spcAft>
              <a:buClr>
                <a:srgbClr val="333333"/>
              </a:buClr>
              <a:buFont typeface="WingDings"/>
              <a:buAutoNum type="arabicPeriod"/>
            </a:pPr>
            <a:r>
              <a:rPr lang="nl-NL" altLang="de-DE" sz="2000" b="0">
                <a:solidFill>
                  <a:srgbClr val="333333"/>
                </a:solidFill>
                <a:latin typeface="Calibri Light"/>
              </a:rPr>
              <a:t>De man en de vrouw stelen de auto.</a:t>
            </a: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nl-NL" sz="3600">
                <a:latin typeface="Calibri Light"/>
              </a:rPr>
              <a:t>Hoe waarschijnlijk vind je elke mogelijkheid?</a:t>
            </a:r>
            <a:endParaRPr lang="en-US" sz="3600">
              <a:latin typeface="Calibri Light"/>
            </a:endParaRPr>
          </a:p>
        </p:txBody>
      </p:sp>
      <p:sp>
        <p:nvSpPr>
          <p:cNvPr id="9" name="Caption_26"/>
          <p:cNvSpPr txBox="1">
            <a:spLocks noChangeArrowheads="1"/>
          </p:cNvSpPr>
          <p:nvPr/>
        </p:nvSpPr>
        <p:spPr bwMode="auto">
          <a:xfrm>
            <a:off x="68754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pic>
        <p:nvPicPr>
          <p:cNvPr id="1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86178" y="2112264"/>
            <a:ext cx="2189163"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0" name="Shape Penutup"/>
          <p:cNvSpPr/>
          <p:nvPr/>
        </p:nvSpPr>
        <p:spPr bwMode="gray">
          <a:xfrm>
            <a:off x="4973986" y="4319016"/>
            <a:ext cx="221354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4973986" y="2100072"/>
            <a:ext cx="221354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Shape Penutup"/>
          <p:cNvSpPr/>
          <p:nvPr/>
        </p:nvSpPr>
        <p:spPr bwMode="gray">
          <a:xfrm>
            <a:off x="7096093"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3" name="Shape Penutup"/>
          <p:cNvSpPr/>
          <p:nvPr/>
        </p:nvSpPr>
        <p:spPr bwMode="gray">
          <a:xfrm>
            <a:off x="4973986"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 name="Footer Placeholder 4"/>
          <p:cNvSpPr>
            <a:spLocks noGrp="1"/>
          </p:cNvSpPr>
          <p:nvPr>
            <p:ph type="ftr" sz="quarter" idx="11"/>
          </p:nvPr>
        </p:nvSpPr>
        <p:spPr/>
        <p:txBody>
          <a:bodyPr/>
          <a:lstStyle/>
          <a:p>
            <a:pPr>
              <a:defRPr/>
            </a:pPr>
            <a:r>
              <a:rPr lang="nl-NL"/>
              <a:t>Metacognitieve Training 3 – Veranderen van overtuiging</a:t>
            </a:r>
            <a:endParaRPr lang="de-DE"/>
          </a:p>
        </p:txBody>
      </p:sp>
      <p:sp>
        <p:nvSpPr>
          <p:cNvPr id="6" name="Slide Number Placeholder 5"/>
          <p:cNvSpPr>
            <a:spLocks noGrp="1"/>
          </p:cNvSpPr>
          <p:nvPr>
            <p:ph type="sldNum" sz="quarter" idx="12"/>
          </p:nvPr>
        </p:nvSpPr>
        <p:spPr/>
        <p:txBody>
          <a:bodyPr/>
          <a:lstStyle/>
          <a:p>
            <a:fld id="{84DD04C1-E658-4CB9-929A-B18C8E4A805B}" type="slidenum">
              <a:rPr lang="de-DE" altLang="de-DE" smtClean="0"/>
              <a:pPr/>
              <a:t>69</a:t>
            </a:fld>
            <a:endParaRPr lang="de-DE" altLang="de-DE"/>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nl-NL" sz="3600">
                <a:latin typeface="Calibri Light"/>
              </a:rPr>
              <a:t>Is je beoordeling veranderd door het nieuwe plaatje?</a:t>
            </a:r>
            <a:endParaRPr lang="en-US" sz="3600">
              <a:latin typeface="Calibri Light"/>
            </a:endParaRPr>
          </a:p>
        </p:txBody>
      </p:sp>
      <p:sp>
        <p:nvSpPr>
          <p:cNvPr id="72717" name="Text Box 2"/>
          <p:cNvSpPr txBox="1">
            <a:spLocks noChangeArrowheads="1"/>
          </p:cNvSpPr>
          <p:nvPr/>
        </p:nvSpPr>
        <p:spPr bwMode="auto">
          <a:xfrm>
            <a:off x="408955" y="4882896"/>
            <a:ext cx="11376000" cy="15542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eaLnBrk="0" hangingPunct="0">
              <a:spcBef>
                <a:spcPct val="20000"/>
              </a:spcBef>
              <a:buClr>
                <a:srgbClr val="006699"/>
              </a:buClr>
              <a:buChar char="•"/>
              <a:defRPr sz="3200">
                <a:solidFill>
                  <a:schemeClr val="tx1"/>
                </a:solidFill>
                <a:latin typeface="Verdana" panose="020B0604030504040204" pitchFamily="34" charset="0"/>
                <a:ea typeface="MS PGothic" panose="020B0600070205080204" pitchFamily="34" charset="-128"/>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ea typeface="MS PGothic" panose="020B0600070205080204" pitchFamily="34" charset="-128"/>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ea typeface="MS PGothic" panose="020B0600070205080204" pitchFamily="34" charset="-128"/>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9pPr>
          </a:lstStyle>
          <a:p>
            <a:pPr eaLnBrk="1" hangingPunct="1">
              <a:spcBef>
                <a:spcPts val="0"/>
              </a:spcBef>
              <a:spcAft>
                <a:spcPts val="600"/>
              </a:spcAft>
              <a:buClr>
                <a:srgbClr val="333333"/>
              </a:buClr>
              <a:buFont typeface="WingDings"/>
              <a:buAutoNum type="arabicPeriod"/>
            </a:pPr>
            <a:r>
              <a:rPr lang="nl-NL" altLang="de-DE" sz="2000" b="0">
                <a:solidFill>
                  <a:srgbClr val="333333"/>
                </a:solidFill>
                <a:latin typeface="Calibri Light"/>
              </a:rPr>
              <a:t>De man rijdt met zijn date naar de bioscoop.</a:t>
            </a:r>
          </a:p>
          <a:p>
            <a:pPr eaLnBrk="1" hangingPunct="1">
              <a:spcBef>
                <a:spcPts val="0"/>
              </a:spcBef>
              <a:spcAft>
                <a:spcPts val="600"/>
              </a:spcAft>
              <a:buClr>
                <a:srgbClr val="333333"/>
              </a:buClr>
              <a:buFont typeface="WingDings"/>
              <a:buAutoNum type="arabicPeriod"/>
            </a:pPr>
            <a:r>
              <a:rPr lang="nl-NL" altLang="de-DE" sz="2000" b="0">
                <a:solidFill>
                  <a:srgbClr val="333333"/>
                </a:solidFill>
                <a:latin typeface="Calibri Light"/>
              </a:rPr>
              <a:t>De man zit in de auto met zijn minnares en hoopt dat niemand hem ziet.</a:t>
            </a:r>
          </a:p>
          <a:p>
            <a:pPr eaLnBrk="1" hangingPunct="1">
              <a:spcBef>
                <a:spcPts val="0"/>
              </a:spcBef>
              <a:spcAft>
                <a:spcPts val="600"/>
              </a:spcAft>
              <a:buClr>
                <a:srgbClr val="333333"/>
              </a:buClr>
              <a:buFont typeface="WingDings"/>
              <a:buAutoNum type="arabicPeriod"/>
            </a:pPr>
            <a:r>
              <a:rPr lang="nl-NL" altLang="de-DE" sz="2000" b="0">
                <a:solidFill>
                  <a:srgbClr val="333333"/>
                </a:solidFill>
                <a:latin typeface="Calibri Light"/>
              </a:rPr>
              <a:t>De man in de auto vervoert een etalagepop naar zijn winkel.</a:t>
            </a:r>
          </a:p>
          <a:p>
            <a:pPr eaLnBrk="1" hangingPunct="1">
              <a:spcBef>
                <a:spcPts val="0"/>
              </a:spcBef>
              <a:spcAft>
                <a:spcPts val="600"/>
              </a:spcAft>
              <a:buClr>
                <a:srgbClr val="333333"/>
              </a:buClr>
              <a:buFont typeface="WingDings"/>
              <a:buAutoNum type="arabicPeriod"/>
            </a:pPr>
            <a:r>
              <a:rPr lang="nl-NL" altLang="de-DE" sz="2000" b="0">
                <a:solidFill>
                  <a:srgbClr val="333333"/>
                </a:solidFill>
                <a:latin typeface="Calibri Light"/>
              </a:rPr>
              <a:t>De man en de vrouw stelen de auto.</a:t>
            </a:r>
          </a:p>
        </p:txBody>
      </p:sp>
      <p:sp>
        <p:nvSpPr>
          <p:cNvPr id="12" name="Caption_35"/>
          <p:cNvSpPr txBox="1">
            <a:spLocks noChangeArrowheads="1"/>
          </p:cNvSpPr>
          <p:nvPr/>
        </p:nvSpPr>
        <p:spPr bwMode="auto">
          <a:xfrm>
            <a:off x="53260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dirty="0">
                <a:latin typeface="Calibri Light"/>
              </a:rPr>
              <a:t>2</a:t>
            </a:r>
          </a:p>
        </p:txBody>
      </p:sp>
      <p:sp>
        <p:nvSpPr>
          <p:cNvPr id="13" name="Caption_36"/>
          <p:cNvSpPr txBox="1">
            <a:spLocks noChangeArrowheads="1"/>
          </p:cNvSpPr>
          <p:nvPr/>
        </p:nvSpPr>
        <p:spPr bwMode="auto">
          <a:xfrm>
            <a:off x="84248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pic>
        <p:nvPicPr>
          <p:cNvPr id="32"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539082" y="2112264"/>
            <a:ext cx="2189163"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3"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508660" y="2112264"/>
            <a:ext cx="2116137"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4" name="Shape Penutup"/>
          <p:cNvSpPr/>
          <p:nvPr/>
        </p:nvSpPr>
        <p:spPr bwMode="gray">
          <a:xfrm>
            <a:off x="6526890" y="4319016"/>
            <a:ext cx="221354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5" name="Shape Penutup"/>
          <p:cNvSpPr/>
          <p:nvPr/>
        </p:nvSpPr>
        <p:spPr bwMode="gray">
          <a:xfrm>
            <a:off x="6526890" y="2100072"/>
            <a:ext cx="221354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6" name="Shape Penutup"/>
          <p:cNvSpPr/>
          <p:nvPr/>
        </p:nvSpPr>
        <p:spPr bwMode="gray">
          <a:xfrm>
            <a:off x="864899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7" name="Shape Penutup"/>
          <p:cNvSpPr/>
          <p:nvPr/>
        </p:nvSpPr>
        <p:spPr bwMode="gray">
          <a:xfrm>
            <a:off x="6526890"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8" name="Shape Penutup"/>
          <p:cNvSpPr/>
          <p:nvPr/>
        </p:nvSpPr>
        <p:spPr bwMode="gray">
          <a:xfrm>
            <a:off x="3496468" y="4319016"/>
            <a:ext cx="214052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9" name="Shape Penutup"/>
          <p:cNvSpPr/>
          <p:nvPr/>
        </p:nvSpPr>
        <p:spPr bwMode="gray">
          <a:xfrm>
            <a:off x="3496468" y="2100072"/>
            <a:ext cx="214052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40" name="Shape Penutup"/>
          <p:cNvSpPr/>
          <p:nvPr/>
        </p:nvSpPr>
        <p:spPr bwMode="gray">
          <a:xfrm>
            <a:off x="5545549"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41" name="Shape Penutup"/>
          <p:cNvSpPr/>
          <p:nvPr/>
        </p:nvSpPr>
        <p:spPr bwMode="gray">
          <a:xfrm>
            <a:off x="349646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 name="Footer Placeholder 4"/>
          <p:cNvSpPr>
            <a:spLocks noGrp="1"/>
          </p:cNvSpPr>
          <p:nvPr>
            <p:ph type="ftr" sz="quarter" idx="11"/>
          </p:nvPr>
        </p:nvSpPr>
        <p:spPr/>
        <p:txBody>
          <a:bodyPr/>
          <a:lstStyle/>
          <a:p>
            <a:pPr>
              <a:defRPr/>
            </a:pPr>
            <a:r>
              <a:rPr lang="nl-NL"/>
              <a:t>Metacognitieve Training 3 – Veranderen van overtuiging</a:t>
            </a:r>
            <a:endParaRPr lang="de-DE"/>
          </a:p>
        </p:txBody>
      </p:sp>
      <p:sp>
        <p:nvSpPr>
          <p:cNvPr id="6" name="Slide Number Placeholder 5"/>
          <p:cNvSpPr>
            <a:spLocks noGrp="1"/>
          </p:cNvSpPr>
          <p:nvPr>
            <p:ph type="sldNum" sz="quarter" idx="12"/>
          </p:nvPr>
        </p:nvSpPr>
        <p:spPr/>
        <p:txBody>
          <a:bodyPr/>
          <a:lstStyle/>
          <a:p>
            <a:fld id="{84DD04C1-E658-4CB9-929A-B18C8E4A805B}" type="slidenum">
              <a:rPr lang="de-DE" altLang="de-DE" smtClean="0"/>
              <a:pPr/>
              <a:t>70</a:t>
            </a:fld>
            <a:endParaRPr lang="de-DE" altLang="de-DE"/>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nl-NL" sz="3600">
                <a:latin typeface="Calibri Light"/>
              </a:rPr>
              <a:t>Beoordeel de waarschijnlijkheid alsjeblieft opnieuw!</a:t>
            </a:r>
            <a:endParaRPr lang="en-US" sz="3600">
              <a:latin typeface="Calibri Light"/>
            </a:endParaRPr>
          </a:p>
        </p:txBody>
      </p:sp>
      <p:sp>
        <p:nvSpPr>
          <p:cNvPr id="73742" name="Text Box 2"/>
          <p:cNvSpPr txBox="1">
            <a:spLocks noChangeArrowheads="1"/>
          </p:cNvSpPr>
          <p:nvPr/>
        </p:nvSpPr>
        <p:spPr bwMode="auto">
          <a:xfrm>
            <a:off x="408955" y="4882896"/>
            <a:ext cx="11376000" cy="15542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eaLnBrk="0" hangingPunct="0">
              <a:spcBef>
                <a:spcPct val="20000"/>
              </a:spcBef>
              <a:buClr>
                <a:srgbClr val="006699"/>
              </a:buClr>
              <a:buChar char="•"/>
              <a:defRPr sz="3200">
                <a:solidFill>
                  <a:schemeClr val="tx1"/>
                </a:solidFill>
                <a:latin typeface="Verdana" panose="020B0604030504040204" pitchFamily="34" charset="0"/>
                <a:ea typeface="MS PGothic" panose="020B0600070205080204" pitchFamily="34" charset="-128"/>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ea typeface="MS PGothic" panose="020B0600070205080204" pitchFamily="34" charset="-128"/>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ea typeface="MS PGothic" panose="020B0600070205080204" pitchFamily="34" charset="-128"/>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9pPr>
          </a:lstStyle>
          <a:p>
            <a:pPr eaLnBrk="1" hangingPunct="1">
              <a:spcBef>
                <a:spcPts val="0"/>
              </a:spcBef>
              <a:spcAft>
                <a:spcPts val="600"/>
              </a:spcAft>
              <a:buClr>
                <a:srgbClr val="333333"/>
              </a:buClr>
              <a:buFont typeface="WingDings"/>
              <a:buAutoNum type="arabicPeriod"/>
            </a:pPr>
            <a:r>
              <a:rPr lang="nl-NL" altLang="de-DE" sz="2000" b="0">
                <a:solidFill>
                  <a:srgbClr val="333333"/>
                </a:solidFill>
                <a:latin typeface="Calibri Light"/>
              </a:rPr>
              <a:t>De man rijdt met zijn date naar de bioscoop.</a:t>
            </a:r>
          </a:p>
          <a:p>
            <a:pPr eaLnBrk="1" hangingPunct="1">
              <a:spcBef>
                <a:spcPts val="0"/>
              </a:spcBef>
              <a:spcAft>
                <a:spcPts val="600"/>
              </a:spcAft>
              <a:buClr>
                <a:srgbClr val="333333"/>
              </a:buClr>
              <a:buFont typeface="WingDings"/>
              <a:buAutoNum type="arabicPeriod"/>
            </a:pPr>
            <a:r>
              <a:rPr lang="nl-NL" altLang="de-DE" sz="2000" b="0">
                <a:solidFill>
                  <a:srgbClr val="333333"/>
                </a:solidFill>
                <a:latin typeface="Calibri Light"/>
              </a:rPr>
              <a:t>De man zit in de auto met zijn minnares en hoopt dat niemand hem ziet.</a:t>
            </a:r>
          </a:p>
          <a:p>
            <a:pPr eaLnBrk="1" hangingPunct="1">
              <a:spcBef>
                <a:spcPts val="0"/>
              </a:spcBef>
              <a:spcAft>
                <a:spcPts val="600"/>
              </a:spcAft>
              <a:buClr>
                <a:srgbClr val="333333"/>
              </a:buClr>
              <a:buFont typeface="WingDings"/>
              <a:buAutoNum type="arabicPeriod"/>
            </a:pPr>
            <a:r>
              <a:rPr lang="nl-NL" altLang="de-DE" sz="2000" b="0">
                <a:solidFill>
                  <a:srgbClr val="333333"/>
                </a:solidFill>
                <a:latin typeface="Calibri Light"/>
              </a:rPr>
              <a:t>De man in de auto vervoert een etalagepop naar zijn winkel.</a:t>
            </a:r>
          </a:p>
          <a:p>
            <a:pPr eaLnBrk="1" hangingPunct="1">
              <a:spcBef>
                <a:spcPts val="0"/>
              </a:spcBef>
              <a:spcAft>
                <a:spcPts val="600"/>
              </a:spcAft>
              <a:buClr>
                <a:srgbClr val="333333"/>
              </a:buClr>
              <a:buFont typeface="WingDings"/>
              <a:buAutoNum type="arabicPeriod"/>
            </a:pPr>
            <a:r>
              <a:rPr lang="nl-NL" altLang="de-DE" sz="2000" b="0">
                <a:solidFill>
                  <a:srgbClr val="333333"/>
                </a:solidFill>
                <a:latin typeface="Calibri Light"/>
              </a:rPr>
              <a:t>De man en de vrouw stelen de auto.</a:t>
            </a:r>
          </a:p>
        </p:txBody>
      </p:sp>
      <p:sp>
        <p:nvSpPr>
          <p:cNvPr id="27" name="Caption_124931"/>
          <p:cNvSpPr txBox="1">
            <a:spLocks noChangeArrowheads="1"/>
          </p:cNvSpPr>
          <p:nvPr/>
        </p:nvSpPr>
        <p:spPr bwMode="auto">
          <a:xfrm>
            <a:off x="38147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dirty="0">
                <a:latin typeface="Calibri Light"/>
              </a:rPr>
              <a:t>1</a:t>
            </a:r>
          </a:p>
        </p:txBody>
      </p:sp>
      <p:sp>
        <p:nvSpPr>
          <p:cNvPr id="28" name="Caption_124932"/>
          <p:cNvSpPr txBox="1">
            <a:spLocks noChangeArrowheads="1"/>
          </p:cNvSpPr>
          <p:nvPr/>
        </p:nvSpPr>
        <p:spPr bwMode="auto">
          <a:xfrm>
            <a:off x="68373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2</a:t>
            </a:r>
          </a:p>
        </p:txBody>
      </p:sp>
      <p:sp>
        <p:nvSpPr>
          <p:cNvPr id="29" name="Caption_124933"/>
          <p:cNvSpPr txBox="1">
            <a:spLocks noChangeArrowheads="1"/>
          </p:cNvSpPr>
          <p:nvPr/>
        </p:nvSpPr>
        <p:spPr bwMode="auto">
          <a:xfrm>
            <a:off x="99361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pic>
        <p:nvPicPr>
          <p:cNvPr id="57"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053113" y="2112264"/>
            <a:ext cx="2189163"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8"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022691" y="2112264"/>
            <a:ext cx="2116137"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9"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750012" y="2112264"/>
            <a:ext cx="2359025"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0" name="Shape Penutup"/>
          <p:cNvSpPr/>
          <p:nvPr/>
        </p:nvSpPr>
        <p:spPr bwMode="gray">
          <a:xfrm>
            <a:off x="8040921" y="4319016"/>
            <a:ext cx="221354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61" name="Shape Penutup"/>
          <p:cNvSpPr/>
          <p:nvPr/>
        </p:nvSpPr>
        <p:spPr bwMode="gray">
          <a:xfrm>
            <a:off x="8040921" y="2100072"/>
            <a:ext cx="221354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62" name="Shape Penutup"/>
          <p:cNvSpPr/>
          <p:nvPr/>
        </p:nvSpPr>
        <p:spPr bwMode="gray">
          <a:xfrm>
            <a:off x="10163028" y="2100072"/>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63" name="Shape Penutup"/>
          <p:cNvSpPr/>
          <p:nvPr/>
        </p:nvSpPr>
        <p:spPr bwMode="gray">
          <a:xfrm>
            <a:off x="8040921"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64" name="Shape Penutup"/>
          <p:cNvSpPr/>
          <p:nvPr/>
        </p:nvSpPr>
        <p:spPr bwMode="gray">
          <a:xfrm>
            <a:off x="5010499" y="4319016"/>
            <a:ext cx="214052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65" name="Shape Penutup"/>
          <p:cNvSpPr/>
          <p:nvPr/>
        </p:nvSpPr>
        <p:spPr bwMode="gray">
          <a:xfrm>
            <a:off x="5010499" y="2100072"/>
            <a:ext cx="214052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66" name="Shape Penutup"/>
          <p:cNvSpPr/>
          <p:nvPr/>
        </p:nvSpPr>
        <p:spPr bwMode="gray">
          <a:xfrm>
            <a:off x="7059580"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67" name="Shape Penutup"/>
          <p:cNvSpPr/>
          <p:nvPr/>
        </p:nvSpPr>
        <p:spPr bwMode="gray">
          <a:xfrm>
            <a:off x="5010499"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68" name="Shape Penutup"/>
          <p:cNvSpPr/>
          <p:nvPr/>
        </p:nvSpPr>
        <p:spPr bwMode="gray">
          <a:xfrm>
            <a:off x="1737820" y="4319016"/>
            <a:ext cx="2383409"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69" name="Shape Penutup"/>
          <p:cNvSpPr/>
          <p:nvPr/>
        </p:nvSpPr>
        <p:spPr bwMode="gray">
          <a:xfrm>
            <a:off x="1737820" y="2100072"/>
            <a:ext cx="2383409"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70" name="Shape Penutup"/>
          <p:cNvSpPr/>
          <p:nvPr/>
        </p:nvSpPr>
        <p:spPr bwMode="gray">
          <a:xfrm>
            <a:off x="4029789"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71" name="Shape Penutup"/>
          <p:cNvSpPr/>
          <p:nvPr/>
        </p:nvSpPr>
        <p:spPr bwMode="gray">
          <a:xfrm>
            <a:off x="1737820"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 name="Footer Placeholder 4"/>
          <p:cNvSpPr>
            <a:spLocks noGrp="1"/>
          </p:cNvSpPr>
          <p:nvPr>
            <p:ph type="ftr" sz="quarter" idx="11"/>
          </p:nvPr>
        </p:nvSpPr>
        <p:spPr/>
        <p:txBody>
          <a:bodyPr/>
          <a:lstStyle/>
          <a:p>
            <a:pPr>
              <a:defRPr/>
            </a:pPr>
            <a:r>
              <a:rPr lang="nl-NL"/>
              <a:t>Metacognitieve Training 3 – Veranderen van overtuiging</a:t>
            </a:r>
            <a:endParaRPr lang="de-DE"/>
          </a:p>
        </p:txBody>
      </p:sp>
      <p:sp>
        <p:nvSpPr>
          <p:cNvPr id="6" name="Slide Number Placeholder 5"/>
          <p:cNvSpPr>
            <a:spLocks noGrp="1"/>
          </p:cNvSpPr>
          <p:nvPr>
            <p:ph type="sldNum" sz="quarter" idx="12"/>
          </p:nvPr>
        </p:nvSpPr>
        <p:spPr/>
        <p:txBody>
          <a:bodyPr/>
          <a:lstStyle/>
          <a:p>
            <a:fld id="{84DD04C1-E658-4CB9-929A-B18C8E4A805B}" type="slidenum">
              <a:rPr lang="de-DE" altLang="de-DE" smtClean="0"/>
              <a:pPr/>
              <a:t>71</a:t>
            </a:fld>
            <a:endParaRPr lang="de-DE" altLang="de-DE"/>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66" name="Text Box 2"/>
          <p:cNvSpPr txBox="1">
            <a:spLocks noChangeArrowheads="1"/>
          </p:cNvSpPr>
          <p:nvPr/>
        </p:nvSpPr>
        <p:spPr bwMode="auto">
          <a:xfrm>
            <a:off x="408955" y="4882896"/>
            <a:ext cx="11376000" cy="15542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eaLnBrk="0" hangingPunct="0">
              <a:spcBef>
                <a:spcPct val="20000"/>
              </a:spcBef>
              <a:buClr>
                <a:srgbClr val="006699"/>
              </a:buClr>
              <a:buChar char="•"/>
              <a:defRPr sz="3200">
                <a:solidFill>
                  <a:schemeClr val="tx1"/>
                </a:solidFill>
                <a:latin typeface="Verdana" panose="020B0604030504040204" pitchFamily="34" charset="0"/>
                <a:ea typeface="MS PGothic" panose="020B0600070205080204" pitchFamily="34" charset="-128"/>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ea typeface="MS PGothic" panose="020B0600070205080204" pitchFamily="34" charset="-128"/>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ea typeface="MS PGothic" panose="020B0600070205080204" pitchFamily="34" charset="-128"/>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9pPr>
          </a:lstStyle>
          <a:p>
            <a:pPr eaLnBrk="1" hangingPunct="1">
              <a:spcBef>
                <a:spcPts val="0"/>
              </a:spcBef>
              <a:spcAft>
                <a:spcPts val="600"/>
              </a:spcAft>
              <a:buClr>
                <a:srgbClr val="333333"/>
              </a:buClr>
              <a:buFont typeface="WingDings"/>
              <a:buAutoNum type="arabicPeriod"/>
            </a:pPr>
            <a:r>
              <a:rPr lang="nl-NL" altLang="de-DE" sz="2000" b="0" dirty="0">
                <a:solidFill>
                  <a:srgbClr val="333333"/>
                </a:solidFill>
                <a:latin typeface="Calibri Light"/>
              </a:rPr>
              <a:t>De man rijdt met zijn date naar de bioscoop.</a:t>
            </a:r>
          </a:p>
          <a:p>
            <a:pPr eaLnBrk="1" hangingPunct="1">
              <a:spcBef>
                <a:spcPts val="0"/>
              </a:spcBef>
              <a:spcAft>
                <a:spcPts val="600"/>
              </a:spcAft>
              <a:buClr>
                <a:srgbClr val="333333"/>
              </a:buClr>
              <a:buFont typeface="WingDings"/>
              <a:buAutoNum type="arabicPeriod"/>
            </a:pPr>
            <a:r>
              <a:rPr lang="nl-NL" altLang="de-DE" sz="2000" b="0" dirty="0">
                <a:solidFill>
                  <a:srgbClr val="333333"/>
                </a:solidFill>
                <a:latin typeface="Calibri Light"/>
              </a:rPr>
              <a:t>De man zit in de auto met zijn minnares en hoopt dat niemand hem ziet.</a:t>
            </a:r>
          </a:p>
          <a:p>
            <a:pPr eaLnBrk="1" hangingPunct="1">
              <a:spcBef>
                <a:spcPts val="0"/>
              </a:spcBef>
              <a:spcAft>
                <a:spcPts val="600"/>
              </a:spcAft>
              <a:buClr>
                <a:srgbClr val="004992"/>
              </a:buClr>
              <a:buFont typeface="WingDings"/>
              <a:buAutoNum type="arabicPeriod"/>
            </a:pPr>
            <a:r>
              <a:rPr lang="nl-NL" altLang="de-DE" sz="2000" b="0" dirty="0">
                <a:solidFill>
                  <a:srgbClr val="004992"/>
                </a:solidFill>
                <a:latin typeface="Calibri Light"/>
              </a:rPr>
              <a:t>De man in de auto vervoert een etalagepop naar zijn winkel.</a:t>
            </a:r>
          </a:p>
          <a:p>
            <a:pPr eaLnBrk="1" hangingPunct="1">
              <a:spcBef>
                <a:spcPts val="0"/>
              </a:spcBef>
              <a:spcAft>
                <a:spcPts val="600"/>
              </a:spcAft>
              <a:buClr>
                <a:srgbClr val="333333"/>
              </a:buClr>
              <a:buFont typeface="WingDings"/>
              <a:buAutoNum type="arabicPeriod"/>
            </a:pPr>
            <a:r>
              <a:rPr lang="nl-NL" altLang="de-DE" sz="2000" b="0" dirty="0">
                <a:solidFill>
                  <a:srgbClr val="333333"/>
                </a:solidFill>
                <a:latin typeface="Calibri Light"/>
              </a:rPr>
              <a:t>De man en de vrouw stelen de auto.</a:t>
            </a: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Antwoord: 3</a:t>
            </a:r>
          </a:p>
        </p:txBody>
      </p:sp>
      <p:sp>
        <p:nvSpPr>
          <p:cNvPr id="15" name="Caption_124931"/>
          <p:cNvSpPr txBox="1">
            <a:spLocks noChangeArrowheads="1"/>
          </p:cNvSpPr>
          <p:nvPr/>
        </p:nvSpPr>
        <p:spPr bwMode="auto">
          <a:xfrm>
            <a:off x="38147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dirty="0">
                <a:latin typeface="Calibri Light"/>
              </a:rPr>
              <a:t>1</a:t>
            </a:r>
          </a:p>
        </p:txBody>
      </p:sp>
      <p:sp>
        <p:nvSpPr>
          <p:cNvPr id="16" name="Caption_124932"/>
          <p:cNvSpPr txBox="1">
            <a:spLocks noChangeArrowheads="1"/>
          </p:cNvSpPr>
          <p:nvPr/>
        </p:nvSpPr>
        <p:spPr bwMode="auto">
          <a:xfrm>
            <a:off x="68373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2</a:t>
            </a:r>
          </a:p>
        </p:txBody>
      </p:sp>
      <p:sp>
        <p:nvSpPr>
          <p:cNvPr id="17" name="Caption_124933"/>
          <p:cNvSpPr txBox="1">
            <a:spLocks noChangeArrowheads="1"/>
          </p:cNvSpPr>
          <p:nvPr/>
        </p:nvSpPr>
        <p:spPr bwMode="auto">
          <a:xfrm>
            <a:off x="99361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pic>
        <p:nvPicPr>
          <p:cNvPr id="45"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053113" y="2112264"/>
            <a:ext cx="2189163"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6"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022691" y="2112264"/>
            <a:ext cx="2116137"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7"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750012" y="2112264"/>
            <a:ext cx="2359025"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8" name="Shape Penutup"/>
          <p:cNvSpPr/>
          <p:nvPr/>
        </p:nvSpPr>
        <p:spPr bwMode="gray">
          <a:xfrm>
            <a:off x="8040921" y="4319016"/>
            <a:ext cx="221354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49" name="Shape Penutup"/>
          <p:cNvSpPr/>
          <p:nvPr/>
        </p:nvSpPr>
        <p:spPr bwMode="gray">
          <a:xfrm>
            <a:off x="8040921" y="2100072"/>
            <a:ext cx="221354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0" name="Shape Penutup"/>
          <p:cNvSpPr/>
          <p:nvPr/>
        </p:nvSpPr>
        <p:spPr bwMode="gray">
          <a:xfrm>
            <a:off x="10163028" y="2100072"/>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1" name="Shape Penutup"/>
          <p:cNvSpPr/>
          <p:nvPr/>
        </p:nvSpPr>
        <p:spPr bwMode="gray">
          <a:xfrm>
            <a:off x="8040921"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2" name="Shape Penutup"/>
          <p:cNvSpPr/>
          <p:nvPr/>
        </p:nvSpPr>
        <p:spPr bwMode="gray">
          <a:xfrm>
            <a:off x="5010499" y="4319016"/>
            <a:ext cx="214052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3" name="Shape Penutup"/>
          <p:cNvSpPr/>
          <p:nvPr/>
        </p:nvSpPr>
        <p:spPr bwMode="gray">
          <a:xfrm>
            <a:off x="5010499" y="2100072"/>
            <a:ext cx="214052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4" name="Shape Penutup"/>
          <p:cNvSpPr/>
          <p:nvPr/>
        </p:nvSpPr>
        <p:spPr bwMode="gray">
          <a:xfrm>
            <a:off x="7059580"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5" name="Shape Penutup"/>
          <p:cNvSpPr/>
          <p:nvPr/>
        </p:nvSpPr>
        <p:spPr bwMode="gray">
          <a:xfrm>
            <a:off x="5010499"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6" name="Shape Penutup"/>
          <p:cNvSpPr/>
          <p:nvPr/>
        </p:nvSpPr>
        <p:spPr bwMode="gray">
          <a:xfrm>
            <a:off x="1737820" y="4319016"/>
            <a:ext cx="2383409"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7" name="Shape Penutup"/>
          <p:cNvSpPr/>
          <p:nvPr/>
        </p:nvSpPr>
        <p:spPr bwMode="gray">
          <a:xfrm>
            <a:off x="1737820" y="2100072"/>
            <a:ext cx="2383409"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8" name="Shape Penutup"/>
          <p:cNvSpPr/>
          <p:nvPr/>
        </p:nvSpPr>
        <p:spPr bwMode="gray">
          <a:xfrm>
            <a:off x="4029789"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9" name="Shape Penutup"/>
          <p:cNvSpPr/>
          <p:nvPr/>
        </p:nvSpPr>
        <p:spPr bwMode="gray">
          <a:xfrm>
            <a:off x="1737820"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 name="Footer Placeholder 4"/>
          <p:cNvSpPr>
            <a:spLocks noGrp="1"/>
          </p:cNvSpPr>
          <p:nvPr>
            <p:ph type="ftr" sz="quarter" idx="11"/>
          </p:nvPr>
        </p:nvSpPr>
        <p:spPr/>
        <p:txBody>
          <a:bodyPr/>
          <a:lstStyle/>
          <a:p>
            <a:pPr>
              <a:defRPr/>
            </a:pPr>
            <a:r>
              <a:rPr lang="nl-NL"/>
              <a:t>Metacognitieve Training 3 – Veranderen van overtuiging</a:t>
            </a:r>
            <a:endParaRPr lang="de-DE"/>
          </a:p>
        </p:txBody>
      </p:sp>
      <p:sp>
        <p:nvSpPr>
          <p:cNvPr id="6" name="Slide Number Placeholder 5"/>
          <p:cNvSpPr>
            <a:spLocks noGrp="1"/>
          </p:cNvSpPr>
          <p:nvPr>
            <p:ph type="sldNum" sz="quarter" idx="12"/>
          </p:nvPr>
        </p:nvSpPr>
        <p:spPr/>
        <p:txBody>
          <a:bodyPr/>
          <a:lstStyle/>
          <a:p>
            <a:fld id="{84DD04C1-E658-4CB9-929A-B18C8E4A805B}" type="slidenum">
              <a:rPr lang="de-DE" altLang="de-DE" smtClean="0"/>
              <a:pPr/>
              <a:t>72</a:t>
            </a:fld>
            <a:endParaRPr lang="de-DE" altLang="de-DE"/>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nl-NL" sz="3600" dirty="0">
                <a:solidFill>
                  <a:srgbClr val="004992"/>
                </a:solidFill>
                <a:latin typeface="Calibri Light"/>
              </a:rPr>
              <a:t>Betekenis voor het dagelijks leven</a:t>
            </a:r>
            <a:endParaRPr lang="en-US" sz="3600" dirty="0">
              <a:solidFill>
                <a:srgbClr val="004992"/>
              </a:solidFill>
              <a:latin typeface="Calibri Light"/>
            </a:endParaRPr>
          </a:p>
        </p:txBody>
      </p:sp>
      <p:sp>
        <p:nvSpPr>
          <p:cNvPr id="3" name="Content Placeholder 2"/>
          <p:cNvSpPr>
            <a:spLocks noGrp="1"/>
          </p:cNvSpPr>
          <p:nvPr>
            <p:ph idx="1"/>
          </p:nvPr>
        </p:nvSpPr>
        <p:spPr/>
        <p:txBody>
          <a:bodyPr/>
          <a:lstStyle/>
          <a:p>
            <a:r>
              <a:rPr lang="en-US" sz="2400" b="1" dirty="0" err="1">
                <a:solidFill>
                  <a:srgbClr val="333333"/>
                </a:solidFill>
                <a:latin typeface="Calibri Light"/>
              </a:rPr>
              <a:t>Leerdoelen</a:t>
            </a:r>
            <a:r>
              <a:rPr lang="en-US" sz="2400" b="1" dirty="0">
                <a:solidFill>
                  <a:srgbClr val="333333"/>
                </a:solidFill>
                <a:latin typeface="Calibri Light"/>
              </a:rPr>
              <a:t>:</a:t>
            </a:r>
          </a:p>
          <a:p>
            <a:pPr marL="342900" indent="-342900" defTabSz="914400" fontAlgn="base">
              <a:buClr>
                <a:srgbClr val="333333"/>
              </a:buClr>
              <a:buFont typeface="Arial" panose="020B0604020202020204" pitchFamily="34" charset="0"/>
              <a:buChar char="•"/>
              <a:defRPr/>
            </a:pPr>
            <a:r>
              <a:rPr lang="nl-NL" altLang="de-DE" sz="2400" dirty="0">
                <a:solidFill>
                  <a:srgbClr val="333333"/>
                </a:solidFill>
                <a:latin typeface="Calibri Light"/>
                <a:ea typeface="MS PGothic" panose="020B0600070205080204" pitchFamily="34" charset="-128"/>
                <a:cs typeface="Times New Roman" pitchFamily="18" charset="0"/>
              </a:rPr>
              <a:t>Soms pakken situaties anders uit dan verwacht: s snelle beslissingen leiden vaak tot foute conclusies.</a:t>
            </a:r>
          </a:p>
        </p:txBody>
      </p:sp>
      <p:sp>
        <p:nvSpPr>
          <p:cNvPr id="5" name="Footer Placeholder 4"/>
          <p:cNvSpPr>
            <a:spLocks noGrp="1"/>
          </p:cNvSpPr>
          <p:nvPr>
            <p:ph type="ftr" sz="quarter" idx="11"/>
          </p:nvPr>
        </p:nvSpPr>
        <p:spPr/>
        <p:txBody>
          <a:bodyPr/>
          <a:lstStyle/>
          <a:p>
            <a:pPr>
              <a:defRPr/>
            </a:pPr>
            <a:r>
              <a:rPr lang="nl-NL"/>
              <a:t>Metacognitieve Training 3 – Veranderen van overtuiging</a:t>
            </a:r>
            <a:endParaRPr lang="de-DE"/>
          </a:p>
        </p:txBody>
      </p:sp>
      <p:sp>
        <p:nvSpPr>
          <p:cNvPr id="6" name="Slide Number Placeholder 5"/>
          <p:cNvSpPr>
            <a:spLocks noGrp="1"/>
          </p:cNvSpPr>
          <p:nvPr>
            <p:ph type="sldNum" sz="quarter" idx="12"/>
          </p:nvPr>
        </p:nvSpPr>
        <p:spPr/>
        <p:txBody>
          <a:bodyPr/>
          <a:lstStyle/>
          <a:p>
            <a:fld id="{84DD04C1-E658-4CB9-929A-B18C8E4A805B}" type="slidenum">
              <a:rPr lang="de-DE" altLang="de-DE" smtClean="0"/>
              <a:pPr/>
              <a:t>73</a:t>
            </a:fld>
            <a:endParaRPr lang="de-DE" altLang="de-DE"/>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nl-NL" sz="3600" dirty="0">
                <a:solidFill>
                  <a:srgbClr val="004992"/>
                </a:solidFill>
                <a:latin typeface="Calibri Light"/>
              </a:rPr>
              <a:t>Betekenis voor het dagelijks leven</a:t>
            </a:r>
            <a:endParaRPr lang="en-US" sz="3600" dirty="0">
              <a:solidFill>
                <a:srgbClr val="004992"/>
              </a:solidFill>
              <a:latin typeface="Calibri Light"/>
            </a:endParaRPr>
          </a:p>
        </p:txBody>
      </p:sp>
      <p:sp>
        <p:nvSpPr>
          <p:cNvPr id="3" name="Content Placeholder 2"/>
          <p:cNvSpPr>
            <a:spLocks noGrp="1"/>
          </p:cNvSpPr>
          <p:nvPr>
            <p:ph idx="1"/>
          </p:nvPr>
        </p:nvSpPr>
        <p:spPr/>
        <p:txBody>
          <a:bodyPr/>
          <a:lstStyle/>
          <a:p>
            <a:r>
              <a:rPr lang="en-US" sz="2400" b="1" dirty="0" err="1">
                <a:solidFill>
                  <a:srgbClr val="333333"/>
                </a:solidFill>
                <a:latin typeface="Calibri Light"/>
              </a:rPr>
              <a:t>Leerdoelen</a:t>
            </a:r>
            <a:r>
              <a:rPr lang="en-US" sz="2400" b="1" dirty="0">
                <a:solidFill>
                  <a:srgbClr val="333333"/>
                </a:solidFill>
                <a:latin typeface="Calibri Light"/>
              </a:rPr>
              <a:t>:</a:t>
            </a:r>
          </a:p>
          <a:p>
            <a:pPr marL="342900" indent="-342900" defTabSz="914400" fontAlgn="base">
              <a:buClr>
                <a:srgbClr val="333333"/>
              </a:buClr>
              <a:buFont typeface="Arial" panose="020B0604020202020204" pitchFamily="34" charset="0"/>
              <a:buChar char="•"/>
              <a:defRPr/>
            </a:pPr>
            <a:r>
              <a:rPr lang="nl-NL" altLang="de-DE" sz="2400" dirty="0">
                <a:solidFill>
                  <a:srgbClr val="333333"/>
                </a:solidFill>
                <a:latin typeface="Calibri Light"/>
                <a:ea typeface="MS PGothic" panose="020B0600070205080204" pitchFamily="34" charset="-128"/>
                <a:cs typeface="Times New Roman" pitchFamily="18" charset="0"/>
              </a:rPr>
              <a:t>Soms pakken situaties anders uit dan verwacht: s snelle beslissingen leiden vaak tot foute conclusies.</a:t>
            </a:r>
          </a:p>
          <a:p>
            <a:pPr lvl="0" defTabSz="914400" fontAlgn="base">
              <a:buClr>
                <a:srgbClr val="006699"/>
              </a:buClr>
              <a:defRPr/>
            </a:pPr>
            <a:r>
              <a:rPr lang="nl-NL" sz="2400" dirty="0">
                <a:solidFill>
                  <a:srgbClr val="004992"/>
                </a:solidFill>
                <a:latin typeface="Calibri Light"/>
                <a:ea typeface="MS PGothic" panose="020B0600070205080204" pitchFamily="34" charset="-128"/>
                <a:cs typeface="Times New Roman" pitchFamily="18" charset="0"/>
              </a:rPr>
              <a:t>Maar:</a:t>
            </a:r>
          </a:p>
          <a:p>
            <a:pPr marL="342900" indent="-342900" defTabSz="914400" fontAlgn="base">
              <a:buClr>
                <a:srgbClr val="333333"/>
              </a:buClr>
              <a:buFont typeface="Arial" panose="020B0604020202020204" pitchFamily="34" charset="0"/>
              <a:buChar char="•"/>
              <a:defRPr/>
            </a:pPr>
            <a:r>
              <a:rPr lang="nl-NL" sz="2400" dirty="0">
                <a:solidFill>
                  <a:srgbClr val="333333"/>
                </a:solidFill>
                <a:latin typeface="Calibri Light"/>
                <a:ea typeface="MS PGothic" panose="020B0600070205080204" pitchFamily="34" charset="-128"/>
                <a:cs typeface="Times New Roman" pitchFamily="18" charset="0"/>
              </a:rPr>
              <a:t>Overweeg altijd meerdere interpretaties, blijf flexibel en pas onhoudbare overtuigingen aan.</a:t>
            </a:r>
          </a:p>
        </p:txBody>
      </p:sp>
      <p:sp>
        <p:nvSpPr>
          <p:cNvPr id="5" name="Footer Placeholder 4"/>
          <p:cNvSpPr>
            <a:spLocks noGrp="1"/>
          </p:cNvSpPr>
          <p:nvPr>
            <p:ph type="ftr" sz="quarter" idx="11"/>
          </p:nvPr>
        </p:nvSpPr>
        <p:spPr/>
        <p:txBody>
          <a:bodyPr/>
          <a:lstStyle/>
          <a:p>
            <a:pPr>
              <a:defRPr/>
            </a:pPr>
            <a:r>
              <a:rPr lang="nl-NL"/>
              <a:t>Metacognitieve Training 3 – Veranderen van overtuiging</a:t>
            </a:r>
            <a:endParaRPr lang="de-DE"/>
          </a:p>
        </p:txBody>
      </p:sp>
      <p:sp>
        <p:nvSpPr>
          <p:cNvPr id="6" name="Slide Number Placeholder 5"/>
          <p:cNvSpPr>
            <a:spLocks noGrp="1"/>
          </p:cNvSpPr>
          <p:nvPr>
            <p:ph type="sldNum" sz="quarter" idx="12"/>
          </p:nvPr>
        </p:nvSpPr>
        <p:spPr/>
        <p:txBody>
          <a:bodyPr/>
          <a:lstStyle/>
          <a:p>
            <a:fld id="{84DD04C1-E658-4CB9-929A-B18C8E4A805B}" type="slidenum">
              <a:rPr lang="de-DE" altLang="de-DE" smtClean="0"/>
              <a:pPr/>
              <a:t>74</a:t>
            </a:fld>
            <a:endParaRPr lang="de-DE" altLang="de-DE"/>
          </a:p>
        </p:txBody>
      </p:sp>
    </p:spTree>
    <p:extLst>
      <p:ext uri="{BB962C8B-B14F-4D97-AF65-F5344CB8AC3E}">
        <p14:creationId xmlns:p14="http://schemas.microsoft.com/office/powerpoint/2010/main" val="1147413764"/>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nl-NL" sz="3600" dirty="0">
                <a:solidFill>
                  <a:srgbClr val="004992"/>
                </a:solidFill>
                <a:latin typeface="Calibri Light"/>
              </a:rPr>
              <a:t>Betekenis voor het dagelijks leven</a:t>
            </a:r>
            <a:endParaRPr lang="en-US" sz="3600" dirty="0">
              <a:solidFill>
                <a:srgbClr val="004992"/>
              </a:solidFill>
              <a:latin typeface="Calibri Light"/>
            </a:endParaRPr>
          </a:p>
        </p:txBody>
      </p:sp>
      <p:sp>
        <p:nvSpPr>
          <p:cNvPr id="3" name="Content Placeholder 2"/>
          <p:cNvSpPr>
            <a:spLocks noGrp="1"/>
          </p:cNvSpPr>
          <p:nvPr>
            <p:ph idx="1"/>
          </p:nvPr>
        </p:nvSpPr>
        <p:spPr/>
        <p:txBody>
          <a:bodyPr/>
          <a:lstStyle/>
          <a:p>
            <a:r>
              <a:rPr lang="en-US" sz="2400" b="1" dirty="0" err="1">
                <a:solidFill>
                  <a:srgbClr val="333333"/>
                </a:solidFill>
                <a:latin typeface="Calibri Light"/>
              </a:rPr>
              <a:t>Leerdoelen</a:t>
            </a:r>
            <a:r>
              <a:rPr lang="en-US" sz="2400" b="1" dirty="0">
                <a:solidFill>
                  <a:srgbClr val="333333"/>
                </a:solidFill>
                <a:latin typeface="Calibri Light"/>
              </a:rPr>
              <a:t>:</a:t>
            </a:r>
          </a:p>
          <a:p>
            <a:pPr marL="342900" indent="-342900" defTabSz="914400" fontAlgn="base">
              <a:buClr>
                <a:srgbClr val="333333"/>
              </a:buClr>
              <a:buFont typeface="Arial" panose="020B0604020202020204" pitchFamily="34" charset="0"/>
              <a:buChar char="•"/>
              <a:defRPr/>
            </a:pPr>
            <a:r>
              <a:rPr lang="nl-NL" altLang="de-DE" sz="2400" dirty="0">
                <a:solidFill>
                  <a:srgbClr val="333333"/>
                </a:solidFill>
                <a:latin typeface="Calibri Light"/>
                <a:ea typeface="MS PGothic" panose="020B0600070205080204" pitchFamily="34" charset="-128"/>
                <a:cs typeface="Times New Roman" pitchFamily="18" charset="0"/>
              </a:rPr>
              <a:t>Soms pakken situaties anders uit dan verwacht: s snelle beslissingen leiden vaak tot foute conclusies.</a:t>
            </a:r>
          </a:p>
          <a:p>
            <a:pPr lvl="0" defTabSz="914400" fontAlgn="base">
              <a:buClr>
                <a:srgbClr val="006699"/>
              </a:buClr>
              <a:defRPr/>
            </a:pPr>
            <a:r>
              <a:rPr lang="nl-NL" sz="2400" dirty="0">
                <a:solidFill>
                  <a:srgbClr val="004992"/>
                </a:solidFill>
                <a:latin typeface="Calibri Light"/>
                <a:ea typeface="MS PGothic" panose="020B0600070205080204" pitchFamily="34" charset="-128"/>
                <a:cs typeface="Times New Roman" pitchFamily="18" charset="0"/>
              </a:rPr>
              <a:t>Maar:</a:t>
            </a:r>
          </a:p>
          <a:p>
            <a:pPr marL="342900" indent="-342900" defTabSz="914400" fontAlgn="base">
              <a:buClr>
                <a:srgbClr val="333333"/>
              </a:buClr>
              <a:buFont typeface="Arial" panose="020B0604020202020204" pitchFamily="34" charset="0"/>
              <a:buChar char="•"/>
              <a:defRPr/>
            </a:pPr>
            <a:r>
              <a:rPr lang="nl-NL" sz="2400" dirty="0">
                <a:solidFill>
                  <a:srgbClr val="333333"/>
                </a:solidFill>
                <a:latin typeface="Calibri Light"/>
                <a:ea typeface="MS PGothic" panose="020B0600070205080204" pitchFamily="34" charset="-128"/>
                <a:cs typeface="Times New Roman" pitchFamily="18" charset="0"/>
              </a:rPr>
              <a:t>Overweeg altijd meerdere interpretaties, blijf flexibel en pas onhoudbare overtuigingen aan.</a:t>
            </a:r>
          </a:p>
          <a:p>
            <a:pPr marL="342900" indent="-342900" defTabSz="914400" fontAlgn="base">
              <a:buClr>
                <a:srgbClr val="333333"/>
              </a:buClr>
              <a:buFont typeface="Arial" panose="020B0604020202020204" pitchFamily="34" charset="0"/>
              <a:buChar char="•"/>
              <a:defRPr/>
            </a:pPr>
            <a:r>
              <a:rPr lang="nl-NL" sz="2400" dirty="0">
                <a:solidFill>
                  <a:srgbClr val="333333"/>
                </a:solidFill>
                <a:latin typeface="Calibri Light"/>
                <a:ea typeface="MS PGothic" panose="020B0600070205080204" pitchFamily="34" charset="-128"/>
              </a:rPr>
              <a:t>Zoek zoveel mogelijk informatie om je oordeel aan te toetsen.</a:t>
            </a:r>
            <a:endParaRPr lang="en-US" sz="2400" dirty="0">
              <a:solidFill>
                <a:srgbClr val="333333"/>
              </a:solidFill>
              <a:latin typeface="Calibri Light"/>
            </a:endParaRPr>
          </a:p>
        </p:txBody>
      </p:sp>
      <p:sp>
        <p:nvSpPr>
          <p:cNvPr id="5" name="Footer Placeholder 4"/>
          <p:cNvSpPr>
            <a:spLocks noGrp="1"/>
          </p:cNvSpPr>
          <p:nvPr>
            <p:ph type="ftr" sz="quarter" idx="11"/>
          </p:nvPr>
        </p:nvSpPr>
        <p:spPr/>
        <p:txBody>
          <a:bodyPr/>
          <a:lstStyle/>
          <a:p>
            <a:pPr>
              <a:defRPr/>
            </a:pPr>
            <a:r>
              <a:rPr lang="nl-NL"/>
              <a:t>Metacognitieve Training 3 – Veranderen van overtuiging</a:t>
            </a:r>
            <a:endParaRPr lang="de-DE"/>
          </a:p>
        </p:txBody>
      </p:sp>
      <p:sp>
        <p:nvSpPr>
          <p:cNvPr id="6" name="Slide Number Placeholder 5"/>
          <p:cNvSpPr>
            <a:spLocks noGrp="1"/>
          </p:cNvSpPr>
          <p:nvPr>
            <p:ph type="sldNum" sz="quarter" idx="12"/>
          </p:nvPr>
        </p:nvSpPr>
        <p:spPr/>
        <p:txBody>
          <a:bodyPr/>
          <a:lstStyle/>
          <a:p>
            <a:fld id="{84DD04C1-E658-4CB9-929A-B18C8E4A805B}" type="slidenum">
              <a:rPr lang="de-DE" altLang="de-DE" smtClean="0"/>
              <a:pPr/>
              <a:t>75</a:t>
            </a:fld>
            <a:endParaRPr lang="de-DE" altLang="de-DE"/>
          </a:p>
        </p:txBody>
      </p:sp>
    </p:spTree>
    <p:extLst>
      <p:ext uri="{BB962C8B-B14F-4D97-AF65-F5344CB8AC3E}">
        <p14:creationId xmlns:p14="http://schemas.microsoft.com/office/powerpoint/2010/main" val="3901976715"/>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nl-NL" sz="3600" dirty="0">
                <a:latin typeface="Calibri Light"/>
              </a:rPr>
              <a:t>Wat heeft dit met psychose te maken?</a:t>
            </a:r>
            <a:endParaRPr lang="en-US" sz="3600" dirty="0">
              <a:latin typeface="Calibri Light"/>
            </a:endParaRPr>
          </a:p>
        </p:txBody>
      </p:sp>
      <p:sp>
        <p:nvSpPr>
          <p:cNvPr id="3" name="Content Placeholder 2"/>
          <p:cNvSpPr>
            <a:spLocks noGrp="1"/>
          </p:cNvSpPr>
          <p:nvPr>
            <p:ph idx="1"/>
          </p:nvPr>
        </p:nvSpPr>
        <p:spPr/>
        <p:txBody>
          <a:bodyPr/>
          <a:lstStyle/>
          <a:p>
            <a:pPr lvl="0" defTabSz="914400" fontAlgn="base"/>
            <a:r>
              <a:rPr lang="nl-NL" altLang="de-DE" sz="2000" dirty="0">
                <a:solidFill>
                  <a:srgbClr val="333333"/>
                </a:solidFill>
                <a:latin typeface="Calibri Light"/>
                <a:ea typeface="MS PGothic" panose="020B0600070205080204" pitchFamily="34" charset="-128"/>
              </a:rPr>
              <a:t>Tijdens een psychose houden mensen vast aan hun overtuigingen, ondanks steekhoudende tegenargumenten. Dat kan dramatische gevolgen hebben.</a:t>
            </a:r>
          </a:p>
        </p:txBody>
      </p:sp>
      <p:sp>
        <p:nvSpPr>
          <p:cNvPr id="5" name="Footer Placeholder 4"/>
          <p:cNvSpPr>
            <a:spLocks noGrp="1"/>
          </p:cNvSpPr>
          <p:nvPr>
            <p:ph type="ftr" sz="quarter" idx="11"/>
          </p:nvPr>
        </p:nvSpPr>
        <p:spPr/>
        <p:txBody>
          <a:bodyPr/>
          <a:lstStyle/>
          <a:p>
            <a:pPr>
              <a:defRPr/>
            </a:pPr>
            <a:r>
              <a:rPr lang="nl-NL"/>
              <a:t>Metacognitieve Training 3 – Veranderen van overtuiging</a:t>
            </a:r>
            <a:endParaRPr lang="de-DE"/>
          </a:p>
        </p:txBody>
      </p:sp>
      <p:sp>
        <p:nvSpPr>
          <p:cNvPr id="6" name="Slide Number Placeholder 5"/>
          <p:cNvSpPr>
            <a:spLocks noGrp="1"/>
          </p:cNvSpPr>
          <p:nvPr>
            <p:ph type="sldNum" sz="quarter" idx="12"/>
          </p:nvPr>
        </p:nvSpPr>
        <p:spPr/>
        <p:txBody>
          <a:bodyPr/>
          <a:lstStyle/>
          <a:p>
            <a:fld id="{84DD04C1-E658-4CB9-929A-B18C8E4A805B}" type="slidenum">
              <a:rPr lang="de-DE" altLang="de-DE" smtClean="0"/>
              <a:pPr/>
              <a:t>76</a:t>
            </a:fld>
            <a:endParaRPr lang="de-DE" altLang="de-DE"/>
          </a:p>
        </p:txBody>
      </p:sp>
    </p:spTree>
    <p:extLst>
      <p:ext uri="{BB962C8B-B14F-4D97-AF65-F5344CB8AC3E}">
        <p14:creationId xmlns:p14="http://schemas.microsoft.com/office/powerpoint/2010/main" val="4005059538"/>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nl-NL" sz="3600" dirty="0">
                <a:latin typeface="Calibri Light"/>
              </a:rPr>
              <a:t>Wat heeft dit met psychose te maken?</a:t>
            </a:r>
            <a:endParaRPr lang="en-US" sz="3600" dirty="0">
              <a:latin typeface="Calibri Light"/>
            </a:endParaRPr>
          </a:p>
        </p:txBody>
      </p:sp>
      <p:sp>
        <p:nvSpPr>
          <p:cNvPr id="3" name="Content Placeholder 2"/>
          <p:cNvSpPr>
            <a:spLocks noGrp="1"/>
          </p:cNvSpPr>
          <p:nvPr>
            <p:ph idx="1"/>
          </p:nvPr>
        </p:nvSpPr>
        <p:spPr/>
        <p:txBody>
          <a:bodyPr/>
          <a:lstStyle/>
          <a:p>
            <a:pPr lvl="0" defTabSz="914400" fontAlgn="base"/>
            <a:r>
              <a:rPr lang="nl-NL" altLang="de-DE" sz="2000" dirty="0">
                <a:solidFill>
                  <a:srgbClr val="333333"/>
                </a:solidFill>
                <a:latin typeface="Calibri Light"/>
                <a:ea typeface="MS PGothic" panose="020B0600070205080204" pitchFamily="34" charset="-128"/>
              </a:rPr>
              <a:t>Tijdens een psychose houden mensen vast aan hun overtuigingen, ondanks steekhoudende tegenargumenten. Dat kan dramatische gevolgen hebben.</a:t>
            </a:r>
          </a:p>
          <a:p>
            <a:pPr lvl="0" defTabSz="914400" fontAlgn="base"/>
            <a:r>
              <a:rPr lang="nl-NL" altLang="de-DE" sz="2000" dirty="0">
                <a:solidFill>
                  <a:srgbClr val="004992"/>
                </a:solidFill>
                <a:latin typeface="Calibri Light"/>
                <a:ea typeface="MS PGothic" panose="020B0600070205080204" pitchFamily="34" charset="-128"/>
              </a:rPr>
              <a:t>Voorbeeld: </a:t>
            </a:r>
            <a:r>
              <a:rPr lang="nl-NL" altLang="de-DE" sz="2000" dirty="0">
                <a:solidFill>
                  <a:srgbClr val="333333"/>
                </a:solidFill>
                <a:latin typeface="Calibri Light"/>
                <a:ea typeface="MS PGothic" panose="020B0600070205080204" pitchFamily="34" charset="-128"/>
              </a:rPr>
              <a:t>Raphaël viel zijn vader aan. Hij was er van overtuigd dat zijn vader lang geleden was gestorven en dat robots bezit van vaders lichaam hadden genomen. Hij bleef achterdochtig, ondanks het feit dat zijn vader gewond raakte door Raphaëls aanval en bloedde, een bewijs dat tegen zijn overtuiging pleitte.</a:t>
            </a:r>
          </a:p>
          <a:p>
            <a:pPr lvl="0" defTabSz="914400" fontAlgn="base"/>
            <a:r>
              <a:rPr lang="nl-NL" altLang="de-DE" sz="2000" dirty="0">
                <a:solidFill>
                  <a:srgbClr val="004992"/>
                </a:solidFill>
                <a:latin typeface="Calibri Light"/>
                <a:ea typeface="MS PGothic" panose="020B0600070205080204" pitchFamily="34" charset="-128"/>
              </a:rPr>
              <a:t>Achtergrond: </a:t>
            </a:r>
            <a:r>
              <a:rPr lang="nl-NL" altLang="de-DE" sz="2000" dirty="0">
                <a:solidFill>
                  <a:srgbClr val="333333"/>
                </a:solidFill>
                <a:latin typeface="Calibri Light"/>
                <a:ea typeface="MS PGothic" panose="020B0600070205080204" pitchFamily="34" charset="-128"/>
              </a:rPr>
              <a:t>Vader gedroeg zich vreemd, niet zo vriendelijk als normaal.</a:t>
            </a:r>
          </a:p>
          <a:p>
            <a:pPr lvl="0" defTabSz="914400" fontAlgn="base"/>
            <a:r>
              <a:rPr lang="nl-NL" altLang="de-DE" sz="2000" dirty="0">
                <a:solidFill>
                  <a:srgbClr val="004992"/>
                </a:solidFill>
                <a:latin typeface="Calibri Light"/>
                <a:ea typeface="MS PGothic" panose="020B0600070205080204" pitchFamily="34" charset="-128"/>
              </a:rPr>
              <a:t>Maar: </a:t>
            </a:r>
            <a:r>
              <a:rPr lang="nl-NL" altLang="de-DE" sz="2000" dirty="0">
                <a:solidFill>
                  <a:srgbClr val="333333"/>
                </a:solidFill>
                <a:latin typeface="Calibri Light"/>
                <a:ea typeface="MS PGothic" panose="020B0600070205080204" pitchFamily="34" charset="-128"/>
              </a:rPr>
              <a:t>Mensen veranderen wanneer ze ouder worden; misschien had de vader zelf problemen of was hij gespannen. De familie van Raphaël</a:t>
            </a:r>
            <a:r>
              <a:rPr lang="nl-NL" altLang="de-DE" sz="2000" b="1" dirty="0">
                <a:solidFill>
                  <a:srgbClr val="333333"/>
                </a:solidFill>
                <a:latin typeface="Calibri Light"/>
                <a:ea typeface="MS PGothic" panose="020B0600070205080204" pitchFamily="34" charset="-128"/>
              </a:rPr>
              <a:t> </a:t>
            </a:r>
            <a:r>
              <a:rPr lang="nl-NL" altLang="de-DE" sz="2000" dirty="0">
                <a:solidFill>
                  <a:srgbClr val="333333"/>
                </a:solidFill>
                <a:latin typeface="Calibri Light"/>
                <a:ea typeface="MS PGothic" panose="020B0600070205080204" pitchFamily="34" charset="-128"/>
              </a:rPr>
              <a:t>kon hem niet overtuigen dat er niets met zijn vader aan de hand was.</a:t>
            </a:r>
          </a:p>
        </p:txBody>
      </p:sp>
      <p:sp>
        <p:nvSpPr>
          <p:cNvPr id="5" name="Footer Placeholder 4"/>
          <p:cNvSpPr>
            <a:spLocks noGrp="1"/>
          </p:cNvSpPr>
          <p:nvPr>
            <p:ph type="ftr" sz="quarter" idx="11"/>
          </p:nvPr>
        </p:nvSpPr>
        <p:spPr/>
        <p:txBody>
          <a:bodyPr/>
          <a:lstStyle/>
          <a:p>
            <a:pPr>
              <a:defRPr/>
            </a:pPr>
            <a:r>
              <a:rPr lang="nl-NL"/>
              <a:t>Metacognitieve Training 3 – Veranderen van overtuiging</a:t>
            </a:r>
            <a:endParaRPr lang="de-DE"/>
          </a:p>
        </p:txBody>
      </p:sp>
      <p:sp>
        <p:nvSpPr>
          <p:cNvPr id="6" name="Slide Number Placeholder 5"/>
          <p:cNvSpPr>
            <a:spLocks noGrp="1"/>
          </p:cNvSpPr>
          <p:nvPr>
            <p:ph type="sldNum" sz="quarter" idx="12"/>
          </p:nvPr>
        </p:nvSpPr>
        <p:spPr/>
        <p:txBody>
          <a:bodyPr/>
          <a:lstStyle/>
          <a:p>
            <a:fld id="{84DD04C1-E658-4CB9-929A-B18C8E4A805B}" type="slidenum">
              <a:rPr lang="de-DE" altLang="de-DE" smtClean="0"/>
              <a:pPr/>
              <a:t>77</a:t>
            </a:fld>
            <a:endParaRPr lang="de-DE" altLang="de-DE"/>
          </a:p>
        </p:txBody>
      </p:sp>
    </p:spTree>
    <p:extLst>
      <p:ext uri="{BB962C8B-B14F-4D97-AF65-F5344CB8AC3E}">
        <p14:creationId xmlns:p14="http://schemas.microsoft.com/office/powerpoint/2010/main" val="4273306138"/>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nl-NL" sz="3600" dirty="0">
                <a:latin typeface="Calibri Light"/>
              </a:rPr>
              <a:t>Wat heeft dit met psychose te maken?</a:t>
            </a:r>
            <a:endParaRPr lang="en-US" sz="3600" dirty="0">
              <a:latin typeface="Calibri Light"/>
            </a:endParaRPr>
          </a:p>
        </p:txBody>
      </p:sp>
      <p:sp>
        <p:nvSpPr>
          <p:cNvPr id="3" name="Content Placeholder 2"/>
          <p:cNvSpPr>
            <a:spLocks noGrp="1"/>
          </p:cNvSpPr>
          <p:nvPr>
            <p:ph idx="1"/>
          </p:nvPr>
        </p:nvSpPr>
        <p:spPr/>
        <p:txBody>
          <a:bodyPr/>
          <a:lstStyle/>
          <a:p>
            <a:pPr lvl="0" defTabSz="914400" fontAlgn="base"/>
            <a:r>
              <a:rPr lang="nl-NL" altLang="de-DE" sz="2000">
                <a:solidFill>
                  <a:srgbClr val="333333"/>
                </a:solidFill>
                <a:latin typeface="Calibri Light"/>
                <a:ea typeface="MS PGothic" panose="020B0600070205080204" pitchFamily="34" charset="-128"/>
              </a:rPr>
              <a:t>Tijdens een psychose houden mensen vast aan hun overtuigingen, ondanks steekhoudende tegenargumenten. </a:t>
            </a:r>
            <a:r>
              <a:rPr lang="nl-NL" altLang="de-DE" sz="2000" dirty="0">
                <a:solidFill>
                  <a:srgbClr val="333333"/>
                </a:solidFill>
                <a:latin typeface="Calibri Light"/>
                <a:ea typeface="MS PGothic" panose="020B0600070205080204" pitchFamily="34" charset="-128"/>
              </a:rPr>
              <a:t>Dat kan dramatische gevolgen hebben.</a:t>
            </a:r>
          </a:p>
          <a:p>
            <a:pPr lvl="0" defTabSz="914400" fontAlgn="base"/>
            <a:r>
              <a:rPr lang="nl-NL" altLang="de-DE" sz="2000" dirty="0">
                <a:solidFill>
                  <a:srgbClr val="004992"/>
                </a:solidFill>
                <a:latin typeface="Calibri Light"/>
                <a:ea typeface="MS PGothic" panose="020B0600070205080204" pitchFamily="34" charset="-128"/>
              </a:rPr>
              <a:t>Voorbeeld: </a:t>
            </a:r>
            <a:r>
              <a:rPr lang="nl-NL" altLang="de-DE" sz="2000" dirty="0">
                <a:solidFill>
                  <a:srgbClr val="333333"/>
                </a:solidFill>
                <a:latin typeface="Calibri Light"/>
                <a:ea typeface="MS PGothic" panose="020B0600070205080204" pitchFamily="34" charset="-128"/>
              </a:rPr>
              <a:t>Raphaël viel zijn vader aan. Hij was er van overtuigd dat zijn vader lang geleden was gestorven en dat robots bezit van vaders lichaam hadden genomen. Hij bleef achterdochtig, ondanks het feit dat zijn vader gewond raakte door Raphaëls aanval en bloedde, een bewijs dat tegen zijn overtuiging pleitte.</a:t>
            </a:r>
          </a:p>
          <a:p>
            <a:pPr lvl="0" defTabSz="914400" fontAlgn="base"/>
            <a:r>
              <a:rPr lang="nl-NL" altLang="de-DE" sz="2000" dirty="0">
                <a:solidFill>
                  <a:srgbClr val="004992"/>
                </a:solidFill>
                <a:latin typeface="Calibri Light"/>
                <a:ea typeface="MS PGothic" panose="020B0600070205080204" pitchFamily="34" charset="-128"/>
              </a:rPr>
              <a:t>Achtergrond: </a:t>
            </a:r>
            <a:r>
              <a:rPr lang="nl-NL" altLang="de-DE" sz="2000" dirty="0">
                <a:solidFill>
                  <a:srgbClr val="333333"/>
                </a:solidFill>
                <a:latin typeface="Calibri Light"/>
                <a:ea typeface="MS PGothic" panose="020B0600070205080204" pitchFamily="34" charset="-128"/>
              </a:rPr>
              <a:t>Vader gedroeg zich vreemd, niet zo vriendelijk als normaal.</a:t>
            </a:r>
          </a:p>
          <a:p>
            <a:pPr lvl="0" defTabSz="914400" fontAlgn="base"/>
            <a:r>
              <a:rPr lang="nl-NL" altLang="de-DE" sz="2000" dirty="0">
                <a:solidFill>
                  <a:srgbClr val="004992"/>
                </a:solidFill>
                <a:latin typeface="Calibri Light"/>
                <a:ea typeface="MS PGothic" panose="020B0600070205080204" pitchFamily="34" charset="-128"/>
              </a:rPr>
              <a:t>Maar: </a:t>
            </a:r>
            <a:r>
              <a:rPr lang="nl-NL" altLang="de-DE" sz="2000" dirty="0">
                <a:solidFill>
                  <a:srgbClr val="333333"/>
                </a:solidFill>
                <a:latin typeface="Calibri Light"/>
                <a:ea typeface="MS PGothic" panose="020B0600070205080204" pitchFamily="34" charset="-128"/>
              </a:rPr>
              <a:t>Mensen veranderen wanneer ze ouder worden; misschien had de vader zelf problemen of was hij gespannen. De familie van Raphaël</a:t>
            </a:r>
            <a:r>
              <a:rPr lang="nl-NL" altLang="de-DE" sz="2000" b="1" dirty="0">
                <a:solidFill>
                  <a:srgbClr val="333333"/>
                </a:solidFill>
                <a:latin typeface="Calibri Light"/>
                <a:ea typeface="MS PGothic" panose="020B0600070205080204" pitchFamily="34" charset="-128"/>
              </a:rPr>
              <a:t> </a:t>
            </a:r>
            <a:r>
              <a:rPr lang="nl-NL" altLang="de-DE" sz="2000" dirty="0">
                <a:solidFill>
                  <a:srgbClr val="333333"/>
                </a:solidFill>
                <a:latin typeface="Calibri Light"/>
                <a:ea typeface="MS PGothic" panose="020B0600070205080204" pitchFamily="34" charset="-128"/>
              </a:rPr>
              <a:t>kon hem niet overtuigen dat er niets met zijn vader aan de hand was.</a:t>
            </a:r>
          </a:p>
          <a:p>
            <a:pPr lvl="0" defTabSz="914400" fontAlgn="base"/>
            <a:r>
              <a:rPr lang="nl-NL" altLang="de-DE" sz="2000" dirty="0">
                <a:solidFill>
                  <a:srgbClr val="333333"/>
                </a:solidFill>
                <a:latin typeface="Calibri Light"/>
                <a:ea typeface="MS PGothic" panose="020B0600070205080204" pitchFamily="34" charset="-128"/>
              </a:rPr>
              <a:t>Het is moeilijk om helder te denken als je je bedreigd voelt. Wees daarom voorzichtig met je oordeel en vraag mensen die je vertrouwt om advies.</a:t>
            </a:r>
            <a:endParaRPr lang="en-US" sz="2000" dirty="0">
              <a:latin typeface="Calibri Light"/>
            </a:endParaRPr>
          </a:p>
        </p:txBody>
      </p:sp>
      <p:sp>
        <p:nvSpPr>
          <p:cNvPr id="5" name="Footer Placeholder 4"/>
          <p:cNvSpPr>
            <a:spLocks noGrp="1"/>
          </p:cNvSpPr>
          <p:nvPr>
            <p:ph type="ftr" sz="quarter" idx="11"/>
          </p:nvPr>
        </p:nvSpPr>
        <p:spPr/>
        <p:txBody>
          <a:bodyPr/>
          <a:lstStyle/>
          <a:p>
            <a:pPr>
              <a:defRPr/>
            </a:pPr>
            <a:r>
              <a:rPr lang="nl-NL"/>
              <a:t>Metacognitieve Training 3 – Veranderen van overtuiging</a:t>
            </a:r>
            <a:endParaRPr lang="de-DE"/>
          </a:p>
        </p:txBody>
      </p:sp>
      <p:sp>
        <p:nvSpPr>
          <p:cNvPr id="6" name="Slide Number Placeholder 5"/>
          <p:cNvSpPr>
            <a:spLocks noGrp="1"/>
          </p:cNvSpPr>
          <p:nvPr>
            <p:ph type="sldNum" sz="quarter" idx="12"/>
          </p:nvPr>
        </p:nvSpPr>
        <p:spPr/>
        <p:txBody>
          <a:bodyPr/>
          <a:lstStyle/>
          <a:p>
            <a:fld id="{84DD04C1-E658-4CB9-929A-B18C8E4A805B}" type="slidenum">
              <a:rPr lang="de-DE" altLang="de-DE" smtClean="0"/>
              <a:pPr/>
              <a:t>78</a:t>
            </a:fld>
            <a:endParaRPr lang="de-DE" altLang="de-DE"/>
          </a:p>
        </p:txBody>
      </p:sp>
    </p:spTree>
    <p:extLst>
      <p:ext uri="{BB962C8B-B14F-4D97-AF65-F5344CB8AC3E}">
        <p14:creationId xmlns:p14="http://schemas.microsoft.com/office/powerpoint/2010/main" val="1072279556"/>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sz="3600" dirty="0" err="1"/>
              <a:t>Bedankt</a:t>
            </a:r>
            <a:r>
              <a:rPr lang="en-US" sz="3600" dirty="0"/>
              <a:t> </a:t>
            </a:r>
            <a:r>
              <a:rPr lang="en-US" sz="3600" dirty="0" err="1"/>
              <a:t>voor</a:t>
            </a:r>
            <a:r>
              <a:rPr lang="en-US" sz="3600" dirty="0"/>
              <a:t> je </a:t>
            </a:r>
            <a:r>
              <a:rPr lang="en-US" sz="3600" dirty="0" err="1"/>
              <a:t>aandacht</a:t>
            </a:r>
            <a:r>
              <a:rPr lang="en-US" sz="3600" dirty="0"/>
              <a:t>!</a:t>
            </a:r>
          </a:p>
        </p:txBody>
      </p:sp>
      <p:sp>
        <p:nvSpPr>
          <p:cNvPr id="5" name="Content Placeholder 4"/>
          <p:cNvSpPr>
            <a:spLocks noGrp="1"/>
          </p:cNvSpPr>
          <p:nvPr>
            <p:ph idx="1"/>
          </p:nvPr>
        </p:nvSpPr>
        <p:spPr>
          <a:xfrm>
            <a:off x="408955" y="2204864"/>
            <a:ext cx="11340000" cy="4248000"/>
          </a:xfrm>
        </p:spPr>
        <p:txBody>
          <a:bodyPr/>
          <a:lstStyle/>
          <a:p>
            <a:pPr marL="114935" marR="333375" lvl="0" defTabSz="914400">
              <a:lnSpc>
                <a:spcPct val="100000"/>
              </a:lnSpc>
              <a:spcBef>
                <a:spcPts val="800"/>
              </a:spcBef>
            </a:pPr>
            <a:r>
              <a:rPr lang="nl-NL" i="1" dirty="0">
                <a:solidFill>
                  <a:srgbClr val="004992"/>
                </a:solidFill>
                <a:latin typeface="Calibri Light"/>
                <a:cs typeface="Verdana"/>
              </a:rPr>
              <a:t>voor trainers:</a:t>
            </a:r>
          </a:p>
          <a:p>
            <a:pPr marL="114935" marR="333375" lvl="0" defTabSz="914400">
              <a:lnSpc>
                <a:spcPct val="100000"/>
              </a:lnSpc>
              <a:spcBef>
                <a:spcPts val="800"/>
              </a:spcBef>
            </a:pPr>
            <a:r>
              <a:rPr lang="nl-NL" dirty="0">
                <a:solidFill>
                  <a:srgbClr val="004992"/>
                </a:solidFill>
                <a:latin typeface="Calibri Light"/>
                <a:cs typeface="Verdana"/>
              </a:rPr>
              <a:t>Deel werkbladen uit. Introduceer onze app COGITO (gratis te downloaden)</a:t>
            </a:r>
            <a:r>
              <a:rPr lang="pt-BR" dirty="0">
                <a:solidFill>
                  <a:srgbClr val="004992"/>
                </a:solidFill>
                <a:latin typeface="Calibri Light"/>
                <a:cs typeface="Verdana"/>
              </a:rPr>
              <a:t>.</a:t>
            </a:r>
            <a:endParaRPr lang="en-US" dirty="0">
              <a:solidFill>
                <a:srgbClr val="004992"/>
              </a:solidFill>
              <a:latin typeface="Calibri Light"/>
              <a:cs typeface="Verdana"/>
            </a:endParaRPr>
          </a:p>
        </p:txBody>
      </p:sp>
      <p:sp>
        <p:nvSpPr>
          <p:cNvPr id="6" name="Rechteck 5"/>
          <p:cNvSpPr/>
          <p:nvPr/>
        </p:nvSpPr>
        <p:spPr>
          <a:xfrm>
            <a:off x="4865507" y="4497362"/>
            <a:ext cx="2664319" cy="369332"/>
          </a:xfrm>
          <a:prstGeom prst="rect">
            <a:avLst/>
          </a:prstGeom>
        </p:spPr>
        <p:txBody>
          <a:bodyPr wrap="none">
            <a:spAutoFit/>
          </a:bodyPr>
          <a:lstStyle/>
          <a:p>
            <a:pPr marL="114935" marR="333375" algn="ctr" defTabSz="914400" eaLnBrk="0" fontAlgn="base" hangingPunct="0">
              <a:spcBef>
                <a:spcPts val="800"/>
              </a:spcBef>
              <a:spcAft>
                <a:spcPct val="0"/>
              </a:spcAft>
            </a:pPr>
            <a:r>
              <a:rPr lang="de-DE" b="0" spc="-10" dirty="0">
                <a:solidFill>
                  <a:srgbClr val="333333"/>
                </a:solidFill>
                <a:latin typeface="Calibri Light"/>
                <a:ea typeface="ＭＳ Ｐゴシック" panose="020B0600070205080204" pitchFamily="34" charset="-128"/>
                <a:cs typeface="Verdana"/>
              </a:rPr>
              <a:t>www.uke.de/mct_app</a:t>
            </a:r>
            <a:endParaRPr lang="de-DE" b="0" dirty="0">
              <a:solidFill>
                <a:srgbClr val="333333"/>
              </a:solidFill>
              <a:latin typeface="Calibri Light"/>
              <a:ea typeface="ＭＳ Ｐゴシック" panose="020B0600070205080204" pitchFamily="34" charset="-128"/>
              <a:cs typeface="Verdana"/>
            </a:endParaRPr>
          </a:p>
        </p:txBody>
      </p:sp>
      <p:pic>
        <p:nvPicPr>
          <p:cNvPr id="10" name="Grafik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913186" y="3310428"/>
            <a:ext cx="1395664" cy="2743200"/>
          </a:xfrm>
          <a:prstGeom prst="rect">
            <a:avLst/>
          </a:prstGeom>
        </p:spPr>
      </p:pic>
      <p:pic>
        <p:nvPicPr>
          <p:cNvPr id="11" name="Picture 10"/>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86484" y="3310430"/>
            <a:ext cx="1158239" cy="2743197"/>
          </a:xfrm>
          <a:prstGeom prst="rect">
            <a:avLst/>
          </a:prstGeom>
        </p:spPr>
      </p:pic>
      <p:sp>
        <p:nvSpPr>
          <p:cNvPr id="7" name="Footer Placeholder 6"/>
          <p:cNvSpPr>
            <a:spLocks noGrp="1"/>
          </p:cNvSpPr>
          <p:nvPr>
            <p:ph type="ftr" sz="quarter" idx="11"/>
          </p:nvPr>
        </p:nvSpPr>
        <p:spPr/>
        <p:txBody>
          <a:bodyPr/>
          <a:lstStyle/>
          <a:p>
            <a:pPr>
              <a:defRPr/>
            </a:pPr>
            <a:r>
              <a:rPr lang="nl-NL"/>
              <a:t>Metacognitieve Training 3 – Veranderen van overtuiging</a:t>
            </a:r>
            <a:endParaRPr lang="de-DE"/>
          </a:p>
        </p:txBody>
      </p:sp>
      <p:sp>
        <p:nvSpPr>
          <p:cNvPr id="8" name="Slide Number Placeholder 7"/>
          <p:cNvSpPr>
            <a:spLocks noGrp="1"/>
          </p:cNvSpPr>
          <p:nvPr>
            <p:ph type="sldNum" sz="quarter" idx="12"/>
          </p:nvPr>
        </p:nvSpPr>
        <p:spPr/>
        <p:txBody>
          <a:bodyPr/>
          <a:lstStyle/>
          <a:p>
            <a:fld id="{84DD04C1-E658-4CB9-929A-B18C8E4A805B}" type="slidenum">
              <a:rPr lang="de-DE" altLang="de-DE" smtClean="0"/>
              <a:pPr/>
              <a:t>79</a:t>
            </a:fld>
            <a:endParaRPr lang="de-DE" altLang="de-DE"/>
          </a:p>
        </p:txBody>
      </p:sp>
    </p:spTree>
    <p:extLst>
      <p:ext uri="{BB962C8B-B14F-4D97-AF65-F5344CB8AC3E}">
        <p14:creationId xmlns:p14="http://schemas.microsoft.com/office/powerpoint/2010/main" val="3470641202"/>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en-GB" altLang="de-DE" sz="1200" b="0" dirty="0">
                <a:solidFill>
                  <a:srgbClr val="333333"/>
                </a:solidFill>
                <a:latin typeface="+mj-lt"/>
              </a:rPr>
              <a:t>Pictures used in this module are reproduced with indirect (creative commons license) or direct permission of the artists listed below, for which we would like to express our gratitude! </a:t>
            </a:r>
            <a:r>
              <a:rPr lang="de-DE" altLang="de-DE" sz="1200" b="0" dirty="0">
                <a:solidFill>
                  <a:srgbClr val="333333"/>
                </a:solidFill>
                <a:latin typeface="+mj-lt"/>
              </a:rPr>
              <a:t>A full list can be obtained via </a:t>
            </a:r>
            <a:r>
              <a:rPr lang="de-DE" altLang="de-DE" sz="1200" b="0" u="sng" dirty="0">
                <a:solidFill>
                  <a:srgbClr val="333333"/>
                </a:solidFill>
                <a:latin typeface="+mj-lt"/>
              </a:rPr>
              <a:t>www.uke.de/mct</a:t>
            </a:r>
            <a:r>
              <a:rPr lang="de-DE" altLang="de-DE" sz="1200" b="0" dirty="0">
                <a:solidFill>
                  <a:srgbClr val="333333"/>
                </a:solidFill>
                <a:latin typeface="+mj-lt"/>
              </a:rPr>
              <a:t>. </a:t>
            </a:r>
            <a:r>
              <a:rPr lang="en-GB" altLang="de-DE" sz="1200" b="0" dirty="0">
                <a:solidFill>
                  <a:srgbClr val="333333"/>
                </a:solidFill>
                <a:latin typeface="+mj-lt"/>
              </a:rPr>
              <a:t>If we have involuntarily breached copyright, please</a:t>
            </a:r>
            <a:r>
              <a:rPr lang="de-DE" altLang="de-DE" sz="1200" b="0" dirty="0">
                <a:solidFill>
                  <a:srgbClr val="333333"/>
                </a:solidFill>
                <a:latin typeface="+mj-lt"/>
              </a:rPr>
              <a:t> accept our apologies. In this case, we kindly ask creators for their</a:t>
            </a:r>
            <a:r>
              <a:rPr lang="en-GB" altLang="de-DE" sz="1200" b="0" dirty="0">
                <a:solidFill>
                  <a:srgbClr val="333333"/>
                </a:solidFill>
                <a:latin typeface="+mj-lt"/>
              </a:rPr>
              <a:t> permission to use their work under </a:t>
            </a:r>
            <a:r>
              <a:rPr lang="en-GB" altLang="de-DE" sz="1200" b="0">
                <a:solidFill>
                  <a:srgbClr val="333333"/>
                </a:solidFill>
                <a:latin typeface="+mj-lt"/>
              </a:rPr>
              <a:t>the “fair use” </a:t>
            </a:r>
            <a:r>
              <a:rPr lang="en-GB" altLang="de-DE" sz="1200" b="0" dirty="0">
                <a:solidFill>
                  <a:srgbClr val="333333"/>
                </a:solidFill>
                <a:latin typeface="+mj-lt"/>
              </a:rPr>
              <a:t>policy.</a:t>
            </a:r>
            <a:br>
              <a:rPr lang="de-DE" altLang="de-DE" sz="1200" b="0" dirty="0">
                <a:solidFill>
                  <a:srgbClr val="333333"/>
                </a:solidFill>
                <a:latin typeface="+mj-lt"/>
              </a:rPr>
            </a:br>
            <a:r>
              <a:rPr lang="de-DE" altLang="de-DE" sz="1200" b="0" dirty="0">
                <a:solidFill>
                  <a:srgbClr val="333333"/>
                </a:solidFill>
                <a:latin typeface="+mj-lt"/>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b="0" u="sng" dirty="0">
                <a:solidFill>
                  <a:srgbClr val="333333"/>
                </a:solidFill>
                <a:latin typeface="+mj-lt"/>
              </a:rPr>
              <a:t>www.uke.de/mkt</a:t>
            </a:r>
            <a:r>
              <a:rPr lang="de-DE" altLang="de-DE" sz="1200" b="0" dirty="0">
                <a:solidFill>
                  <a:srgbClr val="333333"/>
                </a:solidFill>
                <a:latin typeface="+mj-lt"/>
              </a:rPr>
              <a:t>. Sollten wir unbeabsichtigt gegen das Urheberrecht verstoßen haben, so bitten wir dies vielmals zu entschuldigen und bitten nachträglich um die Verwendungserlaubnis. </a:t>
            </a:r>
          </a:p>
        </p:txBody>
      </p:sp>
      <p:graphicFrame>
        <p:nvGraphicFramePr>
          <p:cNvPr id="8" name="Group 2"/>
          <p:cNvGraphicFramePr>
            <a:graphicFrameLocks noGrp="1"/>
          </p:cNvGraphicFramePr>
          <p:nvPr>
            <p:extLst>
              <p:ext uri="{D42A27DB-BD31-4B8C-83A1-F6EECF244321}">
                <p14:modId xmlns:p14="http://schemas.microsoft.com/office/powerpoint/2010/main" val="515212707"/>
              </p:ext>
            </p:extLst>
          </p:nvPr>
        </p:nvGraphicFramePr>
        <p:xfrm>
          <a:off x="408954" y="2011680"/>
          <a:ext cx="11375999" cy="4328112"/>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Name Photographer/Artist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Name </a:t>
                      </a:r>
                      <a:r>
                        <a:rPr kumimoji="0" lang="en-GB" sz="1000" b="0" i="0" u="none" strike="noStrike" cap="none" normalizeH="0" baseline="0" dirty="0" err="1">
                          <a:ln>
                            <a:noFill/>
                          </a:ln>
                          <a:solidFill>
                            <a:srgbClr val="333333"/>
                          </a:solidFill>
                          <a:effectLst/>
                          <a:latin typeface="Calibri Light"/>
                          <a:cs typeface="Times New Roman" pitchFamily="18" charset="0"/>
                        </a:rPr>
                        <a:t>Fotograf</a:t>
                      </a:r>
                      <a:r>
                        <a:rPr kumimoji="0" lang="en-GB" sz="1000" b="0" i="0" u="none" strike="noStrike" cap="none" normalizeH="0" baseline="0" dirty="0">
                          <a:ln>
                            <a:noFill/>
                          </a:ln>
                          <a:solidFill>
                            <a:srgbClr val="333333"/>
                          </a:solidFill>
                          <a:effectLst/>
                          <a:latin typeface="Calibri Light"/>
                          <a:cs typeface="Times New Roman" pitchFamily="18" charset="0"/>
                        </a:rPr>
                        <a:t>/</a:t>
                      </a:r>
                      <a:r>
                        <a:rPr kumimoji="0" lang="en-GB" sz="1000" b="0" i="0" u="none" strike="noStrike" cap="none" normalizeH="0" baseline="0" dirty="0" err="1">
                          <a:ln>
                            <a:noFill/>
                          </a:ln>
                          <a:solidFill>
                            <a:srgbClr val="333333"/>
                          </a:solidFill>
                          <a:effectLst/>
                          <a:latin typeface="Calibri Light"/>
                          <a:cs typeface="Times New Roman" pitchFamily="18" charset="0"/>
                        </a:rPr>
                        <a:t>Künstler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Source/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Quelle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Name des Bildes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used with corresponding creative commons license; PP = used with personal permission of artist</a:t>
                      </a:r>
                    </a:p>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genutzt unter creative commons Lizenz, PP = verwendet mit persönlicher Zustimmung des Künstlers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Description/Kurzbeschreibung</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96224">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Jule Berlin</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flickr</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de-DE" sz="1000" b="0" i="0" u="none" strike="noStrike" cap="none" normalizeH="0" baseline="0">
                          <a:ln>
                            <a:noFill/>
                          </a:ln>
                          <a:solidFill>
                            <a:srgbClr val="333333"/>
                          </a:solidFill>
                          <a:effectLst/>
                          <a:latin typeface="Calibri Light"/>
                          <a:ea typeface="ＭＳ Ｐゴシック" pitchFamily="34" charset="-128"/>
                        </a:rPr>
                        <a:t>Sunset at the end of the world</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CC</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Sunset/Sonnenuntergang</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274320">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fmc.nikon.d40</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flickr</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Flower</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CC</a:t>
                      </a: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Yellow blossom/Gelbe Blüte</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274320">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Aussiegall</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flickr</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Pentas Flowers</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CC</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Pink flowers/Pinkfarbene Blumen</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274320">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Swami Stream</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flickr</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Mumbai Flowers</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CC</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Yellow and pink gerbara/Gelbe und pinkfarbene Gerbera</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274320">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e3000</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flickr</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de-DE" sz="1000" b="0" i="0" u="none" strike="noStrike" cap="none" normalizeH="0" baseline="0">
                          <a:ln>
                            <a:noFill/>
                          </a:ln>
                          <a:solidFill>
                            <a:srgbClr val="333333"/>
                          </a:solidFill>
                          <a:effectLst/>
                          <a:latin typeface="Calibri Light"/>
                          <a:ea typeface="ＭＳ Ｐゴシック" pitchFamily="34" charset="-128"/>
                        </a:rPr>
                        <a:t>I wanna be your dog</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CC</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Pug/Mops</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274320">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moore fun</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flickr</a:t>
                      </a: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Jellyfish</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CC</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Jelly fish/Qualle</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r h="274320">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Wesley Oostvogels</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Flickr</a:t>
                      </a: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High Key Baby Portrait</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CC</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Baby/Baby</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7"/>
                  </a:ext>
                </a:extLst>
              </a:tr>
              <a:tr h="274320">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Benny-Kristin Fischer</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altLang="de-DE" sz="1000" b="0" i="0" u="none" strike="noStrike" cap="none" normalizeH="0" baseline="0">
                          <a:ln>
                            <a:noFill/>
                          </a:ln>
                          <a:solidFill>
                            <a:srgbClr val="333333"/>
                          </a:solidFill>
                          <a:effectLst/>
                          <a:latin typeface="Calibri Light"/>
                          <a:ea typeface="ＭＳ Ｐゴシック" pitchFamily="34" charset="-128"/>
                        </a:rPr>
                        <a:t>Produced for the MCT/Anfertigung für das MKT; © Arbeitsgruppe Neuropsychologie</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Various picture sequences fire, chef, charity gala, criminal, boy, door, cowboy´s robbery, dogs, table, taxi, some motives are adapted from the Wechsler Intelligence Scale/Verschiedene Bildersequenzen Feuer, Koch, Wohltätigkeitsgala, Verbrecher, Junge, Tür, Überfall des Cowboys, Hunde, Tisch, Taxi, einige Motive sind angelehnt an Aufgaben des Wechsler Intelligenztests</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8"/>
                  </a:ext>
                </a:extLst>
              </a:tr>
              <a:tr h="274320">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Janne Hottenrott</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a:t>
                      </a: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a:t>
                      </a: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altLang="de-DE" sz="1000" b="0" i="0" u="none" strike="noStrike" cap="none" normalizeH="0" baseline="0">
                          <a:ln>
                            <a:noFill/>
                          </a:ln>
                          <a:solidFill>
                            <a:srgbClr val="333333"/>
                          </a:solidFill>
                          <a:effectLst/>
                          <a:latin typeface="Calibri Light"/>
                          <a:ea typeface="ＭＳ Ｐゴシック" pitchFamily="34" charset="-128"/>
                        </a:rPr>
                        <a:t>Produced for the MCT/Anfertigung für das MKT; © Arbeitsgruppe Neuropsychologie</a:t>
                      </a:r>
                      <a:endParaRPr kumimoji="0" lang="en-GB" altLang="de-DE" sz="1000" b="0" i="0" u="none" strike="noStrike" cap="none" normalizeH="0" baseline="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Picrture sequence parking space is adapted from the Wechser Intelligence Scale/Bildersequenz Parkplatz, Motiv ist angelehnt an Aufgaben des Wechsler Intelligenztests</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9"/>
                  </a:ext>
                </a:extLst>
              </a:tr>
            </a:tbl>
          </a:graphicData>
        </a:graphic>
      </p:graphicFrame>
      <p:sp>
        <p:nvSpPr>
          <p:cNvPr id="2" name="Footer Placeholder 1"/>
          <p:cNvSpPr>
            <a:spLocks noGrp="1"/>
          </p:cNvSpPr>
          <p:nvPr>
            <p:ph type="ftr" sz="quarter" idx="11"/>
          </p:nvPr>
        </p:nvSpPr>
        <p:spPr/>
        <p:txBody>
          <a:bodyPr/>
          <a:lstStyle/>
          <a:p>
            <a:pPr>
              <a:defRPr/>
            </a:pPr>
            <a:r>
              <a:rPr lang="nl-NL"/>
              <a:t>Metacognitieve Training 3 – Veranderen van overtuiging</a:t>
            </a:r>
            <a:endParaRPr lang="de-DE"/>
          </a:p>
        </p:txBody>
      </p:sp>
      <p:sp>
        <p:nvSpPr>
          <p:cNvPr id="3" name="Slide Number Placeholder 2"/>
          <p:cNvSpPr>
            <a:spLocks noGrp="1"/>
          </p:cNvSpPr>
          <p:nvPr>
            <p:ph type="sldNum" sz="quarter" idx="12"/>
          </p:nvPr>
        </p:nvSpPr>
        <p:spPr/>
        <p:txBody>
          <a:bodyPr/>
          <a:lstStyle/>
          <a:p>
            <a:fld id="{84DD04C1-E658-4CB9-929A-B18C8E4A805B}" type="slidenum">
              <a:rPr lang="de-DE" altLang="de-DE" smtClean="0"/>
              <a:pPr/>
              <a:t>80</a:t>
            </a:fld>
            <a:endParaRPr lang="de-DE" altLang="de-DE"/>
          </a:p>
        </p:txBody>
      </p:sp>
    </p:spTree>
  </p:cSld>
  <p:clrMapOvr>
    <a:masterClrMapping/>
  </p:clrMapOvr>
</p:sld>
</file>

<file path=ppt/theme/theme1.xml><?xml version="1.0" encoding="utf-8"?>
<a:theme xmlns:a="http://schemas.openxmlformats.org/drawingml/2006/main" name="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LTR">
      <a:majorFont>
        <a:latin typeface="Calibri Light"/>
        <a:ea typeface="Calibri Light"/>
        <a:cs typeface="Calibri Light"/>
      </a:majorFont>
      <a:minorFont>
        <a:latin typeface="Calibri Light"/>
        <a:ea typeface="Calibri Light"/>
        <a:cs typeface="Calibri Light"/>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2.xml><?xml version="1.0" encoding="utf-8"?>
<a:theme xmlns:a="http://schemas.openxmlformats.org/drawingml/2006/main" name="Office-thema">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Kantoor">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Kanto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thema">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Kantoor">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Kanto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new</Template>
  <TotalTime>0</TotalTime>
  <Words>5945</Words>
  <Application>Microsoft Office PowerPoint</Application>
  <PresentationFormat>Benutzerdefiniert</PresentationFormat>
  <Paragraphs>779</Paragraphs>
  <Slides>80</Slides>
  <Notes>80</Notes>
  <HiddenSlides>0</HiddenSlides>
  <MMClips>0</MMClips>
  <ScaleCrop>false</ScaleCrop>
  <HeadingPairs>
    <vt:vector size="6" baseType="variant">
      <vt:variant>
        <vt:lpstr>Verwendete Schriftarten</vt:lpstr>
      </vt:variant>
      <vt:variant>
        <vt:i4>5</vt:i4>
      </vt:variant>
      <vt:variant>
        <vt:lpstr>Design</vt:lpstr>
      </vt:variant>
      <vt:variant>
        <vt:i4>1</vt:i4>
      </vt:variant>
      <vt:variant>
        <vt:lpstr>Folientitel</vt:lpstr>
      </vt:variant>
      <vt:variant>
        <vt:i4>80</vt:i4>
      </vt:variant>
    </vt:vector>
  </HeadingPairs>
  <TitlesOfParts>
    <vt:vector size="86" baseType="lpstr">
      <vt:lpstr>Arial</vt:lpstr>
      <vt:lpstr>Verdana</vt:lpstr>
      <vt:lpstr>Calibri Light</vt:lpstr>
      <vt:lpstr>Symbol</vt:lpstr>
      <vt:lpstr>WingDings</vt:lpstr>
      <vt:lpstr>UKE_PPT-Vorlage_16zu9</vt:lpstr>
      <vt:lpstr>MCT 3 A – Veranderen van overtuiging</vt:lpstr>
      <vt:lpstr>Veranderen van overtuiging</vt:lpstr>
      <vt:lpstr>Veranderen van overtuiging</vt:lpstr>
      <vt:lpstr>Veranderen van overtuiging</vt:lpstr>
      <vt:lpstr>Als voorspellingen niet uitkomen</vt:lpstr>
      <vt:lpstr>Als voorspellingen niet uitkomen</vt:lpstr>
      <vt:lpstr>Als voorspellingen niet uitkomen</vt:lpstr>
      <vt:lpstr>Onvoldoende bijstellen van overtuigingen (struisvogelpolitiek, oogkleppen) - voorbeelden</vt:lpstr>
      <vt:lpstr>Onvoldoende bijstellen van overtuigingen (struisvogelpolitiek, oogkleppen) - voorbeelden</vt:lpstr>
      <vt:lpstr>Onvoldoende bijstellen van overtuigingen (struisvogelpolitiek, oogkleppen) - voorbeelden</vt:lpstr>
      <vt:lpstr>Onvoldoende bijstellen van overtuigingen (struisvogelpolitiek, oogkleppen) - voorbeelden</vt:lpstr>
      <vt:lpstr>Onvoldoende bijstellen van overtuigingen (struisvogelpolitiek, oogkleppen) - voorbeelden</vt:lpstr>
      <vt:lpstr>Onvoldoende bijstellen van overtuigingen (struisvogelpolitiek, oogkleppen) - voorbeelden</vt:lpstr>
      <vt:lpstr>Waarom doen we dit?</vt:lpstr>
      <vt:lpstr>Hoe het onvoldoende bijstellen van overtuigingen misinterpretaties bevordert – voorbeelden</vt:lpstr>
      <vt:lpstr>Hoe het onvoldoende bijstellen van overtuigingen misinterpretaties bevordert – voorbeelden</vt:lpstr>
      <vt:lpstr>Hoe het onvoldoende bijstellen van overtuigingen misinterpretaties bevordert – voorbeelden</vt:lpstr>
      <vt:lpstr>Hoe het onvoldoende bijstellen van overtuigingen misinterpretaties bevordert – voorbeelden</vt:lpstr>
      <vt:lpstr>Oefening 1</vt:lpstr>
      <vt:lpstr>Categorie: ?</vt:lpstr>
      <vt:lpstr>Categorie: levende wezens</vt:lpstr>
      <vt:lpstr>Categorie: levende wezens</vt:lpstr>
      <vt:lpstr>Oefening 2</vt:lpstr>
      <vt:lpstr>Oefening 2</vt:lpstr>
      <vt:lpstr>Oefening 2</vt:lpstr>
      <vt:lpstr>Oefening 2</vt:lpstr>
      <vt:lpstr>Wat kan er gebeurd zijn?</vt:lpstr>
      <vt:lpstr>Hoe waarschijnlijk vind je elke mogelijkheid?</vt:lpstr>
      <vt:lpstr>Is je beoordeling veranderd door het nieuwe plaatje?</vt:lpstr>
      <vt:lpstr>Beoordeel de waarschijnlijkheid alsjeblieft opnieuw!</vt:lpstr>
      <vt:lpstr>Antwoord: 2</vt:lpstr>
      <vt:lpstr>Hoe waarschijnlijk vind je elke mogelijkheid?</vt:lpstr>
      <vt:lpstr>Is je beoordeling veranderd door het nieuwe plaatje?</vt:lpstr>
      <vt:lpstr>Beoordeel de waarschijnlijkheid alsjeblieft opnieuw!</vt:lpstr>
      <vt:lpstr>Antwoord: 3</vt:lpstr>
      <vt:lpstr>Hoe waarschijnlijk vind je elke mogelijkheid?</vt:lpstr>
      <vt:lpstr>Is je beoordeling veranderd door het nieuwe plaatje?</vt:lpstr>
      <vt:lpstr>Beoordeel de waarschijnlijkheid alsjeblieft opnieuw!</vt:lpstr>
      <vt:lpstr>Antwoord: 1</vt:lpstr>
      <vt:lpstr>Hoe waarschijnlijk vind je elke mogelijkheid?</vt:lpstr>
      <vt:lpstr>Is je beoordeling veranderd door het nieuwe plaatje?</vt:lpstr>
      <vt:lpstr>Beoordeel de waarschijnlijkheid alsjeblieft opnieuw!</vt:lpstr>
      <vt:lpstr>Antwoord: 1</vt:lpstr>
      <vt:lpstr>Hoe waarschijnlijk vind je elke mogelijkheid?</vt:lpstr>
      <vt:lpstr>Is je beoordeling veranderd door het nieuwe plaatje?</vt:lpstr>
      <vt:lpstr>Beoordeel de waarschijnlijkheid alsjeblieft opnieuw!</vt:lpstr>
      <vt:lpstr>Antwoord: 1</vt:lpstr>
      <vt:lpstr>optioneel: videoclip</vt:lpstr>
      <vt:lpstr>Hoe waarschijnlijk vind je elke mogelijkheid?</vt:lpstr>
      <vt:lpstr>Is je beoordeling veranderd door het nieuwe plaatje?</vt:lpstr>
      <vt:lpstr>Beoordeel de waarschijnlijkheid alsjeblieft opnieuw!</vt:lpstr>
      <vt:lpstr>Antwoord: 2</vt:lpstr>
      <vt:lpstr>Hoe waarschijnlijk vind je elke mogelijkheid?</vt:lpstr>
      <vt:lpstr>Is je beoordeling veranderd door het nieuwe plaatje?</vt:lpstr>
      <vt:lpstr>Beoordeel de waarschijnlijkheid alsjeblieft opnieuw!</vt:lpstr>
      <vt:lpstr>Antwoord: 2</vt:lpstr>
      <vt:lpstr>Hoe waarschijnlijk vind je elke mogelijkheid?</vt:lpstr>
      <vt:lpstr>Is je beoordeling veranderd door het nieuwe plaatje?</vt:lpstr>
      <vt:lpstr>Beoordeel de waarschijnlijkheid alsjeblieft opnieuw!</vt:lpstr>
      <vt:lpstr>Antwoord: 3</vt:lpstr>
      <vt:lpstr>Hoe waarschijnlijk vind je elke mogelijkheid?</vt:lpstr>
      <vt:lpstr>Is je beoordeling veranderd door het nieuwe plaatje?</vt:lpstr>
      <vt:lpstr>Beoordeel de waarschijnlijkheid alsjeblieft opnieuw!</vt:lpstr>
      <vt:lpstr>Antwoord: 2</vt:lpstr>
      <vt:lpstr>Hoe waarschijnlijk vind je elke mogelijkheid?</vt:lpstr>
      <vt:lpstr>Is je beoordeling veranderd door het nieuwe plaatje?</vt:lpstr>
      <vt:lpstr>Beoordeel de waarschijnlijkheid alsjeblieft opnieuw!</vt:lpstr>
      <vt:lpstr>Antwoord: 3</vt:lpstr>
      <vt:lpstr>Hoe waarschijnlijk vind je elke mogelijkheid?</vt:lpstr>
      <vt:lpstr>Is je beoordeling veranderd door het nieuwe plaatje?</vt:lpstr>
      <vt:lpstr>Beoordeel de waarschijnlijkheid alsjeblieft opnieuw!</vt:lpstr>
      <vt:lpstr>Antwoord: 3</vt:lpstr>
      <vt:lpstr>Betekenis voor het dagelijks leven</vt:lpstr>
      <vt:lpstr>Betekenis voor het dagelijks leven</vt:lpstr>
      <vt:lpstr>Betekenis voor het dagelijks leven</vt:lpstr>
      <vt:lpstr>Wat heeft dit met psychose te maken?</vt:lpstr>
      <vt:lpstr>Wat heeft dit met psychose te maken?</vt:lpstr>
      <vt:lpstr>Wat heeft dit met psychose te maken?</vt:lpstr>
      <vt:lpstr>Bedankt voor je aandacht!</vt:lpstr>
      <vt:lpstr>PowerPoint-Präsentation</vt:lpstr>
    </vt:vector>
  </TitlesOfParts>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Folie 1</dc:title>
  <dc:creator>Maurice</dc:creator>
  <cp:lastModifiedBy>Britt-Marie Larsen</cp:lastModifiedBy>
  <cp:revision>337</cp:revision>
  <dcterms:created xsi:type="dcterms:W3CDTF">2004-06-30T16:15:23Z</dcterms:created>
  <dcterms:modified xsi:type="dcterms:W3CDTF">2023-02-06T11:10:23Z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laas de Boer">
    <vt:filetime>2007-08-24T22:00:00Z</vt:filetime>
  </property>
</Properties>
</file>