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188"/>
  </p:notesMasterIdLst>
  <p:handoutMasterIdLst>
    <p:handoutMasterId r:id="rId189"/>
  </p:handoutMasterIdLst>
  <p:sldIdLst>
    <p:sldId id="895" r:id="rId2"/>
    <p:sldId id="851" r:id="rId3"/>
    <p:sldId id="857" r:id="rId4"/>
    <p:sldId id="858" r:id="rId5"/>
    <p:sldId id="859" r:id="rId6"/>
    <p:sldId id="860" r:id="rId7"/>
    <p:sldId id="691" r:id="rId8"/>
    <p:sldId id="863" r:id="rId9"/>
    <p:sldId id="862" r:id="rId10"/>
    <p:sldId id="861" r:id="rId11"/>
    <p:sldId id="830" r:id="rId12"/>
    <p:sldId id="864" r:id="rId13"/>
    <p:sldId id="865" r:id="rId14"/>
    <p:sldId id="866" r:id="rId15"/>
    <p:sldId id="650" r:id="rId16"/>
    <p:sldId id="832" r:id="rId17"/>
    <p:sldId id="869" r:id="rId18"/>
    <p:sldId id="867" r:id="rId19"/>
    <p:sldId id="699" r:id="rId20"/>
    <p:sldId id="802" r:id="rId21"/>
    <p:sldId id="814" r:id="rId22"/>
    <p:sldId id="813" r:id="rId23"/>
    <p:sldId id="801" r:id="rId24"/>
    <p:sldId id="815" r:id="rId25"/>
    <p:sldId id="868" r:id="rId26"/>
    <p:sldId id="870" r:id="rId27"/>
    <p:sldId id="872" r:id="rId28"/>
    <p:sldId id="873" r:id="rId29"/>
    <p:sldId id="875" r:id="rId30"/>
    <p:sldId id="876" r:id="rId31"/>
    <p:sldId id="877" r:id="rId32"/>
    <p:sldId id="874" r:id="rId33"/>
    <p:sldId id="878" r:id="rId34"/>
    <p:sldId id="879" r:id="rId35"/>
    <p:sldId id="871" r:id="rId36"/>
    <p:sldId id="790" r:id="rId37"/>
    <p:sldId id="880" r:id="rId38"/>
    <p:sldId id="881" r:id="rId39"/>
    <p:sldId id="811" r:id="rId40"/>
    <p:sldId id="425" r:id="rId41"/>
    <p:sldId id="426" r:id="rId42"/>
    <p:sldId id="427" r:id="rId43"/>
    <p:sldId id="428" r:id="rId44"/>
    <p:sldId id="429" r:id="rId45"/>
    <p:sldId id="430" r:id="rId46"/>
    <p:sldId id="431" r:id="rId47"/>
    <p:sldId id="432" r:id="rId48"/>
    <p:sldId id="906" r:id="rId49"/>
    <p:sldId id="593" r:id="rId50"/>
    <p:sldId id="897" r:id="rId51"/>
    <p:sldId id="898" r:id="rId52"/>
    <p:sldId id="899" r:id="rId53"/>
    <p:sldId id="900" r:id="rId54"/>
    <p:sldId id="901" r:id="rId55"/>
    <p:sldId id="902" r:id="rId56"/>
    <p:sldId id="903" r:id="rId57"/>
    <p:sldId id="904" r:id="rId58"/>
    <p:sldId id="905" r:id="rId59"/>
    <p:sldId id="907" r:id="rId60"/>
    <p:sldId id="908" r:id="rId61"/>
    <p:sldId id="909" r:id="rId62"/>
    <p:sldId id="910" r:id="rId63"/>
    <p:sldId id="911" r:id="rId64"/>
    <p:sldId id="912" r:id="rId65"/>
    <p:sldId id="913" r:id="rId66"/>
    <p:sldId id="914" r:id="rId67"/>
    <p:sldId id="916" r:id="rId68"/>
    <p:sldId id="915" r:id="rId69"/>
    <p:sldId id="595" r:id="rId70"/>
    <p:sldId id="596" r:id="rId71"/>
    <p:sldId id="597" r:id="rId72"/>
    <p:sldId id="598" r:id="rId73"/>
    <p:sldId id="599" r:id="rId74"/>
    <p:sldId id="600" r:id="rId75"/>
    <p:sldId id="601" r:id="rId76"/>
    <p:sldId id="602" r:id="rId77"/>
    <p:sldId id="917" r:id="rId78"/>
    <p:sldId id="776" r:id="rId79"/>
    <p:sldId id="441" r:id="rId80"/>
    <p:sldId id="700" r:id="rId81"/>
    <p:sldId id="701" r:id="rId82"/>
    <p:sldId id="702" r:id="rId83"/>
    <p:sldId id="703" r:id="rId84"/>
    <p:sldId id="704" r:id="rId85"/>
    <p:sldId id="705" r:id="rId86"/>
    <p:sldId id="706" r:id="rId87"/>
    <p:sldId id="918" r:id="rId88"/>
    <p:sldId id="450" r:id="rId89"/>
    <p:sldId id="754" r:id="rId90"/>
    <p:sldId id="755" r:id="rId91"/>
    <p:sldId id="756" r:id="rId92"/>
    <p:sldId id="757" r:id="rId93"/>
    <p:sldId id="758" r:id="rId94"/>
    <p:sldId id="759" r:id="rId95"/>
    <p:sldId id="760" r:id="rId96"/>
    <p:sldId id="919" r:id="rId97"/>
    <p:sldId id="920" r:id="rId98"/>
    <p:sldId id="921" r:id="rId99"/>
    <p:sldId id="922" r:id="rId100"/>
    <p:sldId id="923" r:id="rId101"/>
    <p:sldId id="924" r:id="rId102"/>
    <p:sldId id="925" r:id="rId103"/>
    <p:sldId id="926" r:id="rId104"/>
    <p:sldId id="927" r:id="rId105"/>
    <p:sldId id="928" r:id="rId106"/>
    <p:sldId id="889" r:id="rId107"/>
    <p:sldId id="708" r:id="rId108"/>
    <p:sldId id="709" r:id="rId109"/>
    <p:sldId id="711" r:id="rId110"/>
    <p:sldId id="712" r:id="rId111"/>
    <p:sldId id="713" r:id="rId112"/>
    <p:sldId id="714" r:id="rId113"/>
    <p:sldId id="715" r:id="rId114"/>
    <p:sldId id="710" r:id="rId115"/>
    <p:sldId id="929" r:id="rId116"/>
    <p:sldId id="716" r:id="rId117"/>
    <p:sldId id="651" r:id="rId118"/>
    <p:sldId id="652" r:id="rId119"/>
    <p:sldId id="653" r:id="rId120"/>
    <p:sldId id="654" r:id="rId121"/>
    <p:sldId id="655" r:id="rId122"/>
    <p:sldId id="656" r:id="rId123"/>
    <p:sldId id="657" r:id="rId124"/>
    <p:sldId id="658" r:id="rId125"/>
    <p:sldId id="930" r:id="rId126"/>
    <p:sldId id="667" r:id="rId127"/>
    <p:sldId id="618" r:id="rId128"/>
    <p:sldId id="619" r:id="rId129"/>
    <p:sldId id="620" r:id="rId130"/>
    <p:sldId id="621" r:id="rId131"/>
    <p:sldId id="622" r:id="rId132"/>
    <p:sldId id="623" r:id="rId133"/>
    <p:sldId id="624" r:id="rId134"/>
    <p:sldId id="625" r:id="rId135"/>
    <p:sldId id="931" r:id="rId136"/>
    <p:sldId id="468" r:id="rId137"/>
    <p:sldId id="626" r:id="rId138"/>
    <p:sldId id="627" r:id="rId139"/>
    <p:sldId id="628" r:id="rId140"/>
    <p:sldId id="629" r:id="rId141"/>
    <p:sldId id="630" r:id="rId142"/>
    <p:sldId id="631" r:id="rId143"/>
    <p:sldId id="632" r:id="rId144"/>
    <p:sldId id="633" r:id="rId145"/>
    <p:sldId id="932" r:id="rId146"/>
    <p:sldId id="742" r:id="rId147"/>
    <p:sldId id="734" r:id="rId148"/>
    <p:sldId id="735" r:id="rId149"/>
    <p:sldId id="736" r:id="rId150"/>
    <p:sldId id="737" r:id="rId151"/>
    <p:sldId id="738" r:id="rId152"/>
    <p:sldId id="739" r:id="rId153"/>
    <p:sldId id="740" r:id="rId154"/>
    <p:sldId id="741" r:id="rId155"/>
    <p:sldId id="933" r:id="rId156"/>
    <p:sldId id="557" r:id="rId157"/>
    <p:sldId id="896" r:id="rId158"/>
    <p:sldId id="558" r:id="rId159"/>
    <p:sldId id="669" r:id="rId160"/>
    <p:sldId id="890" r:id="rId161"/>
    <p:sldId id="891" r:id="rId162"/>
    <p:sldId id="696" r:id="rId163"/>
    <p:sldId id="763" r:id="rId164"/>
    <p:sldId id="671" r:id="rId165"/>
    <p:sldId id="764" r:id="rId166"/>
    <p:sldId id="677" r:id="rId167"/>
    <p:sldId id="678" r:id="rId168"/>
    <p:sldId id="679" r:id="rId169"/>
    <p:sldId id="680" r:id="rId170"/>
    <p:sldId id="681" r:id="rId171"/>
    <p:sldId id="765" r:id="rId172"/>
    <p:sldId id="766" r:id="rId173"/>
    <p:sldId id="767" r:id="rId174"/>
    <p:sldId id="721" r:id="rId175"/>
    <p:sldId id="768" r:id="rId176"/>
    <p:sldId id="892" r:id="rId177"/>
    <p:sldId id="882" r:id="rId178"/>
    <p:sldId id="893" r:id="rId179"/>
    <p:sldId id="883" r:id="rId180"/>
    <p:sldId id="884" r:id="rId181"/>
    <p:sldId id="885" r:id="rId182"/>
    <p:sldId id="646" r:id="rId183"/>
    <p:sldId id="886" r:id="rId184"/>
    <p:sldId id="887" r:id="rId185"/>
    <p:sldId id="888" r:id="rId186"/>
    <p:sldId id="809" r:id="rId187"/>
  </p:sldIdLst>
  <p:sldSz cx="12195175" cy="6858000"/>
  <p:notesSz cx="6781800" cy="9926638"/>
  <p:embeddedFontLst>
    <p:embeddedFont>
      <p:font typeface="ＭＳ Ｐゴシック" panose="020B0600070205080204" pitchFamily="34" charset="-128"/>
      <p:regular r:id="rId190"/>
    </p:embeddedFont>
    <p:embeddedFont>
      <p:font typeface="Verdana" panose="020B0604030504040204" pitchFamily="34" charset="0"/>
      <p:regular r:id="rId191"/>
      <p:bold r:id="rId192"/>
      <p:italic r:id="rId193"/>
      <p:boldItalic r:id="rId194"/>
    </p:embeddedFont>
  </p:embeddedFontLst>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68" autoAdjust="0"/>
    <p:restoredTop sz="94660"/>
  </p:normalViewPr>
  <p:slideViewPr>
    <p:cSldViewPr>
      <p:cViewPr varScale="1">
        <p:scale>
          <a:sx n="110" d="100"/>
          <a:sy n="110" d="100"/>
        </p:scale>
        <p:origin x="918" y="114"/>
      </p:cViewPr>
      <p:guideLst>
        <p:guide orient="horz" pos="333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11772"/>
    </p:cViewPr>
  </p:sorterViewPr>
  <p:notesViewPr>
    <p:cSldViewPr>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font" Target="fonts/font2.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font" Target="fonts/font3.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font" Target="fonts/font4.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presProps" Target="presProps.xml"/><Relationship Id="rId190" Type="http://schemas.openxmlformats.org/officeDocument/2006/relationships/font" Target="fonts/font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bleStyles" Target="tableStyle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slide" Target="slides/slide37.xml"/><Relationship Id="rId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E7B8B55-7363-4F8E-9DA7-3C9843D9A1C4}" type="slidenum">
              <a:rPr lang="en-GB" altLang="de-DE"/>
              <a:pPr/>
              <a:t>‹#›</a:t>
            </a:fld>
            <a:endParaRPr lang="en-GB" altLang="de-DE"/>
          </a:p>
        </p:txBody>
      </p:sp>
    </p:spTree>
    <p:extLst>
      <p:ext uri="{BB962C8B-B14F-4D97-AF65-F5344CB8AC3E}">
        <p14:creationId xmlns:p14="http://schemas.microsoft.com/office/powerpoint/2010/main" val="347209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462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6CDF88B-3036-4976-957A-260055BC33C8}" type="slidenum">
              <a:rPr lang="de-DE" altLang="de-DE"/>
              <a:pPr/>
              <a:t>‹#›</a:t>
            </a:fld>
            <a:endParaRPr lang="de-DE" altLang="de-DE"/>
          </a:p>
        </p:txBody>
      </p:sp>
    </p:spTree>
    <p:extLst>
      <p:ext uri="{BB962C8B-B14F-4D97-AF65-F5344CB8AC3E}">
        <p14:creationId xmlns:p14="http://schemas.microsoft.com/office/powerpoint/2010/main" val="23484456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7</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8</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9</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4BC43-B00C-4CB6-9F8B-3BF14FC0DB7D}"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9274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11</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12</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CF0269-B5ED-4E6F-B830-C441FD317588}" type="slidenum">
              <a:rPr lang="de-DE" altLang="de-DE" sz="1300"/>
              <a:pP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035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3C1FE2-6E81-4D8B-BCA7-0718BFFAAB1A}" type="slidenum">
              <a:rPr lang="de-DE" altLang="de-DE" sz="1300"/>
              <a:pPr eaLnBrk="1" hangingPunct="1">
                <a:spcBef>
                  <a:spcPct val="0"/>
                </a:spcBef>
              </a:pPr>
              <a:t>15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8435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17</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4F3A7E-ACC7-45C6-BF84-A4D72AEE20C7}"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4219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611280-FD03-442C-912F-3998BBC18B7D}" type="slidenum">
              <a:rPr lang="de-DE" altLang="de-DE" sz="1300"/>
              <a:pPr eaLnBrk="1" hangingPunct="1">
                <a:spcBef>
                  <a:spcPct val="0"/>
                </a:spcBef>
              </a:pPr>
              <a:t>19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1612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4C63F1E-AD09-47FF-BBA7-8B754477C9AD}" type="slidenum">
              <a:rPr lang="de-DE" altLang="de-DE" sz="1300"/>
              <a:pPr eaLnBrk="1" hangingPunct="1">
                <a:spcBef>
                  <a:spcPct val="0"/>
                </a:spcBef>
              </a:pPr>
              <a:t>20</a:t>
            </a:fld>
            <a:endParaRPr lang="de-DE" altLang="de-DE" sz="1300"/>
          </a:p>
        </p:txBody>
      </p:sp>
      <p:sp>
        <p:nvSpPr>
          <p:cNvPr id="175107" name="Rectangle 2"/>
          <p:cNvSpPr>
            <a:spLocks noGrp="1" noRot="1" noChangeAspect="1" noChangeArrowheads="1" noTextEdit="1"/>
          </p:cNvSpPr>
          <p:nvPr>
            <p:ph type="sldImg"/>
          </p:nvPr>
        </p:nvSpPr>
        <p:spPr>
          <a:xfrm>
            <a:off x="8413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1140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604F90-DF0C-4656-9B17-E4324E22EEFF}" type="slidenum">
              <a:rPr lang="de-DE" altLang="de-DE" sz="1300"/>
              <a:pPr eaLnBrk="1" hangingPunct="1">
                <a:spcBef>
                  <a:spcPct val="0"/>
                </a:spcBef>
              </a:pPr>
              <a:t>21</a:t>
            </a:fld>
            <a:endParaRPr lang="de-DE" altLang="de-DE" sz="1300"/>
          </a:p>
        </p:txBody>
      </p:sp>
      <p:sp>
        <p:nvSpPr>
          <p:cNvPr id="176131" name="Rectangle 2"/>
          <p:cNvSpPr>
            <a:spLocks noGrp="1" noRot="1" noChangeAspect="1" noChangeArrowheads="1" noTextEdit="1"/>
          </p:cNvSpPr>
          <p:nvPr>
            <p:ph type="sldImg"/>
          </p:nvPr>
        </p:nvSpPr>
        <p:spPr>
          <a:xfrm>
            <a:off x="84138" y="744538"/>
            <a:ext cx="6618287"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5378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D28A2-2B09-49B1-8136-531680B630F2}" type="slidenum">
              <a:rPr lang="de-DE" altLang="de-DE" sz="1300"/>
              <a:pPr eaLnBrk="1" hangingPunct="1">
                <a:spcBef>
                  <a:spcPct val="0"/>
                </a:spcBef>
              </a:pPr>
              <a:t>22</a:t>
            </a:fld>
            <a:endParaRPr lang="de-DE" altLang="de-DE" sz="1300"/>
          </a:p>
        </p:txBody>
      </p:sp>
      <p:sp>
        <p:nvSpPr>
          <p:cNvPr id="177155" name="Rectangle 2"/>
          <p:cNvSpPr>
            <a:spLocks noGrp="1" noRot="1" noChangeAspect="1" noChangeArrowheads="1" noTextEdit="1"/>
          </p:cNvSpPr>
          <p:nvPr>
            <p:ph type="sldImg"/>
          </p:nvPr>
        </p:nvSpPr>
        <p:spPr>
          <a:xfrm>
            <a:off x="8413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223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CFE3C5-5ABF-4EBA-9B05-8DA8E5DEC038}"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413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432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24</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6ED8B82-090A-4FCD-905A-CC43326FD7C3}" type="slidenum">
              <a:rPr lang="de-DE" altLang="de-DE" sz="1300"/>
              <a:pPr eaLnBrk="1" hangingPunct="1">
                <a:spcBef>
                  <a:spcPct val="0"/>
                </a:spcBef>
              </a:pPr>
              <a:t>25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880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29</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30</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31</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32</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33</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1D9FA35-2B6A-49F1-9956-81151CDB05D0}" type="slidenum">
              <a:rPr lang="de-DE" altLang="de-DE" sz="1300"/>
              <a:pPr algn="r" eaLnBrk="1" hangingPunct="1">
                <a:spcBef>
                  <a:spcPct val="0"/>
                </a:spcBef>
              </a:pPr>
              <a:t>35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9486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36</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86C5C4F-8913-484B-8CDB-DD57D221F55C}" type="slidenum">
              <a:rPr lang="de-DE" altLang="de-DE" sz="1300"/>
              <a:pPr eaLnBrk="1" hangingPunct="1">
                <a:spcBef>
                  <a:spcPct val="0"/>
                </a:spcBef>
              </a:pPr>
              <a:t>38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92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68E48210-25B9-452D-9932-A8E353EAACD9}" type="slidenum">
              <a:rPr lang="de-DE" altLang="de-DE">
                <a:solidFill>
                  <a:srgbClr val="000000"/>
                </a:solidFill>
                <a:latin typeface="Calibri" panose="020F0502020204030204" pitchFamily="34" charset="0"/>
              </a:rPr>
              <a:pPr algn="r" eaLnBrk="1" hangingPunct="1">
                <a:spcBef>
                  <a:spcPct val="0"/>
                </a:spcBef>
              </a:pPr>
              <a:t>39</a:t>
            </a:fld>
            <a:endParaRPr lang="de-DE" altLang="de-DE">
              <a:solidFill>
                <a:srgbClr val="000000"/>
              </a:solidFill>
              <a:latin typeface="Calibri" panose="020F0502020204030204" pitchFamily="34" charset="0"/>
            </a:endParaRPr>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xfrm>
            <a:off x="677863" y="4714875"/>
            <a:ext cx="54260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a:spcBef>
                <a:spcPct val="0"/>
              </a:spcBef>
            </a:pPr>
            <a:endParaRPr lang="en-US" altLang="de-DE"/>
          </a:p>
        </p:txBody>
      </p:sp>
    </p:spTree>
    <p:extLst>
      <p:ext uri="{BB962C8B-B14F-4D97-AF65-F5344CB8AC3E}">
        <p14:creationId xmlns:p14="http://schemas.microsoft.com/office/powerpoint/2010/main" val="1751097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B39972-1EBE-4213-BD63-763519ED4800}" type="slidenum">
              <a:rPr lang="de-DE" altLang="de-DE" sz="1300"/>
              <a:pPr eaLnBrk="1" hangingPunct="1">
                <a:spcBef>
                  <a:spcPct val="0"/>
                </a:spcBef>
              </a:pPr>
              <a:t>40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06868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8B06A6-5C29-4BE1-B732-6F64FF99531D}" type="slidenum">
              <a:rPr lang="de-DE" altLang="de-DE" sz="1300"/>
              <a:pPr eaLnBrk="1" hangingPunct="1">
                <a:spcBef>
                  <a:spcPct val="0"/>
                </a:spcBef>
              </a:pPr>
              <a:t>41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38301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82D13-1037-4169-8E4F-15C9ED748782}" type="slidenum">
              <a:rPr lang="de-DE" altLang="de-DE" sz="1300"/>
              <a:pPr eaLnBrk="1" hangingPunct="1">
                <a:spcBef>
                  <a:spcPct val="0"/>
                </a:spcBef>
              </a:pPr>
              <a:t>42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547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47C94-EA87-484C-AC43-AF2536DC7A58}" type="slidenum">
              <a:rPr lang="de-DE" altLang="de-DE" sz="1300"/>
              <a:pPr eaLnBrk="1" hangingPunct="1">
                <a:spcBef>
                  <a:spcPct val="0"/>
                </a:spcBef>
              </a:pPr>
              <a:t>43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7674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3FC63D-696B-4AAB-86CC-CB3FDD429166}" type="slidenum">
              <a:rPr lang="de-DE" altLang="de-DE" sz="1300"/>
              <a:pPr eaLnBrk="1" hangingPunct="1">
                <a:spcBef>
                  <a:spcPct val="0"/>
                </a:spcBef>
              </a:pPr>
              <a:t>44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9164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F3EFF0-DDF0-461E-9483-147773EF8F17}" type="slidenum">
              <a:rPr lang="de-DE" altLang="de-DE" sz="1300"/>
              <a:pPr eaLnBrk="1" hangingPunct="1">
                <a:spcBef>
                  <a:spcPct val="0"/>
                </a:spcBef>
              </a:pPr>
              <a:t>45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05494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8D58968-DA5B-4073-BA27-0BC608336CE6}" type="slidenum">
              <a:rPr lang="de-DE" altLang="de-DE" sz="1300"/>
              <a:pPr eaLnBrk="1" hangingPunct="1">
                <a:spcBef>
                  <a:spcPct val="0"/>
                </a:spcBef>
              </a:pPr>
              <a:t>46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0703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52580F9-5305-4844-B95E-0AC2131F2EC1}" type="slidenum">
              <a:rPr lang="de-DE" altLang="de-DE" sz="1300"/>
              <a:pPr eaLnBrk="1" hangingPunct="1">
                <a:spcBef>
                  <a:spcPct val="0"/>
                </a:spcBef>
              </a:pPr>
              <a:t>47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576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52580F9-5305-4844-B95E-0AC2131F2EC1}" type="slidenum">
              <a:rPr lang="de-DE" altLang="de-DE" sz="1300"/>
              <a:pPr eaLnBrk="1" hangingPunct="1">
                <a:spcBef>
                  <a:spcPct val="0"/>
                </a:spcBef>
              </a:pPr>
              <a:t>48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14576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EF2F21-CD5C-418B-B88B-F7786A37F278}" type="slidenum">
              <a:rPr lang="de-DE" altLang="de-DE" sz="1300"/>
              <a:pPr eaLnBrk="1" hangingPunct="1">
                <a:spcBef>
                  <a:spcPct val="0"/>
                </a:spcBef>
              </a:pPr>
              <a:t>49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959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50</a:t>
            </a:fld>
            <a:endParaRPr lang="de-DE"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411338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D5AA86D-11EA-45C3-8F86-765F20080535}" type="slidenum">
              <a:rPr lang="de-DE" altLang="de-DE" sz="1300"/>
              <a:pPr algn="r" eaLnBrk="1" hangingPunct="1">
                <a:spcBef>
                  <a:spcPct val="0"/>
                </a:spcBef>
              </a:pPr>
              <a:t>51</a:t>
            </a:fld>
            <a:endParaRPr lang="de-DE"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734274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07C32F1-A2A6-4520-82F5-5B22AA91B364}" type="slidenum">
              <a:rPr lang="de-DE" altLang="de-DE" sz="1300"/>
              <a:pPr algn="r" eaLnBrk="1" hangingPunct="1">
                <a:spcBef>
                  <a:spcPct val="0"/>
                </a:spcBef>
              </a:pPr>
              <a:t>52</a:t>
            </a:fld>
            <a:endParaRPr lang="de-DE"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18496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C01847-21E9-42D4-AF6A-A7D7C8C78A0C}" type="slidenum">
              <a:rPr lang="de-DE" altLang="de-DE" sz="1300"/>
              <a:pPr algn="r" eaLnBrk="1" hangingPunct="1">
                <a:spcBef>
                  <a:spcPct val="0"/>
                </a:spcBef>
              </a:pPr>
              <a:t>53</a:t>
            </a:fld>
            <a:endParaRPr lang="de-DE" altLang="de-DE" sz="1300"/>
          </a:p>
        </p:txBody>
      </p:sp>
      <p:sp>
        <p:nvSpPr>
          <p:cNvPr id="82947" name="Rectangle 2"/>
          <p:cNvSpPr>
            <a:spLocks noGrp="1" noRot="1" noChangeAspect="1" noChangeArrowheads="1" noTextEdit="1"/>
          </p:cNvSpPr>
          <p:nvPr>
            <p:ph type="sldImg"/>
          </p:nvPr>
        </p:nvSpPr>
        <p:spPr>
          <a:xfrm>
            <a:off x="8255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78503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DB8ED13-EC56-40B8-8481-66F9B3E06079}" type="slidenum">
              <a:rPr lang="de-DE" altLang="de-DE" sz="1300"/>
              <a:pPr algn="r" eaLnBrk="1" hangingPunct="1">
                <a:spcBef>
                  <a:spcPct val="0"/>
                </a:spcBef>
              </a:pPr>
              <a:t>54</a:t>
            </a:fld>
            <a:endParaRPr lang="de-DE" altLang="de-DE" sz="1300"/>
          </a:p>
        </p:txBody>
      </p:sp>
      <p:sp>
        <p:nvSpPr>
          <p:cNvPr id="84995" name="Rectangle 2"/>
          <p:cNvSpPr>
            <a:spLocks noGrp="1" noRot="1" noChangeAspect="1" noChangeArrowheads="1" noTextEdit="1"/>
          </p:cNvSpPr>
          <p:nvPr>
            <p:ph type="sldImg"/>
          </p:nvPr>
        </p:nvSpPr>
        <p:spPr>
          <a:xfrm>
            <a:off x="8255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29736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22D3824-2444-4C65-A826-B19FC366D69C}" type="slidenum">
              <a:rPr lang="de-DE" altLang="de-DE" sz="1300"/>
              <a:pPr algn="r" eaLnBrk="1" hangingPunct="1">
                <a:spcBef>
                  <a:spcPct val="0"/>
                </a:spcBef>
              </a:pPr>
              <a:t>55</a:t>
            </a:fld>
            <a:endParaRPr lang="de-DE"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3956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66A8C54-9C3E-471C-AD8A-376490909084}" type="slidenum">
              <a:rPr lang="de-DE" altLang="de-DE" sz="1300"/>
              <a:pPr algn="r" eaLnBrk="1" hangingPunct="1">
                <a:spcBef>
                  <a:spcPct val="0"/>
                </a:spcBef>
              </a:pPr>
              <a:t>56</a:t>
            </a:fld>
            <a:endParaRPr lang="de-DE"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181700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57</a:t>
            </a:fld>
            <a:endParaRPr lang="de-DE"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07796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62F335-8D8A-40EB-8B3E-CEBD63D6DFA4}" type="slidenum">
              <a:rPr lang="de-DE" altLang="de-DE" sz="1300" smtClean="0"/>
              <a:pPr>
                <a:spcBef>
                  <a:spcPct val="0"/>
                </a:spcBef>
              </a:pPr>
              <a:t>58</a:t>
            </a:fld>
            <a:endParaRPr lang="de-DE"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59281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80ADA-AF93-4F1D-94DA-429BB34A2DCD}"/>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12DEE983-8051-BBF4-C69B-840B1BC3D0AA}"/>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D3A09D7-CD11-497A-97A6-8335351747CA}" type="slidenum">
              <a:rPr lang="de-DE" altLang="de-DE" sz="1300"/>
              <a:pPr algn="r" eaLnBrk="1" hangingPunct="1">
                <a:spcBef>
                  <a:spcPct val="0"/>
                </a:spcBef>
              </a:pPr>
              <a:t>59</a:t>
            </a:fld>
            <a:endParaRPr lang="de-DE" altLang="de-DE" sz="1300"/>
          </a:p>
        </p:txBody>
      </p:sp>
      <p:sp>
        <p:nvSpPr>
          <p:cNvPr id="76803" name="Rectangle 2">
            <a:extLst>
              <a:ext uri="{FF2B5EF4-FFF2-40B4-BE49-F238E27FC236}">
                <a16:creationId xmlns:a16="http://schemas.microsoft.com/office/drawing/2014/main" id="{3654A073-2072-C160-7674-37B317D473FD}"/>
              </a:ext>
            </a:extLst>
          </p:cNvPr>
          <p:cNvSpPr>
            <a:spLocks noGrp="1" noRot="1" noChangeAspect="1" noChangeArrowheads="1" noTextEdit="1"/>
          </p:cNvSpPr>
          <p:nvPr>
            <p:ph type="sldImg"/>
          </p:nvPr>
        </p:nvSpPr>
        <p:spPr>
          <a:xfrm>
            <a:off x="82550" y="744538"/>
            <a:ext cx="6618288" cy="3722687"/>
          </a:xfrm>
          <a:ln/>
        </p:spPr>
      </p:sp>
      <p:sp>
        <p:nvSpPr>
          <p:cNvPr id="76804" name="Rectangle 3">
            <a:extLst>
              <a:ext uri="{FF2B5EF4-FFF2-40B4-BE49-F238E27FC236}">
                <a16:creationId xmlns:a16="http://schemas.microsoft.com/office/drawing/2014/main" id="{2540C198-2A62-8D2E-4A2C-22E2BDEDA4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90497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1B49D-E476-E70E-BE0F-887FBBCFE745}"/>
            </a:ext>
          </a:extLst>
        </p:cNvPr>
        <p:cNvGrpSpPr/>
        <p:nvPr/>
      </p:nvGrpSpPr>
      <p:grpSpPr>
        <a:xfrm>
          <a:off x="0" y="0"/>
          <a:ext cx="0" cy="0"/>
          <a:chOff x="0" y="0"/>
          <a:chExt cx="0" cy="0"/>
        </a:xfrm>
      </p:grpSpPr>
      <p:sp>
        <p:nvSpPr>
          <p:cNvPr id="78850" name="Rectangle 7">
            <a:extLst>
              <a:ext uri="{FF2B5EF4-FFF2-40B4-BE49-F238E27FC236}">
                <a16:creationId xmlns:a16="http://schemas.microsoft.com/office/drawing/2014/main" id="{40A26656-F08E-92E5-69EB-B847FA493EA3}"/>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D5AA86D-11EA-45C3-8F86-765F20080535}" type="slidenum">
              <a:rPr lang="de-DE" altLang="de-DE" sz="1300"/>
              <a:pPr algn="r" eaLnBrk="1" hangingPunct="1">
                <a:spcBef>
                  <a:spcPct val="0"/>
                </a:spcBef>
              </a:pPr>
              <a:t>60</a:t>
            </a:fld>
            <a:endParaRPr lang="de-DE" altLang="de-DE" sz="1300"/>
          </a:p>
        </p:txBody>
      </p:sp>
      <p:sp>
        <p:nvSpPr>
          <p:cNvPr id="78851" name="Rectangle 2">
            <a:extLst>
              <a:ext uri="{FF2B5EF4-FFF2-40B4-BE49-F238E27FC236}">
                <a16:creationId xmlns:a16="http://schemas.microsoft.com/office/drawing/2014/main" id="{81680DEF-D190-D9EF-D661-207C5746E825}"/>
              </a:ext>
            </a:extLst>
          </p:cNvPr>
          <p:cNvSpPr>
            <a:spLocks noGrp="1" noRot="1" noChangeAspect="1" noChangeArrowheads="1" noTextEdit="1"/>
          </p:cNvSpPr>
          <p:nvPr>
            <p:ph type="sldImg"/>
          </p:nvPr>
        </p:nvSpPr>
        <p:spPr>
          <a:xfrm>
            <a:off x="82550" y="744538"/>
            <a:ext cx="6618288" cy="3722687"/>
          </a:xfrm>
          <a:ln/>
        </p:spPr>
      </p:sp>
      <p:sp>
        <p:nvSpPr>
          <p:cNvPr id="78852" name="Rectangle 3">
            <a:extLst>
              <a:ext uri="{FF2B5EF4-FFF2-40B4-BE49-F238E27FC236}">
                <a16:creationId xmlns:a16="http://schemas.microsoft.com/office/drawing/2014/main" id="{EDD877E6-D102-B955-887D-8CB58FCE0A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513733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D19E-5BB9-2F60-A5DE-92E58F80B565}"/>
            </a:ext>
          </a:extLst>
        </p:cNvPr>
        <p:cNvGrpSpPr/>
        <p:nvPr/>
      </p:nvGrpSpPr>
      <p:grpSpPr>
        <a:xfrm>
          <a:off x="0" y="0"/>
          <a:ext cx="0" cy="0"/>
          <a:chOff x="0" y="0"/>
          <a:chExt cx="0" cy="0"/>
        </a:xfrm>
      </p:grpSpPr>
      <p:sp>
        <p:nvSpPr>
          <p:cNvPr id="80898" name="Rectangle 7">
            <a:extLst>
              <a:ext uri="{FF2B5EF4-FFF2-40B4-BE49-F238E27FC236}">
                <a16:creationId xmlns:a16="http://schemas.microsoft.com/office/drawing/2014/main" id="{1C59C0E0-903F-EC75-0EDB-908969B8F7F5}"/>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07C32F1-A2A6-4520-82F5-5B22AA91B364}" type="slidenum">
              <a:rPr lang="de-DE" altLang="de-DE" sz="1300"/>
              <a:pPr algn="r" eaLnBrk="1" hangingPunct="1">
                <a:spcBef>
                  <a:spcPct val="0"/>
                </a:spcBef>
              </a:pPr>
              <a:t>61</a:t>
            </a:fld>
            <a:endParaRPr lang="de-DE" altLang="de-DE" sz="1300"/>
          </a:p>
        </p:txBody>
      </p:sp>
      <p:sp>
        <p:nvSpPr>
          <p:cNvPr id="80899" name="Rectangle 2">
            <a:extLst>
              <a:ext uri="{FF2B5EF4-FFF2-40B4-BE49-F238E27FC236}">
                <a16:creationId xmlns:a16="http://schemas.microsoft.com/office/drawing/2014/main" id="{9C6C9D42-861F-BAA9-A0EE-57F89D18F5C4}"/>
              </a:ext>
            </a:extLst>
          </p:cNvPr>
          <p:cNvSpPr>
            <a:spLocks noGrp="1" noRot="1" noChangeAspect="1" noChangeArrowheads="1" noTextEdit="1"/>
          </p:cNvSpPr>
          <p:nvPr>
            <p:ph type="sldImg"/>
          </p:nvPr>
        </p:nvSpPr>
        <p:spPr>
          <a:xfrm>
            <a:off x="82550" y="744538"/>
            <a:ext cx="6618288" cy="3722687"/>
          </a:xfrm>
          <a:ln/>
        </p:spPr>
      </p:sp>
      <p:sp>
        <p:nvSpPr>
          <p:cNvPr id="80900" name="Rectangle 3">
            <a:extLst>
              <a:ext uri="{FF2B5EF4-FFF2-40B4-BE49-F238E27FC236}">
                <a16:creationId xmlns:a16="http://schemas.microsoft.com/office/drawing/2014/main" id="{795C82E0-D7C9-6EF0-E242-0EFAD84B13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42685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FC6D8-B84D-27E3-5D3C-569F2377BE25}"/>
            </a:ext>
          </a:extLst>
        </p:cNvPr>
        <p:cNvGrpSpPr/>
        <p:nvPr/>
      </p:nvGrpSpPr>
      <p:grpSpPr>
        <a:xfrm>
          <a:off x="0" y="0"/>
          <a:ext cx="0" cy="0"/>
          <a:chOff x="0" y="0"/>
          <a:chExt cx="0" cy="0"/>
        </a:xfrm>
      </p:grpSpPr>
      <p:sp>
        <p:nvSpPr>
          <p:cNvPr id="82946" name="Rectangle 7">
            <a:extLst>
              <a:ext uri="{FF2B5EF4-FFF2-40B4-BE49-F238E27FC236}">
                <a16:creationId xmlns:a16="http://schemas.microsoft.com/office/drawing/2014/main" id="{0052DCB2-F670-781A-CF1E-65F367E21E0E}"/>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6BC01847-21E9-42D4-AF6A-A7D7C8C78A0C}" type="slidenum">
              <a:rPr lang="de-DE" altLang="de-DE" sz="1300"/>
              <a:pPr algn="r" eaLnBrk="1" hangingPunct="1">
                <a:spcBef>
                  <a:spcPct val="0"/>
                </a:spcBef>
              </a:pPr>
              <a:t>62</a:t>
            </a:fld>
            <a:endParaRPr lang="de-DE" altLang="de-DE" sz="1300"/>
          </a:p>
        </p:txBody>
      </p:sp>
      <p:sp>
        <p:nvSpPr>
          <p:cNvPr id="82947" name="Rectangle 2">
            <a:extLst>
              <a:ext uri="{FF2B5EF4-FFF2-40B4-BE49-F238E27FC236}">
                <a16:creationId xmlns:a16="http://schemas.microsoft.com/office/drawing/2014/main" id="{D5D1CD60-5C1D-792C-9130-C29F17EB9AA5}"/>
              </a:ext>
            </a:extLst>
          </p:cNvPr>
          <p:cNvSpPr>
            <a:spLocks noGrp="1" noRot="1" noChangeAspect="1" noChangeArrowheads="1" noTextEdit="1"/>
          </p:cNvSpPr>
          <p:nvPr>
            <p:ph type="sldImg"/>
          </p:nvPr>
        </p:nvSpPr>
        <p:spPr>
          <a:xfrm>
            <a:off x="82550" y="744538"/>
            <a:ext cx="6618288" cy="3722687"/>
          </a:xfrm>
          <a:ln/>
        </p:spPr>
      </p:sp>
      <p:sp>
        <p:nvSpPr>
          <p:cNvPr id="82948" name="Rectangle 3">
            <a:extLst>
              <a:ext uri="{FF2B5EF4-FFF2-40B4-BE49-F238E27FC236}">
                <a16:creationId xmlns:a16="http://schemas.microsoft.com/office/drawing/2014/main" id="{64F1D1DD-AF3D-C796-8B82-908F78D738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351545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121D7-70E9-95CA-BF08-5DFEF640214A}"/>
            </a:ext>
          </a:extLst>
        </p:cNvPr>
        <p:cNvGrpSpPr/>
        <p:nvPr/>
      </p:nvGrpSpPr>
      <p:grpSpPr>
        <a:xfrm>
          <a:off x="0" y="0"/>
          <a:ext cx="0" cy="0"/>
          <a:chOff x="0" y="0"/>
          <a:chExt cx="0" cy="0"/>
        </a:xfrm>
      </p:grpSpPr>
      <p:sp>
        <p:nvSpPr>
          <p:cNvPr id="84994" name="Rectangle 7">
            <a:extLst>
              <a:ext uri="{FF2B5EF4-FFF2-40B4-BE49-F238E27FC236}">
                <a16:creationId xmlns:a16="http://schemas.microsoft.com/office/drawing/2014/main" id="{0D254238-9EA8-412C-A052-00B786BE3CD8}"/>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DB8ED13-EC56-40B8-8481-66F9B3E06079}" type="slidenum">
              <a:rPr lang="de-DE" altLang="de-DE" sz="1300"/>
              <a:pPr algn="r" eaLnBrk="1" hangingPunct="1">
                <a:spcBef>
                  <a:spcPct val="0"/>
                </a:spcBef>
              </a:pPr>
              <a:t>63</a:t>
            </a:fld>
            <a:endParaRPr lang="de-DE" altLang="de-DE" sz="1300"/>
          </a:p>
        </p:txBody>
      </p:sp>
      <p:sp>
        <p:nvSpPr>
          <p:cNvPr id="84995" name="Rectangle 2">
            <a:extLst>
              <a:ext uri="{FF2B5EF4-FFF2-40B4-BE49-F238E27FC236}">
                <a16:creationId xmlns:a16="http://schemas.microsoft.com/office/drawing/2014/main" id="{3143A4D8-D867-493E-A101-684132115AE1}"/>
              </a:ext>
            </a:extLst>
          </p:cNvPr>
          <p:cNvSpPr>
            <a:spLocks noGrp="1" noRot="1" noChangeAspect="1" noChangeArrowheads="1" noTextEdit="1"/>
          </p:cNvSpPr>
          <p:nvPr>
            <p:ph type="sldImg"/>
          </p:nvPr>
        </p:nvSpPr>
        <p:spPr>
          <a:xfrm>
            <a:off x="82550" y="744538"/>
            <a:ext cx="6618288" cy="3722687"/>
          </a:xfrm>
          <a:ln/>
        </p:spPr>
      </p:sp>
      <p:sp>
        <p:nvSpPr>
          <p:cNvPr id="84996" name="Rectangle 3">
            <a:extLst>
              <a:ext uri="{FF2B5EF4-FFF2-40B4-BE49-F238E27FC236}">
                <a16:creationId xmlns:a16="http://schemas.microsoft.com/office/drawing/2014/main" id="{D29E3B1B-0192-CE67-AEC3-FD91937977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13380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5F0D7-0686-DBE7-0ED2-E35A70522C0C}"/>
            </a:ext>
          </a:extLst>
        </p:cNvPr>
        <p:cNvGrpSpPr/>
        <p:nvPr/>
      </p:nvGrpSpPr>
      <p:grpSpPr>
        <a:xfrm>
          <a:off x="0" y="0"/>
          <a:ext cx="0" cy="0"/>
          <a:chOff x="0" y="0"/>
          <a:chExt cx="0" cy="0"/>
        </a:xfrm>
      </p:grpSpPr>
      <p:sp>
        <p:nvSpPr>
          <p:cNvPr id="87042" name="Rectangle 7">
            <a:extLst>
              <a:ext uri="{FF2B5EF4-FFF2-40B4-BE49-F238E27FC236}">
                <a16:creationId xmlns:a16="http://schemas.microsoft.com/office/drawing/2014/main" id="{4F5FEBBB-7AA4-A1E7-94CA-8EEBF952483C}"/>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22D3824-2444-4C65-A826-B19FC366D69C}" type="slidenum">
              <a:rPr lang="de-DE" altLang="de-DE" sz="1300"/>
              <a:pPr algn="r" eaLnBrk="1" hangingPunct="1">
                <a:spcBef>
                  <a:spcPct val="0"/>
                </a:spcBef>
              </a:pPr>
              <a:t>64</a:t>
            </a:fld>
            <a:endParaRPr lang="de-DE" altLang="de-DE" sz="1300"/>
          </a:p>
        </p:txBody>
      </p:sp>
      <p:sp>
        <p:nvSpPr>
          <p:cNvPr id="87043" name="Rectangle 2">
            <a:extLst>
              <a:ext uri="{FF2B5EF4-FFF2-40B4-BE49-F238E27FC236}">
                <a16:creationId xmlns:a16="http://schemas.microsoft.com/office/drawing/2014/main" id="{30B8A4B3-E95B-9FEB-32A6-634A8D832E57}"/>
              </a:ext>
            </a:extLst>
          </p:cNvPr>
          <p:cNvSpPr>
            <a:spLocks noGrp="1" noRot="1" noChangeAspect="1" noChangeArrowheads="1" noTextEdit="1"/>
          </p:cNvSpPr>
          <p:nvPr>
            <p:ph type="sldImg"/>
          </p:nvPr>
        </p:nvSpPr>
        <p:spPr>
          <a:xfrm>
            <a:off x="82550" y="744538"/>
            <a:ext cx="6618288" cy="3722687"/>
          </a:xfrm>
          <a:ln/>
        </p:spPr>
      </p:sp>
      <p:sp>
        <p:nvSpPr>
          <p:cNvPr id="87044" name="Rectangle 3">
            <a:extLst>
              <a:ext uri="{FF2B5EF4-FFF2-40B4-BE49-F238E27FC236}">
                <a16:creationId xmlns:a16="http://schemas.microsoft.com/office/drawing/2014/main" id="{A6094A7C-A457-890F-0161-5F4B8E88E0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380255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2CE49-4056-DA30-0AF5-DA51284AEBD1}"/>
            </a:ext>
          </a:extLst>
        </p:cNvPr>
        <p:cNvGrpSpPr/>
        <p:nvPr/>
      </p:nvGrpSpPr>
      <p:grpSpPr>
        <a:xfrm>
          <a:off x="0" y="0"/>
          <a:ext cx="0" cy="0"/>
          <a:chOff x="0" y="0"/>
          <a:chExt cx="0" cy="0"/>
        </a:xfrm>
      </p:grpSpPr>
      <p:sp>
        <p:nvSpPr>
          <p:cNvPr id="89090" name="Rectangle 7">
            <a:extLst>
              <a:ext uri="{FF2B5EF4-FFF2-40B4-BE49-F238E27FC236}">
                <a16:creationId xmlns:a16="http://schemas.microsoft.com/office/drawing/2014/main" id="{9538406C-9B66-43E7-015B-6CFD52A1716B}"/>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66A8C54-9C3E-471C-AD8A-376490909084}" type="slidenum">
              <a:rPr lang="de-DE" altLang="de-DE" sz="1300"/>
              <a:pPr algn="r" eaLnBrk="1" hangingPunct="1">
                <a:spcBef>
                  <a:spcPct val="0"/>
                </a:spcBef>
              </a:pPr>
              <a:t>65</a:t>
            </a:fld>
            <a:endParaRPr lang="de-DE" altLang="de-DE" sz="1300"/>
          </a:p>
        </p:txBody>
      </p:sp>
      <p:sp>
        <p:nvSpPr>
          <p:cNvPr id="89091" name="Rectangle 2">
            <a:extLst>
              <a:ext uri="{FF2B5EF4-FFF2-40B4-BE49-F238E27FC236}">
                <a16:creationId xmlns:a16="http://schemas.microsoft.com/office/drawing/2014/main" id="{B8404064-F240-1102-3D04-70CFB3832E23}"/>
              </a:ext>
            </a:extLst>
          </p:cNvPr>
          <p:cNvSpPr>
            <a:spLocks noGrp="1" noRot="1" noChangeAspect="1" noChangeArrowheads="1" noTextEdit="1"/>
          </p:cNvSpPr>
          <p:nvPr>
            <p:ph type="sldImg"/>
          </p:nvPr>
        </p:nvSpPr>
        <p:spPr>
          <a:xfrm>
            <a:off x="82550" y="744538"/>
            <a:ext cx="6618288" cy="3722687"/>
          </a:xfrm>
          <a:ln/>
        </p:spPr>
      </p:sp>
      <p:sp>
        <p:nvSpPr>
          <p:cNvPr id="89092" name="Rectangle 3">
            <a:extLst>
              <a:ext uri="{FF2B5EF4-FFF2-40B4-BE49-F238E27FC236}">
                <a16:creationId xmlns:a16="http://schemas.microsoft.com/office/drawing/2014/main" id="{BB517E0C-890F-95CB-F42B-FF6485B65F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00092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514BA-33C3-A369-AD30-F7DBB274C1BD}"/>
            </a:ext>
          </a:extLst>
        </p:cNvPr>
        <p:cNvGrpSpPr/>
        <p:nvPr/>
      </p:nvGrpSpPr>
      <p:grpSpPr>
        <a:xfrm>
          <a:off x="0" y="0"/>
          <a:ext cx="0" cy="0"/>
          <a:chOff x="0" y="0"/>
          <a:chExt cx="0" cy="0"/>
        </a:xfrm>
      </p:grpSpPr>
      <p:sp>
        <p:nvSpPr>
          <p:cNvPr id="91138" name="Rectangle 7">
            <a:extLst>
              <a:ext uri="{FF2B5EF4-FFF2-40B4-BE49-F238E27FC236}">
                <a16:creationId xmlns:a16="http://schemas.microsoft.com/office/drawing/2014/main" id="{AB97DB78-5AC1-B22B-D8C6-8CFF70CDD0BD}"/>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66</a:t>
            </a:fld>
            <a:endParaRPr lang="de-DE" altLang="de-DE" sz="1300"/>
          </a:p>
        </p:txBody>
      </p:sp>
      <p:sp>
        <p:nvSpPr>
          <p:cNvPr id="91139" name="Rectangle 2">
            <a:extLst>
              <a:ext uri="{FF2B5EF4-FFF2-40B4-BE49-F238E27FC236}">
                <a16:creationId xmlns:a16="http://schemas.microsoft.com/office/drawing/2014/main" id="{647E3E64-1A56-0541-89C1-AB8AAFECE9B7}"/>
              </a:ext>
            </a:extLst>
          </p:cNvPr>
          <p:cNvSpPr>
            <a:spLocks noGrp="1" noRot="1" noChangeAspect="1" noChangeArrowheads="1" noTextEdit="1"/>
          </p:cNvSpPr>
          <p:nvPr>
            <p:ph type="sldImg"/>
          </p:nvPr>
        </p:nvSpPr>
        <p:spPr>
          <a:xfrm>
            <a:off x="82550" y="744538"/>
            <a:ext cx="6618288" cy="3722687"/>
          </a:xfrm>
          <a:ln/>
        </p:spPr>
      </p:sp>
      <p:sp>
        <p:nvSpPr>
          <p:cNvPr id="91140" name="Rectangle 3">
            <a:extLst>
              <a:ext uri="{FF2B5EF4-FFF2-40B4-BE49-F238E27FC236}">
                <a16:creationId xmlns:a16="http://schemas.microsoft.com/office/drawing/2014/main" id="{D7974B57-A6E6-1912-56C7-325BD42421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46008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514BA-33C3-A369-AD30-F7DBB274C1BD}"/>
            </a:ext>
          </a:extLst>
        </p:cNvPr>
        <p:cNvGrpSpPr/>
        <p:nvPr/>
      </p:nvGrpSpPr>
      <p:grpSpPr>
        <a:xfrm>
          <a:off x="0" y="0"/>
          <a:ext cx="0" cy="0"/>
          <a:chOff x="0" y="0"/>
          <a:chExt cx="0" cy="0"/>
        </a:xfrm>
      </p:grpSpPr>
      <p:sp>
        <p:nvSpPr>
          <p:cNvPr id="91138" name="Rectangle 7">
            <a:extLst>
              <a:ext uri="{FF2B5EF4-FFF2-40B4-BE49-F238E27FC236}">
                <a16:creationId xmlns:a16="http://schemas.microsoft.com/office/drawing/2014/main" id="{AB97DB78-5AC1-B22B-D8C6-8CFF70CDD0BD}"/>
              </a:ext>
            </a:extLst>
          </p:cNvPr>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AC8C3C6-742A-4D29-B70C-C6CF34AE8274}" type="slidenum">
              <a:rPr lang="de-DE" altLang="de-DE" sz="1300"/>
              <a:pPr algn="r" eaLnBrk="1" hangingPunct="1">
                <a:spcBef>
                  <a:spcPct val="0"/>
                </a:spcBef>
              </a:pPr>
              <a:t>67</a:t>
            </a:fld>
            <a:endParaRPr lang="de-DE" altLang="de-DE" sz="1300"/>
          </a:p>
        </p:txBody>
      </p:sp>
      <p:sp>
        <p:nvSpPr>
          <p:cNvPr id="91139" name="Rectangle 2">
            <a:extLst>
              <a:ext uri="{FF2B5EF4-FFF2-40B4-BE49-F238E27FC236}">
                <a16:creationId xmlns:a16="http://schemas.microsoft.com/office/drawing/2014/main" id="{647E3E64-1A56-0541-89C1-AB8AAFECE9B7}"/>
              </a:ext>
            </a:extLst>
          </p:cNvPr>
          <p:cNvSpPr>
            <a:spLocks noGrp="1" noRot="1" noChangeAspect="1" noChangeArrowheads="1" noTextEdit="1"/>
          </p:cNvSpPr>
          <p:nvPr>
            <p:ph type="sldImg"/>
          </p:nvPr>
        </p:nvSpPr>
        <p:spPr>
          <a:xfrm>
            <a:off x="82550" y="744538"/>
            <a:ext cx="6618288" cy="3722687"/>
          </a:xfrm>
          <a:ln/>
        </p:spPr>
      </p:sp>
      <p:sp>
        <p:nvSpPr>
          <p:cNvPr id="91140" name="Rectangle 3">
            <a:extLst>
              <a:ext uri="{FF2B5EF4-FFF2-40B4-BE49-F238E27FC236}">
                <a16:creationId xmlns:a16="http://schemas.microsoft.com/office/drawing/2014/main" id="{D7974B57-A6E6-1912-56C7-325BD42421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46008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A41E1-E8C3-F837-A8C3-C8AB7A4358BA}"/>
            </a:ext>
          </a:extLst>
        </p:cNvPr>
        <p:cNvGrpSpPr/>
        <p:nvPr/>
      </p:nvGrpSpPr>
      <p:grpSpPr>
        <a:xfrm>
          <a:off x="0" y="0"/>
          <a:ext cx="0" cy="0"/>
          <a:chOff x="0" y="0"/>
          <a:chExt cx="0" cy="0"/>
        </a:xfrm>
      </p:grpSpPr>
      <p:sp>
        <p:nvSpPr>
          <p:cNvPr id="74754" name="Rectangle 7">
            <a:extLst>
              <a:ext uri="{FF2B5EF4-FFF2-40B4-BE49-F238E27FC236}">
                <a16:creationId xmlns:a16="http://schemas.microsoft.com/office/drawing/2014/main" id="{C35D39F6-1721-B410-8FFB-480F289706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62F335-8D8A-40EB-8B3E-CEBD63D6DFA4}" type="slidenum">
              <a:rPr lang="de-DE" altLang="de-DE" sz="1300" smtClean="0"/>
              <a:pPr>
                <a:spcBef>
                  <a:spcPct val="0"/>
                </a:spcBef>
              </a:pPr>
              <a:t>68</a:t>
            </a:fld>
            <a:endParaRPr lang="de-DE" altLang="de-DE" sz="1300"/>
          </a:p>
        </p:txBody>
      </p:sp>
      <p:sp>
        <p:nvSpPr>
          <p:cNvPr id="74755" name="Rectangle 2">
            <a:extLst>
              <a:ext uri="{FF2B5EF4-FFF2-40B4-BE49-F238E27FC236}">
                <a16:creationId xmlns:a16="http://schemas.microsoft.com/office/drawing/2014/main" id="{5255506B-2F31-C6E0-7513-877A9288464A}"/>
              </a:ext>
            </a:extLst>
          </p:cNvPr>
          <p:cNvSpPr>
            <a:spLocks noGrp="1" noRot="1" noChangeAspect="1" noChangeArrowheads="1" noTextEdit="1"/>
          </p:cNvSpPr>
          <p:nvPr>
            <p:ph type="sldImg"/>
          </p:nvPr>
        </p:nvSpPr>
        <p:spPr>
          <a:xfrm>
            <a:off x="82550" y="744538"/>
            <a:ext cx="6618288" cy="3722687"/>
          </a:xfrm>
          <a:ln/>
        </p:spPr>
      </p:sp>
      <p:sp>
        <p:nvSpPr>
          <p:cNvPr id="74756" name="Rectangle 3">
            <a:extLst>
              <a:ext uri="{FF2B5EF4-FFF2-40B4-BE49-F238E27FC236}">
                <a16:creationId xmlns:a16="http://schemas.microsoft.com/office/drawing/2014/main" id="{54C3FEE1-5448-97F8-0EAD-FCFC2F7D56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631149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4428510-FBE0-49B0-B242-B414CD92D7A6}" type="slidenum">
              <a:rPr lang="de-DE" altLang="de-DE" sz="1300"/>
              <a:pPr eaLnBrk="1" hangingPunct="1">
                <a:spcBef>
                  <a:spcPct val="0"/>
                </a:spcBef>
              </a:pPr>
              <a:t>69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542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601E8C-D124-4676-9532-7E0B1C7BE753}" type="slidenum">
              <a:rPr lang="de-DE" altLang="de-DE" sz="1300"/>
              <a:pPr eaLnBrk="1" hangingPunct="1">
                <a:spcBef>
                  <a:spcPct val="0"/>
                </a:spcBef>
              </a:pPr>
              <a:t>70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70563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618C8FB-F7EA-421E-9618-7B0EC0E99040}" type="slidenum">
              <a:rPr lang="de-DE" altLang="de-DE" sz="1300"/>
              <a:pPr eaLnBrk="1" hangingPunct="1">
                <a:spcBef>
                  <a:spcPct val="0"/>
                </a:spcBef>
              </a:pPr>
              <a:t>71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7088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94778E-7ED3-4DF9-91D2-0ED55F1EDDF4}" type="slidenum">
              <a:rPr lang="de-DE" altLang="de-DE" sz="1300"/>
              <a:pPr eaLnBrk="1" hangingPunct="1">
                <a:spcBef>
                  <a:spcPct val="0"/>
                </a:spcBef>
              </a:pPr>
              <a:t>72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1556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99583C2-8DA2-45CC-ABD8-737EFC03EBCD}" type="slidenum">
              <a:rPr lang="de-DE" altLang="de-DE" sz="1300"/>
              <a:pPr eaLnBrk="1" hangingPunct="1">
                <a:spcBef>
                  <a:spcPct val="0"/>
                </a:spcBef>
              </a:pPr>
              <a:t>73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96342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F1B3922-5903-44B7-B48E-878959E13020}" type="slidenum">
              <a:rPr lang="de-DE" altLang="de-DE" sz="1300"/>
              <a:pPr eaLnBrk="1" hangingPunct="1">
                <a:spcBef>
                  <a:spcPct val="0"/>
                </a:spcBef>
              </a:pPr>
              <a:t>74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92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21A5432-3B2D-4006-8047-B65813A48FBA}" type="slidenum">
              <a:rPr lang="de-DE" altLang="de-DE" sz="1300"/>
              <a:pPr eaLnBrk="1" hangingPunct="1">
                <a:spcBef>
                  <a:spcPct val="0"/>
                </a:spcBef>
              </a:pPr>
              <a:t>75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266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785D06-38FE-4C78-A6CC-00CE1F39741C}" type="slidenum">
              <a:rPr lang="de-DE" altLang="de-DE" sz="1300"/>
              <a:pPr eaLnBrk="1" hangingPunct="1">
                <a:spcBef>
                  <a:spcPct val="0"/>
                </a:spcBef>
              </a:pPr>
              <a:t>76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26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785D06-38FE-4C78-A6CC-00CE1F39741C}" type="slidenum">
              <a:rPr lang="de-DE" altLang="de-DE" sz="1300"/>
              <a:pPr eaLnBrk="1" hangingPunct="1">
                <a:spcBef>
                  <a:spcPct val="0"/>
                </a:spcBef>
              </a:pPr>
              <a:t>77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26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530C34-3F94-4A37-8B7D-6683C0272144}" type="slidenum">
              <a:rPr lang="de-DE" altLang="de-DE" sz="1300"/>
              <a:pPr eaLnBrk="1" hangingPunct="1">
                <a:spcBef>
                  <a:spcPct val="0"/>
                </a:spcBef>
              </a:pPr>
              <a:t>78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039821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C9B98B7-C699-44B0-9332-E194336FB93A}" type="slidenum">
              <a:rPr lang="de-DE" altLang="de-DE" sz="1300"/>
              <a:pPr eaLnBrk="1" hangingPunct="1">
                <a:spcBef>
                  <a:spcPct val="0"/>
                </a:spcBef>
              </a:pPr>
              <a:t>79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32372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4B5AC56-7F6E-443C-9ACE-88ABEDF41706}" type="slidenum">
              <a:rPr lang="de-DE" altLang="de-DE" sz="1300"/>
              <a:pPr eaLnBrk="1" hangingPunct="1">
                <a:spcBef>
                  <a:spcPct val="0"/>
                </a:spcBef>
              </a:pPr>
              <a:t>80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24595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C5D49A-6B76-4BC7-884F-8A49F8FB8E6E}" type="slidenum">
              <a:rPr lang="de-DE" altLang="de-DE" sz="1300"/>
              <a:pPr eaLnBrk="1" hangingPunct="1">
                <a:spcBef>
                  <a:spcPct val="0"/>
                </a:spcBef>
              </a:pPr>
              <a:t>81</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89984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CBE11BF-756C-4CA2-83F1-18E963C2DE99}" type="slidenum">
              <a:rPr lang="de-DE" altLang="de-DE" sz="1300"/>
              <a:pPr eaLnBrk="1" hangingPunct="1">
                <a:spcBef>
                  <a:spcPct val="0"/>
                </a:spcBef>
              </a:pPr>
              <a:t>82</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85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496B7F-126A-49D0-8236-D64847D76593}" type="slidenum">
              <a:rPr lang="de-DE" altLang="de-DE" sz="1300"/>
              <a:pPr eaLnBrk="1" hangingPunct="1">
                <a:spcBef>
                  <a:spcPct val="0"/>
                </a:spcBef>
              </a:pPr>
              <a:t>83</a:t>
            </a:fld>
            <a:endParaRPr lang="de-DE" altLang="de-DE" sz="1300"/>
          </a:p>
        </p:txBody>
      </p:sp>
      <p:sp>
        <p:nvSpPr>
          <p:cNvPr id="218115" name="Rectangle 1026"/>
          <p:cNvSpPr>
            <a:spLocks noGrp="1" noRot="1" noChangeAspect="1" noChangeArrowheads="1" noTextEdit="1"/>
          </p:cNvSpPr>
          <p:nvPr>
            <p:ph type="sldImg"/>
          </p:nvPr>
        </p:nvSpPr>
        <p:spPr>
          <a:xfrm>
            <a:off x="82550" y="744538"/>
            <a:ext cx="6618288" cy="3722687"/>
          </a:xfrm>
          <a:ln/>
        </p:spPr>
      </p:sp>
      <p:sp>
        <p:nvSpPr>
          <p:cNvPr id="2181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23119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1580582-2522-4608-AFAA-C34521242768}" type="slidenum">
              <a:rPr lang="de-DE" altLang="de-DE" sz="1300"/>
              <a:pPr eaLnBrk="1" hangingPunct="1">
                <a:spcBef>
                  <a:spcPct val="0"/>
                </a:spcBef>
              </a:pPr>
              <a:t>84</a:t>
            </a:fld>
            <a:endParaRPr lang="de-DE" altLang="de-DE" sz="1300"/>
          </a:p>
        </p:txBody>
      </p:sp>
      <p:sp>
        <p:nvSpPr>
          <p:cNvPr id="219139" name="Rectangle 1026"/>
          <p:cNvSpPr>
            <a:spLocks noGrp="1" noRot="1" noChangeAspect="1" noChangeArrowheads="1" noTextEdit="1"/>
          </p:cNvSpPr>
          <p:nvPr>
            <p:ph type="sldImg"/>
          </p:nvPr>
        </p:nvSpPr>
        <p:spPr>
          <a:xfrm>
            <a:off x="82550" y="744538"/>
            <a:ext cx="6618288" cy="3722687"/>
          </a:xfrm>
          <a:ln/>
        </p:spPr>
      </p:sp>
      <p:sp>
        <p:nvSpPr>
          <p:cNvPr id="219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758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76B0FC8-4ED9-4F81-AFDE-D76BAC313392}" type="slidenum">
              <a:rPr lang="de-DE" altLang="de-DE" sz="1300"/>
              <a:pPr eaLnBrk="1" hangingPunct="1">
                <a:spcBef>
                  <a:spcPct val="0"/>
                </a:spcBef>
              </a:pPr>
              <a:t>85</a:t>
            </a:fld>
            <a:endParaRPr lang="de-DE" altLang="de-DE" sz="1300"/>
          </a:p>
        </p:txBody>
      </p:sp>
      <p:sp>
        <p:nvSpPr>
          <p:cNvPr id="220163" name="Rectangle 1026"/>
          <p:cNvSpPr>
            <a:spLocks noGrp="1" noRot="1" noChangeAspect="1" noChangeArrowheads="1" noTextEdit="1"/>
          </p:cNvSpPr>
          <p:nvPr>
            <p:ph type="sldImg"/>
          </p:nvPr>
        </p:nvSpPr>
        <p:spPr>
          <a:xfrm>
            <a:off x="82550" y="744538"/>
            <a:ext cx="6618288" cy="3722687"/>
          </a:xfrm>
          <a:ln/>
        </p:spPr>
      </p:sp>
      <p:sp>
        <p:nvSpPr>
          <p:cNvPr id="220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09201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2FD535-CC5E-4001-9302-A4751F795E14}" type="slidenum">
              <a:rPr lang="de-DE" altLang="de-DE" sz="1300"/>
              <a:pPr eaLnBrk="1" hangingPunct="1">
                <a:spcBef>
                  <a:spcPct val="0"/>
                </a:spcBef>
              </a:pPr>
              <a:t>86</a:t>
            </a:fld>
            <a:endParaRPr lang="de-DE" altLang="de-DE" sz="1300"/>
          </a:p>
        </p:txBody>
      </p:sp>
      <p:sp>
        <p:nvSpPr>
          <p:cNvPr id="221187" name="Rectangle 1026"/>
          <p:cNvSpPr>
            <a:spLocks noGrp="1" noRot="1" noChangeAspect="1" noChangeArrowheads="1" noTextEdit="1"/>
          </p:cNvSpPr>
          <p:nvPr>
            <p:ph type="sldImg"/>
          </p:nvPr>
        </p:nvSpPr>
        <p:spPr>
          <a:xfrm>
            <a:off x="82550" y="744538"/>
            <a:ext cx="6618288" cy="3722687"/>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32828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F2FD535-CC5E-4001-9302-A4751F795E14}" type="slidenum">
              <a:rPr lang="de-DE" altLang="de-DE" sz="1300"/>
              <a:pPr eaLnBrk="1" hangingPunct="1">
                <a:spcBef>
                  <a:spcPct val="0"/>
                </a:spcBef>
              </a:pPr>
              <a:t>87</a:t>
            </a:fld>
            <a:endParaRPr lang="de-DE" altLang="de-DE" sz="1300"/>
          </a:p>
        </p:txBody>
      </p:sp>
      <p:sp>
        <p:nvSpPr>
          <p:cNvPr id="221187" name="Rectangle 1026"/>
          <p:cNvSpPr>
            <a:spLocks noGrp="1" noRot="1" noChangeAspect="1" noChangeArrowheads="1" noTextEdit="1"/>
          </p:cNvSpPr>
          <p:nvPr>
            <p:ph type="sldImg"/>
          </p:nvPr>
        </p:nvSpPr>
        <p:spPr>
          <a:xfrm>
            <a:off x="82550" y="744538"/>
            <a:ext cx="6618288" cy="3722687"/>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32828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FB9350-C9ED-4435-BB8C-D39B79BC52DF}" type="slidenum">
              <a:rPr lang="de-DE" altLang="de-DE" sz="1300"/>
              <a:pPr eaLnBrk="1" hangingPunct="1">
                <a:spcBef>
                  <a:spcPct val="0"/>
                </a:spcBef>
              </a:pPr>
              <a:t>88</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0779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010DD5-82E6-4C1F-B89A-3D3B22C4F180}" type="slidenum">
              <a:rPr lang="de-DE" altLang="de-DE" sz="1300"/>
              <a:pPr eaLnBrk="1" hangingPunct="1">
                <a:spcBef>
                  <a:spcPct val="0"/>
                </a:spcBef>
              </a:pPr>
              <a:t>89</a:t>
            </a:fld>
            <a:endParaRPr lang="de-DE" altLang="de-DE" sz="1300"/>
          </a:p>
        </p:txBody>
      </p:sp>
      <p:sp>
        <p:nvSpPr>
          <p:cNvPr id="223235" name="Rectangle 2050"/>
          <p:cNvSpPr>
            <a:spLocks noGrp="1" noRot="1" noChangeAspect="1" noChangeArrowheads="1" noTextEdit="1"/>
          </p:cNvSpPr>
          <p:nvPr>
            <p:ph type="sldImg"/>
          </p:nvPr>
        </p:nvSpPr>
        <p:spPr>
          <a:xfrm>
            <a:off x="82550" y="744538"/>
            <a:ext cx="6618288" cy="3722687"/>
          </a:xfrm>
          <a:ln/>
        </p:spPr>
      </p:sp>
      <p:sp>
        <p:nvSpPr>
          <p:cNvPr id="2232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03404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96A28D-B224-4326-BBBB-0047F9AD85D4}" type="slidenum">
              <a:rPr lang="de-DE" altLang="de-DE" sz="1300"/>
              <a:pPr eaLnBrk="1" hangingPunct="1">
                <a:spcBef>
                  <a:spcPct val="0"/>
                </a:spcBef>
              </a:pPr>
              <a:t>90</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90523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ED095A-F097-4D59-804A-475D38D57F20}" type="slidenum">
              <a:rPr lang="de-DE" altLang="de-DE" sz="1300"/>
              <a:pPr eaLnBrk="1" hangingPunct="1">
                <a:spcBef>
                  <a:spcPct val="0"/>
                </a:spcBef>
              </a:pPr>
              <a:t>91</a:t>
            </a:fld>
            <a:endParaRPr lang="de-DE" altLang="de-DE" sz="1300"/>
          </a:p>
        </p:txBody>
      </p:sp>
      <p:sp>
        <p:nvSpPr>
          <p:cNvPr id="225283" name="Rectangle 1026"/>
          <p:cNvSpPr>
            <a:spLocks noGrp="1" noRot="1" noChangeAspect="1" noChangeArrowheads="1" noTextEdit="1"/>
          </p:cNvSpPr>
          <p:nvPr>
            <p:ph type="sldImg"/>
          </p:nvPr>
        </p:nvSpPr>
        <p:spPr>
          <a:xfrm>
            <a:off x="82550" y="744538"/>
            <a:ext cx="6618288" cy="3722687"/>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DEA6DA1-F3B7-4352-8F64-D9B5D019CBDA}" type="slidenum">
              <a:rPr lang="de-DE" altLang="de-DE" sz="1300"/>
              <a:pPr eaLnBrk="1" hangingPunct="1">
                <a:spcBef>
                  <a:spcPct val="0"/>
                </a:spcBef>
              </a:pPr>
              <a:t>92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05692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23DFAB-5E5C-4C95-8C1A-96802A6B44EC}" type="slidenum">
              <a:rPr lang="de-DE" altLang="de-DE" sz="1300"/>
              <a:pPr eaLnBrk="1" hangingPunct="1">
                <a:spcBef>
                  <a:spcPct val="0"/>
                </a:spcBef>
              </a:pPr>
              <a:t>93</a:t>
            </a:fld>
            <a:endParaRPr lang="de-DE" altLang="de-DE" sz="1300"/>
          </a:p>
        </p:txBody>
      </p:sp>
      <p:sp>
        <p:nvSpPr>
          <p:cNvPr id="227331" name="Rectangle 1026"/>
          <p:cNvSpPr>
            <a:spLocks noGrp="1" noRot="1" noChangeAspect="1" noChangeArrowheads="1" noTextEdit="1"/>
          </p:cNvSpPr>
          <p:nvPr>
            <p:ph type="sldImg"/>
          </p:nvPr>
        </p:nvSpPr>
        <p:spPr>
          <a:xfrm>
            <a:off x="82550" y="744538"/>
            <a:ext cx="6618288" cy="3722687"/>
          </a:xfrm>
          <a:ln/>
        </p:spPr>
      </p:sp>
      <p:sp>
        <p:nvSpPr>
          <p:cNvPr id="227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754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D41F50-13A6-490A-8FC9-DEED87E3DF6A}" type="slidenum">
              <a:rPr lang="de-DE" altLang="de-DE" sz="1300"/>
              <a:pPr eaLnBrk="1" hangingPunct="1">
                <a:spcBef>
                  <a:spcPct val="0"/>
                </a:spcBef>
              </a:pPr>
              <a:t>94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25289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CE9130-196F-40BD-BD4D-DDFF73F8043B}" type="slidenum">
              <a:rPr lang="de-DE" altLang="de-DE" sz="1300"/>
              <a:pPr eaLnBrk="1" hangingPunct="1">
                <a:spcBef>
                  <a:spcPct val="0"/>
                </a:spcBef>
              </a:pPr>
              <a:t>95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545180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59DDA-C0F4-8670-9075-44180275B505}"/>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DCE25C98-3216-71AD-F228-D071D1DF43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DFB9350-C9ED-4435-BB8C-D39B79BC52DF}" type="slidenum">
              <a:rPr lang="de-DE" altLang="de-DE" sz="1300"/>
              <a:pPr eaLnBrk="1" hangingPunct="1">
                <a:spcBef>
                  <a:spcPct val="0"/>
                </a:spcBef>
              </a:pPr>
              <a:t>96</a:t>
            </a:fld>
            <a:endParaRPr lang="de-DE" altLang="de-DE" sz="1300"/>
          </a:p>
        </p:txBody>
      </p:sp>
      <p:sp>
        <p:nvSpPr>
          <p:cNvPr id="222211" name="Rectangle 2">
            <a:extLst>
              <a:ext uri="{FF2B5EF4-FFF2-40B4-BE49-F238E27FC236}">
                <a16:creationId xmlns:a16="http://schemas.microsoft.com/office/drawing/2014/main" id="{DD1F9B0E-CC69-C0E6-16A2-F723FC8EA68E}"/>
              </a:ext>
            </a:extLst>
          </p:cNvPr>
          <p:cNvSpPr>
            <a:spLocks noGrp="1" noRot="1" noChangeAspect="1" noChangeArrowheads="1" noTextEdit="1"/>
          </p:cNvSpPr>
          <p:nvPr>
            <p:ph type="sldImg"/>
          </p:nvPr>
        </p:nvSpPr>
        <p:spPr>
          <a:xfrm>
            <a:off x="82550" y="744538"/>
            <a:ext cx="6618288" cy="3722687"/>
          </a:xfrm>
          <a:ln/>
        </p:spPr>
      </p:sp>
      <p:sp>
        <p:nvSpPr>
          <p:cNvPr id="222212" name="Rectangle 3">
            <a:extLst>
              <a:ext uri="{FF2B5EF4-FFF2-40B4-BE49-F238E27FC236}">
                <a16:creationId xmlns:a16="http://schemas.microsoft.com/office/drawing/2014/main" id="{2F8923BE-1662-1F00-55C1-F865DACE55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87298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A2B4B-4C27-728E-6D9D-32DCC2049A47}"/>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471D5FF5-8857-1A38-0D2D-D86D40902C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010DD5-82E6-4C1F-B89A-3D3B22C4F180}" type="slidenum">
              <a:rPr lang="de-DE" altLang="de-DE" sz="1300"/>
              <a:pPr eaLnBrk="1" hangingPunct="1">
                <a:spcBef>
                  <a:spcPct val="0"/>
                </a:spcBef>
              </a:pPr>
              <a:t>97</a:t>
            </a:fld>
            <a:endParaRPr lang="de-DE" altLang="de-DE" sz="1300"/>
          </a:p>
        </p:txBody>
      </p:sp>
      <p:sp>
        <p:nvSpPr>
          <p:cNvPr id="223235" name="Rectangle 2050">
            <a:extLst>
              <a:ext uri="{FF2B5EF4-FFF2-40B4-BE49-F238E27FC236}">
                <a16:creationId xmlns:a16="http://schemas.microsoft.com/office/drawing/2014/main" id="{9F66B218-DD41-2AFC-0FB9-A192FFA2ABD0}"/>
              </a:ext>
            </a:extLst>
          </p:cNvPr>
          <p:cNvSpPr>
            <a:spLocks noGrp="1" noRot="1" noChangeAspect="1" noChangeArrowheads="1" noTextEdit="1"/>
          </p:cNvSpPr>
          <p:nvPr>
            <p:ph type="sldImg"/>
          </p:nvPr>
        </p:nvSpPr>
        <p:spPr>
          <a:xfrm>
            <a:off x="82550" y="744538"/>
            <a:ext cx="6618288" cy="3722687"/>
          </a:xfrm>
          <a:ln/>
        </p:spPr>
      </p:sp>
      <p:sp>
        <p:nvSpPr>
          <p:cNvPr id="223236" name="Rectangle 2051">
            <a:extLst>
              <a:ext uri="{FF2B5EF4-FFF2-40B4-BE49-F238E27FC236}">
                <a16:creationId xmlns:a16="http://schemas.microsoft.com/office/drawing/2014/main" id="{7234FFFF-E1FE-6FB7-5421-5069D6624D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97950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08450-C0A9-E8E2-409B-724791F8282E}"/>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47641A85-D50A-6C29-8F06-EFACE3B7EE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96A28D-B224-4326-BBBB-0047F9AD85D4}" type="slidenum">
              <a:rPr lang="de-DE" altLang="de-DE" sz="1300"/>
              <a:pPr eaLnBrk="1" hangingPunct="1">
                <a:spcBef>
                  <a:spcPct val="0"/>
                </a:spcBef>
              </a:pPr>
              <a:t>98</a:t>
            </a:fld>
            <a:endParaRPr lang="de-DE" altLang="de-DE" sz="1300"/>
          </a:p>
        </p:txBody>
      </p:sp>
      <p:sp>
        <p:nvSpPr>
          <p:cNvPr id="224259" name="Rectangle 2">
            <a:extLst>
              <a:ext uri="{FF2B5EF4-FFF2-40B4-BE49-F238E27FC236}">
                <a16:creationId xmlns:a16="http://schemas.microsoft.com/office/drawing/2014/main" id="{EAEC9086-1518-6DB6-580C-E5FA7B32480A}"/>
              </a:ext>
            </a:extLst>
          </p:cNvPr>
          <p:cNvSpPr>
            <a:spLocks noGrp="1" noRot="1" noChangeAspect="1" noChangeArrowheads="1" noTextEdit="1"/>
          </p:cNvSpPr>
          <p:nvPr>
            <p:ph type="sldImg"/>
          </p:nvPr>
        </p:nvSpPr>
        <p:spPr>
          <a:xfrm>
            <a:off x="82550" y="744538"/>
            <a:ext cx="6618288" cy="3722687"/>
          </a:xfrm>
          <a:ln/>
        </p:spPr>
      </p:sp>
      <p:sp>
        <p:nvSpPr>
          <p:cNvPr id="224260" name="Rectangle 3">
            <a:extLst>
              <a:ext uri="{FF2B5EF4-FFF2-40B4-BE49-F238E27FC236}">
                <a16:creationId xmlns:a16="http://schemas.microsoft.com/office/drawing/2014/main" id="{FFC6621C-056A-CA45-6944-0E2BE8A21D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49136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942EE-8B3C-FFF2-A1EA-80C4D6E2905F}"/>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73FC79A2-4618-1BAF-3C15-ABBD4529E6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ED095A-F097-4D59-804A-475D38D57F20}" type="slidenum">
              <a:rPr lang="de-DE" altLang="de-DE" sz="1300"/>
              <a:pPr eaLnBrk="1" hangingPunct="1">
                <a:spcBef>
                  <a:spcPct val="0"/>
                </a:spcBef>
              </a:pPr>
              <a:t>99</a:t>
            </a:fld>
            <a:endParaRPr lang="de-DE" altLang="de-DE" sz="1300"/>
          </a:p>
        </p:txBody>
      </p:sp>
      <p:sp>
        <p:nvSpPr>
          <p:cNvPr id="225283" name="Rectangle 1026">
            <a:extLst>
              <a:ext uri="{FF2B5EF4-FFF2-40B4-BE49-F238E27FC236}">
                <a16:creationId xmlns:a16="http://schemas.microsoft.com/office/drawing/2014/main" id="{FB30390F-F55B-FF5A-0487-C1165D7DDA2D}"/>
              </a:ext>
            </a:extLst>
          </p:cNvPr>
          <p:cNvSpPr>
            <a:spLocks noGrp="1" noRot="1" noChangeAspect="1" noChangeArrowheads="1" noTextEdit="1"/>
          </p:cNvSpPr>
          <p:nvPr>
            <p:ph type="sldImg"/>
          </p:nvPr>
        </p:nvSpPr>
        <p:spPr>
          <a:xfrm>
            <a:off x="82550" y="744538"/>
            <a:ext cx="6618288" cy="3722687"/>
          </a:xfrm>
          <a:ln/>
        </p:spPr>
      </p:sp>
      <p:sp>
        <p:nvSpPr>
          <p:cNvPr id="225284" name="Rectangle 1027">
            <a:extLst>
              <a:ext uri="{FF2B5EF4-FFF2-40B4-BE49-F238E27FC236}">
                <a16:creationId xmlns:a16="http://schemas.microsoft.com/office/drawing/2014/main" id="{A3E11178-A423-F947-F7B1-C41C327797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25897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32CEF-43DF-CBE8-3979-EB50012FA120}"/>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64B633DB-7DDD-6B27-65A2-D11EB3FAB3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DEA6DA1-F3B7-4352-8F64-D9B5D019CBDA}" type="slidenum">
              <a:rPr lang="de-DE" altLang="de-DE" sz="1300"/>
              <a:pPr eaLnBrk="1" hangingPunct="1">
                <a:spcBef>
                  <a:spcPct val="0"/>
                </a:spcBef>
              </a:pPr>
              <a:t>100</a:t>
            </a:fld>
            <a:endParaRPr lang="de-DE" altLang="de-DE" sz="1300"/>
          </a:p>
        </p:txBody>
      </p:sp>
      <p:sp>
        <p:nvSpPr>
          <p:cNvPr id="226307" name="Rectangle 2">
            <a:extLst>
              <a:ext uri="{FF2B5EF4-FFF2-40B4-BE49-F238E27FC236}">
                <a16:creationId xmlns:a16="http://schemas.microsoft.com/office/drawing/2014/main" id="{86409AFD-CC35-2C60-693C-F1E75CB27C6F}"/>
              </a:ext>
            </a:extLst>
          </p:cNvPr>
          <p:cNvSpPr>
            <a:spLocks noGrp="1" noRot="1" noChangeAspect="1" noChangeArrowheads="1" noTextEdit="1"/>
          </p:cNvSpPr>
          <p:nvPr>
            <p:ph type="sldImg"/>
          </p:nvPr>
        </p:nvSpPr>
        <p:spPr>
          <a:xfrm>
            <a:off x="82550" y="744538"/>
            <a:ext cx="6618288" cy="3722687"/>
          </a:xfrm>
          <a:ln/>
        </p:spPr>
      </p:sp>
      <p:sp>
        <p:nvSpPr>
          <p:cNvPr id="226308" name="Rectangle 3">
            <a:extLst>
              <a:ext uri="{FF2B5EF4-FFF2-40B4-BE49-F238E27FC236}">
                <a16:creationId xmlns:a16="http://schemas.microsoft.com/office/drawing/2014/main" id="{4EB64629-9CED-3DE8-A630-7F94161B69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83279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0C7EB-ED64-589D-F573-3BF278D61CDE}"/>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004F5EBA-FF88-1B8F-200A-80123E70C0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23DFAB-5E5C-4C95-8C1A-96802A6B44EC}" type="slidenum">
              <a:rPr lang="de-DE" altLang="de-DE" sz="1300"/>
              <a:pPr eaLnBrk="1" hangingPunct="1">
                <a:spcBef>
                  <a:spcPct val="0"/>
                </a:spcBef>
              </a:pPr>
              <a:t>101</a:t>
            </a:fld>
            <a:endParaRPr lang="de-DE" altLang="de-DE" sz="1300"/>
          </a:p>
        </p:txBody>
      </p:sp>
      <p:sp>
        <p:nvSpPr>
          <p:cNvPr id="227331" name="Rectangle 1026">
            <a:extLst>
              <a:ext uri="{FF2B5EF4-FFF2-40B4-BE49-F238E27FC236}">
                <a16:creationId xmlns:a16="http://schemas.microsoft.com/office/drawing/2014/main" id="{2C737DB4-1B64-31A7-B914-1B99B3803A42}"/>
              </a:ext>
            </a:extLst>
          </p:cNvPr>
          <p:cNvSpPr>
            <a:spLocks noGrp="1" noRot="1" noChangeAspect="1" noChangeArrowheads="1" noTextEdit="1"/>
          </p:cNvSpPr>
          <p:nvPr>
            <p:ph type="sldImg"/>
          </p:nvPr>
        </p:nvSpPr>
        <p:spPr>
          <a:xfrm>
            <a:off x="82550" y="744538"/>
            <a:ext cx="6618288" cy="3722687"/>
          </a:xfrm>
          <a:ln/>
        </p:spPr>
      </p:sp>
      <p:sp>
        <p:nvSpPr>
          <p:cNvPr id="227332" name="Rectangle 1027">
            <a:extLst>
              <a:ext uri="{FF2B5EF4-FFF2-40B4-BE49-F238E27FC236}">
                <a16:creationId xmlns:a16="http://schemas.microsoft.com/office/drawing/2014/main" id="{856F46AC-6559-005E-0605-4B7510C9E9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2360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FC5B0-5272-CB68-8467-C1CACCAD3518}"/>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385CC3A0-E6D0-137A-C2C5-0670545954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D41F50-13A6-490A-8FC9-DEED87E3DF6A}" type="slidenum">
              <a:rPr lang="de-DE" altLang="de-DE" sz="1300"/>
              <a:pPr eaLnBrk="1" hangingPunct="1">
                <a:spcBef>
                  <a:spcPct val="0"/>
                </a:spcBef>
              </a:pPr>
              <a:t>102</a:t>
            </a:fld>
            <a:endParaRPr lang="de-DE" altLang="de-DE" sz="1300"/>
          </a:p>
        </p:txBody>
      </p:sp>
      <p:sp>
        <p:nvSpPr>
          <p:cNvPr id="228355" name="Rectangle 2">
            <a:extLst>
              <a:ext uri="{FF2B5EF4-FFF2-40B4-BE49-F238E27FC236}">
                <a16:creationId xmlns:a16="http://schemas.microsoft.com/office/drawing/2014/main" id="{B053DF86-C902-5D56-C61D-3FA90B86CFCC}"/>
              </a:ext>
            </a:extLst>
          </p:cNvPr>
          <p:cNvSpPr>
            <a:spLocks noGrp="1" noRot="1" noChangeAspect="1" noChangeArrowheads="1" noTextEdit="1"/>
          </p:cNvSpPr>
          <p:nvPr>
            <p:ph type="sldImg"/>
          </p:nvPr>
        </p:nvSpPr>
        <p:spPr>
          <a:xfrm>
            <a:off x="82550" y="744538"/>
            <a:ext cx="6618288" cy="3722687"/>
          </a:xfrm>
          <a:ln/>
        </p:spPr>
      </p:sp>
      <p:sp>
        <p:nvSpPr>
          <p:cNvPr id="228356" name="Rectangle 3">
            <a:extLst>
              <a:ext uri="{FF2B5EF4-FFF2-40B4-BE49-F238E27FC236}">
                <a16:creationId xmlns:a16="http://schemas.microsoft.com/office/drawing/2014/main" id="{3393B86B-D4B9-2C2D-0041-24B8E45385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93140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4114F-9A6F-9354-87B6-5220ACFC7671}"/>
            </a:ext>
          </a:extLst>
        </p:cNvPr>
        <p:cNvGrpSpPr/>
        <p:nvPr/>
      </p:nvGrpSpPr>
      <p:grpSpPr>
        <a:xfrm>
          <a:off x="0" y="0"/>
          <a:ext cx="0" cy="0"/>
          <a:chOff x="0" y="0"/>
          <a:chExt cx="0" cy="0"/>
        </a:xfrm>
      </p:grpSpPr>
      <p:sp>
        <p:nvSpPr>
          <p:cNvPr id="229378" name="Rectangle 7">
            <a:extLst>
              <a:ext uri="{FF2B5EF4-FFF2-40B4-BE49-F238E27FC236}">
                <a16:creationId xmlns:a16="http://schemas.microsoft.com/office/drawing/2014/main" id="{BE3C6BF8-712D-367E-90D2-BEA05F1CD6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CE9130-196F-40BD-BD4D-DDFF73F8043B}" type="slidenum">
              <a:rPr lang="de-DE" altLang="de-DE" sz="1300"/>
              <a:pPr eaLnBrk="1" hangingPunct="1">
                <a:spcBef>
                  <a:spcPct val="0"/>
                </a:spcBef>
              </a:pPr>
              <a:t>103</a:t>
            </a:fld>
            <a:endParaRPr lang="de-DE" altLang="de-DE" sz="1300"/>
          </a:p>
        </p:txBody>
      </p:sp>
      <p:sp>
        <p:nvSpPr>
          <p:cNvPr id="229379" name="Rectangle 2">
            <a:extLst>
              <a:ext uri="{FF2B5EF4-FFF2-40B4-BE49-F238E27FC236}">
                <a16:creationId xmlns:a16="http://schemas.microsoft.com/office/drawing/2014/main" id="{449C9B08-A679-3202-2224-3BB177ED85C0}"/>
              </a:ext>
            </a:extLst>
          </p:cNvPr>
          <p:cNvSpPr>
            <a:spLocks noGrp="1" noRot="1" noChangeAspect="1" noChangeArrowheads="1" noTextEdit="1"/>
          </p:cNvSpPr>
          <p:nvPr>
            <p:ph type="sldImg"/>
          </p:nvPr>
        </p:nvSpPr>
        <p:spPr>
          <a:xfrm>
            <a:off x="82550" y="744538"/>
            <a:ext cx="6618288" cy="3722687"/>
          </a:xfrm>
          <a:ln/>
        </p:spPr>
      </p:sp>
      <p:sp>
        <p:nvSpPr>
          <p:cNvPr id="229380" name="Rectangle 3">
            <a:extLst>
              <a:ext uri="{FF2B5EF4-FFF2-40B4-BE49-F238E27FC236}">
                <a16:creationId xmlns:a16="http://schemas.microsoft.com/office/drawing/2014/main" id="{82FB8CEF-0928-9D94-5CB1-CA416754AE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957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8FF75-B947-B0D3-1B89-B4198698CD24}"/>
            </a:ext>
          </a:extLst>
        </p:cNvPr>
        <p:cNvGrpSpPr/>
        <p:nvPr/>
      </p:nvGrpSpPr>
      <p:grpSpPr>
        <a:xfrm>
          <a:off x="0" y="0"/>
          <a:ext cx="0" cy="0"/>
          <a:chOff x="0" y="0"/>
          <a:chExt cx="0" cy="0"/>
        </a:xfrm>
      </p:grpSpPr>
      <p:sp>
        <p:nvSpPr>
          <p:cNvPr id="230402" name="Rectangle 7">
            <a:extLst>
              <a:ext uri="{FF2B5EF4-FFF2-40B4-BE49-F238E27FC236}">
                <a16:creationId xmlns:a16="http://schemas.microsoft.com/office/drawing/2014/main" id="{12F02872-B3C6-3970-08CB-C1DD931E76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104</a:t>
            </a:fld>
            <a:endParaRPr lang="de-DE" altLang="de-DE" sz="1300"/>
          </a:p>
        </p:txBody>
      </p:sp>
      <p:sp>
        <p:nvSpPr>
          <p:cNvPr id="230403" name="Rectangle 2">
            <a:extLst>
              <a:ext uri="{FF2B5EF4-FFF2-40B4-BE49-F238E27FC236}">
                <a16:creationId xmlns:a16="http://schemas.microsoft.com/office/drawing/2014/main" id="{4A3DD389-520F-F4E2-E5FE-E9986CE3DF84}"/>
              </a:ext>
            </a:extLst>
          </p:cNvPr>
          <p:cNvSpPr>
            <a:spLocks noGrp="1" noRot="1" noChangeAspect="1" noChangeArrowheads="1" noTextEdit="1"/>
          </p:cNvSpPr>
          <p:nvPr>
            <p:ph type="sldImg"/>
          </p:nvPr>
        </p:nvSpPr>
        <p:spPr>
          <a:xfrm>
            <a:off x="82550" y="744538"/>
            <a:ext cx="6618288" cy="3722687"/>
          </a:xfrm>
          <a:ln/>
        </p:spPr>
      </p:sp>
      <p:sp>
        <p:nvSpPr>
          <p:cNvPr id="230404" name="Rectangle 3">
            <a:extLst>
              <a:ext uri="{FF2B5EF4-FFF2-40B4-BE49-F238E27FC236}">
                <a16:creationId xmlns:a16="http://schemas.microsoft.com/office/drawing/2014/main" id="{BB4809B5-65D0-6946-C2E0-01DF6F9546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7608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8FF75-B947-B0D3-1B89-B4198698CD24}"/>
            </a:ext>
          </a:extLst>
        </p:cNvPr>
        <p:cNvGrpSpPr/>
        <p:nvPr/>
      </p:nvGrpSpPr>
      <p:grpSpPr>
        <a:xfrm>
          <a:off x="0" y="0"/>
          <a:ext cx="0" cy="0"/>
          <a:chOff x="0" y="0"/>
          <a:chExt cx="0" cy="0"/>
        </a:xfrm>
      </p:grpSpPr>
      <p:sp>
        <p:nvSpPr>
          <p:cNvPr id="230402" name="Rectangle 7">
            <a:extLst>
              <a:ext uri="{FF2B5EF4-FFF2-40B4-BE49-F238E27FC236}">
                <a16:creationId xmlns:a16="http://schemas.microsoft.com/office/drawing/2014/main" id="{12F02872-B3C6-3970-08CB-C1DD931E76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37FE0B-C82D-4EFD-BE04-FF0296741432}" type="slidenum">
              <a:rPr lang="de-DE" altLang="de-DE" sz="1300"/>
              <a:pPr eaLnBrk="1" hangingPunct="1">
                <a:spcBef>
                  <a:spcPct val="0"/>
                </a:spcBef>
              </a:pPr>
              <a:t>105</a:t>
            </a:fld>
            <a:endParaRPr lang="de-DE" altLang="de-DE" sz="1300"/>
          </a:p>
        </p:txBody>
      </p:sp>
      <p:sp>
        <p:nvSpPr>
          <p:cNvPr id="230403" name="Rectangle 2">
            <a:extLst>
              <a:ext uri="{FF2B5EF4-FFF2-40B4-BE49-F238E27FC236}">
                <a16:creationId xmlns:a16="http://schemas.microsoft.com/office/drawing/2014/main" id="{4A3DD389-520F-F4E2-E5FE-E9986CE3DF84}"/>
              </a:ext>
            </a:extLst>
          </p:cNvPr>
          <p:cNvSpPr>
            <a:spLocks noGrp="1" noRot="1" noChangeAspect="1" noChangeArrowheads="1" noTextEdit="1"/>
          </p:cNvSpPr>
          <p:nvPr>
            <p:ph type="sldImg"/>
          </p:nvPr>
        </p:nvSpPr>
        <p:spPr>
          <a:xfrm>
            <a:off x="82550" y="744538"/>
            <a:ext cx="6618288" cy="3722687"/>
          </a:xfrm>
          <a:ln/>
        </p:spPr>
      </p:sp>
      <p:sp>
        <p:nvSpPr>
          <p:cNvPr id="230404" name="Rectangle 3">
            <a:extLst>
              <a:ext uri="{FF2B5EF4-FFF2-40B4-BE49-F238E27FC236}">
                <a16:creationId xmlns:a16="http://schemas.microsoft.com/office/drawing/2014/main" id="{BB4809B5-65D0-6946-C2E0-01DF6F9546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7608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106</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D27E976-20B5-47FD-B6AC-DADF1B615B89}" type="slidenum">
              <a:rPr lang="de-DE" altLang="de-DE" sz="1300"/>
              <a:pPr eaLnBrk="1" hangingPunct="1">
                <a:spcBef>
                  <a:spcPct val="0"/>
                </a:spcBef>
              </a:pPr>
              <a:t>107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58044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44929E8-0658-4566-9C87-787EE55F7B11}" type="slidenum">
              <a:rPr lang="de-DE" altLang="de-DE" sz="1300"/>
              <a:pPr eaLnBrk="1" hangingPunct="1">
                <a:spcBef>
                  <a:spcPct val="0"/>
                </a:spcBef>
              </a:pPr>
              <a:t>108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8792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AB13C89-8DBC-4485-8198-1B5EF6AF7923}" type="slidenum">
              <a:rPr lang="de-DE" altLang="de-DE" sz="1300"/>
              <a:pPr eaLnBrk="1" hangingPunct="1">
                <a:spcBef>
                  <a:spcPct val="0"/>
                </a:spcBef>
              </a:pPr>
              <a:t>109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16931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6BC7F61-3F83-433B-958D-96064BAAE8A9}" type="slidenum">
              <a:rPr lang="de-DE" altLang="de-DE" sz="1300"/>
              <a:pPr eaLnBrk="1" hangingPunct="1">
                <a:spcBef>
                  <a:spcPct val="0"/>
                </a:spcBef>
              </a:pPr>
              <a:t>110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81301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C74F7B-B213-4844-B4C3-CE5EB67EB289}" type="slidenum">
              <a:rPr lang="de-DE" altLang="de-DE" sz="1300"/>
              <a:pPr eaLnBrk="1" hangingPunct="1">
                <a:spcBef>
                  <a:spcPct val="0"/>
                </a:spcBef>
              </a:pPr>
              <a:t>111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23634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B0944FF-FE05-452E-8BD2-E59912B178D4}" type="slidenum">
              <a:rPr lang="de-DE" altLang="de-DE" sz="1300"/>
              <a:pPr eaLnBrk="1" hangingPunct="1">
                <a:spcBef>
                  <a:spcPct val="0"/>
                </a:spcBef>
              </a:pPr>
              <a:t>112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49482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2B1577-7D3A-467F-90B0-C98369EBEE27}" type="slidenum">
              <a:rPr lang="de-DE" altLang="de-DE" sz="1300"/>
              <a:pPr eaLnBrk="1" hangingPunct="1">
                <a:spcBef>
                  <a:spcPct val="0"/>
                </a:spcBef>
              </a:pPr>
              <a:t>113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75393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5BFF5-252C-47BB-BBB3-102FA4D424F3}" type="slidenum">
              <a:rPr lang="de-DE" altLang="de-DE" sz="1300"/>
              <a:pPr eaLnBrk="1" hangingPunct="1">
                <a:spcBef>
                  <a:spcPct val="0"/>
                </a:spcBef>
              </a:pPr>
              <a:t>114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271461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5BFF5-252C-47BB-BBB3-102FA4D424F3}" type="slidenum">
              <a:rPr lang="de-DE" altLang="de-DE" sz="1300"/>
              <a:pPr eaLnBrk="1" hangingPunct="1">
                <a:spcBef>
                  <a:spcPct val="0"/>
                </a:spcBef>
              </a:pPr>
              <a:t>115</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271461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FB5BBE-CCE0-42AD-9A01-13977EB05296}" type="slidenum">
              <a:rPr lang="de-DE" altLang="de-DE" sz="1300"/>
              <a:pPr eaLnBrk="1" hangingPunct="1">
                <a:spcBef>
                  <a:spcPct val="0"/>
                </a:spcBef>
              </a:pPr>
              <a:t>116</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01296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47A493-2876-42E7-B265-D5F2D7185866}" type="slidenum">
              <a:rPr lang="de-DE" altLang="de-DE" sz="1300"/>
              <a:pPr eaLnBrk="1" hangingPunct="1">
                <a:spcBef>
                  <a:spcPct val="0"/>
                </a:spcBef>
              </a:pPr>
              <a:t>117</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0478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BCBDC4E-D759-4E71-B9B0-91BECD86D694}" type="slidenum">
              <a:rPr lang="de-DE" altLang="de-DE" sz="1300"/>
              <a:pPr eaLnBrk="1" hangingPunct="1">
                <a:spcBef>
                  <a:spcPct val="0"/>
                </a:spcBef>
              </a:pPr>
              <a:t>118</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494001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3FA0B6C-F6C3-46D6-BCDA-EA956C177269}" type="slidenum">
              <a:rPr lang="de-DE" altLang="de-DE" sz="1300"/>
              <a:pPr eaLnBrk="1" hangingPunct="1">
                <a:spcBef>
                  <a:spcPct val="0"/>
                </a:spcBef>
              </a:pPr>
              <a:t>119</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72078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831CE4-D65F-488F-B501-D2E44F1DA078}" type="slidenum">
              <a:rPr lang="de-DE" altLang="de-DE" sz="1300"/>
              <a:pPr eaLnBrk="1" hangingPunct="1">
                <a:spcBef>
                  <a:spcPct val="0"/>
                </a:spcBef>
              </a:pPr>
              <a:t>120</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60261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8D42B0-9258-4F7C-8F0E-A9FFF0635699}" type="slidenum">
              <a:rPr lang="de-DE" altLang="de-DE" sz="1300"/>
              <a:pPr eaLnBrk="1" hangingPunct="1">
                <a:spcBef>
                  <a:spcPct val="0"/>
                </a:spcBef>
              </a:pPr>
              <a:t>121</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6489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4B9A1E-05C7-431D-A330-BE4D4DD386E8}" type="slidenum">
              <a:rPr lang="de-DE" altLang="de-DE" sz="1300"/>
              <a:pPr eaLnBrk="1" hangingPunct="1">
                <a:spcBef>
                  <a:spcPct val="0"/>
                </a:spcBef>
              </a:pPr>
              <a:t>122</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96940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812838D-E2F3-4B70-8764-F03D4338387B}" type="slidenum">
              <a:rPr lang="de-DE" altLang="de-DE" sz="1300"/>
              <a:pPr eaLnBrk="1" hangingPunct="1">
                <a:spcBef>
                  <a:spcPct val="0"/>
                </a:spcBef>
              </a:pPr>
              <a:t>123</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50404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38DD95-A073-4869-A46C-51A2FB02DEC1}" type="slidenum">
              <a:rPr lang="de-DE" altLang="de-DE" sz="1300"/>
              <a:pPr eaLnBrk="1" hangingPunct="1">
                <a:spcBef>
                  <a:spcPct val="0"/>
                </a:spcBef>
              </a:pPr>
              <a:t>124</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78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6025830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38DD95-A073-4869-A46C-51A2FB02DEC1}" type="slidenum">
              <a:rPr lang="de-DE" altLang="de-DE" sz="1300"/>
              <a:pPr eaLnBrk="1" hangingPunct="1">
                <a:spcBef>
                  <a:spcPct val="0"/>
                </a:spcBef>
              </a:pPr>
              <a:t>125</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78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6025830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62A04D7-CDBF-4C7F-946C-85175F42D421}" type="slidenum">
              <a:rPr lang="de-DE" altLang="de-DE" sz="1300"/>
              <a:pPr eaLnBrk="1" hangingPunct="1">
                <a:spcBef>
                  <a:spcPct val="0"/>
                </a:spcBef>
              </a:pPr>
              <a:t>126</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609422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00A151-F0F9-4F17-B366-3F4E4FD98F3F}" type="slidenum">
              <a:rPr lang="de-DE" altLang="de-DE" sz="1300"/>
              <a:pPr eaLnBrk="1" hangingPunct="1">
                <a:spcBef>
                  <a:spcPct val="0"/>
                </a:spcBef>
              </a:pPr>
              <a:t>127</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724264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D9D1D8-BC31-4AB3-AD28-077139019BEC}" type="slidenum">
              <a:rPr lang="de-DE" altLang="de-DE" sz="1300"/>
              <a:pPr eaLnBrk="1" hangingPunct="1">
                <a:spcBef>
                  <a:spcPct val="0"/>
                </a:spcBef>
              </a:pPr>
              <a:t>128</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090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8349CFE-7A6D-4CFB-B6C7-C77D3974AD86}" type="slidenum">
              <a:rPr lang="de-DE" altLang="de-DE" sz="1300"/>
              <a:pPr eaLnBrk="1" hangingPunct="1">
                <a:spcBef>
                  <a:spcPct val="0"/>
                </a:spcBef>
              </a:pPr>
              <a:t>129</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197173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9B4B448-9ABC-4D5B-B600-AE9C277EF13D}" type="slidenum">
              <a:rPr lang="de-DE" altLang="de-DE" sz="1300"/>
              <a:pPr eaLnBrk="1" hangingPunct="1">
                <a:spcBef>
                  <a:spcPct val="0"/>
                </a:spcBef>
              </a:pPr>
              <a:t>130</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854507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A3FFF76-AADD-4C0B-981E-EBDB4A1515EC}" type="slidenum">
              <a:rPr lang="de-DE" altLang="de-DE" sz="1300"/>
              <a:pPr eaLnBrk="1" hangingPunct="1">
                <a:spcBef>
                  <a:spcPct val="0"/>
                </a:spcBef>
              </a:pPr>
              <a:t>131</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734720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C73CDCE-8E19-4D2E-98EE-5FF635647AD2}" type="slidenum">
              <a:rPr lang="de-DE" altLang="de-DE" sz="1300"/>
              <a:pPr eaLnBrk="1" hangingPunct="1">
                <a:spcBef>
                  <a:spcPct val="0"/>
                </a:spcBef>
              </a:pPr>
              <a:t>132</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80412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A67B6A-C6A2-4AB8-BA70-191221C12D23}" type="slidenum">
              <a:rPr lang="de-DE" altLang="de-DE" sz="1300"/>
              <a:pPr eaLnBrk="1" hangingPunct="1">
                <a:spcBef>
                  <a:spcPct val="0"/>
                </a:spcBef>
              </a:pPr>
              <a:t>133</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53033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3521D6E-71E2-4D2A-9012-697124153EBB}" type="slidenum">
              <a:rPr lang="de-DE" altLang="de-DE" sz="1300"/>
              <a:pPr eaLnBrk="1" hangingPunct="1">
                <a:spcBef>
                  <a:spcPct val="0"/>
                </a:spcBef>
              </a:pPr>
              <a:t>134</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0512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3521D6E-71E2-4D2A-9012-697124153EBB}" type="slidenum">
              <a:rPr lang="de-DE" altLang="de-DE" sz="1300"/>
              <a:pPr eaLnBrk="1" hangingPunct="1">
                <a:spcBef>
                  <a:spcPct val="0"/>
                </a:spcBef>
              </a:pPr>
              <a:t>135</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750512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D60C23-5148-4C8A-8F02-5544FC025ECD}" type="slidenum">
              <a:rPr lang="de-DE" altLang="de-DE" sz="1300"/>
              <a:pPr eaLnBrk="1" hangingPunct="1">
                <a:spcBef>
                  <a:spcPct val="0"/>
                </a:spcBef>
              </a:pPr>
              <a:t>136</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029377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E7453DB-0ED4-4A2B-A134-44C6172EFE04}" type="slidenum">
              <a:rPr lang="de-DE" altLang="de-DE" sz="1300"/>
              <a:pPr eaLnBrk="1" hangingPunct="1">
                <a:spcBef>
                  <a:spcPct val="0"/>
                </a:spcBef>
              </a:pPr>
              <a:t>137</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863406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1FFF44-B64A-46EB-AD26-919322C117D8}" type="slidenum">
              <a:rPr lang="de-DE" altLang="de-DE" sz="1300"/>
              <a:pPr eaLnBrk="1" hangingPunct="1">
                <a:spcBef>
                  <a:spcPct val="0"/>
                </a:spcBef>
              </a:pPr>
              <a:t>138</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151792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35E8EA5-B596-44A3-BCD1-EBAC0196A169}" type="slidenum">
              <a:rPr lang="de-DE" altLang="de-DE" sz="1300"/>
              <a:pPr eaLnBrk="1" hangingPunct="1">
                <a:spcBef>
                  <a:spcPct val="0"/>
                </a:spcBef>
              </a:pPr>
              <a:t>139</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29743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3B2ADF-45B6-4A37-97FF-CAABFD793466}" type="slidenum">
              <a:rPr lang="de-DE" altLang="de-DE" sz="1300"/>
              <a:pPr eaLnBrk="1" hangingPunct="1">
                <a:spcBef>
                  <a:spcPct val="0"/>
                </a:spcBef>
              </a:pPr>
              <a:t>140</a:t>
            </a:fld>
            <a:endParaRPr lang="de-DE" altLang="de-DE" sz="1300"/>
          </a:p>
        </p:txBody>
      </p:sp>
      <p:sp>
        <p:nvSpPr>
          <p:cNvPr id="262147" name="Rectangle 1026"/>
          <p:cNvSpPr>
            <a:spLocks noGrp="1" noRot="1" noChangeAspect="1" noChangeArrowheads="1" noTextEdit="1"/>
          </p:cNvSpPr>
          <p:nvPr>
            <p:ph type="sldImg"/>
          </p:nvPr>
        </p:nvSpPr>
        <p:spPr>
          <a:xfrm>
            <a:off x="82550" y="744538"/>
            <a:ext cx="6618288" cy="3722687"/>
          </a:xfrm>
          <a:ln/>
        </p:spPr>
      </p:sp>
      <p:sp>
        <p:nvSpPr>
          <p:cNvPr id="262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0400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8488C2D-88A3-46CF-A0A8-BA75A5983D94}" type="slidenum">
              <a:rPr lang="de-DE" altLang="de-DE" sz="1300"/>
              <a:pPr eaLnBrk="1" hangingPunct="1">
                <a:spcBef>
                  <a:spcPct val="0"/>
                </a:spcBef>
              </a:pPr>
              <a:t>141</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27197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E0D8B0-394C-45F1-BF0B-07327F41829A}" type="slidenum">
              <a:rPr lang="de-DE" altLang="de-DE" sz="1300"/>
              <a:pPr eaLnBrk="1" hangingPunct="1">
                <a:spcBef>
                  <a:spcPct val="0"/>
                </a:spcBef>
              </a:pPr>
              <a:t>142</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37240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98B6D2C-ED86-4EFF-8F12-87B9B94A773F}" type="slidenum">
              <a:rPr lang="de-DE" altLang="de-DE" sz="1300"/>
              <a:pPr eaLnBrk="1" hangingPunct="1">
                <a:spcBef>
                  <a:spcPct val="0"/>
                </a:spcBef>
              </a:pPr>
              <a:t>143</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4639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4A3F30-ADFF-48AB-AB16-D7404E0474C9}" type="slidenum">
              <a:rPr lang="de-DE" altLang="de-DE" sz="1300"/>
              <a:pPr eaLnBrk="1" hangingPunct="1">
                <a:spcBef>
                  <a:spcPct val="0"/>
                </a:spcBef>
              </a:pPr>
              <a:t>144</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433881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24A3F30-ADFF-48AB-AB16-D7404E0474C9}" type="slidenum">
              <a:rPr lang="de-DE" altLang="de-DE" sz="1300"/>
              <a:pPr eaLnBrk="1" hangingPunct="1">
                <a:spcBef>
                  <a:spcPct val="0"/>
                </a:spcBef>
              </a:pPr>
              <a:t>145</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433881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BF3F3AD-08D9-4372-ADFF-7B5F28920BF2}" type="slidenum">
              <a:rPr lang="de-DE" altLang="de-DE" sz="1300"/>
              <a:pPr eaLnBrk="1" hangingPunct="1">
                <a:spcBef>
                  <a:spcPct val="0"/>
                </a:spcBef>
              </a:pPr>
              <a:t>146</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047384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D25D96-87F4-424B-B03C-3D1F12DF0B24}" type="slidenum">
              <a:rPr lang="de-DE" altLang="de-DE" sz="1300"/>
              <a:pPr eaLnBrk="1" hangingPunct="1">
                <a:spcBef>
                  <a:spcPct val="0"/>
                </a:spcBef>
              </a:pPr>
              <a:t>147</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10392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336453-B059-4522-BEF1-C27A47F29701}" type="slidenum">
              <a:rPr lang="de-DE" altLang="de-DE" sz="1300"/>
              <a:pPr eaLnBrk="1" hangingPunct="1">
                <a:spcBef>
                  <a:spcPct val="0"/>
                </a:spcBef>
              </a:pPr>
              <a:t>148</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0328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EEB030-E867-47C1-A21A-BCC1CB04FAA5}" type="slidenum">
              <a:rPr lang="de-DE" altLang="de-DE" sz="1300"/>
              <a:pPr eaLnBrk="1" hangingPunct="1">
                <a:spcBef>
                  <a:spcPct val="0"/>
                </a:spcBef>
              </a:pPr>
              <a:t>149</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05653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A73B60-63E2-499D-B5FB-09982FF81D50}" type="slidenum">
              <a:rPr lang="de-DE" altLang="de-DE" sz="1300"/>
              <a:pPr eaLnBrk="1" hangingPunct="1">
                <a:spcBef>
                  <a:spcPct val="0"/>
                </a:spcBef>
              </a:pPr>
              <a:t>150</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0102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BE0746-751F-4DCE-8E0D-C9A2CA71EEC6}" type="slidenum">
              <a:rPr lang="de-DE" altLang="de-DE" sz="1300"/>
              <a:pPr eaLnBrk="1" hangingPunct="1">
                <a:spcBef>
                  <a:spcPct val="0"/>
                </a:spcBef>
              </a:pPr>
              <a:t>151</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69763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FFAC873-352C-4057-9676-60339B8505D3}" type="slidenum">
              <a:rPr lang="de-DE" altLang="de-DE" sz="1300"/>
              <a:pPr eaLnBrk="1" hangingPunct="1">
                <a:spcBef>
                  <a:spcPct val="0"/>
                </a:spcBef>
              </a:pPr>
              <a:t>152</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602254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E942DFE-4504-43F2-8A89-0383900F1FE7}" type="slidenum">
              <a:rPr lang="de-DE" altLang="de-DE" sz="1300"/>
              <a:pPr eaLnBrk="1" hangingPunct="1">
                <a:spcBef>
                  <a:spcPct val="0"/>
                </a:spcBef>
              </a:pPr>
              <a:t>153</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050682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F6F78B-AACC-4019-9EC4-68EF328CE436}" type="slidenum">
              <a:rPr lang="de-DE" altLang="de-DE" sz="1300"/>
              <a:pPr eaLnBrk="1" hangingPunct="1">
                <a:spcBef>
                  <a:spcPct val="0"/>
                </a:spcBef>
              </a:pPr>
              <a:t>154</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96612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3F6F78B-AACC-4019-9EC4-68EF328CE436}" type="slidenum">
              <a:rPr lang="de-DE" altLang="de-DE" sz="1300"/>
              <a:pPr eaLnBrk="1" hangingPunct="1">
                <a:spcBef>
                  <a:spcPct val="0"/>
                </a:spcBef>
              </a:pPr>
              <a:t>155</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96612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2BC7A5-5787-42D0-A44D-E911D6C2C7F9}" type="slidenum">
              <a:rPr lang="de-DE" altLang="de-DE" sz="1300"/>
              <a:pPr eaLnBrk="1" hangingPunct="1">
                <a:spcBef>
                  <a:spcPct val="0"/>
                </a:spcBef>
              </a:pPr>
              <a:t>156</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1498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2BC7A5-5787-42D0-A44D-E911D6C2C7F9}" type="slidenum">
              <a:rPr lang="de-DE" altLang="de-DE" sz="1300"/>
              <a:pPr eaLnBrk="1" hangingPunct="1">
                <a:spcBef>
                  <a:spcPct val="0"/>
                </a:spcBef>
              </a:pPr>
              <a:t>157</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1498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0908161-7CE1-483E-A01C-C1A544F35286}" type="slidenum">
              <a:rPr lang="de-DE" altLang="de-DE" sz="1300"/>
              <a:pPr eaLnBrk="1" hangingPunct="1">
                <a:spcBef>
                  <a:spcPct val="0"/>
                </a:spcBef>
              </a:pPr>
              <a:t>158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950463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159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59FF91-4C71-4076-9754-EE5337235C9E}" type="slidenum">
              <a:rPr lang="de-DE" altLang="de-DE" sz="1300"/>
              <a:pPr eaLnBrk="1" hangingPunct="1">
                <a:spcBef>
                  <a:spcPct val="0"/>
                </a:spcBef>
              </a:pPr>
              <a:t>160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0323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161</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A4911EF-380F-452B-A916-C9E838B5FDCE}" type="slidenum">
              <a:rPr lang="de-DE" altLang="de-DE" sz="1300"/>
              <a:pPr eaLnBrk="1" hangingPunct="1">
                <a:spcBef>
                  <a:spcPct val="0"/>
                </a:spcBef>
              </a:pPr>
              <a:t>162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82356760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FA6EAB6-21E3-4100-809A-B5977F731F0B}" type="slidenum">
              <a:rPr lang="de-DE" altLang="de-DE" sz="1300"/>
              <a:pPr eaLnBrk="1" hangingPunct="1">
                <a:spcBef>
                  <a:spcPct val="0"/>
                </a:spcBef>
              </a:pPr>
              <a:t>163</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09828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EBFE116-D1F1-46B9-873C-EE9EB6A4A5DB}" type="slidenum">
              <a:rPr lang="de-DE" altLang="de-DE" sz="1300"/>
              <a:pPr eaLnBrk="1" hangingPunct="1">
                <a:spcBef>
                  <a:spcPct val="0"/>
                </a:spcBef>
              </a:pPr>
              <a:t>164</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66247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3E7CD4-4A93-493A-8CDA-6220444A3B24}" type="slidenum">
              <a:rPr lang="de-DE" altLang="de-DE" sz="1300"/>
              <a:pPr eaLnBrk="1" hangingPunct="1">
                <a:spcBef>
                  <a:spcPct val="0"/>
                </a:spcBef>
              </a:pPr>
              <a:t>165</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345496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3895C8-AD55-46EC-9B73-2D51DC48B791}" type="slidenum">
              <a:rPr lang="de-DE" altLang="de-DE" sz="1300"/>
              <a:pPr eaLnBrk="1" hangingPunct="1">
                <a:spcBef>
                  <a:spcPct val="0"/>
                </a:spcBef>
              </a:pPr>
              <a:t>166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524156"/>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6F5FE3A-ACCC-4EA4-8D47-2179E19DFCA2}" type="slidenum">
              <a:rPr lang="de-DE" altLang="de-DE" sz="1300"/>
              <a:pPr eaLnBrk="1" hangingPunct="1">
                <a:spcBef>
                  <a:spcPct val="0"/>
                </a:spcBef>
              </a:pPr>
              <a:t>167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49732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4C0705C-A973-4275-BFE1-B7E7F6252B88}" type="slidenum">
              <a:rPr lang="de-DE" altLang="de-DE" sz="1300"/>
              <a:pPr eaLnBrk="1" hangingPunct="1">
                <a:spcBef>
                  <a:spcPct val="0"/>
                </a:spcBef>
              </a:pPr>
              <a:t>168</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9260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6FAD49-3FC9-491B-A0C8-7B76F6A0E5DA}" type="slidenum">
              <a:rPr lang="de-DE" altLang="de-DE" sz="1300"/>
              <a:pPr eaLnBrk="1" hangingPunct="1">
                <a:spcBef>
                  <a:spcPct val="0"/>
                </a:spcBef>
              </a:pPr>
              <a:t>169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788606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FCDB030-A6AB-4879-BF28-E0FC23647426}" type="slidenum">
              <a:rPr lang="de-DE" altLang="de-DE" sz="1300"/>
              <a:pPr eaLnBrk="1" hangingPunct="1">
                <a:spcBef>
                  <a:spcPct val="0"/>
                </a:spcBef>
              </a:pPr>
              <a:t>170</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448985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7D580B7-C279-492F-9E64-9F52E5557728}" type="slidenum">
              <a:rPr lang="de-DE" altLang="de-DE" sz="1300"/>
              <a:pPr eaLnBrk="1" hangingPunct="1">
                <a:spcBef>
                  <a:spcPct val="0"/>
                </a:spcBef>
              </a:pPr>
              <a:t>171</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46232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CC70D-26E5-48D5-91ED-3D1CBE46A142}" type="slidenum">
              <a:rPr lang="de-DE" altLang="de-DE" sz="1300"/>
              <a:pPr eaLnBrk="1" hangingPunct="1">
                <a:spcBef>
                  <a:spcPct val="0"/>
                </a:spcBef>
              </a:pPr>
              <a:t>172</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7943213"/>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BD0D44B-3227-4CE3-9601-DAEC1DE51CF9}" type="slidenum">
              <a:rPr lang="de-DE" altLang="de-DE" sz="1300"/>
              <a:pPr eaLnBrk="1" hangingPunct="1">
                <a:spcBef>
                  <a:spcPct val="0"/>
                </a:spcBef>
              </a:pPr>
              <a:t>173</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486692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2B70661-8A69-47E2-8321-630A5E4EF8A7}" type="slidenum">
              <a:rPr lang="de-DE" altLang="de-DE" sz="1300"/>
              <a:pPr eaLnBrk="1" hangingPunct="1">
                <a:spcBef>
                  <a:spcPct val="0"/>
                </a:spcBef>
              </a:pPr>
              <a:t>174</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437855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175</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D92D91-7687-43DF-9862-57D0F3A476EE}" type="slidenum">
              <a:rPr lang="de-DE" altLang="de-DE" sz="1300"/>
              <a:pPr eaLnBrk="1" hangingPunct="1">
                <a:spcBef>
                  <a:spcPct val="0"/>
                </a:spcBef>
              </a:pPr>
              <a:t>176</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714477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177</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178</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179</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180</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1AC4CCD-549F-49C6-BD6D-569925CB464C}" type="slidenum">
              <a:rPr lang="de-DE" altLang="de-DE" sz="1300"/>
              <a:pPr eaLnBrk="1" hangingPunct="1">
                <a:spcBef>
                  <a:spcPct val="0"/>
                </a:spcBef>
              </a:pPr>
              <a:t>181</a:t>
            </a:fld>
            <a:endParaRPr lang="de-DE" altLang="de-DE" sz="1300"/>
          </a:p>
        </p:txBody>
      </p:sp>
      <p:sp>
        <p:nvSpPr>
          <p:cNvPr id="301059" name="Rectangle 2"/>
          <p:cNvSpPr>
            <a:spLocks noGrp="1" noRot="1" noChangeAspect="1" noChangeArrowheads="1" noTextEdit="1"/>
          </p:cNvSpPr>
          <p:nvPr>
            <p:ph type="sldImg"/>
          </p:nvPr>
        </p:nvSpPr>
        <p:spPr>
          <a:xfrm>
            <a:off x="82550" y="744538"/>
            <a:ext cx="6618288" cy="3722687"/>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394682"/>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182</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183</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15F65C-13CC-4F4E-B1E5-40EAC3DDB452}" type="slidenum">
              <a:rPr lang="de-DE" altLang="de-DE" sz="1300"/>
              <a:pPr eaLnBrk="1" hangingPunct="1">
                <a:spcBef>
                  <a:spcPct val="0"/>
                </a:spcBef>
              </a:pPr>
              <a:t>184</a:t>
            </a:fld>
            <a:endParaRPr lang="de-DE" altLang="de-DE" sz="1300"/>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3541595"/>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185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0111B95-E014-4CB3-8A83-29DD77F73425}" type="slidenum">
              <a:rPr lang="de-DE" altLang="de-DE" sz="1300"/>
              <a:pPr eaLnBrk="1" hangingPunct="1">
                <a:spcBef>
                  <a:spcPct val="0"/>
                </a:spcBef>
              </a:pPr>
              <a:t>186</a:t>
            </a:fld>
            <a:endParaRPr lang="de-DE" altLang="de-DE" sz="1300"/>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370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fld id="{568D8665-A048-4D19-9ABE-CE40EFC3C497}"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68D8665-A048-4D19-9ABE-CE40EFC3C497}"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8.xml"/><Relationship Id="rId1" Type="http://schemas.openxmlformats.org/officeDocument/2006/relationships/slideLayout" Target="../slideLayouts/slideLayout10.xml"/><Relationship Id="rId4" Type="http://schemas.openxmlformats.org/officeDocument/2006/relationships/image" Target="../media/image102.png"/></Relationships>
</file>

<file path=ppt/slides/_rels/slide13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55.xml"/><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57.xml"/><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58.xml"/><Relationship Id="rId1" Type="http://schemas.openxmlformats.org/officeDocument/2006/relationships/slideLayout" Target="../slideLayouts/slideLayout10.xml"/></Relationships>
</file>

<file path=ppt/slides/_rels/slide15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59.xml"/><Relationship Id="rId1" Type="http://schemas.openxmlformats.org/officeDocument/2006/relationships/slideLayout" Target="../slideLayouts/slideLayout10.xml"/></Relationships>
</file>

<file path=ppt/slides/_rels/slide16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60.xml"/><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3.xml"/><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4.xml"/><Relationship Id="rId1" Type="http://schemas.openxmlformats.org/officeDocument/2006/relationships/slideLayout" Target="../slideLayouts/slideLayout10.xml"/></Relationships>
</file>

<file path=ppt/slides/_rels/slide16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65.xml"/><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6.xml"/><Relationship Id="rId1" Type="http://schemas.openxmlformats.org/officeDocument/2006/relationships/slideLayout" Target="../slideLayouts/slideLayout10.xml"/></Relationships>
</file>

<file path=ppt/slides/_rels/slide16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67.xml"/><Relationship Id="rId1" Type="http://schemas.openxmlformats.org/officeDocument/2006/relationships/slideLayout" Target="../slideLayouts/slideLayout10.xml"/></Relationships>
</file>

<file path=ppt/slides/_rels/slide16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68.xml"/><Relationship Id="rId1" Type="http://schemas.openxmlformats.org/officeDocument/2006/relationships/slideLayout" Target="../slideLayouts/slideLayout10.xml"/></Relationships>
</file>

<file path=ppt/slides/_rels/slide16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9.xml"/><Relationship Id="rId1" Type="http://schemas.openxmlformats.org/officeDocument/2006/relationships/slideLayout" Target="../slideLayouts/slideLayout10.xml"/></Relationships>
</file>

<file path=ppt/slides/_rels/slide17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70.xml"/><Relationship Id="rId1" Type="http://schemas.openxmlformats.org/officeDocument/2006/relationships/slideLayout" Target="../slideLayouts/slideLayout10.xml"/></Relationships>
</file>

<file path=ppt/slides/_rels/slide17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71.xml"/><Relationship Id="rId1" Type="http://schemas.openxmlformats.org/officeDocument/2006/relationships/slideLayout" Target="../slideLayouts/slideLayout10.xml"/></Relationships>
</file>

<file path=ppt/slides/_rels/slide17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72.xml"/><Relationship Id="rId1" Type="http://schemas.openxmlformats.org/officeDocument/2006/relationships/slideLayout" Target="../slideLayouts/slideLayout10.xml"/></Relationships>
</file>

<file path=ppt/slides/_rels/slide17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73.xml"/><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85.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2 A – Overhaaste conclusies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5411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a:t>
            </a:fld>
            <a:endParaRPr lang="de-DE" altLang="de-DE"/>
          </a:p>
        </p:txBody>
      </p:sp>
    </p:spTree>
    <p:extLst>
      <p:ext uri="{BB962C8B-B14F-4D97-AF65-F5344CB8AC3E}">
        <p14:creationId xmlns:p14="http://schemas.microsoft.com/office/powerpoint/2010/main" val="2130801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4</a:t>
            </a:fld>
            <a:endParaRPr lang="de-DE" altLang="de-DE"/>
          </a:p>
        </p:txBody>
      </p:sp>
    </p:spTree>
    <p:extLst>
      <p:ext uri="{BB962C8B-B14F-4D97-AF65-F5344CB8AC3E}">
        <p14:creationId xmlns:p14="http://schemas.microsoft.com/office/powerpoint/2010/main" val="176560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5</a:t>
            </a:fld>
            <a:endParaRPr lang="de-DE" altLang="de-DE"/>
          </a:p>
        </p:txBody>
      </p:sp>
    </p:spTree>
    <p:extLst>
      <p:ext uri="{BB962C8B-B14F-4D97-AF65-F5344CB8AC3E}">
        <p14:creationId xmlns:p14="http://schemas.microsoft.com/office/powerpoint/2010/main" val="2110049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a:t>
            </a:fld>
            <a:endParaRPr lang="de-DE" altLang="de-DE"/>
          </a:p>
        </p:txBody>
      </p:sp>
    </p:spTree>
    <p:extLst>
      <p:ext uri="{BB962C8B-B14F-4D97-AF65-F5344CB8AC3E}">
        <p14:creationId xmlns:p14="http://schemas.microsoft.com/office/powerpoint/2010/main" val="165809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275235739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r>
                        <a:rPr kumimoji="0" lang="nl-NL" sz="2400" b="1" i="0" u="none" strike="noStrike" cap="none" normalizeH="0" baseline="0" dirty="0">
                          <a:ln>
                            <a:noFill/>
                          </a:ln>
                          <a:solidFill>
                            <a:srgbClr val="333333"/>
                          </a:solidFill>
                          <a:effectLst/>
                          <a:latin typeface="Calibri Light"/>
                        </a:rPr>
                        <a:t> - Wat zou jij doen?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227306054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brand?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waarschijnlijk – </a:t>
                      </a:r>
                      <a:r>
                        <a:rPr kumimoji="0" lang="nl-NL" sz="2400" b="0" i="0" u="none" strike="noStrike" cap="none" normalizeH="0" baseline="0" dirty="0">
                          <a:ln>
                            <a:noFill/>
                          </a:ln>
                          <a:solidFill>
                            <a:srgbClr val="333333"/>
                          </a:solidFill>
                          <a:effectLst/>
                          <a:latin typeface="Calibri Light"/>
                        </a:rPr>
                        <a:t>“Waar rook is, is vuur!”</a:t>
                      </a:r>
                      <a:br>
                        <a:rPr kumimoji="0" lang="nl-NL" sz="2400" b="0" i="0" u="none" strike="noStrike" cap="none" normalizeH="0" baseline="0" dirty="0">
                          <a:ln>
                            <a:noFill/>
                          </a:ln>
                          <a:solidFill>
                            <a:srgbClr val="333333"/>
                          </a:solidFill>
                          <a:effectLst/>
                          <a:latin typeface="Calibri Light"/>
                        </a:rPr>
                      </a:br>
                      <a:r>
                        <a:rPr kumimoji="0" lang="nl-NL" sz="24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8</a:t>
            </a:fld>
            <a:endParaRPr lang="de-DE" altLang="de-DE"/>
          </a:p>
        </p:txBody>
      </p:sp>
    </p:spTree>
    <p:extLst>
      <p:ext uri="{BB962C8B-B14F-4D97-AF65-F5344CB8AC3E}">
        <p14:creationId xmlns:p14="http://schemas.microsoft.com/office/powerpoint/2010/main" val="255236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1461734011"/>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brand?</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waarschijnlijk </a:t>
                      </a:r>
                      <a:r>
                        <a:rPr kumimoji="0" lang="nl-NL" sz="2400" b="1" i="0" u="none" strike="noStrike" cap="none" normalizeH="0" baseline="0">
                          <a:ln>
                            <a:noFill/>
                          </a:ln>
                          <a:solidFill>
                            <a:srgbClr val="333333"/>
                          </a:solidFill>
                          <a:effectLst/>
                          <a:latin typeface="Calibri Light"/>
                        </a:rPr>
                        <a:t>– </a:t>
                      </a:r>
                      <a:r>
                        <a:rPr kumimoji="0" lang="nl-NL" sz="2400" b="0" i="0" u="none" strike="noStrike" cap="none" normalizeH="0" baseline="0">
                          <a:ln>
                            <a:noFill/>
                          </a:ln>
                          <a:solidFill>
                            <a:srgbClr val="333333"/>
                          </a:solidFill>
                          <a:effectLst/>
                          <a:latin typeface="Calibri Light"/>
                        </a:rPr>
                        <a:t>“Waar </a:t>
                      </a:r>
                      <a:r>
                        <a:rPr kumimoji="0" lang="nl-NL" sz="2400" b="0" i="0" u="none" strike="noStrike" cap="none" normalizeH="0" baseline="0" dirty="0">
                          <a:ln>
                            <a:noFill/>
                          </a:ln>
                          <a:solidFill>
                            <a:srgbClr val="333333"/>
                          </a:solidFill>
                          <a:effectLst/>
                          <a:latin typeface="Calibri Light"/>
                        </a:rPr>
                        <a:t>rook is, is </a:t>
                      </a:r>
                      <a:r>
                        <a:rPr kumimoji="0" lang="nl-NL" sz="2400" b="0" i="0" u="none" strike="noStrike" cap="none" normalizeH="0" baseline="0">
                          <a:ln>
                            <a:noFill/>
                          </a:ln>
                          <a:solidFill>
                            <a:srgbClr val="333333"/>
                          </a:solidFill>
                          <a:effectLst/>
                          <a:latin typeface="Calibri Light"/>
                        </a:rPr>
                        <a:t>vuur!”</a:t>
                      </a:r>
                      <a:br>
                        <a:rPr kumimoji="0" lang="nl-NL" sz="2400" b="0" i="0" u="none" strike="noStrike" cap="none" normalizeH="0" baseline="0" dirty="0">
                          <a:ln>
                            <a:noFill/>
                          </a:ln>
                          <a:solidFill>
                            <a:srgbClr val="333333"/>
                          </a:solidFill>
                          <a:effectLst/>
                          <a:latin typeface="Calibri Light"/>
                        </a:rPr>
                      </a:br>
                      <a:r>
                        <a:rPr kumimoji="0" lang="nl-NL" sz="24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9</a:t>
            </a:fld>
            <a:endParaRPr lang="de-DE" altLang="de-DE"/>
          </a:p>
        </p:txBody>
      </p:sp>
    </p:spTree>
    <p:extLst>
      <p:ext uri="{BB962C8B-B14F-4D97-AF65-F5344CB8AC3E}">
        <p14:creationId xmlns:p14="http://schemas.microsoft.com/office/powerpoint/2010/main" val="269740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6" name="Group 25"/>
          <p:cNvGraphicFramePr>
            <a:graphicFrameLocks noGrp="1"/>
          </p:cNvGraphicFramePr>
          <p:nvPr>
            <p:extLst>
              <p:ext uri="{D42A27DB-BD31-4B8C-83A1-F6EECF244321}">
                <p14:modId xmlns:p14="http://schemas.microsoft.com/office/powerpoint/2010/main" val="46694155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0" i="0" u="none" strike="noStrike" cap="none" normalizeH="0" baseline="0">
                          <a:ln>
                            <a:noFill/>
                          </a:ln>
                          <a:solidFill>
                            <a:srgbClr val="333333"/>
                          </a:solidFill>
                          <a:effectLst/>
                          <a:latin typeface="Calibri Light"/>
                        </a:rPr>
                        <a:t>Er komt rook uit een raam.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brand?</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waarschijnlijk – </a:t>
                      </a:r>
                      <a:r>
                        <a:rPr kumimoji="0" lang="nl-NL" sz="2400" b="0" i="0" u="none" strike="noStrike" cap="none" normalizeH="0" baseline="0" dirty="0">
                          <a:ln>
                            <a:noFill/>
                          </a:ln>
                          <a:solidFill>
                            <a:srgbClr val="333333"/>
                          </a:solidFill>
                          <a:effectLst/>
                          <a:latin typeface="Calibri Light"/>
                        </a:rPr>
                        <a:t>“Waar rook is, is vuur!”</a:t>
                      </a:r>
                      <a:br>
                        <a:rPr kumimoji="0" lang="nl-NL" sz="2400" b="0" i="0" u="none" strike="noStrike" cap="none" normalizeH="0" baseline="0" dirty="0">
                          <a:ln>
                            <a:noFill/>
                          </a:ln>
                          <a:solidFill>
                            <a:srgbClr val="333333"/>
                          </a:solidFill>
                          <a:effectLst/>
                          <a:latin typeface="Calibri Light"/>
                        </a:rPr>
                      </a:br>
                      <a:r>
                        <a:rPr kumimoji="0" lang="nl-NL" sz="2400" b="0" i="0" u="none" strike="noStrike" cap="none" normalizeH="0" baseline="0" dirty="0">
                          <a:ln>
                            <a:noFill/>
                          </a:ln>
                          <a:solidFill>
                            <a:srgbClr val="333333"/>
                          </a:solidFill>
                          <a:effectLst/>
                          <a:latin typeface="Calibri Light"/>
                        </a:rPr>
                        <a:t>Wanneer je twijfelt, bel dan toch de brandweer: het negeren van rook kan grotere problemen veroorzaken dan een vals alarm.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Een man lalt.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is hij dronken?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400" b="1" i="0" u="none" strike="noStrike" cap="none" normalizeH="0" baseline="0" dirty="0">
                          <a:ln>
                            <a:noFill/>
                          </a:ln>
                          <a:solidFill>
                            <a:srgbClr val="333333"/>
                          </a:solidFill>
                          <a:effectLst/>
                          <a:latin typeface="Calibri Light"/>
                        </a:rPr>
                        <a:t>dat kan – </a:t>
                      </a:r>
                      <a:r>
                        <a:rPr kumimoji="0" lang="nl-NL" sz="2400" b="0" i="0" u="none" strike="noStrike" cap="none" normalizeH="0" baseline="0" dirty="0">
                          <a:ln>
                            <a:noFill/>
                          </a:ln>
                          <a:solidFill>
                            <a:srgbClr val="333333"/>
                          </a:solidFill>
                          <a:effectLst/>
                          <a:latin typeface="Calibri Light"/>
                        </a:rPr>
                        <a:t>er zijn echter een groot aantal andere verklaringen mogelijk (bv. desoriëntatie, beroerte). Wanneer je geen andere verklaringen overweegt, kan je hem tekort doen.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10</a:t>
            </a:fld>
            <a:endParaRPr lang="de-DE" altLang="de-DE"/>
          </a:p>
        </p:txBody>
      </p:sp>
    </p:spTree>
    <p:extLst>
      <p:ext uri="{BB962C8B-B14F-4D97-AF65-F5344CB8AC3E}">
        <p14:creationId xmlns:p14="http://schemas.microsoft.com/office/powerpoint/2010/main" val="328570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142598233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225195097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800" b="0" i="0" u="none" strike="noStrike" kern="1200" cap="none" normalizeH="0" baseline="0" dirty="0">
                          <a:ln>
                            <a:noFill/>
                          </a:ln>
                          <a:solidFill>
                            <a:srgbClr val="333333"/>
                          </a:solidFill>
                          <a:effectLst/>
                          <a:latin typeface="+mn-lt"/>
                          <a:ea typeface="+mn-ea"/>
                          <a:cs typeface="+mn-cs"/>
                        </a:rPr>
                        <a:t>Mensen trekken vaak conclusies als ze in de media over een misdaad horen. Afhankelijk van hun politieke standpunt kunnen ze snel bepaalde motieven aan de aanvaller toeschrijven.</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Voorbeeld: De dader en het slachtoffer hebben een ander ras of religie. Veel mensen geloven dat racisme of extremisme de belangrijkste drijfveer achter het misdrijf is.</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Soms kan dit kloppen. In de publieke opinie worden dergelijke aannames echter vaak te snel gemaakt en wordt er zelden naar alternatieve opvattingen gekeken.</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a:t>
            </a:fld>
            <a:endParaRPr lang="de-DE" altLang="de-DE"/>
          </a:p>
        </p:txBody>
      </p:sp>
    </p:spTree>
    <p:extLst>
      <p:ext uri="{BB962C8B-B14F-4D97-AF65-F5344CB8AC3E}">
        <p14:creationId xmlns:p14="http://schemas.microsoft.com/office/powerpoint/2010/main" val="3150515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88825121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800" b="0" i="0" u="none" strike="noStrike" kern="1200" cap="none" normalizeH="0" baseline="0" dirty="0">
                          <a:ln>
                            <a:noFill/>
                          </a:ln>
                          <a:solidFill>
                            <a:srgbClr val="333333"/>
                          </a:solidFill>
                          <a:effectLst/>
                          <a:latin typeface="+mn-lt"/>
                          <a:ea typeface="+mn-ea"/>
                          <a:cs typeface="+mn-cs"/>
                        </a:rPr>
                        <a:t>Mensen trekken vaak conclusies als ze in de media over een misdaad horen. Afhankelijk van hun politieke standpunt kunnen ze snel bepaalde motieven aan de aanvaller toeschrijven.</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Voorbeeld: De dader en het slachtoffer hebben een ander ras of religie. Veel mensen geloven dat racisme of extremisme de belangrijkste drijfveer achter het misdrijf is.</a:t>
                      </a:r>
                    </a:p>
                    <a:p>
                      <a:pPr rtl="0"/>
                      <a:endParaRPr kumimoji="0" lang="nl-NL" sz="1800" b="0" i="0" u="none" strike="noStrike" kern="1200" cap="none" normalizeH="0" baseline="0" dirty="0">
                        <a:ln>
                          <a:noFill/>
                        </a:ln>
                        <a:solidFill>
                          <a:srgbClr val="333333"/>
                        </a:solidFill>
                        <a:effectLst/>
                        <a:latin typeface="+mn-lt"/>
                        <a:ea typeface="+mn-ea"/>
                        <a:cs typeface="+mn-cs"/>
                      </a:endParaRPr>
                    </a:p>
                    <a:p>
                      <a:pPr rtl="0"/>
                      <a:r>
                        <a:rPr kumimoji="0" lang="nl-NL" sz="1800" b="0" i="0" u="none" strike="noStrike" kern="1200" cap="none" normalizeH="0" baseline="0" dirty="0">
                          <a:ln>
                            <a:noFill/>
                          </a:ln>
                          <a:solidFill>
                            <a:srgbClr val="333333"/>
                          </a:solidFill>
                          <a:effectLst/>
                          <a:latin typeface="+mn-lt"/>
                          <a:ea typeface="+mn-ea"/>
                          <a:cs typeface="+mn-cs"/>
                        </a:rPr>
                        <a:t>Soms kan dit kloppen. In de publieke opinie worden dergelijke aannames echter vaak te snel gemaakt en wordt er zelden naar alternatieve opvattingen gekeken.</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a:t>
            </a:fld>
            <a:endParaRPr lang="de-DE" altLang="de-DE"/>
          </a:p>
        </p:txBody>
      </p:sp>
    </p:spTree>
    <p:extLst>
      <p:ext uri="{BB962C8B-B14F-4D97-AF65-F5344CB8AC3E}">
        <p14:creationId xmlns:p14="http://schemas.microsoft.com/office/powerpoint/2010/main" val="1419334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7" name="Group 111"/>
          <p:cNvGraphicFramePr>
            <a:graphicFrameLocks noGrp="1"/>
          </p:cNvGraphicFramePr>
          <p:nvPr>
            <p:extLst>
              <p:ext uri="{D42A27DB-BD31-4B8C-83A1-F6EECF244321}">
                <p14:modId xmlns:p14="http://schemas.microsoft.com/office/powerpoint/2010/main" val="1539950372"/>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domein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voorbeeld</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politiek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nl-NL" sz="1800" b="0" i="0" u="none" strike="noStrike" kern="1200" cap="none" normalizeH="0" baseline="0" dirty="0">
                          <a:ln>
                            <a:noFill/>
                          </a:ln>
                          <a:solidFill>
                            <a:srgbClr val="333333"/>
                          </a:solidFill>
                          <a:effectLst/>
                          <a:latin typeface="Calibri Light"/>
                          <a:ea typeface="+mn-ea"/>
                          <a:cs typeface="+mn-cs"/>
                        </a:rPr>
                        <a:t>Mensen trekken vaak conclusies als ze in de media over een misdaad horen. Afhankelijk van hun politieke standpunt kunnen ze snel bepaalde motieven aan de aanvaller toeschrijven.</a:t>
                      </a:r>
                    </a:p>
                    <a:p>
                      <a:pPr rtl="0"/>
                      <a:endParaRPr kumimoji="0" lang="nl-NL" sz="1800" b="0" i="0" u="none" strike="noStrike" kern="1200" cap="none" normalizeH="0" baseline="0" dirty="0">
                        <a:ln>
                          <a:noFill/>
                        </a:ln>
                        <a:solidFill>
                          <a:srgbClr val="333333"/>
                        </a:solidFill>
                        <a:effectLst/>
                        <a:latin typeface="Calibri Light"/>
                        <a:ea typeface="+mn-ea"/>
                        <a:cs typeface="+mn-cs"/>
                      </a:endParaRPr>
                    </a:p>
                    <a:p>
                      <a:pPr rtl="0"/>
                      <a:r>
                        <a:rPr kumimoji="0" lang="nl-NL" sz="1800" b="0" i="0" u="none" strike="noStrike" kern="1200" cap="none" normalizeH="0" baseline="0" dirty="0">
                          <a:ln>
                            <a:noFill/>
                          </a:ln>
                          <a:solidFill>
                            <a:srgbClr val="333333"/>
                          </a:solidFill>
                          <a:effectLst/>
                          <a:latin typeface="Calibri Light"/>
                          <a:ea typeface="+mn-ea"/>
                          <a:cs typeface="+mn-cs"/>
                        </a:rPr>
                        <a:t>Voorbeeld: De dader en het slachtoffer hebben een ander ras of religie. Veel mensen geloven dat racisme of extremisme de belangrijkste drijfveer achter het misdrijf is.</a:t>
                      </a:r>
                    </a:p>
                    <a:p>
                      <a:pPr rtl="0"/>
                      <a:endParaRPr kumimoji="0" lang="nl-NL" sz="1800" b="0" i="0" u="none" strike="noStrike" kern="1200" cap="none" normalizeH="0" baseline="0" dirty="0">
                        <a:ln>
                          <a:noFill/>
                        </a:ln>
                        <a:solidFill>
                          <a:srgbClr val="333333"/>
                        </a:solidFill>
                        <a:effectLst/>
                        <a:latin typeface="Calibri Light"/>
                        <a:ea typeface="+mn-ea"/>
                        <a:cs typeface="+mn-cs"/>
                      </a:endParaRPr>
                    </a:p>
                    <a:p>
                      <a:pPr rtl="0"/>
                      <a:r>
                        <a:rPr kumimoji="0" lang="nl-NL" sz="1800" b="0" i="0" u="none" strike="noStrike" kern="1200" cap="none" normalizeH="0" baseline="0" dirty="0">
                          <a:ln>
                            <a:noFill/>
                          </a:ln>
                          <a:solidFill>
                            <a:srgbClr val="333333"/>
                          </a:solidFill>
                          <a:effectLst/>
                          <a:latin typeface="Calibri Light"/>
                          <a:ea typeface="+mn-ea"/>
                          <a:cs typeface="+mn-cs"/>
                        </a:rPr>
                        <a:t>Soms kan dit kloppen. In de publieke opinie worden dergelijke aannames echter vaak te snel gemaakt en wordt er zelden naar alternatieve opvattingen gekeken.</a:t>
                      </a:r>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geneeskunde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rPr>
                        <a:t>Eén symptoom </a:t>
                      </a:r>
                      <a:r>
                        <a:rPr kumimoji="0" lang="nl-NL" sz="1800" b="0" i="0" u="none" strike="noStrike" cap="none" normalizeH="0" baseline="0" dirty="0">
                          <a:ln>
                            <a:noFill/>
                          </a:ln>
                          <a:solidFill>
                            <a:srgbClr val="004992"/>
                          </a:solidFill>
                          <a:effectLst/>
                          <a:latin typeface="Times New Roman"/>
                          <a:sym typeface="Wingdings" panose="05000000000000000000" pitchFamily="2" charset="2"/>
                        </a:rPr>
                        <a:t>→</a:t>
                      </a:r>
                      <a:r>
                        <a:rPr kumimoji="0" lang="nl-NL" sz="1800" b="0" i="0" u="none" strike="noStrike" cap="none" normalizeH="0" baseline="0" dirty="0">
                          <a:ln>
                            <a:noFill/>
                          </a:ln>
                          <a:solidFill>
                            <a:srgbClr val="004992"/>
                          </a:solidFill>
                          <a:effectLst/>
                          <a:latin typeface="Calibri Light"/>
                        </a:rPr>
                        <a:t> diagnose?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Een eenmalige epileptische aanval wordt soms verward met epilepsie, een dergelijke aanval kan ook ontstaan na onthouding van alcohol of bij hoge koorts.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OF, soms vergeet je wel eens wat. Dit betekent niet automatisch dat je beginnende dementie hebt.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a:t>
            </a:fld>
            <a:endParaRPr lang="de-DE" altLang="de-DE"/>
          </a:p>
        </p:txBody>
      </p:sp>
    </p:spTree>
    <p:extLst>
      <p:ext uri="{BB962C8B-B14F-4D97-AF65-F5344CB8AC3E}">
        <p14:creationId xmlns:p14="http://schemas.microsoft.com/office/powerpoint/2010/main" val="3078215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269901342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de-DE" sz="1800" b="1" i="0" u="none" strike="noStrike" cap="none" normalizeH="0" baseline="0" dirty="0">
                          <a:ln>
                            <a:noFill/>
                          </a:ln>
                          <a:solidFill>
                            <a:srgbClr val="004992"/>
                          </a:solidFill>
                          <a:effectLst/>
                          <a:latin typeface="Calibri Light"/>
                        </a:rPr>
                        <a:t>???</a:t>
                      </a:r>
                      <a:r>
                        <a:rPr kumimoji="0" lang="de-DE" sz="1800" b="1" i="0" u="none" strike="noStrike" cap="none" normalizeH="0" baseline="0" dirty="0">
                          <a:ln>
                            <a:noFill/>
                          </a:ln>
                          <a:solidFill>
                            <a:srgbClr val="333333"/>
                          </a:solidFill>
                          <a:effectLst/>
                          <a:latin typeface="Calibri Light"/>
                        </a:rPr>
                        <a:t> </a:t>
                      </a:r>
                      <a:r>
                        <a:rPr kumimoji="0" lang="nl-NL" sz="1800" b="0" i="0" u="none" strike="noStrike" cap="none" normalizeH="0" baseline="0" dirty="0">
                          <a:ln>
                            <a:noFill/>
                          </a:ln>
                          <a:solidFill>
                            <a:srgbClr val="FFFFFF"/>
                          </a:solidFill>
                          <a:effectLst/>
                          <a:latin typeface="Calibri Light"/>
                        </a:rPr>
                        <a:t>Naar verluid zijn er 70 verborgen bewijzen, waarvan een aantal op het album “Abbey Road” (rechts):</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nummerplaat “LMW” (zie pijl): “Linda McCartney Weeping”.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nl-NL" sz="1800" b="0" i="0" u="none" strike="noStrike" cap="none" normalizeH="0" baseline="0" dirty="0">
                          <a:ln>
                            <a:noFill/>
                          </a:ln>
                          <a:solidFill>
                            <a:srgbClr val="FFFFFF"/>
                          </a:solidFill>
                          <a:effectLst/>
                          <a:latin typeface="Calibri Light"/>
                        </a:rPr>
                        <a:t> Zijn basgitaarspel schijnt na 1966 veranderd te zijn.</a:t>
                      </a:r>
                      <a:endParaRPr kumimoji="0" lang="de-DE"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praktijkvoorbeeld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9"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440157587"/>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rgbClr val="333333"/>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rgbClr val="333333"/>
                          </a:solidFill>
                          <a:effectLst/>
                          <a:latin typeface="Calibri Light"/>
                          <a:ea typeface="MS PGothic" pitchFamily="34" charset="-128"/>
                        </a:rPr>
                        <a:t> </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Abbey Road</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nummerplaat </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LMW</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 (zie pijl): </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Linda McCartney Weeping</a:t>
                      </a:r>
                      <a:r>
                        <a:rPr kumimoji="0" lang="nl-NL" altLang="nl-NL" sz="1800" b="0" i="0" u="none" strike="noStrike" cap="none" normalizeH="0" baseline="0" dirty="0">
                          <a:ln>
                            <a:noFill/>
                          </a:ln>
                          <a:solidFill>
                            <a:srgbClr val="333333"/>
                          </a:solidFill>
                          <a:effectLst/>
                          <a:latin typeface="Calibri Light"/>
                          <a:ea typeface="MS PGothic" pitchFamily="34" charset="-128"/>
                        </a:rPr>
                        <a:t>”</a:t>
                      </a:r>
                      <a:r>
                        <a:rPr kumimoji="0" lang="nl-NL" altLang="de-DE" sz="18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rgbClr val="333333"/>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38423565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a:t>
            </a:fld>
            <a:endParaRPr lang="de-DE" altLang="de-DE"/>
          </a:p>
        </p:txBody>
      </p:sp>
    </p:spTree>
    <p:extLst>
      <p:ext uri="{BB962C8B-B14F-4D97-AF65-F5344CB8AC3E}">
        <p14:creationId xmlns:p14="http://schemas.microsoft.com/office/powerpoint/2010/main" val="2134012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228086170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“bewijs”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Paul McCartney (Beatles) is in 1966 overleden en vervangen door een dubbelganger.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de-DE" sz="1800" b="1" i="0" u="none" strike="noStrike" cap="none" normalizeH="0" baseline="0" dirty="0">
                          <a:ln>
                            <a:noFill/>
                          </a:ln>
                          <a:solidFill>
                            <a:srgbClr val="333333"/>
                          </a:solidFill>
                          <a:effectLst/>
                          <a:latin typeface="Calibri Light"/>
                        </a:rPr>
                        <a:t>Voor: </a:t>
                      </a:r>
                      <a:r>
                        <a:rPr kumimoji="0" lang="nl-NL" altLang="de-DE" sz="1800" b="0" i="0" u="none" strike="noStrike" cap="none" normalizeH="0" baseline="0" dirty="0">
                          <a:ln>
                            <a:noFill/>
                          </a:ln>
                          <a:solidFill>
                            <a:schemeClr val="tx1"/>
                          </a:solidFill>
                          <a:effectLst/>
                          <a:latin typeface="Calibri Light"/>
                          <a:ea typeface="MS PGothic" pitchFamily="34" charset="-128"/>
                        </a:rPr>
                        <a:t>Naar verluid zijn er 70 verborgen bewijzen, waarvan een aantal op het album</a:t>
                      </a:r>
                      <a:r>
                        <a:rPr kumimoji="0" lang="nl-NL" altLang="de-DE" sz="1800" b="1" i="0" u="none" strike="noStrike" cap="none" normalizeH="0" baseline="0" dirty="0">
                          <a:ln>
                            <a:noFill/>
                          </a:ln>
                          <a:solidFill>
                            <a:schemeClr val="tx1"/>
                          </a:solidFill>
                          <a:effectLst/>
                          <a:latin typeface="Calibri Light"/>
                          <a:ea typeface="MS PGothic" pitchFamily="34" charset="-128"/>
                        </a:rPr>
                        <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Abbey Road</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(rechts):</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loopt op blote voeten en is angstaanjagend bleek.</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Paul is linkshandig, maar heeft zijn sigaret in zijn rechterhand.</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nummerplaat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LMW</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 (zie pijl): </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Linda McCartney Weeping</a:t>
                      </a:r>
                      <a:r>
                        <a:rPr kumimoji="0" lang="nl-NL" altLang="nl-NL" sz="1800" b="0" i="0" u="none" strike="noStrike" cap="none" normalizeH="0" baseline="0" dirty="0">
                          <a:ln>
                            <a:noFill/>
                          </a:ln>
                          <a:solidFill>
                            <a:schemeClr val="tx1"/>
                          </a:solidFill>
                          <a:effectLst/>
                          <a:latin typeface="Calibri Light"/>
                          <a:ea typeface="MS PGothic" pitchFamily="34" charset="-128"/>
                        </a:rPr>
                        <a:t>”</a:t>
                      </a:r>
                      <a:r>
                        <a:rPr kumimoji="0" lang="nl-NL" altLang="de-DE" sz="1800" b="0" i="0" u="none" strike="noStrike" cap="none" normalizeH="0" baseline="0" dirty="0">
                          <a:ln>
                            <a:noFill/>
                          </a:ln>
                          <a:solidFill>
                            <a:schemeClr val="tx1"/>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chemeClr val="tx1"/>
                        </a:buClr>
                        <a:buSzTx/>
                        <a:buFontTx/>
                        <a:buChar char="•"/>
                        <a:tabLst/>
                      </a:pPr>
                      <a:r>
                        <a:rPr kumimoji="0" lang="nl-NL" altLang="de-DE" sz="1800" b="0" i="0" u="none" strike="noStrike" cap="none" normalizeH="0" baseline="0" dirty="0">
                          <a:ln>
                            <a:noFill/>
                          </a:ln>
                          <a:solidFill>
                            <a:schemeClr val="tx1"/>
                          </a:solidFill>
                          <a:effectLst/>
                          <a:latin typeface="Calibri Light"/>
                          <a:ea typeface="MS PGothic" pitchFamily="34" charset="-128"/>
                        </a:rPr>
                        <a:t> Zijn basgitaarspel schijnt na 1966 veranderd te zijn.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Tegen: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Zelfde uiterlijk en stem.</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Het bewijs is ver gezocht, LMW kan van alles betekenen.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nl-NL" sz="1800" b="0" i="0" u="none" strike="noStrike" cap="none" normalizeH="0" baseline="0" dirty="0">
                          <a:ln>
                            <a:noFill/>
                          </a:ln>
                          <a:solidFill>
                            <a:srgbClr val="333333"/>
                          </a:solidFill>
                          <a:effectLst/>
                          <a:latin typeface="Calibri Light"/>
                        </a:rPr>
                        <a:t>Deze mythe ontstond in 1969 door een goed uitgevoerde grap van een krant.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TextBox 6"/>
          <p:cNvSpPr txBox="1">
            <a:spLocks noChangeArrowheads="1"/>
          </p:cNvSpPr>
          <p:nvPr/>
        </p:nvSpPr>
        <p:spPr bwMode="auto">
          <a:xfrm>
            <a:off x="10924435" y="5909880"/>
            <a:ext cx="685800" cy="52228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1400" b="1" dirty="0"/>
              <a:t>LMW</a:t>
            </a:r>
          </a:p>
          <a:p>
            <a:pPr eaLnBrk="1" hangingPunct="1">
              <a:spcBef>
                <a:spcPct val="0"/>
              </a:spcBef>
              <a:buClrTx/>
              <a:buFontTx/>
              <a:buNone/>
            </a:pPr>
            <a:r>
              <a:rPr lang="nl-NL" altLang="de-DE" sz="1400" b="1" dirty="0"/>
              <a:t>281F</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18</a:t>
            </a:fld>
            <a:endParaRPr lang="de-DE" altLang="de-DE"/>
          </a:p>
        </p:txBody>
      </p:sp>
    </p:spTree>
    <p:extLst>
      <p:ext uri="{BB962C8B-B14F-4D97-AF65-F5344CB8AC3E}">
        <p14:creationId xmlns:p14="http://schemas.microsoft.com/office/powerpoint/2010/main" val="2957852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Overhaaste conclusies, praktijkvoorbeeld</a:t>
            </a:r>
            <a:br>
              <a:rPr lang="nl-NL" sz="3600">
                <a:solidFill>
                  <a:srgbClr val="004992"/>
                </a:solidFill>
                <a:latin typeface="Calibri Light"/>
              </a:rPr>
            </a:br>
            <a:r>
              <a:rPr lang="nl-NL">
                <a:solidFill>
                  <a:srgbClr val="004992"/>
                </a:solidFill>
                <a:latin typeface="Calibri Light"/>
              </a:rPr>
              <a:t>- Moderne mythes -</a:t>
            </a:r>
            <a:endParaRPr lang="en-US">
              <a:solidFill>
                <a:srgbClr val="004992"/>
              </a:solidFill>
              <a:latin typeface="Calibri Light"/>
            </a:endParaRPr>
          </a:p>
        </p:txBody>
      </p:sp>
      <p:sp>
        <p:nvSpPr>
          <p:cNvPr id="11" name="Content Placeholder 4"/>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nl-NL" altLang="de-DE" sz="2400">
                <a:solidFill>
                  <a:srgbClr val="333333"/>
                </a:solidFill>
                <a:latin typeface="Calibri Light"/>
              </a:rPr>
              <a:t>Was Paul McCartney vervangen door een dubbelganger?</a:t>
            </a:r>
            <a:endParaRPr lang="en-US" sz="2400" dirty="0">
              <a:latin typeface="Calibri Light"/>
            </a:endParaRPr>
          </a:p>
        </p:txBody>
      </p:sp>
      <p:sp>
        <p:nvSpPr>
          <p:cNvPr id="12"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Nee! </a:t>
            </a:r>
            <a:endParaRPr lang="de-DE" altLang="de-DE" sz="4000" dirty="0">
              <a:latin typeface="Calibri Light"/>
            </a:endParaRPr>
          </a:p>
        </p:txBody>
      </p:sp>
      <p:sp>
        <p:nvSpPr>
          <p:cNvPr id="13" name="Text Box 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l-NL" altLang="de-DE" sz="2400" dirty="0">
                <a:latin typeface="Calibri Light"/>
              </a:rPr>
              <a:t>McCartney’s humoristische reactie naar aanleiding van de geruchten over zijn dood: hij maakte een solo album getiteld ‘Paul leeft’. Let op, de cover is het zelfde als de eerder getoonde Abbey Road cover. </a:t>
            </a:r>
            <a:endParaRPr lang="de-DE" altLang="de-DE" sz="2400" dirty="0">
              <a:latin typeface="Calibri Ligh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000000"/>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 </a:t>
            </a:r>
            <a:r>
              <a:rPr lang="nl-NL" altLang="de-DE" sz="2400" dirty="0">
                <a:solidFill>
                  <a:prstClr val="white"/>
                </a:solidFill>
                <a:latin typeface="Calibri Light"/>
                <a:ea typeface="MS PGothic" panose="020B0600070205080204" pitchFamily="34" charset="-128"/>
              </a:rPr>
              <a:t>hem vroeg).</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rPr>
              <a:t>Ze zijn vaak spannender dan de realiteit.</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Ze zijn vaak gebaseerd op uitspraken die moeilijk te controleren of te bewijzen zijn (bv. het basgitaarspel van Paul McCartney was inderdaad veranderd) en worden klakkeloos door mensen geloofd.</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Alternatieve verklaringen worden uitgesloten (bv. dat LMW van alles kan betekenen).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(McCartney is inderdaad linkshandig, maar dat sluit de mogelijkheid niet uit dat hij een sigaret in zijn rechterhand houdt bijvoorbeeld omdat de fotograaf dit van hem vroeg).</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a:solidFill>
                  <a:srgbClr val="000000"/>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000000"/>
              </a:buClr>
              <a:buFont typeface="WingDings"/>
              <a:buChar char=""/>
              <a:defRPr/>
            </a:pPr>
            <a:r>
              <a:rPr lang="nl-NL" altLang="de-DE" sz="2400" dirty="0">
                <a:solidFill>
                  <a:srgbClr val="000000"/>
                </a:solidFill>
                <a:latin typeface="Calibri Light"/>
                <a:ea typeface="MS PGothic" panose="020B0600070205080204" pitchFamily="34" charset="-128"/>
                <a:cs typeface="Times New Roman" pitchFamily="18" charset="0"/>
              </a:rPr>
              <a:t>Dit soort eenvoudige verklaringen verminderde de angst en gaf de illusie van controle.</a:t>
            </a:r>
            <a:r>
              <a:rPr lang="nl-NL" altLang="de-DE" sz="2400" dirty="0">
                <a:solidFill>
                  <a:srgbClr val="333333"/>
                </a:solidFill>
                <a:latin typeface="Calibri Light"/>
                <a:ea typeface="MS PGothic" panose="020B0600070205080204" pitchFamily="34" charset="-128"/>
                <a:cs typeface="Times New Roman" pitchFamily="18" charset="0"/>
              </a:rPr>
              <a:t> </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000000"/>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25</a:t>
            </a:fld>
            <a:endParaRPr lang="de-DE" altLang="de-DE"/>
          </a:p>
        </p:txBody>
      </p:sp>
    </p:spTree>
    <p:extLst>
      <p:ext uri="{BB962C8B-B14F-4D97-AF65-F5344CB8AC3E}">
        <p14:creationId xmlns:p14="http://schemas.microsoft.com/office/powerpoint/2010/main" val="1710961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86945978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26</a:t>
            </a:fld>
            <a:endParaRPr lang="de-DE" altLang="de-DE"/>
          </a:p>
        </p:txBody>
      </p:sp>
    </p:spTree>
    <p:extLst>
      <p:ext uri="{BB962C8B-B14F-4D97-AF65-F5344CB8AC3E}">
        <p14:creationId xmlns:p14="http://schemas.microsoft.com/office/powerpoint/2010/main" val="3898560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10383429"/>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27</a:t>
            </a:fld>
            <a:endParaRPr lang="de-DE" altLang="de-DE"/>
          </a:p>
        </p:txBody>
      </p:sp>
    </p:spTree>
    <p:extLst>
      <p:ext uri="{BB962C8B-B14F-4D97-AF65-F5344CB8AC3E}">
        <p14:creationId xmlns:p14="http://schemas.microsoft.com/office/powerpoint/2010/main" val="973021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854966827"/>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28</a:t>
            </a:fld>
            <a:endParaRPr lang="de-DE" altLang="de-DE"/>
          </a:p>
        </p:txBody>
      </p:sp>
    </p:spTree>
    <p:extLst>
      <p:ext uri="{BB962C8B-B14F-4D97-AF65-F5344CB8AC3E}">
        <p14:creationId xmlns:p14="http://schemas.microsoft.com/office/powerpoint/2010/main" val="374816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211812241"/>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29</a:t>
            </a:fld>
            <a:endParaRPr lang="de-DE" altLang="de-DE"/>
          </a:p>
        </p:txBody>
      </p:sp>
    </p:spTree>
    <p:extLst>
      <p:ext uri="{BB962C8B-B14F-4D97-AF65-F5344CB8AC3E}">
        <p14:creationId xmlns:p14="http://schemas.microsoft.com/office/powerpoint/2010/main" val="3344751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88437052"/>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30</a:t>
            </a:fld>
            <a:endParaRPr lang="de-DE" altLang="de-DE"/>
          </a:p>
        </p:txBody>
      </p:sp>
    </p:spTree>
    <p:extLst>
      <p:ext uri="{BB962C8B-B14F-4D97-AF65-F5344CB8AC3E}">
        <p14:creationId xmlns:p14="http://schemas.microsoft.com/office/powerpoint/2010/main" val="1356749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36273659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31</a:t>
            </a:fld>
            <a:endParaRPr lang="de-DE" altLang="de-DE"/>
          </a:p>
        </p:txBody>
      </p:sp>
    </p:spTree>
    <p:extLst>
      <p:ext uri="{BB962C8B-B14F-4D97-AF65-F5344CB8AC3E}">
        <p14:creationId xmlns:p14="http://schemas.microsoft.com/office/powerpoint/2010/main" val="3848197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6428883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32</a:t>
            </a:fld>
            <a:endParaRPr lang="de-DE" altLang="de-DE"/>
          </a:p>
        </p:txBody>
      </p:sp>
    </p:spTree>
    <p:extLst>
      <p:ext uri="{BB962C8B-B14F-4D97-AF65-F5344CB8AC3E}">
        <p14:creationId xmlns:p14="http://schemas.microsoft.com/office/powerpoint/2010/main" val="2753518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90507924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33</a:t>
            </a:fld>
            <a:endParaRPr lang="de-DE" altLang="de-DE"/>
          </a:p>
        </p:txBody>
      </p:sp>
    </p:spTree>
    <p:extLst>
      <p:ext uri="{BB962C8B-B14F-4D97-AF65-F5344CB8AC3E}">
        <p14:creationId xmlns:p14="http://schemas.microsoft.com/office/powerpoint/2010/main" val="2820325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742723394"/>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Er ligt wit stof op de keukentafel, dit lag er eerder niet.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34</a:t>
            </a:fld>
            <a:endParaRPr lang="de-DE" altLang="de-DE"/>
          </a:p>
        </p:txBody>
      </p:sp>
    </p:spTree>
    <p:extLst>
      <p:ext uri="{BB962C8B-B14F-4D97-AF65-F5344CB8AC3E}">
        <p14:creationId xmlns:p14="http://schemas.microsoft.com/office/powerpoint/2010/main" val="2440518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7"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dirty="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18064185"/>
              </p:ext>
            </p:extLst>
          </p:nvPr>
        </p:nvGraphicFramePr>
        <p:xfrm>
          <a:off x="408954" y="2204864"/>
          <a:ext cx="11376000" cy="39622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hoor een krakend geluid in de telefoonkabel.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CIA luistert mij af.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Schade aan de telefoonkabel; het is een typisch geluid wanneer telefoongesprekken van ver komen.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Op de radio </a:t>
                      </a:r>
                      <a:r>
                        <a:rPr kumimoji="0" lang="nl-NL" sz="2000" b="0" i="0" u="none" strike="noStrike" cap="none" normalizeH="0" baseline="0">
                          <a:ln>
                            <a:noFill/>
                          </a:ln>
                          <a:solidFill>
                            <a:srgbClr val="333333"/>
                          </a:solidFill>
                          <a:effectLst/>
                          <a:latin typeface="Calibri Light"/>
                        </a:rPr>
                        <a:t>is “Toxic” </a:t>
                      </a:r>
                      <a:r>
                        <a:rPr kumimoji="0" lang="nl-NL" sz="2000" b="0" i="0" u="none" strike="noStrike" cap="none" normalizeH="0" baseline="0" dirty="0">
                          <a:ln>
                            <a:noFill/>
                          </a:ln>
                          <a:solidFill>
                            <a:srgbClr val="333333"/>
                          </a:solidFill>
                          <a:effectLst/>
                          <a:latin typeface="Calibri Light"/>
                        </a:rPr>
                        <a:t>van Britney Spears te horen.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boodschap dat er een aanval met giftige stoffen dreigt.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Het is een radiozender die allerlei soorten muziek draait.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Er ligt wit stof op de keukentafel, dit lag er eerder niet. </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Er is een poging ge-daan mij te vergiftigen met anthrax; de politie heeft drugs neergelegd om mij erin te laten lopen. </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Iemand heeft wat staan bakken; er moet nodig worden gestoft.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35</a:t>
            </a:fld>
            <a:endParaRPr lang="de-DE" altLang="de-DE"/>
          </a:p>
        </p:txBody>
      </p:sp>
    </p:spTree>
    <p:extLst>
      <p:ext uri="{BB962C8B-B14F-4D97-AF65-F5344CB8AC3E}">
        <p14:creationId xmlns:p14="http://schemas.microsoft.com/office/powerpoint/2010/main" val="2322431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37</a:t>
            </a:fld>
            <a:endParaRPr lang="de-DE" altLang="de-DE"/>
          </a:p>
        </p:txBody>
      </p:sp>
    </p:spTree>
    <p:extLst>
      <p:ext uri="{BB962C8B-B14F-4D97-AF65-F5344CB8AC3E}">
        <p14:creationId xmlns:p14="http://schemas.microsoft.com/office/powerpoint/2010/main" val="19142496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9939" name="Rectangle 1027"/>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overhaaste conclusies te trekken.</a:t>
            </a:r>
          </a:p>
          <a:p>
            <a:pPr marL="342900" indent="-342900" algn="l" eaLnBrk="1" hangingPunct="1">
              <a:buClr>
                <a:srgbClr val="333333"/>
              </a:buClr>
              <a:buFont typeface="WingDings"/>
              <a:buChar char=""/>
            </a:pPr>
            <a:r>
              <a:rPr lang="nl-NL" altLang="de-DE" sz="2400" dirty="0">
                <a:solidFill>
                  <a:srgbClr val="004992"/>
                </a:solidFill>
                <a:latin typeface="Calibri Light"/>
              </a:rPr>
              <a:t>Bespreek wat voor of tegen een antwoord pleit.</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38</a:t>
            </a:fld>
            <a:endParaRPr lang="de-DE" altLang="de-DE"/>
          </a:p>
        </p:txBody>
      </p:sp>
    </p:spTree>
    <p:extLst>
      <p:ext uri="{BB962C8B-B14F-4D97-AF65-F5344CB8AC3E}">
        <p14:creationId xmlns:p14="http://schemas.microsoft.com/office/powerpoint/2010/main" val="4287116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1</a:t>
            </a:r>
          </a:p>
        </p:txBody>
      </p:sp>
      <p:sp>
        <p:nvSpPr>
          <p:cNvPr id="3" name="Content Placeholder 2"/>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1</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extLst>
              <a:ext uri="{FF2B5EF4-FFF2-40B4-BE49-F238E27FC236}">
                <a16:creationId xmlns:a16="http://schemas.microsoft.com/office/drawing/2014/main" id="{9B4682DF-C94D-39DF-0D07-7271D24B2534}"/>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extLst>
              <a:ext uri="{FF2B5EF4-FFF2-40B4-BE49-F238E27FC236}">
                <a16:creationId xmlns:a16="http://schemas.microsoft.com/office/drawing/2014/main" id="{89A54695-684E-6C1E-B714-0C9C375D3C98}"/>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a:extLst>
              <a:ext uri="{FF2B5EF4-FFF2-40B4-BE49-F238E27FC236}">
                <a16:creationId xmlns:a16="http://schemas.microsoft.com/office/drawing/2014/main" id="{EBEB28BC-4F0B-B354-E7A4-44EAEC0AE026}"/>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a:extLst>
              <a:ext uri="{FF2B5EF4-FFF2-40B4-BE49-F238E27FC236}">
                <a16:creationId xmlns:a16="http://schemas.microsoft.com/office/drawing/2014/main" id="{FAF62EA9-7A48-EB03-9A76-E3FD897BEEE2}"/>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
            <a:extLst>
              <a:ext uri="{FF2B5EF4-FFF2-40B4-BE49-F238E27FC236}">
                <a16:creationId xmlns:a16="http://schemas.microsoft.com/office/drawing/2014/main" id="{A24BF2BE-2A60-7D20-4C85-E1AC1E35253A}"/>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a:extLst>
              <a:ext uri="{FF2B5EF4-FFF2-40B4-BE49-F238E27FC236}">
                <a16:creationId xmlns:a16="http://schemas.microsoft.com/office/drawing/2014/main" id="{19322702-CCEF-509F-3B07-04C8E8B83D6E}"/>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
            <a:extLst>
              <a:ext uri="{FF2B5EF4-FFF2-40B4-BE49-F238E27FC236}">
                <a16:creationId xmlns:a16="http://schemas.microsoft.com/office/drawing/2014/main" id="{AB3BADE4-D230-9256-BEFA-F026A0CE0B6A}"/>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
            <a:extLst>
              <a:ext uri="{FF2B5EF4-FFF2-40B4-BE49-F238E27FC236}">
                <a16:creationId xmlns:a16="http://schemas.microsoft.com/office/drawing/2014/main" id="{AD5776CB-2C94-F03A-8E65-4A9C9804B62D}"/>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
            <a:extLst>
              <a:ext uri="{FF2B5EF4-FFF2-40B4-BE49-F238E27FC236}">
                <a16:creationId xmlns:a16="http://schemas.microsoft.com/office/drawing/2014/main" id="{CEEB000C-D4A7-B411-C951-554DE2124234}"/>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lachend gezicht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schaal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boot</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slee</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schommelstoel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olifantenkop</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48</a:t>
            </a:fld>
            <a:endParaRPr lang="de-DE" altLang="de-DE"/>
          </a:p>
        </p:txBody>
      </p:sp>
    </p:spTree>
    <p:extLst>
      <p:ext uri="{BB962C8B-B14F-4D97-AF65-F5344CB8AC3E}">
        <p14:creationId xmlns:p14="http://schemas.microsoft.com/office/powerpoint/2010/main" val="28268997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2</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r>
              <a:rPr lang="de-DE" altLang="ko-KR" sz="2400" dirty="0">
                <a:solidFill>
                  <a:srgbClr val="333333"/>
                </a:solidFill>
                <a:latin typeface="Calibri Light"/>
                <a:ea typeface="MS PGothic" panose="020B0600070205080204" pitchFamily="34" charset="-128"/>
                <a:cs typeface="Arial" panose="020B0604020202020204" pitchFamily="34" charset="0"/>
              </a:rPr>
              <a: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C18B09F0-34AA-649B-A3AE-13058C774EA8}"/>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50</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39742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4E203E9E-21A7-7C25-3422-9C04D8B6906A}"/>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51</a:t>
            </a:fld>
            <a:endParaRPr lang="de-DE" altLang="de-DE"/>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9097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8E55903F-0CDF-FDD1-2E8D-F319F0FFA48D}"/>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52</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22353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D7CAB7BD-DCF4-A4C1-D6C1-57411648B401}"/>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53</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48200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F90A119C-C016-20D1-972E-8530EE5A7723}"/>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54</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494636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84CE4653-53D7-F02E-D295-B4EC434664E4}"/>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55</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216071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9781AC62-DBE1-C9AF-2E25-2E2F33F54A8C}"/>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56</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864114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584D9BE2-E25F-C936-FC3D-31F13210F91A}"/>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57</a:t>
            </a:fld>
            <a:endParaRPr lang="de-DE" altLang="de-DE"/>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047257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3</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58</a:t>
            </a:fld>
            <a:endParaRPr lang="de-DE" altLang="de-DE"/>
          </a:p>
        </p:txBody>
      </p:sp>
    </p:spTree>
    <p:extLst>
      <p:ext uri="{BB962C8B-B14F-4D97-AF65-F5344CB8AC3E}">
        <p14:creationId xmlns:p14="http://schemas.microsoft.com/office/powerpoint/2010/main" val="12257111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0CE18-6DEA-1E27-DFF3-9B6045E0C170}"/>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E69D4862-93DF-0C24-3C5A-F6EB2FA1BCFE}"/>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1220AA39-0AB9-EECD-358D-51D72FF8E5A1}"/>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A9B8AE89-C679-B6B3-7170-1C111E732E40}"/>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CEC4624C-21A1-27A9-215E-9D45A6EF9E7F}"/>
              </a:ext>
            </a:extLst>
          </p:cNvPr>
          <p:cNvSpPr>
            <a:spLocks noGrp="1"/>
          </p:cNvSpPr>
          <p:nvPr>
            <p:ph type="sldNum" sz="quarter" idx="12"/>
          </p:nvPr>
        </p:nvSpPr>
        <p:spPr/>
        <p:txBody>
          <a:bodyPr/>
          <a:lstStyle/>
          <a:p>
            <a:fld id="{568D8665-A048-4D19-9ABE-CE40EFC3C497}" type="slidenum">
              <a:rPr lang="de-DE" altLang="de-DE" smtClean="0"/>
              <a:pPr/>
              <a:t>59</a:t>
            </a:fld>
            <a:endParaRPr lang="de-DE" altLang="de-DE"/>
          </a:p>
        </p:txBody>
      </p:sp>
      <p:sp>
        <p:nvSpPr>
          <p:cNvPr id="9" name="Text Box 9">
            <a:extLst>
              <a:ext uri="{FF2B5EF4-FFF2-40B4-BE49-F238E27FC236}">
                <a16:creationId xmlns:a16="http://schemas.microsoft.com/office/drawing/2014/main" id="{5DA8EDAC-172D-8F55-8A8D-17759A5983B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398311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45FB3-DFA7-853C-A024-4BFBFE3874C4}"/>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6C3560D5-7ADF-1255-946B-FA0B0F2A815D}"/>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403DFA01-ED27-C789-B4ED-DE510C7BF35C}"/>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A0E9FC9D-04C6-0FAD-83AD-DC3A198EAD65}"/>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35322849-331C-4AC9-65B7-89832930B2E9}"/>
              </a:ext>
            </a:extLst>
          </p:cNvPr>
          <p:cNvSpPr>
            <a:spLocks noGrp="1"/>
          </p:cNvSpPr>
          <p:nvPr>
            <p:ph type="sldNum" sz="quarter" idx="12"/>
          </p:nvPr>
        </p:nvSpPr>
        <p:spPr/>
        <p:txBody>
          <a:bodyPr/>
          <a:lstStyle/>
          <a:p>
            <a:fld id="{568D8665-A048-4D19-9ABE-CE40EFC3C497}" type="slidenum">
              <a:rPr lang="de-DE" altLang="de-DE" smtClean="0"/>
              <a:pPr/>
              <a:t>60</a:t>
            </a:fld>
            <a:endParaRPr lang="de-DE" altLang="de-DE"/>
          </a:p>
        </p:txBody>
      </p:sp>
      <p:sp>
        <p:nvSpPr>
          <p:cNvPr id="11" name="Text Box 9">
            <a:extLst>
              <a:ext uri="{FF2B5EF4-FFF2-40B4-BE49-F238E27FC236}">
                <a16:creationId xmlns:a16="http://schemas.microsoft.com/office/drawing/2014/main" id="{38F93BD8-F73D-DCC2-6F13-987BEC0051A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379420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2BC5A-E319-4A3F-B553-9A8F75C84AF6}"/>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8FD0B5C7-7D68-8539-363F-AAB892335E27}"/>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185B1F43-8402-7DE0-5202-B9B54F8EE711}"/>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E4AA7CEB-1C8E-C9CD-CC90-0A4213EDC238}"/>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FB5517F5-7DC2-0A92-2188-E0454691FB2A}"/>
              </a:ext>
            </a:extLst>
          </p:cNvPr>
          <p:cNvSpPr>
            <a:spLocks noGrp="1"/>
          </p:cNvSpPr>
          <p:nvPr>
            <p:ph type="sldNum" sz="quarter" idx="12"/>
          </p:nvPr>
        </p:nvSpPr>
        <p:spPr/>
        <p:txBody>
          <a:bodyPr/>
          <a:lstStyle/>
          <a:p>
            <a:fld id="{568D8665-A048-4D19-9ABE-CE40EFC3C497}" type="slidenum">
              <a:rPr lang="de-DE" altLang="de-DE" smtClean="0"/>
              <a:pPr/>
              <a:t>61</a:t>
            </a:fld>
            <a:endParaRPr lang="de-DE" altLang="de-DE"/>
          </a:p>
        </p:txBody>
      </p:sp>
      <p:sp>
        <p:nvSpPr>
          <p:cNvPr id="9" name="Text Box 9">
            <a:extLst>
              <a:ext uri="{FF2B5EF4-FFF2-40B4-BE49-F238E27FC236}">
                <a16:creationId xmlns:a16="http://schemas.microsoft.com/office/drawing/2014/main" id="{1C8C6AA6-6B32-3E3B-4E25-42F322405A7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726333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D5B8D-2ADA-570F-6B3A-C91A84A19760}"/>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DFBE59DE-44E9-71BA-761E-3F19490488B6}"/>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FBC9024C-8525-6C34-CCC3-F6ABA2E7F062}"/>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6810F033-1DD3-7A84-7AB7-7AF47BADE88B}"/>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AB8CB696-0182-634A-5517-8B7D3A1D9145}"/>
              </a:ext>
            </a:extLst>
          </p:cNvPr>
          <p:cNvSpPr>
            <a:spLocks noGrp="1"/>
          </p:cNvSpPr>
          <p:nvPr>
            <p:ph type="sldNum" sz="quarter" idx="12"/>
          </p:nvPr>
        </p:nvSpPr>
        <p:spPr/>
        <p:txBody>
          <a:bodyPr/>
          <a:lstStyle/>
          <a:p>
            <a:fld id="{568D8665-A048-4D19-9ABE-CE40EFC3C497}" type="slidenum">
              <a:rPr lang="de-DE" altLang="de-DE" smtClean="0"/>
              <a:pPr/>
              <a:t>62</a:t>
            </a:fld>
            <a:endParaRPr lang="de-DE" altLang="de-DE"/>
          </a:p>
        </p:txBody>
      </p:sp>
      <p:sp>
        <p:nvSpPr>
          <p:cNvPr id="9" name="Text Box 9">
            <a:extLst>
              <a:ext uri="{FF2B5EF4-FFF2-40B4-BE49-F238E27FC236}">
                <a16:creationId xmlns:a16="http://schemas.microsoft.com/office/drawing/2014/main" id="{9A3DE040-4DB2-F289-5B80-7D44DE2A8AE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781937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4C535-5AEE-1814-2511-5589D2CBCF5A}"/>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A76EFD62-2A3B-1DAD-1F2F-D73FCCC714E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F70407D1-304A-6CF8-53C0-206FAD0B15C9}"/>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BAFB0AED-C8F0-7389-C0FA-8F2F2C4DB5E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B61F62B6-5ABC-0521-36E2-1084C5E44E9C}"/>
              </a:ext>
            </a:extLst>
          </p:cNvPr>
          <p:cNvSpPr>
            <a:spLocks noGrp="1"/>
          </p:cNvSpPr>
          <p:nvPr>
            <p:ph type="sldNum" sz="quarter" idx="12"/>
          </p:nvPr>
        </p:nvSpPr>
        <p:spPr/>
        <p:txBody>
          <a:bodyPr/>
          <a:lstStyle/>
          <a:p>
            <a:fld id="{568D8665-A048-4D19-9ABE-CE40EFC3C497}" type="slidenum">
              <a:rPr lang="de-DE" altLang="de-DE" smtClean="0"/>
              <a:pPr/>
              <a:t>63</a:t>
            </a:fld>
            <a:endParaRPr lang="de-DE" altLang="de-DE"/>
          </a:p>
        </p:txBody>
      </p:sp>
      <p:sp>
        <p:nvSpPr>
          <p:cNvPr id="9" name="Text Box 9">
            <a:extLst>
              <a:ext uri="{FF2B5EF4-FFF2-40B4-BE49-F238E27FC236}">
                <a16:creationId xmlns:a16="http://schemas.microsoft.com/office/drawing/2014/main" id="{D9F9BA1E-DFF1-74DA-E42F-163990E9026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04877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995E8-8524-523D-84FA-9669D3868F67}"/>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B7A6D780-417D-4100-96E2-C7A321D5B217}"/>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73E8C0A2-1FBA-58BE-4738-E15055E76EF9}"/>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2EB6EC51-B56E-B3D7-0D31-4E3EB14A4F57}"/>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1362A9E9-7344-F478-9EF4-8DDE0855E4C2}"/>
              </a:ext>
            </a:extLst>
          </p:cNvPr>
          <p:cNvSpPr>
            <a:spLocks noGrp="1"/>
          </p:cNvSpPr>
          <p:nvPr>
            <p:ph type="sldNum" sz="quarter" idx="12"/>
          </p:nvPr>
        </p:nvSpPr>
        <p:spPr/>
        <p:txBody>
          <a:bodyPr/>
          <a:lstStyle/>
          <a:p>
            <a:fld id="{568D8665-A048-4D19-9ABE-CE40EFC3C497}" type="slidenum">
              <a:rPr lang="de-DE" altLang="de-DE" smtClean="0"/>
              <a:pPr/>
              <a:t>64</a:t>
            </a:fld>
            <a:endParaRPr lang="de-DE" altLang="de-DE"/>
          </a:p>
        </p:txBody>
      </p:sp>
      <p:sp>
        <p:nvSpPr>
          <p:cNvPr id="9" name="Text Box 9">
            <a:extLst>
              <a:ext uri="{FF2B5EF4-FFF2-40B4-BE49-F238E27FC236}">
                <a16:creationId xmlns:a16="http://schemas.microsoft.com/office/drawing/2014/main" id="{05FCA29C-A01E-7E05-7CBA-6251C2080C7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048557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64872-5E9F-9F6B-D78A-B5CF6D571531}"/>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B9A0E504-945E-CE7F-EC46-077B41BCC52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8C7A499E-622E-D951-1D50-5110A4957A80}"/>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F7A300F2-C65C-5D9E-8476-4537EF9E21C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92BFC79C-598F-4D2D-CCD2-B3B04407CCC8}"/>
              </a:ext>
            </a:extLst>
          </p:cNvPr>
          <p:cNvSpPr>
            <a:spLocks noGrp="1"/>
          </p:cNvSpPr>
          <p:nvPr>
            <p:ph type="sldNum" sz="quarter" idx="12"/>
          </p:nvPr>
        </p:nvSpPr>
        <p:spPr/>
        <p:txBody>
          <a:bodyPr/>
          <a:lstStyle/>
          <a:p>
            <a:fld id="{568D8665-A048-4D19-9ABE-CE40EFC3C497}" type="slidenum">
              <a:rPr lang="de-DE" altLang="de-DE" smtClean="0"/>
              <a:pPr/>
              <a:t>65</a:t>
            </a:fld>
            <a:endParaRPr lang="de-DE" altLang="de-DE"/>
          </a:p>
        </p:txBody>
      </p:sp>
      <p:sp>
        <p:nvSpPr>
          <p:cNvPr id="9" name="Text Box 9">
            <a:extLst>
              <a:ext uri="{FF2B5EF4-FFF2-40B4-BE49-F238E27FC236}">
                <a16:creationId xmlns:a16="http://schemas.microsoft.com/office/drawing/2014/main" id="{56ABD455-AECD-B3AE-4D03-8058950A595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915190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C126F-E219-4D70-6242-9F0384E2C3E3}"/>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044630DF-6ED9-6F98-F815-6D27C7DAFC14}"/>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2FC5DF97-D6AA-3983-729B-09E99DEC1CA0}"/>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0C07FA02-B45F-C850-33DC-005123BA7AA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041B9757-A9A5-5E2D-9637-8DC060EFD6EA}"/>
              </a:ext>
            </a:extLst>
          </p:cNvPr>
          <p:cNvSpPr>
            <a:spLocks noGrp="1"/>
          </p:cNvSpPr>
          <p:nvPr>
            <p:ph type="sldNum" sz="quarter" idx="12"/>
          </p:nvPr>
        </p:nvSpPr>
        <p:spPr/>
        <p:txBody>
          <a:bodyPr/>
          <a:lstStyle/>
          <a:p>
            <a:fld id="{568D8665-A048-4D19-9ABE-CE40EFC3C497}" type="slidenum">
              <a:rPr lang="de-DE" altLang="de-DE" smtClean="0"/>
              <a:pPr/>
              <a:t>66</a:t>
            </a:fld>
            <a:endParaRPr lang="de-DE" altLang="de-DE"/>
          </a:p>
        </p:txBody>
      </p:sp>
      <p:sp>
        <p:nvSpPr>
          <p:cNvPr id="9" name="Text Box 9">
            <a:extLst>
              <a:ext uri="{FF2B5EF4-FFF2-40B4-BE49-F238E27FC236}">
                <a16:creationId xmlns:a16="http://schemas.microsoft.com/office/drawing/2014/main" id="{DA21CEB8-7418-4E72-EDA0-5FAABEA54A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817185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C126F-E219-4D70-6242-9F0384E2C3E3}"/>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F343D24E-B791-DE9D-A419-5A4E0FF2AE8C}"/>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2FC5DF97-D6AA-3983-729B-09E99DEC1CA0}"/>
              </a:ext>
            </a:extLst>
          </p:cNvPr>
          <p:cNvSpPr>
            <a:spLocks noGrp="1"/>
          </p:cNvSpPr>
          <p:nvPr>
            <p:ph type="title"/>
          </p:nvPr>
        </p:nvSpPr>
        <p:spPr/>
        <p:txBody>
          <a:bodyPr/>
          <a:lstStyle/>
          <a:p>
            <a:r>
              <a:rPr lang="nl-NL" sz="3600" dirty="0"/>
              <a:t>Wat zou op dit plaatje afgebeeld kunnen worden?</a:t>
            </a:r>
            <a:endParaRPr lang="en-US" sz="3600" dirty="0"/>
          </a:p>
        </p:txBody>
      </p:sp>
      <p:sp>
        <p:nvSpPr>
          <p:cNvPr id="2" name="Footer Placeholder 1">
            <a:extLst>
              <a:ext uri="{FF2B5EF4-FFF2-40B4-BE49-F238E27FC236}">
                <a16:creationId xmlns:a16="http://schemas.microsoft.com/office/drawing/2014/main" id="{0C07FA02-B45F-C850-33DC-005123BA7AA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a:extLst>
              <a:ext uri="{FF2B5EF4-FFF2-40B4-BE49-F238E27FC236}">
                <a16:creationId xmlns:a16="http://schemas.microsoft.com/office/drawing/2014/main" id="{041B9757-A9A5-5E2D-9637-8DC060EFD6EA}"/>
              </a:ext>
            </a:extLst>
          </p:cNvPr>
          <p:cNvSpPr>
            <a:spLocks noGrp="1"/>
          </p:cNvSpPr>
          <p:nvPr>
            <p:ph type="sldNum" sz="quarter" idx="12"/>
          </p:nvPr>
        </p:nvSpPr>
        <p:spPr/>
        <p:txBody>
          <a:bodyPr/>
          <a:lstStyle/>
          <a:p>
            <a:fld id="{568D8665-A048-4D19-9ABE-CE40EFC3C497}" type="slidenum">
              <a:rPr lang="de-DE" altLang="de-DE" smtClean="0"/>
              <a:pPr/>
              <a:t>67</a:t>
            </a:fld>
            <a:endParaRPr lang="de-DE" altLang="de-DE"/>
          </a:p>
        </p:txBody>
      </p:sp>
      <p:sp>
        <p:nvSpPr>
          <p:cNvPr id="9" name="Text Box 9">
            <a:extLst>
              <a:ext uri="{FF2B5EF4-FFF2-40B4-BE49-F238E27FC236}">
                <a16:creationId xmlns:a16="http://schemas.microsoft.com/office/drawing/2014/main" id="{DA21CEB8-7418-4E72-EDA0-5FAABEA54A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865025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4047A-6C9B-D897-A94D-FD8CD41ED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97A41-14F7-98AF-BE36-62105211ADF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4</a:t>
            </a:r>
            <a:endParaRPr lang="en-US" sz="3600" dirty="0">
              <a:latin typeface="Calibri Light"/>
            </a:endParaRPr>
          </a:p>
        </p:txBody>
      </p:sp>
      <p:sp>
        <p:nvSpPr>
          <p:cNvPr id="5" name="Footer Placeholder 4">
            <a:extLst>
              <a:ext uri="{FF2B5EF4-FFF2-40B4-BE49-F238E27FC236}">
                <a16:creationId xmlns:a16="http://schemas.microsoft.com/office/drawing/2014/main" id="{77D01643-9506-651D-E6CC-CCD3F490F4D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1D2C7ED9-3D5A-4C77-A6D0-94AD9D657B86}"/>
              </a:ext>
            </a:extLst>
          </p:cNvPr>
          <p:cNvSpPr>
            <a:spLocks noGrp="1"/>
          </p:cNvSpPr>
          <p:nvPr>
            <p:ph type="sldNum" sz="quarter" idx="12"/>
          </p:nvPr>
        </p:nvSpPr>
        <p:spPr/>
        <p:txBody>
          <a:bodyPr/>
          <a:lstStyle/>
          <a:p>
            <a:fld id="{568D8665-A048-4D19-9ABE-CE40EFC3C497}" type="slidenum">
              <a:rPr lang="de-DE" altLang="de-DE" smtClean="0"/>
              <a:pPr/>
              <a:t>68</a:t>
            </a:fld>
            <a:endParaRPr lang="de-DE" altLang="de-DE"/>
          </a:p>
        </p:txBody>
      </p:sp>
    </p:spTree>
    <p:extLst>
      <p:ext uri="{BB962C8B-B14F-4D97-AF65-F5344CB8AC3E}">
        <p14:creationId xmlns:p14="http://schemas.microsoft.com/office/powerpoint/2010/main" val="14507262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FD18CEE7-0E40-282E-9ADC-51399ADAA29A}"/>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9CC16176-DA78-8873-78B4-DF66DB0FF5B3}"/>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F341D81E-CB8A-C80E-9A47-424BF29E350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E2FF95E8-AAA5-D729-4461-CFF9E5F0800E}"/>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7D22B90A-45B7-0239-BB12-450A11CE3F2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F23812F8-08F4-B2A9-CFF1-E6FC6EE0916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88436F1D-DD98-BFD5-4BDC-0AE56C61AB02}"/>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36E79517-3BDB-F957-9972-E2A6DC3A5F7C}"/>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806C8269-BD4F-DD28-754F-510CE7C835A0}"/>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77</a:t>
            </a:fld>
            <a:endParaRPr lang="de-DE" altLang="de-DE"/>
          </a:p>
        </p:txBody>
      </p:sp>
    </p:spTree>
    <p:extLst>
      <p:ext uri="{BB962C8B-B14F-4D97-AF65-F5344CB8AC3E}">
        <p14:creationId xmlns:p14="http://schemas.microsoft.com/office/powerpoint/2010/main" val="6903551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5</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9DD775AF-7841-C10E-71AD-517457A06F5E}"/>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06AE2BD4-DB93-FB67-9E3F-BCBE9490E4E3}"/>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68C77768-A693-9AD6-750B-F55C5EFDBF16}"/>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91419D56-8EEE-23A4-EB71-8BBD1EF09379}"/>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DBE86F58-D05E-AAE8-6ABD-AED28A0EB896}"/>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F9DC6C72-6AC9-E7E8-8B17-F5BD642211B0}"/>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AFE4A936-4CF0-244A-764D-065659FC9707}"/>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24A48350-0FF1-2EA7-0F5F-31054150D663}"/>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4CF65FE0-42EA-DD40-AAAC-D865EA902961}"/>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87</a:t>
            </a:fld>
            <a:endParaRPr lang="de-DE" altLang="de-DE"/>
          </a:p>
        </p:txBody>
      </p:sp>
    </p:spTree>
    <p:extLst>
      <p:ext uri="{BB962C8B-B14F-4D97-AF65-F5344CB8AC3E}">
        <p14:creationId xmlns:p14="http://schemas.microsoft.com/office/powerpoint/2010/main" val="33545162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6</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1818F2F1-94A7-AC95-573A-14F48C6CFFF6}"/>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EC777039-41D5-E1B1-F374-ADAD45204401}"/>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CC5F5E90-6E47-61DF-7C90-AA90D771BE3C}"/>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E6D1F719-D5D8-44E7-3FE7-97FC3D82DCF0}"/>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223FA4E0-9642-D1D0-FAC4-24876B4C6F0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4E468612-8476-1C88-CC32-EE5C166B1999}"/>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CE8F4AAE-A0EB-0815-0D1F-C6905D3FB641}"/>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516D9-D722-A289-659F-D56F81BA2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DC605-73C8-C2FA-048D-52286B84E25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7</a:t>
            </a:r>
            <a:endParaRPr lang="en-US" sz="3600" dirty="0">
              <a:latin typeface="Calibri Light"/>
            </a:endParaRPr>
          </a:p>
        </p:txBody>
      </p:sp>
      <p:sp>
        <p:nvSpPr>
          <p:cNvPr id="6" name="Footer Placeholder 5">
            <a:extLst>
              <a:ext uri="{FF2B5EF4-FFF2-40B4-BE49-F238E27FC236}">
                <a16:creationId xmlns:a16="http://schemas.microsoft.com/office/drawing/2014/main" id="{75E3003C-6323-EC8F-9FEA-EFE1511AC8DE}"/>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a:extLst>
              <a:ext uri="{FF2B5EF4-FFF2-40B4-BE49-F238E27FC236}">
                <a16:creationId xmlns:a16="http://schemas.microsoft.com/office/drawing/2014/main" id="{02483856-4ED3-89F3-5F1F-A49E96531B9B}"/>
              </a:ext>
            </a:extLst>
          </p:cNvPr>
          <p:cNvSpPr>
            <a:spLocks noGrp="1"/>
          </p:cNvSpPr>
          <p:nvPr>
            <p:ph type="sldNum" sz="quarter" idx="12"/>
          </p:nvPr>
        </p:nvSpPr>
        <p:spPr/>
        <p:txBody>
          <a:bodyPr/>
          <a:lstStyle/>
          <a:p>
            <a:fld id="{568D8665-A048-4D19-9ABE-CE40EFC3C497}" type="slidenum">
              <a:rPr lang="de-DE" altLang="de-DE" smtClean="0"/>
              <a:pPr/>
              <a:t>96</a:t>
            </a:fld>
            <a:endParaRPr lang="de-DE" altLang="de-DE"/>
          </a:p>
        </p:txBody>
      </p:sp>
    </p:spTree>
    <p:extLst>
      <p:ext uri="{BB962C8B-B14F-4D97-AF65-F5344CB8AC3E}">
        <p14:creationId xmlns:p14="http://schemas.microsoft.com/office/powerpoint/2010/main" val="14288247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7C209-A8FD-4C03-649B-70F3E9430758}"/>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9DE14640-8087-CAB4-0110-C4751B47F581}"/>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629F12D-7BC5-AED4-F661-37B24A967B9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8ABF711E-5A8A-79F1-D152-A7B11B40CFD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6609D7E9-B886-189D-68DA-7E915698934A}"/>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E541AADB-9A73-246B-3B7C-3ADB2FC7CCFE}"/>
              </a:ext>
            </a:extLst>
          </p:cNvPr>
          <p:cNvSpPr>
            <a:spLocks noGrp="1"/>
          </p:cNvSpPr>
          <p:nvPr>
            <p:ph type="sldNum" sz="quarter" idx="12"/>
          </p:nvPr>
        </p:nvSpPr>
        <p:spPr/>
        <p:txBody>
          <a:bodyPr/>
          <a:lstStyle/>
          <a:p>
            <a:fld id="{568D8665-A048-4D19-9ABE-CE40EFC3C497}" type="slidenum">
              <a:rPr lang="de-DE" altLang="de-DE" smtClean="0"/>
              <a:pPr/>
              <a:t>97</a:t>
            </a:fld>
            <a:endParaRPr lang="de-DE" altLang="de-DE"/>
          </a:p>
        </p:txBody>
      </p:sp>
    </p:spTree>
    <p:extLst>
      <p:ext uri="{BB962C8B-B14F-4D97-AF65-F5344CB8AC3E}">
        <p14:creationId xmlns:p14="http://schemas.microsoft.com/office/powerpoint/2010/main" val="18656493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91D4-0A22-B599-6656-AC6566E00E1F}"/>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C93197A7-A3FA-C2A2-1DF1-39D4384AD475}"/>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F5C8AB4-CC87-88A0-3BB9-1527458AB48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F55A3567-2F66-65BF-81C3-CD5855A91E2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5D052DA3-FEF7-F1B2-FE40-AD915C8C4D3E}"/>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E30000D2-79E7-A7AD-A9D0-799B6D611631}"/>
              </a:ext>
            </a:extLst>
          </p:cNvPr>
          <p:cNvSpPr>
            <a:spLocks noGrp="1"/>
          </p:cNvSpPr>
          <p:nvPr>
            <p:ph type="sldNum" sz="quarter" idx="12"/>
          </p:nvPr>
        </p:nvSpPr>
        <p:spPr/>
        <p:txBody>
          <a:bodyPr/>
          <a:lstStyle/>
          <a:p>
            <a:fld id="{568D8665-A048-4D19-9ABE-CE40EFC3C497}" type="slidenum">
              <a:rPr lang="de-DE" altLang="de-DE" smtClean="0"/>
              <a:pPr/>
              <a:t>98</a:t>
            </a:fld>
            <a:endParaRPr lang="de-DE" altLang="de-DE"/>
          </a:p>
        </p:txBody>
      </p:sp>
    </p:spTree>
    <p:extLst>
      <p:ext uri="{BB962C8B-B14F-4D97-AF65-F5344CB8AC3E}">
        <p14:creationId xmlns:p14="http://schemas.microsoft.com/office/powerpoint/2010/main" val="42925973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45135-1EF7-DD4F-D614-962B8A7A8C22}"/>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89193A7C-5E91-F09A-D778-01639AF0598D}"/>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9377A27-DCE1-A935-FB1A-EA4BB51F601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988A75F1-6590-62B0-C197-5799DC0C19E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D6862FB9-2FDE-7865-C497-880E22BBB5BE}"/>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D82B3986-48C2-6483-A52A-FE320C080B3C}"/>
              </a:ext>
            </a:extLst>
          </p:cNvPr>
          <p:cNvSpPr>
            <a:spLocks noGrp="1"/>
          </p:cNvSpPr>
          <p:nvPr>
            <p:ph type="sldNum" sz="quarter" idx="12"/>
          </p:nvPr>
        </p:nvSpPr>
        <p:spPr/>
        <p:txBody>
          <a:bodyPr/>
          <a:lstStyle/>
          <a:p>
            <a:fld id="{568D8665-A048-4D19-9ABE-CE40EFC3C497}" type="slidenum">
              <a:rPr lang="de-DE" altLang="de-DE" smtClean="0"/>
              <a:pPr/>
              <a:t>99</a:t>
            </a:fld>
            <a:endParaRPr lang="de-DE" altLang="de-DE"/>
          </a:p>
        </p:txBody>
      </p:sp>
    </p:spTree>
    <p:extLst>
      <p:ext uri="{BB962C8B-B14F-4D97-AF65-F5344CB8AC3E}">
        <p14:creationId xmlns:p14="http://schemas.microsoft.com/office/powerpoint/2010/main" val="25579589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7399F-253D-227A-882E-DFA9E8EE2040}"/>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26829549-3815-2707-1761-AE3A542D6904}"/>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7B57472-6352-55F1-901F-99FE136AE7F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931A996C-B513-0EB0-5870-8F2015B48B0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6CE7021C-8594-7DC6-8372-141BA220FA60}"/>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E4C57D50-6F7C-E9E6-385F-89E5FD71A055}"/>
              </a:ext>
            </a:extLst>
          </p:cNvPr>
          <p:cNvSpPr>
            <a:spLocks noGrp="1"/>
          </p:cNvSpPr>
          <p:nvPr>
            <p:ph type="sldNum" sz="quarter" idx="12"/>
          </p:nvPr>
        </p:nvSpPr>
        <p:spPr/>
        <p:txBody>
          <a:bodyPr/>
          <a:lstStyle/>
          <a:p>
            <a:fld id="{568D8665-A048-4D19-9ABE-CE40EFC3C497}" type="slidenum">
              <a:rPr lang="de-DE" altLang="de-DE" smtClean="0"/>
              <a:pPr/>
              <a:t>100</a:t>
            </a:fld>
            <a:endParaRPr lang="de-DE" altLang="de-DE"/>
          </a:p>
        </p:txBody>
      </p:sp>
    </p:spTree>
    <p:extLst>
      <p:ext uri="{BB962C8B-B14F-4D97-AF65-F5344CB8AC3E}">
        <p14:creationId xmlns:p14="http://schemas.microsoft.com/office/powerpoint/2010/main" val="17209936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CB2A7-8987-1CEF-0737-04A01627DCDD}"/>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69FB5A78-C6CB-3A85-AEB4-F7FA52C3C3F0}"/>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FBD3400-F65A-B492-EBC9-B46B04DAF5C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71543058-182B-7183-5D6D-5CC9E0B5B90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EF57FB3C-8B51-1AE6-924D-EA37B9345285}"/>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994AE967-488E-FDEF-606B-42414194FBEF}"/>
              </a:ext>
            </a:extLst>
          </p:cNvPr>
          <p:cNvSpPr>
            <a:spLocks noGrp="1"/>
          </p:cNvSpPr>
          <p:nvPr>
            <p:ph type="sldNum" sz="quarter" idx="12"/>
          </p:nvPr>
        </p:nvSpPr>
        <p:spPr/>
        <p:txBody>
          <a:bodyPr/>
          <a:lstStyle/>
          <a:p>
            <a:fld id="{568D8665-A048-4D19-9ABE-CE40EFC3C497}" type="slidenum">
              <a:rPr lang="de-DE" altLang="de-DE" smtClean="0"/>
              <a:pPr/>
              <a:t>101</a:t>
            </a:fld>
            <a:endParaRPr lang="de-DE" altLang="de-DE"/>
          </a:p>
        </p:txBody>
      </p:sp>
    </p:spTree>
    <p:extLst>
      <p:ext uri="{BB962C8B-B14F-4D97-AF65-F5344CB8AC3E}">
        <p14:creationId xmlns:p14="http://schemas.microsoft.com/office/powerpoint/2010/main" val="23944868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796ED-963E-A268-56F1-9E1F01CCF7A9}"/>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2FFFE04F-D5E8-3FE3-D0E2-B0E14403831A}"/>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97EADBA-6D19-E23A-2B19-082662705FC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3FE878AE-310A-3C74-43E1-3C3CA4CAB2D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6144B31E-854A-B4A9-2B4E-9F1F165F71B1}"/>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80DC6FE3-B4A4-05F8-6FF3-513308D28341}"/>
              </a:ext>
            </a:extLst>
          </p:cNvPr>
          <p:cNvSpPr>
            <a:spLocks noGrp="1"/>
          </p:cNvSpPr>
          <p:nvPr>
            <p:ph type="sldNum" sz="quarter" idx="12"/>
          </p:nvPr>
        </p:nvSpPr>
        <p:spPr/>
        <p:txBody>
          <a:bodyPr/>
          <a:lstStyle/>
          <a:p>
            <a:fld id="{568D8665-A048-4D19-9ABE-CE40EFC3C497}" type="slidenum">
              <a:rPr lang="de-DE" altLang="de-DE" smtClean="0"/>
              <a:pPr/>
              <a:t>102</a:t>
            </a:fld>
            <a:endParaRPr lang="de-DE" altLang="de-DE"/>
          </a:p>
        </p:txBody>
      </p:sp>
    </p:spTree>
    <p:extLst>
      <p:ext uri="{BB962C8B-B14F-4D97-AF65-F5344CB8AC3E}">
        <p14:creationId xmlns:p14="http://schemas.microsoft.com/office/powerpoint/2010/main" val="27587018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C263-D897-009A-D019-8C14DCB374EB}"/>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26034DDA-A985-434A-F317-3AE316720FDB}"/>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E5AF0E9-9C4B-DD2D-0084-9ED424B2A2D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FF845CAB-1EFC-E86A-6FC5-8C1AFE9FF05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3F53C84E-9B62-EC2C-237C-9771F55EEFEF}"/>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53FE5C74-7E6B-30EE-B1BC-C9C477EBCAB8}"/>
              </a:ext>
            </a:extLst>
          </p:cNvPr>
          <p:cNvSpPr>
            <a:spLocks noGrp="1"/>
          </p:cNvSpPr>
          <p:nvPr>
            <p:ph type="sldNum" sz="quarter" idx="12"/>
          </p:nvPr>
        </p:nvSpPr>
        <p:spPr/>
        <p:txBody>
          <a:bodyPr/>
          <a:lstStyle/>
          <a:p>
            <a:fld id="{568D8665-A048-4D19-9ABE-CE40EFC3C497}" type="slidenum">
              <a:rPr lang="de-DE" altLang="de-DE" smtClean="0"/>
              <a:pPr/>
              <a:t>103</a:t>
            </a:fld>
            <a:endParaRPr lang="de-DE" altLang="de-DE"/>
          </a:p>
        </p:txBody>
      </p:sp>
    </p:spTree>
    <p:extLst>
      <p:ext uri="{BB962C8B-B14F-4D97-AF65-F5344CB8AC3E}">
        <p14:creationId xmlns:p14="http://schemas.microsoft.com/office/powerpoint/2010/main" val="26769715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F9C97-4C67-3F8A-4E90-180475CB6B19}"/>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F0161D24-4A32-4D32-EC05-A0F34D78727B}"/>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E6F7C91-4838-35E0-6418-04B9507A2FC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EB650009-A345-A6C2-571F-49485D21118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5D224FD7-59DC-903D-81C4-1102111E53BC}"/>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49FA7A4D-3859-F0AE-BCA6-7C97B44F61AD}"/>
              </a:ext>
            </a:extLst>
          </p:cNvPr>
          <p:cNvSpPr>
            <a:spLocks noGrp="1"/>
          </p:cNvSpPr>
          <p:nvPr>
            <p:ph type="sldNum" sz="quarter" idx="12"/>
          </p:nvPr>
        </p:nvSpPr>
        <p:spPr/>
        <p:txBody>
          <a:bodyPr/>
          <a:lstStyle/>
          <a:p>
            <a:fld id="{568D8665-A048-4D19-9ABE-CE40EFC3C497}" type="slidenum">
              <a:rPr lang="de-DE" altLang="de-DE" smtClean="0"/>
              <a:pPr/>
              <a:t>104</a:t>
            </a:fld>
            <a:endParaRPr lang="de-DE" altLang="de-DE"/>
          </a:p>
        </p:txBody>
      </p:sp>
    </p:spTree>
    <p:extLst>
      <p:ext uri="{BB962C8B-B14F-4D97-AF65-F5344CB8AC3E}">
        <p14:creationId xmlns:p14="http://schemas.microsoft.com/office/powerpoint/2010/main" val="38840546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F9C97-4C67-3F8A-4E90-180475CB6B19}"/>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A61C359A-9837-3202-3878-354A65A2AB8B}"/>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E6F7C91-4838-35E0-6418-04B9507A2FC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a:extLst>
              <a:ext uri="{FF2B5EF4-FFF2-40B4-BE49-F238E27FC236}">
                <a16:creationId xmlns:a16="http://schemas.microsoft.com/office/drawing/2014/main" id="{EB650009-A345-A6C2-571F-49485D21118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a:extLst>
              <a:ext uri="{FF2B5EF4-FFF2-40B4-BE49-F238E27FC236}">
                <a16:creationId xmlns:a16="http://schemas.microsoft.com/office/drawing/2014/main" id="{5D224FD7-59DC-903D-81C4-1102111E53BC}"/>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a:extLst>
              <a:ext uri="{FF2B5EF4-FFF2-40B4-BE49-F238E27FC236}">
                <a16:creationId xmlns:a16="http://schemas.microsoft.com/office/drawing/2014/main" id="{49FA7A4D-3859-F0AE-BCA6-7C97B44F61AD}"/>
              </a:ext>
            </a:extLst>
          </p:cNvPr>
          <p:cNvSpPr>
            <a:spLocks noGrp="1"/>
          </p:cNvSpPr>
          <p:nvPr>
            <p:ph type="sldNum" sz="quarter" idx="12"/>
          </p:nvPr>
        </p:nvSpPr>
        <p:spPr/>
        <p:txBody>
          <a:bodyPr/>
          <a:lstStyle/>
          <a:p>
            <a:fld id="{568D8665-A048-4D19-9ABE-CE40EFC3C497}" type="slidenum">
              <a:rPr lang="de-DE" altLang="de-DE" smtClean="0"/>
              <a:pPr/>
              <a:t>105</a:t>
            </a:fld>
            <a:endParaRPr lang="de-DE" altLang="de-DE"/>
          </a:p>
        </p:txBody>
      </p:sp>
    </p:spTree>
    <p:extLst>
      <p:ext uri="{BB962C8B-B14F-4D97-AF65-F5344CB8AC3E}">
        <p14:creationId xmlns:p14="http://schemas.microsoft.com/office/powerpoint/2010/main" val="81227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p:txBody>
          <a:bodyPr/>
          <a:lstStyle/>
          <a:p>
            <a:fld id="{568D8665-A048-4D19-9ABE-CE40EFC3C497}" type="slidenum">
              <a:rPr lang="de-DE" altLang="de-DE" smtClean="0"/>
              <a:pPr/>
              <a:t>106</a:t>
            </a:fld>
            <a:endParaRPr lang="de-DE" altLang="de-DE"/>
          </a:p>
        </p:txBody>
      </p:sp>
    </p:spTree>
    <p:extLst>
      <p:ext uri="{BB962C8B-B14F-4D97-AF65-F5344CB8AC3E}">
        <p14:creationId xmlns:p14="http://schemas.microsoft.com/office/powerpoint/2010/main" val="21116531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8</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2">
            <a:extLst>
              <a:ext uri="{FF2B5EF4-FFF2-40B4-BE49-F238E27FC236}">
                <a16:creationId xmlns:a16="http://schemas.microsoft.com/office/drawing/2014/main" id="{355B24A7-7D55-1FCA-20E3-B7F01D55753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3">
            <a:extLst>
              <a:ext uri="{FF2B5EF4-FFF2-40B4-BE49-F238E27FC236}">
                <a16:creationId xmlns:a16="http://schemas.microsoft.com/office/drawing/2014/main" id="{695AFD6B-FC09-D951-82E3-1689D80AFBB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4">
            <a:extLst>
              <a:ext uri="{FF2B5EF4-FFF2-40B4-BE49-F238E27FC236}">
                <a16:creationId xmlns:a16="http://schemas.microsoft.com/office/drawing/2014/main" id="{33D49E19-79EA-F35B-253F-0A76462E6325}"/>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5">
            <a:extLst>
              <a:ext uri="{FF2B5EF4-FFF2-40B4-BE49-F238E27FC236}">
                <a16:creationId xmlns:a16="http://schemas.microsoft.com/office/drawing/2014/main" id="{DD9E30FC-CB5C-2947-F5A5-238B19017660}"/>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6">
            <a:extLst>
              <a:ext uri="{FF2B5EF4-FFF2-40B4-BE49-F238E27FC236}">
                <a16:creationId xmlns:a16="http://schemas.microsoft.com/office/drawing/2014/main" id="{788BA50D-4A62-F8CE-265F-A449E245EE88}"/>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7">
            <a:extLst>
              <a:ext uri="{FF2B5EF4-FFF2-40B4-BE49-F238E27FC236}">
                <a16:creationId xmlns:a16="http://schemas.microsoft.com/office/drawing/2014/main" id="{4B8E8A63-F6D7-8E73-09E0-2447FE672BB4}"/>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8">
            <a:extLst>
              <a:ext uri="{FF2B5EF4-FFF2-40B4-BE49-F238E27FC236}">
                <a16:creationId xmlns:a16="http://schemas.microsoft.com/office/drawing/2014/main" id="{2D767B9A-E062-FE70-7682-D1076F66540D}"/>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69">
            <a:extLst>
              <a:ext uri="{FF2B5EF4-FFF2-40B4-BE49-F238E27FC236}">
                <a16:creationId xmlns:a16="http://schemas.microsoft.com/office/drawing/2014/main" id="{85A3E35A-F70F-2D1F-A425-7E0055BC591D}"/>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zaag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oude brug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egel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gras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draak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hek</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berglandschap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stekelvarken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oor</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115</a:t>
            </a:fld>
            <a:endParaRPr lang="de-DE" altLang="de-DE"/>
          </a:p>
        </p:txBody>
      </p:sp>
    </p:spTree>
    <p:extLst>
      <p:ext uri="{BB962C8B-B14F-4D97-AF65-F5344CB8AC3E}">
        <p14:creationId xmlns:p14="http://schemas.microsoft.com/office/powerpoint/2010/main" val="27684137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9</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1B47AD99-B1F9-E0FC-C3AA-59628976432C}"/>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38AEF01D-7D2E-0424-05B9-1C4ADA170C33}"/>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E8237209-A8C5-46EF-461D-85C6F96350F2}"/>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78F7C846-3A45-4C80-237D-0D0EB43A2280}"/>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BDF8BDCD-BBCB-1A62-2A6F-3B64D56FF839}"/>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FC648491-E6F2-5A7D-7BA8-BC536F62AC72}"/>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56E71876-2385-1A5B-075C-FA5206272C89}"/>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4428F9A6-9318-6539-E2B8-3CE9633E5195}"/>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1BBCCC63-DE33-A0E2-008C-574F2A717269}"/>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125</a:t>
            </a:fld>
            <a:endParaRPr lang="de-DE" altLang="de-DE"/>
          </a:p>
        </p:txBody>
      </p:sp>
    </p:spTree>
    <p:extLst>
      <p:ext uri="{BB962C8B-B14F-4D97-AF65-F5344CB8AC3E}">
        <p14:creationId xmlns:p14="http://schemas.microsoft.com/office/powerpoint/2010/main" val="31575314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10</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9">
            <a:extLst>
              <a:ext uri="{FF2B5EF4-FFF2-40B4-BE49-F238E27FC236}">
                <a16:creationId xmlns:a16="http://schemas.microsoft.com/office/drawing/2014/main" id="{7FDDFC35-AC36-4F65-FC4F-AC6B6D2A7E33}"/>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0">
            <a:extLst>
              <a:ext uri="{FF2B5EF4-FFF2-40B4-BE49-F238E27FC236}">
                <a16:creationId xmlns:a16="http://schemas.microsoft.com/office/drawing/2014/main" id="{83233A33-DCA6-3FBC-2E51-D40E5268FEA3}"/>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1">
            <a:extLst>
              <a:ext uri="{FF2B5EF4-FFF2-40B4-BE49-F238E27FC236}">
                <a16:creationId xmlns:a16="http://schemas.microsoft.com/office/drawing/2014/main" id="{BBF44D87-4192-1756-0EE9-5D6E4708307A}"/>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2">
            <a:extLst>
              <a:ext uri="{FF2B5EF4-FFF2-40B4-BE49-F238E27FC236}">
                <a16:creationId xmlns:a16="http://schemas.microsoft.com/office/drawing/2014/main" id="{02FC8D29-6381-0971-B625-1CB37B15617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3">
            <a:extLst>
              <a:ext uri="{FF2B5EF4-FFF2-40B4-BE49-F238E27FC236}">
                <a16:creationId xmlns:a16="http://schemas.microsoft.com/office/drawing/2014/main" id="{347185FB-021A-D567-7BD3-AA6568DCE075}"/>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4">
            <a:extLst>
              <a:ext uri="{FF2B5EF4-FFF2-40B4-BE49-F238E27FC236}">
                <a16:creationId xmlns:a16="http://schemas.microsoft.com/office/drawing/2014/main" id="{AE23D76D-2245-CAFF-BC23-4694347236DE}"/>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5">
            <a:extLst>
              <a:ext uri="{FF2B5EF4-FFF2-40B4-BE49-F238E27FC236}">
                <a16:creationId xmlns:a16="http://schemas.microsoft.com/office/drawing/2014/main" id="{583C08A2-5C3D-3858-4CB9-21657238C160}"/>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6">
            <a:extLst>
              <a:ext uri="{FF2B5EF4-FFF2-40B4-BE49-F238E27FC236}">
                <a16:creationId xmlns:a16="http://schemas.microsoft.com/office/drawing/2014/main" id="{91A2EB1F-2CCC-05BD-EDEF-B9B900B79C24}"/>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7">
            <a:extLst>
              <a:ext uri="{FF2B5EF4-FFF2-40B4-BE49-F238E27FC236}">
                <a16:creationId xmlns:a16="http://schemas.microsoft.com/office/drawing/2014/main" id="{DE5E8577-2E83-1E89-8995-88170E0D6C99}"/>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touw</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anker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ketting met hanger</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slang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papegaai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spaghetti</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ontkiemende boon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snelweg</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135</a:t>
            </a:fld>
            <a:endParaRPr lang="de-DE" altLang="de-DE"/>
          </a:p>
        </p:txBody>
      </p:sp>
    </p:spTree>
    <p:extLst>
      <p:ext uri="{BB962C8B-B14F-4D97-AF65-F5344CB8AC3E}">
        <p14:creationId xmlns:p14="http://schemas.microsoft.com/office/powerpoint/2010/main" val="88880732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t>Afbeelding 11</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7ACEF48E-897D-BB81-5449-CCA344D9E50B}"/>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ED0D93A0-11B1-6728-D289-47CD118B6BC7}"/>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pic>
        <p:nvPicPr>
          <p:cNvPr id="12" name="Picture 3" descr="maulwurf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4834" y="2203704"/>
            <a:ext cx="2725507"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C1FB0722-CC6E-6161-06D7-ED04374F4A67}"/>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35396513-0F5B-77AB-0103-B848B31F3A0F}"/>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9D96C16F-11E9-3E5D-DE0B-3F2B11D15076}"/>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9400040C-8336-CB5A-9538-434CCBB38C75}"/>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9EB807B0-ADF1-466F-8E15-6CFC0DB688E8}"/>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FB71DD8D-B2E6-B1D8-8D83-AE0C60C1FBA2}"/>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675FB1ED-3DD8-E921-1026-015F40103A79}"/>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145</a:t>
            </a:fld>
            <a:endParaRPr lang="de-DE" altLang="de-DE"/>
          </a:p>
        </p:txBody>
      </p:sp>
    </p:spTree>
    <p:extLst>
      <p:ext uri="{BB962C8B-B14F-4D97-AF65-F5344CB8AC3E}">
        <p14:creationId xmlns:p14="http://schemas.microsoft.com/office/powerpoint/2010/main" val="117080286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Afbeelding</a:t>
            </a:r>
            <a:r>
              <a:rPr lang="en-US" sz="3600" dirty="0"/>
              <a:t> 12</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7">
            <a:extLst>
              <a:ext uri="{FF2B5EF4-FFF2-40B4-BE49-F238E27FC236}">
                <a16:creationId xmlns:a16="http://schemas.microsoft.com/office/drawing/2014/main" id="{3CB846E5-5657-3C90-B177-08927F8D0DB8}"/>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8">
            <a:extLst>
              <a:ext uri="{FF2B5EF4-FFF2-40B4-BE49-F238E27FC236}">
                <a16:creationId xmlns:a16="http://schemas.microsoft.com/office/drawing/2014/main" id="{28B7AD1E-252A-3F39-11B2-AC43A726317D}"/>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9">
            <a:extLst>
              <a:ext uri="{FF2B5EF4-FFF2-40B4-BE49-F238E27FC236}">
                <a16:creationId xmlns:a16="http://schemas.microsoft.com/office/drawing/2014/main" id="{0AABA627-2F46-FD35-DD24-BDFF859202F0}"/>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0">
            <a:extLst>
              <a:ext uri="{FF2B5EF4-FFF2-40B4-BE49-F238E27FC236}">
                <a16:creationId xmlns:a16="http://schemas.microsoft.com/office/drawing/2014/main" id="{B533A11D-F6E9-93F8-977B-F852886AD18A}"/>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1">
            <a:extLst>
              <a:ext uri="{FF2B5EF4-FFF2-40B4-BE49-F238E27FC236}">
                <a16:creationId xmlns:a16="http://schemas.microsoft.com/office/drawing/2014/main" id="{91B86C6D-CC08-A7FE-0F05-6F750C9FADF7}"/>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2">
            <a:extLst>
              <a:ext uri="{FF2B5EF4-FFF2-40B4-BE49-F238E27FC236}">
                <a16:creationId xmlns:a16="http://schemas.microsoft.com/office/drawing/2014/main" id="{489DE3CC-EE62-EA5B-E496-BD8F89F72BBC}"/>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3">
            <a:extLst>
              <a:ext uri="{FF2B5EF4-FFF2-40B4-BE49-F238E27FC236}">
                <a16:creationId xmlns:a16="http://schemas.microsoft.com/office/drawing/2014/main" id="{A6BD08E9-910B-686F-0527-BDCFEC82CA9E}"/>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4">
            <a:extLst>
              <a:ext uri="{FF2B5EF4-FFF2-40B4-BE49-F238E27FC236}">
                <a16:creationId xmlns:a16="http://schemas.microsoft.com/office/drawing/2014/main" id="{388E2B71-1739-2471-CE0C-DC8B872E2D5E}"/>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05">
            <a:extLst>
              <a:ext uri="{FF2B5EF4-FFF2-40B4-BE49-F238E27FC236}">
                <a16:creationId xmlns:a16="http://schemas.microsoft.com/office/drawing/2014/main" id="{BC6F795F-9FBE-7BD1-345D-D6F217DD9F70}"/>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nl-NL" altLang="de-DE" sz="2000">
                <a:solidFill>
                  <a:srgbClr val="333333"/>
                </a:solidFill>
                <a:latin typeface="Calibri Light"/>
                <a:ea typeface="MS PGothic" panose="020B0600070205080204" pitchFamily="34" charset="-128"/>
              </a:rPr>
              <a:t>zeehond</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man in winter kleding</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bloem</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rivier landschap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zeemeermin</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inktvis</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harp</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mossel</a:t>
            </a:r>
          </a:p>
          <a:p>
            <a:pPr marL="342900" lvl="0" indent="-342900" defTabSz="914400" fontAlgn="base">
              <a:lnSpc>
                <a:spcPct val="100000"/>
              </a:lnSpc>
              <a:spcBef>
                <a:spcPts val="1200"/>
              </a:spcBef>
              <a:buClr>
                <a:srgbClr val="000000"/>
              </a:buClr>
              <a:buFont typeface="WingDings"/>
              <a:buChar char=""/>
            </a:pPr>
            <a:r>
              <a:rPr lang="nl-NL" altLang="de-DE" sz="2000" dirty="0">
                <a:solidFill>
                  <a:srgbClr val="333333"/>
                </a:solidFill>
                <a:latin typeface="Calibri Light"/>
                <a:ea typeface="MS PGothic" panose="020B0600070205080204" pitchFamily="34" charset="-128"/>
              </a:rPr>
              <a:t>vis</a:t>
            </a:r>
            <a:endParaRPr lang="en-US" sz="2000" dirty="0">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155</a:t>
            </a:fld>
            <a:endParaRPr lang="de-DE" altLang="de-DE"/>
          </a:p>
        </p:txBody>
      </p:sp>
    </p:spTree>
    <p:extLst>
      <p:ext uri="{BB962C8B-B14F-4D97-AF65-F5344CB8AC3E}">
        <p14:creationId xmlns:p14="http://schemas.microsoft.com/office/powerpoint/2010/main" val="3260817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Oefening</a:t>
            </a:r>
            <a:r>
              <a:rPr lang="en-US" sz="3600" dirty="0">
                <a:latin typeface="Calibri Light"/>
              </a:rPr>
              <a:t> 2</a:t>
            </a: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fld id="{568D8665-A048-4D19-9ABE-CE40EFC3C497}"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Wat zie je?</a:t>
            </a:r>
            <a:endParaRPr lang="en-US" sz="3600" dirty="0">
              <a:solidFill>
                <a:srgbClr val="004992"/>
              </a:solidFill>
              <a:latin typeface="+mn-lt"/>
              <a:ea typeface="+mn-ea"/>
              <a:cs typeface="+mn-cs"/>
            </a:endParaRPr>
          </a:p>
        </p:txBody>
      </p:sp>
      <p:pic>
        <p:nvPicPr>
          <p:cNvPr id="9"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fld id="{568D8665-A048-4D19-9ABE-CE40EFC3C497}" type="slidenum">
              <a:rPr lang="de-DE" altLang="de-DE" smtClean="0"/>
              <a:pPr/>
              <a:t>157</a:t>
            </a:fld>
            <a:endParaRPr lang="de-DE" altLang="de-DE"/>
          </a:p>
        </p:txBody>
      </p:sp>
    </p:spTree>
    <p:extLst>
      <p:ext uri="{BB962C8B-B14F-4D97-AF65-F5344CB8AC3E}">
        <p14:creationId xmlns:p14="http://schemas.microsoft.com/office/powerpoint/2010/main" val="292391452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7"/>
          <p:cNvSpPr>
            <a:spLocks noChangeArrowheads="1"/>
          </p:cNvSpPr>
          <p:nvPr/>
        </p:nvSpPr>
        <p:spPr bwMode="auto">
          <a:xfrm>
            <a:off x="408955" y="1813842"/>
            <a:ext cx="11376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50000"/>
              </a:lnSpc>
              <a:spcBef>
                <a:spcPct val="0"/>
              </a:spcBef>
              <a:buClrTx/>
              <a:buFontTx/>
              <a:buNone/>
            </a:pPr>
            <a:r>
              <a:rPr lang="de-DE" altLang="de-DE" sz="4000" b="1">
                <a:solidFill>
                  <a:schemeClr val="bg1"/>
                </a:solidFill>
                <a:latin typeface="Calibri Light"/>
              </a:rPr>
              <a:t>Wat zie je?</a:t>
            </a:r>
            <a:endParaRPr lang="en-US" altLang="de-DE" sz="4000" b="1">
              <a:solidFill>
                <a:schemeClr val="bg1"/>
              </a:solidFill>
              <a:latin typeface="Calibri Light"/>
            </a:endParaRPr>
          </a:p>
        </p:txBody>
      </p:sp>
      <p:pic>
        <p:nvPicPr>
          <p:cNvPr id="9"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latin typeface="Calibri Light"/>
              </a:rPr>
              <a:t>Wat </a:t>
            </a:r>
            <a:r>
              <a:rPr lang="en-US" sz="3600" dirty="0" err="1">
                <a:solidFill>
                  <a:srgbClr val="004992"/>
                </a:solidFill>
                <a:latin typeface="Calibri Light"/>
              </a:rPr>
              <a:t>zie</a:t>
            </a:r>
            <a:r>
              <a:rPr lang="en-US" sz="3600" dirty="0">
                <a:solidFill>
                  <a:srgbClr val="004992"/>
                </a:solidFill>
                <a:latin typeface="Calibri Light"/>
              </a:rPr>
              <a:t> je?</a:t>
            </a: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158</a:t>
            </a:fld>
            <a:endParaRPr lang="de-DE" altLang="de-DE"/>
          </a:p>
        </p:txBody>
      </p:sp>
      <p:sp>
        <p:nvSpPr>
          <p:cNvPr id="13"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Oud stel, beker of...?</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160</a:t>
            </a:fld>
            <a:endParaRPr lang="de-DE" altLang="de-DE"/>
          </a:p>
        </p:txBody>
      </p:sp>
    </p:spTree>
    <p:extLst>
      <p:ext uri="{BB962C8B-B14F-4D97-AF65-F5344CB8AC3E}">
        <p14:creationId xmlns:p14="http://schemas.microsoft.com/office/powerpoint/2010/main" val="289047308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161</a:t>
            </a:fld>
            <a:endParaRPr lang="de-DE" altLang="de-DE"/>
          </a:p>
        </p:txBody>
      </p:sp>
    </p:spTree>
    <p:extLst>
      <p:ext uri="{BB962C8B-B14F-4D97-AF65-F5344CB8AC3E}">
        <p14:creationId xmlns:p14="http://schemas.microsoft.com/office/powerpoint/2010/main" val="5439021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lvl="0" algn="ctr" defTabSz="914400" fontAlgn="base"/>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164</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Oude vrouw, jonge vrouw, man met snor?</a:t>
            </a:r>
            <a:endParaRPr lang="en-US" sz="2400" dirty="0">
              <a:solidFill>
                <a:srgbClr val="333333"/>
              </a:solidFill>
              <a:latin typeface="Calibri Light"/>
              <a:ea typeface="+mj-ea"/>
              <a:cs typeface="+mj-cs"/>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475" y="2734888"/>
            <a:ext cx="990225" cy="138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165</a:t>
            </a:fld>
            <a:endParaRPr lang="de-DE" altLang="de-DE"/>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006" y="2203704"/>
            <a:ext cx="2421164"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166</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Oude man of ruiter?</a:t>
            </a:r>
            <a:endParaRPr lang="en-US" sz="2400" dirty="0">
              <a:solidFill>
                <a:srgbClr val="333333"/>
              </a:solidFill>
              <a:latin typeface="Calibri Light"/>
              <a:ea typeface="+mj-ea"/>
              <a:cs typeface="+mj-cs"/>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167</a:t>
            </a:fld>
            <a:endParaRPr lang="de-DE" altLang="de-DE"/>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08" y="2203704"/>
            <a:ext cx="501855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168</a:t>
            </a:fld>
            <a:endParaRPr lang="de-DE" altLang="de-DE"/>
          </a:p>
        </p:txBody>
      </p:sp>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Eend of konijn?</a:t>
            </a:r>
            <a:endParaRPr lang="en-US" sz="2400" dirty="0">
              <a:solidFill>
                <a:srgbClr val="333333"/>
              </a:solidFill>
              <a:latin typeface="Calibri Light"/>
              <a:ea typeface="+mj-ea"/>
              <a:cs typeface="+mj-cs"/>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170</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Wat zie je als je deze afbeelding op de kop zou houden?</a:t>
            </a:r>
            <a:endParaRPr lang="en-US" sz="2400" dirty="0">
              <a:solidFill>
                <a:srgbClr val="333333"/>
              </a:solidFill>
              <a:latin typeface="Calibri Light"/>
              <a:ea typeface="+mj-ea"/>
              <a:cs typeface="+mj-cs"/>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783" y="2203704"/>
            <a:ext cx="488360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171</a:t>
            </a:fld>
            <a:endParaRPr lang="de-DE" altLang="de-DE"/>
          </a:p>
        </p:txBody>
      </p:sp>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a:solidFill>
                  <a:srgbClr val="333333"/>
                </a:solidFill>
                <a:latin typeface="Calibri Light"/>
                <a:ea typeface="+mj-ea"/>
                <a:cs typeface="+mj-cs"/>
              </a:rPr>
              <a:t>Paard of ruiter?</a:t>
            </a:r>
            <a:endParaRPr lang="en-US" sz="2400" dirty="0">
              <a:solidFill>
                <a:srgbClr val="333333"/>
              </a:solidFill>
              <a:latin typeface="Calibri Light"/>
              <a:ea typeface="+mj-ea"/>
              <a:cs typeface="+mj-cs"/>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519" y="2636838"/>
            <a:ext cx="121013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172</a:t>
            </a:fld>
            <a:endParaRPr lang="de-DE" altLang="de-DE"/>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950" y="2204021"/>
            <a:ext cx="2578100"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Doodshoofd of bakkerij?</a:t>
            </a:r>
            <a:endParaRPr lang="en-US" sz="2400" dirty="0">
              <a:solidFill>
                <a:srgbClr val="333333"/>
              </a:solidFill>
              <a:latin typeface="Calibri Light"/>
              <a:ea typeface="+mj-ea"/>
              <a:cs typeface="+mj-cs"/>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173</a:t>
            </a:fld>
            <a:endParaRPr lang="de-DE" altLang="de-DE"/>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840" y="2414588"/>
            <a:ext cx="1443495"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174</a:t>
            </a:fld>
            <a:endParaRPr lang="de-DE"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Probeer alle details te ontdekken</a:t>
            </a:r>
            <a:endParaRPr lang="en-US" sz="3600">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531" y="2203704"/>
            <a:ext cx="24021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p:txBody>
          <a:bodyPr/>
          <a:lstStyle/>
          <a:p>
            <a:fld id="{568D8665-A048-4D19-9ABE-CE40EFC3C497}" type="slidenum">
              <a:rPr lang="de-DE" altLang="de-DE" smtClean="0"/>
              <a:pPr/>
              <a:t>176</a:t>
            </a:fld>
            <a:endParaRPr lang="de-DE" altLang="de-DE"/>
          </a:p>
        </p:txBody>
      </p:sp>
    </p:spTree>
    <p:extLst>
      <p:ext uri="{BB962C8B-B14F-4D97-AF65-F5344CB8AC3E}">
        <p14:creationId xmlns:p14="http://schemas.microsoft.com/office/powerpoint/2010/main" val="16902425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177</a:t>
            </a:fld>
            <a:endParaRPr lang="de-DE" altLang="de-DE"/>
          </a:p>
        </p:txBody>
      </p:sp>
    </p:spTree>
    <p:extLst>
      <p:ext uri="{BB962C8B-B14F-4D97-AF65-F5344CB8AC3E}">
        <p14:creationId xmlns:p14="http://schemas.microsoft.com/office/powerpoint/2010/main" val="390433635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004992"/>
                </a:solidFill>
                <a:latin typeface="Calibri Light"/>
                <a:ea typeface="MS PGothic" panose="020B0600070205080204" pitchFamily="34" charset="-128"/>
                <a:cs typeface="Times New Roman" pitchFamily="18" charset="0"/>
              </a:rPr>
              <a:t>Daarom is het belangrijk dat je zoveel mogelijk informatie verzamelt </a:t>
            </a:r>
            <a:r>
              <a:rPr lang="nl-NL" altLang="de-DE" sz="2000" dirty="0">
                <a:solidFill>
                  <a:srgbClr val="333333"/>
                </a:solidFill>
                <a:latin typeface="Calibri Light"/>
                <a:ea typeface="MS PGothic" panose="020B0600070205080204" pitchFamily="34" charset="-128"/>
                <a:cs typeface="Times New Roman" pitchFamily="18" charset="0"/>
              </a:rPr>
              <a:t>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178</a:t>
            </a:fld>
            <a:endParaRPr lang="de-DE" altLang="de-DE"/>
          </a:p>
        </p:txBody>
      </p:sp>
    </p:spTree>
    <p:extLst>
      <p:ext uri="{BB962C8B-B14F-4D97-AF65-F5344CB8AC3E}">
        <p14:creationId xmlns:p14="http://schemas.microsoft.com/office/powerpoint/2010/main" val="274009850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179</a:t>
            </a:fld>
            <a:endParaRPr lang="de-DE" altLang="de-DE"/>
          </a:p>
        </p:txBody>
      </p:sp>
    </p:spTree>
    <p:extLst>
      <p:ext uri="{BB962C8B-B14F-4D97-AF65-F5344CB8AC3E}">
        <p14:creationId xmlns:p14="http://schemas.microsoft.com/office/powerpoint/2010/main" val="164324664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180</a:t>
            </a:fld>
            <a:endParaRPr lang="de-DE" altLang="de-DE"/>
          </a:p>
        </p:txBody>
      </p:sp>
    </p:spTree>
    <p:extLst>
      <p:ext uri="{BB962C8B-B14F-4D97-AF65-F5344CB8AC3E}">
        <p14:creationId xmlns:p14="http://schemas.microsoft.com/office/powerpoint/2010/main" val="316861931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merk yoghurt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a:t>
            </a:r>
            <a:r>
              <a:rPr lang="en-US" sz="2000">
                <a:solidFill>
                  <a:srgbClr val="333333"/>
                </a:solidFill>
                <a:latin typeface="Calibri Light"/>
                <a:ea typeface="MS PGothic" panose="020B0600070205080204" pitchFamily="34" charset="-128"/>
                <a:cs typeface="Times New Roman" pitchFamily="18" charset="0"/>
              </a:rPr>
              <a:t>tot “slechte adviezen”.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181</a:t>
            </a:fld>
            <a:endParaRPr lang="de-DE" altLang="de-DE"/>
          </a:p>
        </p:txBody>
      </p:sp>
    </p:spTree>
    <p:extLst>
      <p:ext uri="{BB962C8B-B14F-4D97-AF65-F5344CB8AC3E}">
        <p14:creationId xmlns:p14="http://schemas.microsoft.com/office/powerpoint/2010/main" val="390503835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182</a:t>
            </a:fld>
            <a:endParaRPr lang="de-DE" altLang="de-DE"/>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183</a:t>
            </a:fld>
            <a:endParaRPr lang="de-DE" altLang="de-DE"/>
          </a:p>
        </p:txBody>
      </p:sp>
    </p:spTree>
    <p:extLst>
      <p:ext uri="{BB962C8B-B14F-4D97-AF65-F5344CB8AC3E}">
        <p14:creationId xmlns:p14="http://schemas.microsoft.com/office/powerpoint/2010/main" val="108400076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lnSpc>
                <a:spcPct val="100000"/>
              </a:lnSpc>
              <a:spcBef>
                <a:spcPts val="1200"/>
              </a:spcBef>
              <a:defRPr/>
            </a:pPr>
            <a:r>
              <a:rPr lang="en-AU" sz="2400" dirty="0" err="1">
                <a:solidFill>
                  <a:srgbClr val="004992"/>
                </a:solidFill>
                <a:latin typeface="Calibri Light"/>
                <a:ea typeface="MS PGothic" panose="020B0600070205080204" pitchFamily="34" charset="-128"/>
                <a:cs typeface="Times New Roman" pitchFamily="18" charset="0"/>
              </a:rPr>
              <a:t>Voorbeeld</a:t>
            </a:r>
            <a:r>
              <a:rPr lang="en-AU" sz="2400" dirty="0">
                <a:solidFill>
                  <a:srgbClr val="004992"/>
                </a:solidFill>
                <a:latin typeface="Calibri Light"/>
                <a:ea typeface="MS PGothic" panose="020B0600070205080204" pitchFamily="34" charset="-128"/>
                <a:cs typeface="Times New Roman" pitchFamily="18" charset="0"/>
              </a:rPr>
              <a:t>: </a:t>
            </a:r>
            <a:r>
              <a:rPr lang="en-AU" sz="2400" dirty="0">
                <a:solidFill>
                  <a:srgbClr val="333333"/>
                </a:solidFill>
                <a:latin typeface="Calibri Light"/>
                <a:ea typeface="MS PGothic" panose="020B0600070205080204" pitchFamily="34" charset="-128"/>
                <a:cs typeface="Times New Roman" pitchFamily="18" charset="0"/>
              </a:rPr>
              <a:t>T</a:t>
            </a:r>
            <a:r>
              <a:rPr lang="nl-NL" sz="2400" dirty="0">
                <a:solidFill>
                  <a:srgbClr val="333333"/>
                </a:solidFill>
                <a:latin typeface="Calibri Light"/>
                <a:ea typeface="MS PGothic" panose="020B0600070205080204" pitchFamily="34" charset="-128"/>
                <a:cs typeface="Times New Roman" pitchFamily="18" charset="0"/>
              </a:rPr>
              <a:t>ijdens een openbare bijeenkomst beweert Peter dat hij de nieuwe koning van Duitsland is.</a:t>
            </a:r>
            <a:endParaRPr lang="nl-NL" sz="2400" b="1" dirty="0">
              <a:solidFill>
                <a:srgbClr val="333333"/>
              </a:solidFill>
              <a:latin typeface="Calibri Light"/>
              <a:ea typeface="MS PGothic" panose="020B0600070205080204" pitchFamily="34" charset="-128"/>
              <a:cs typeface="Times New Roman" pitchFamily="18" charset="0"/>
            </a:endParaRP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Achtergrond: </a:t>
            </a:r>
            <a:r>
              <a:rPr lang="nl-NL" sz="2400" dirty="0">
                <a:solidFill>
                  <a:srgbClr val="333333"/>
                </a:solidFill>
                <a:latin typeface="Calibri Light"/>
                <a:ea typeface="MS PGothic" panose="020B0600070205080204" pitchFamily="34" charset="-128"/>
                <a:cs typeface="Times New Roman" pitchFamily="18" charset="0"/>
              </a:rPr>
              <a:t>Peter ontdekte een afbeelding van een koning in een surprise ei.</a:t>
            </a:r>
          </a:p>
          <a:p>
            <a:pPr lvl="0" defTabSz="914400" fontAlgn="base">
              <a:lnSpc>
                <a:spcPct val="100000"/>
              </a:lnSpc>
              <a:spcBef>
                <a:spcPts val="1200"/>
              </a:spcBef>
              <a:defRPr/>
            </a:pPr>
            <a:r>
              <a:rPr lang="nl-NL" sz="2400" dirty="0">
                <a:solidFill>
                  <a:srgbClr val="004992"/>
                </a:solidFill>
                <a:latin typeface="Calibri Light"/>
                <a:ea typeface="MS PGothic" panose="020B0600070205080204" pitchFamily="34" charset="-128"/>
                <a:cs typeface="Times New Roman" pitchFamily="18" charset="0"/>
              </a:rPr>
              <a:t>Maar: </a:t>
            </a:r>
            <a:r>
              <a:rPr lang="nl-NL" sz="2400" dirty="0">
                <a:solidFill>
                  <a:srgbClr val="333333"/>
                </a:solidFill>
                <a:latin typeface="Calibri Light"/>
                <a:ea typeface="MS PGothic" panose="020B0600070205080204" pitchFamily="34" charset="-128"/>
                <a:cs typeface="Times New Roman" pitchFamily="18" charset="0"/>
              </a:rPr>
              <a:t>Peter heeft geen koninklijk bloed, Duitsland heeft geen monarchie en nog belangrijker: De inhoud van een surprise ei vormt daarvoor geen sluitend bewijsstuk.</a:t>
            </a:r>
          </a:p>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Overweeg zoveel mogelijk informatie bij het trekken van conclusies. Het is verstandig verschillende verklaringen te bespreken met mensen die je vertrouwt.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fld id="{568D8665-A048-4D19-9ABE-CE40EFC3C497}" type="slidenum">
              <a:rPr lang="de-DE" altLang="de-DE" smtClean="0"/>
              <a:pPr/>
              <a:t>184</a:t>
            </a:fld>
            <a:endParaRPr lang="de-DE" altLang="de-DE"/>
          </a:p>
        </p:txBody>
      </p:sp>
    </p:spTree>
    <p:extLst>
      <p:ext uri="{BB962C8B-B14F-4D97-AF65-F5344CB8AC3E}">
        <p14:creationId xmlns:p14="http://schemas.microsoft.com/office/powerpoint/2010/main" val="243656289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4" name="Footer Placeholder 3"/>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fld id="{568D8665-A048-4D19-9ABE-CE40EFC3C497}" type="slidenum">
              <a:rPr lang="de-DE" altLang="de-DE" smtClean="0"/>
              <a:pPr/>
              <a:t>185</a:t>
            </a:fld>
            <a:endParaRPr lang="de-DE" altLang="de-DE"/>
          </a:p>
        </p:txBody>
      </p:sp>
    </p:spTree>
    <p:extLst>
      <p:ext uri="{BB962C8B-B14F-4D97-AF65-F5344CB8AC3E}">
        <p14:creationId xmlns:p14="http://schemas.microsoft.com/office/powerpoint/2010/main" val="125883147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645715146"/>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Ocampo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en-US" sz="1000" b="0" i="0" u="none" strike="noStrike" cap="none" normalizeH="0" baseline="0" dirty="0" err="1">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fld id="{568D8665-A048-4D19-9ABE-CE40EFC3C497}" type="slidenum">
              <a:rPr lang="de-DE" altLang="de-DE" smtClean="0"/>
              <a:pPr/>
              <a:t>186</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17</TotalTime>
  <Words>8566</Words>
  <Application>Microsoft Office PowerPoint</Application>
  <PresentationFormat>Custom</PresentationFormat>
  <Paragraphs>1602</Paragraphs>
  <Slides>186</Slides>
  <Notes>186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186</vt:i4>
      </vt:variant>
    </vt:vector>
  </HeadingPairs>
  <TitlesOfParts>
    <vt:vector size="195" baseType="lpstr">
      <vt:lpstr>Calibri Light</vt:lpstr>
      <vt:lpstr>Symbol</vt:lpstr>
      <vt:lpstr>WingDings</vt:lpstr>
      <vt:lpstr>Times New Roman</vt:lpstr>
      <vt:lpstr>Arial</vt:lpstr>
      <vt:lpstr>Verdana</vt:lpstr>
      <vt:lpstr>ＭＳ Ｐゴシック</vt:lpstr>
      <vt:lpstr>Calibri</vt:lpstr>
      <vt:lpstr>UKE_PPT-Vorlage_16zu9</vt:lpstr>
      <vt:lpstr>MCT 2 A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praktijkvoorbeelden</vt:lpstr>
      <vt:lpstr>Overhaaste conclusies, praktijkvoorbeeld - Moderne mythes -</vt:lpstr>
      <vt:lpstr>Overhaaste conclusies, praktijkvoorbeeld - Moderne mythes -</vt:lpstr>
      <vt:lpstr>Overhaaste conclusies, praktijkvoorbeeld - Moderne mythes -</vt:lpstr>
      <vt:lpstr>Overhaaste conclusies, praktijkvoorbeeld - Moderne mythes -</vt:lpstr>
      <vt:lpstr>Overhaaste conclusies, praktijkvoorbeeld - Moderne mythes -</vt:lpstr>
      <vt:lpstr>Hoe ontstaat dit soort vergezochte theoriën?</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2</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3</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4</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5</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6</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7</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Afbeelding 8</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9</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10</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11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Afbeelding 12</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Wat zie je?</vt:lpstr>
      <vt:lpstr>Probeer alle details te ontdekken</vt:lpstr>
      <vt:lpstr>Probeer alle details te ontdekken</vt:lpstr>
      <vt:lpstr>Probeer alle details te ontdekken</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510</cp:revision>
  <dcterms:created xsi:type="dcterms:W3CDTF">2002-10-15T10:55:06Z</dcterms:created>
  <dcterms:modified xsi:type="dcterms:W3CDTF">2025-02-22T03:18:53Z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