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61"/>
  </p:notesMasterIdLst>
  <p:handoutMasterIdLst>
    <p:handoutMasterId r:id="rId162"/>
  </p:handoutMasterIdLst>
  <p:sldIdLst>
    <p:sldId id="895" r:id="rId2"/>
    <p:sldId id="851" r:id="rId3"/>
    <p:sldId id="857" r:id="rId4"/>
    <p:sldId id="858" r:id="rId5"/>
    <p:sldId id="859" r:id="rId6"/>
    <p:sldId id="860" r:id="rId7"/>
    <p:sldId id="691" r:id="rId8"/>
    <p:sldId id="863" r:id="rId9"/>
    <p:sldId id="862" r:id="rId10"/>
    <p:sldId id="861" r:id="rId11"/>
    <p:sldId id="830" r:id="rId12"/>
    <p:sldId id="864" r:id="rId13"/>
    <p:sldId id="865" r:id="rId14"/>
    <p:sldId id="866" r:id="rId15"/>
    <p:sldId id="650" r:id="rId16"/>
    <p:sldId id="832" r:id="rId17"/>
    <p:sldId id="869" r:id="rId18"/>
    <p:sldId id="867" r:id="rId19"/>
    <p:sldId id="699" r:id="rId20"/>
    <p:sldId id="802" r:id="rId21"/>
    <p:sldId id="814" r:id="rId22"/>
    <p:sldId id="813" r:id="rId23"/>
    <p:sldId id="801" r:id="rId24"/>
    <p:sldId id="815" r:id="rId25"/>
    <p:sldId id="868" r:id="rId26"/>
    <p:sldId id="870" r:id="rId27"/>
    <p:sldId id="872" r:id="rId28"/>
    <p:sldId id="873" r:id="rId29"/>
    <p:sldId id="875" r:id="rId30"/>
    <p:sldId id="876" r:id="rId31"/>
    <p:sldId id="877" r:id="rId32"/>
    <p:sldId id="874" r:id="rId33"/>
    <p:sldId id="878" r:id="rId34"/>
    <p:sldId id="879" r:id="rId35"/>
    <p:sldId id="871" r:id="rId36"/>
    <p:sldId id="790" r:id="rId37"/>
    <p:sldId id="880" r:id="rId38"/>
    <p:sldId id="881" r:id="rId39"/>
    <p:sldId id="811" r:id="rId40"/>
    <p:sldId id="425" r:id="rId41"/>
    <p:sldId id="426" r:id="rId42"/>
    <p:sldId id="427" r:id="rId43"/>
    <p:sldId id="428" r:id="rId44"/>
    <p:sldId id="429" r:id="rId45"/>
    <p:sldId id="430" r:id="rId46"/>
    <p:sldId id="431" r:id="rId47"/>
    <p:sldId id="432" r:id="rId48"/>
    <p:sldId id="593" r:id="rId49"/>
    <p:sldId id="897" r:id="rId50"/>
    <p:sldId id="898" r:id="rId51"/>
    <p:sldId id="899" r:id="rId52"/>
    <p:sldId id="900" r:id="rId53"/>
    <p:sldId id="901" r:id="rId54"/>
    <p:sldId id="902" r:id="rId55"/>
    <p:sldId id="903" r:id="rId56"/>
    <p:sldId id="904" r:id="rId57"/>
    <p:sldId id="905" r:id="rId58"/>
    <p:sldId id="595" r:id="rId59"/>
    <p:sldId id="596" r:id="rId60"/>
    <p:sldId id="597" r:id="rId61"/>
    <p:sldId id="598" r:id="rId62"/>
    <p:sldId id="599" r:id="rId63"/>
    <p:sldId id="600" r:id="rId64"/>
    <p:sldId id="601" r:id="rId65"/>
    <p:sldId id="602" r:id="rId66"/>
    <p:sldId id="776" r:id="rId67"/>
    <p:sldId id="441" r:id="rId68"/>
    <p:sldId id="700" r:id="rId69"/>
    <p:sldId id="701" r:id="rId70"/>
    <p:sldId id="702" r:id="rId71"/>
    <p:sldId id="703" r:id="rId72"/>
    <p:sldId id="704" r:id="rId73"/>
    <p:sldId id="705" r:id="rId74"/>
    <p:sldId id="706" r:id="rId75"/>
    <p:sldId id="450" r:id="rId76"/>
    <p:sldId id="754" r:id="rId77"/>
    <p:sldId id="755" r:id="rId78"/>
    <p:sldId id="756" r:id="rId79"/>
    <p:sldId id="757" r:id="rId80"/>
    <p:sldId id="758" r:id="rId81"/>
    <p:sldId id="759" r:id="rId82"/>
    <p:sldId id="760" r:id="rId83"/>
    <p:sldId id="761" r:id="rId84"/>
    <p:sldId id="889" r:id="rId85"/>
    <p:sldId id="708" r:id="rId86"/>
    <p:sldId id="709" r:id="rId87"/>
    <p:sldId id="711" r:id="rId88"/>
    <p:sldId id="712" r:id="rId89"/>
    <p:sldId id="713" r:id="rId90"/>
    <p:sldId id="714" r:id="rId91"/>
    <p:sldId id="715" r:id="rId92"/>
    <p:sldId id="710" r:id="rId93"/>
    <p:sldId id="716" r:id="rId94"/>
    <p:sldId id="651" r:id="rId95"/>
    <p:sldId id="652" r:id="rId96"/>
    <p:sldId id="653" r:id="rId97"/>
    <p:sldId id="654" r:id="rId98"/>
    <p:sldId id="655" r:id="rId99"/>
    <p:sldId id="656" r:id="rId100"/>
    <p:sldId id="657" r:id="rId101"/>
    <p:sldId id="658" r:id="rId102"/>
    <p:sldId id="667" r:id="rId103"/>
    <p:sldId id="618" r:id="rId104"/>
    <p:sldId id="619" r:id="rId105"/>
    <p:sldId id="620" r:id="rId106"/>
    <p:sldId id="621" r:id="rId107"/>
    <p:sldId id="622" r:id="rId108"/>
    <p:sldId id="623" r:id="rId109"/>
    <p:sldId id="624" r:id="rId110"/>
    <p:sldId id="625" r:id="rId111"/>
    <p:sldId id="468" r:id="rId112"/>
    <p:sldId id="626" r:id="rId113"/>
    <p:sldId id="627" r:id="rId114"/>
    <p:sldId id="628" r:id="rId115"/>
    <p:sldId id="629" r:id="rId116"/>
    <p:sldId id="630" r:id="rId117"/>
    <p:sldId id="631" r:id="rId118"/>
    <p:sldId id="632" r:id="rId119"/>
    <p:sldId id="633" r:id="rId120"/>
    <p:sldId id="742" r:id="rId121"/>
    <p:sldId id="734" r:id="rId122"/>
    <p:sldId id="735" r:id="rId123"/>
    <p:sldId id="736" r:id="rId124"/>
    <p:sldId id="737" r:id="rId125"/>
    <p:sldId id="738" r:id="rId126"/>
    <p:sldId id="739" r:id="rId127"/>
    <p:sldId id="740" r:id="rId128"/>
    <p:sldId id="741" r:id="rId129"/>
    <p:sldId id="557" r:id="rId130"/>
    <p:sldId id="896" r:id="rId131"/>
    <p:sldId id="558" r:id="rId132"/>
    <p:sldId id="669" r:id="rId133"/>
    <p:sldId id="890" r:id="rId134"/>
    <p:sldId id="891" r:id="rId135"/>
    <p:sldId id="696" r:id="rId136"/>
    <p:sldId id="763" r:id="rId137"/>
    <p:sldId id="671" r:id="rId138"/>
    <p:sldId id="764" r:id="rId139"/>
    <p:sldId id="677" r:id="rId140"/>
    <p:sldId id="678" r:id="rId141"/>
    <p:sldId id="679" r:id="rId142"/>
    <p:sldId id="680" r:id="rId143"/>
    <p:sldId id="681" r:id="rId144"/>
    <p:sldId id="765" r:id="rId145"/>
    <p:sldId id="766" r:id="rId146"/>
    <p:sldId id="767" r:id="rId147"/>
    <p:sldId id="721" r:id="rId148"/>
    <p:sldId id="768" r:id="rId149"/>
    <p:sldId id="892" r:id="rId150"/>
    <p:sldId id="882" r:id="rId151"/>
    <p:sldId id="893" r:id="rId152"/>
    <p:sldId id="883" r:id="rId153"/>
    <p:sldId id="884" r:id="rId154"/>
    <p:sldId id="885" r:id="rId155"/>
    <p:sldId id="646" r:id="rId156"/>
    <p:sldId id="886" r:id="rId157"/>
    <p:sldId id="887" r:id="rId158"/>
    <p:sldId id="888" r:id="rId159"/>
    <p:sldId id="809" r:id="rId160"/>
  </p:sldIdLst>
  <p:sldSz cx="12195175" cy="6858000"/>
  <p:notesSz cx="6781800" cy="9926638"/>
  <p:embeddedFontLst>
    <p:embeddedFont>
      <p:font typeface="Calibri" panose="020F0502020204030204" pitchFamily="34" charset="0"/>
      <p:regular r:id="rId163"/>
      <p:bold r:id="rId164"/>
      <p:italic r:id="rId165"/>
      <p:boldItalic r:id="rId166"/>
    </p:embeddedFont>
    <p:embeddedFont>
      <p:font typeface="Calibri Light" panose="020F0302020204030204" pitchFamily="34" charset="0"/>
      <p:regular r:id="rId167"/>
      <p:italic r:id="rId168"/>
    </p:embeddedFont>
    <p:embeddedFont>
      <p:font typeface="Verdana" panose="020B0604030504040204" pitchFamily="34" charset="0"/>
      <p:regular r:id="rId169"/>
      <p:bold r:id="rId170"/>
      <p:italic r:id="rId171"/>
      <p:boldItalic r:id="rId172"/>
    </p:embeddedFont>
  </p:embeddedFontLst>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14" autoAdjust="0"/>
    <p:restoredTop sz="94660"/>
  </p:normalViewPr>
  <p:slideViewPr>
    <p:cSldViewPr>
      <p:cViewPr varScale="1">
        <p:scale>
          <a:sx n="98" d="100"/>
          <a:sy n="98" d="100"/>
        </p:scale>
        <p:origin x="196" y="56"/>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1772"/>
    </p:cViewPr>
  </p:sorterViewPr>
  <p:notesViewPr>
    <p:cSldViewPr>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font" Target="fonts/font8.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font" Target="fonts/font9.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font" Target="fonts/font10.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font" Target="fonts/font2.fntdata"/><Relationship Id="rId16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font" Target="fonts/font3.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font" Target="fonts/font4.fntdata"/></Relationships>
</file>

<file path=ppt/_rels/viewProps.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slide" Target="slides/slide37.xml"/><Relationship Id="rId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E7B8B55-7363-4F8E-9DA7-3C9843D9A1C4}" type="slidenum">
              <a:rPr lang="en-GB" altLang="de-DE"/>
              <a:pPr/>
              <a:t>‹Nr.›</a:t>
            </a:fld>
            <a:endParaRPr lang="en-GB" altLang="de-DE"/>
          </a:p>
        </p:txBody>
      </p:sp>
    </p:spTree>
    <p:extLst>
      <p:ext uri="{BB962C8B-B14F-4D97-AF65-F5344CB8AC3E}">
        <p14:creationId xmlns:p14="http://schemas.microsoft.com/office/powerpoint/2010/main" val="347209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6CDF88B-3036-4976-957A-260055BC33C8}" type="slidenum">
              <a:rPr lang="de-DE" altLang="de-DE"/>
              <a:pPr/>
              <a:t>‹Nr.›</a:t>
            </a:fld>
            <a:endParaRPr lang="de-DE" altLang="de-DE"/>
          </a:p>
        </p:txBody>
      </p:sp>
    </p:spTree>
    <p:extLst>
      <p:ext uri="{BB962C8B-B14F-4D97-AF65-F5344CB8AC3E}">
        <p14:creationId xmlns:p14="http://schemas.microsoft.com/office/powerpoint/2010/main" val="23484456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7</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8</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9</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11</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12</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3C1FE2-6E81-4D8B-BCA7-0718BFFAAB1A}" type="slidenum">
              <a:rPr lang="de-DE" altLang="de-DE" sz="1300"/>
              <a:pPr eaLnBrk="1" hangingPunct="1">
                <a:spcBef>
                  <a:spcPct val="0"/>
                </a:spcBef>
              </a:pPr>
              <a:t>15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8435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611280-FD03-442C-912F-3998BBC18B7D}" type="slidenum">
              <a:rPr lang="de-DE" altLang="de-DE" sz="1300"/>
              <a:pPr eaLnBrk="1" hangingPunct="1">
                <a:spcBef>
                  <a:spcPct val="0"/>
                </a:spcBef>
              </a:pPr>
              <a:t>19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1612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63F1E-AD09-47FF-BBA7-8B754477C9AD}" type="slidenum">
              <a:rPr lang="de-DE" altLang="de-DE" sz="1300"/>
              <a:pP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1140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604F90-DF0C-4656-9B17-E4324E22EEFF}" type="slidenum">
              <a:rPr lang="de-DE" altLang="de-DE" sz="1300"/>
              <a:pPr eaLnBrk="1" hangingPunct="1">
                <a:spcBef>
                  <a:spcPct val="0"/>
                </a:spcBef>
              </a:pPr>
              <a:t>21</a:t>
            </a:fld>
            <a:endParaRPr lang="de-DE" altLang="de-DE" sz="1300"/>
          </a:p>
        </p:txBody>
      </p:sp>
      <p:sp>
        <p:nvSpPr>
          <p:cNvPr id="176131" name="Rectangle 2"/>
          <p:cNvSpPr>
            <a:spLocks noGrp="1" noRot="1" noChangeAspect="1" noChangeArrowheads="1" noTextEdit="1"/>
          </p:cNvSpPr>
          <p:nvPr>
            <p:ph type="sldImg"/>
          </p:nvPr>
        </p:nvSpPr>
        <p:spPr>
          <a:xfrm>
            <a:off x="84138" y="744538"/>
            <a:ext cx="6618287"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378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D28A2-2B09-49B1-8136-531680B630F2}" type="slidenum">
              <a:rPr lang="de-DE" altLang="de-DE" sz="1300"/>
              <a:pPr eaLnBrk="1" hangingPunct="1">
                <a:spcBef>
                  <a:spcPct val="0"/>
                </a:spcBef>
              </a:pPr>
              <a:t>22</a:t>
            </a:fld>
            <a:endParaRPr lang="de-DE" altLang="de-DE" sz="1300"/>
          </a:p>
        </p:txBody>
      </p:sp>
      <p:sp>
        <p:nvSpPr>
          <p:cNvPr id="177155" name="Rectangle 2"/>
          <p:cNvSpPr>
            <a:spLocks noGrp="1" noRot="1" noChangeAspect="1" noChangeArrowheads="1" noTextEdit="1"/>
          </p:cNvSpPr>
          <p:nvPr>
            <p:ph type="sldImg"/>
          </p:nvPr>
        </p:nvSpPr>
        <p:spPr>
          <a:xfrm>
            <a:off x="8413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23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CFE3C5-5ABF-4EBA-9B05-8DA8E5DEC038}"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413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432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24</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30</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32</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8E48210-25B9-452D-9932-A8E353EAACD9}" type="slidenum">
              <a:rPr lang="de-DE" altLang="de-DE">
                <a:solidFill>
                  <a:srgbClr val="000000"/>
                </a:solidFill>
                <a:latin typeface="Calibri" panose="020F0502020204030204" pitchFamily="34" charset="0"/>
              </a:rPr>
              <a:pPr algn="r" eaLnBrk="1" hangingPunct="1">
                <a:spcBef>
                  <a:spcPct val="0"/>
                </a:spcBef>
              </a:pPr>
              <a:t>39</a:t>
            </a:fld>
            <a:endParaRPr lang="de-DE" altLang="de-DE">
              <a:solidFill>
                <a:srgbClr val="000000"/>
              </a:solidFill>
              <a:latin typeface="Calibri" panose="020F0502020204030204" pitchFamily="34" charset="0"/>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xfrm>
            <a:off x="677863" y="4714875"/>
            <a:ext cx="54260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spcBef>
                <a:spcPct val="0"/>
              </a:spcBef>
            </a:pPr>
            <a:endParaRPr lang="en-US" altLang="de-DE"/>
          </a:p>
        </p:txBody>
      </p:sp>
    </p:spTree>
    <p:extLst>
      <p:ext uri="{BB962C8B-B14F-4D97-AF65-F5344CB8AC3E}">
        <p14:creationId xmlns:p14="http://schemas.microsoft.com/office/powerpoint/2010/main" val="1751097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B39972-1EBE-4213-BD63-763519ED4800}" type="slidenum">
              <a:rPr lang="de-DE" altLang="de-DE" sz="1300"/>
              <a:pPr eaLnBrk="1" hangingPunct="1">
                <a:spcBef>
                  <a:spcPct val="0"/>
                </a:spcBef>
              </a:pPr>
              <a:t>40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6868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8B06A6-5C29-4BE1-B732-6F64FF99531D}" type="slidenum">
              <a:rPr lang="de-DE" altLang="de-DE" sz="1300"/>
              <a:pPr eaLnBrk="1" hangingPunct="1">
                <a:spcBef>
                  <a:spcPct val="0"/>
                </a:spcBef>
              </a:pPr>
              <a:t>41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830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82D13-1037-4169-8E4F-15C9ED748782}" type="slidenum">
              <a:rPr lang="de-DE" altLang="de-DE" sz="1300"/>
              <a:pPr eaLnBrk="1" hangingPunct="1">
                <a:spcBef>
                  <a:spcPct val="0"/>
                </a:spcBef>
              </a:pPr>
              <a:t>42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547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47C94-EA87-484C-AC43-AF2536DC7A58}" type="slidenum">
              <a:rPr lang="de-DE" altLang="de-DE" sz="1300"/>
              <a:pPr eaLnBrk="1" hangingPunct="1">
                <a:spcBef>
                  <a:spcPct val="0"/>
                </a:spcBef>
              </a:pPr>
              <a:t>43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767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3FC63D-696B-4AAB-86CC-CB3FDD429166}" type="slidenum">
              <a:rPr lang="de-DE" altLang="de-DE" sz="1300"/>
              <a:pPr eaLnBrk="1" hangingPunct="1">
                <a:spcBef>
                  <a:spcPct val="0"/>
                </a:spcBef>
              </a:pPr>
              <a:t>44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916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F3EFF0-DDF0-461E-9483-147773EF8F17}" type="slidenum">
              <a:rPr lang="de-DE" altLang="de-DE" sz="1300"/>
              <a:pPr eaLnBrk="1" hangingPunct="1">
                <a:spcBef>
                  <a:spcPct val="0"/>
                </a:spcBef>
              </a:pPr>
              <a:t>45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5494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D58968-DA5B-4073-BA27-0BC608336CE6}" type="slidenum">
              <a:rPr lang="de-DE" altLang="de-DE" sz="1300"/>
              <a:pPr eaLnBrk="1" hangingPunct="1">
                <a:spcBef>
                  <a:spcPct val="0"/>
                </a:spcBef>
              </a:pPr>
              <a:t>46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0703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EF2F21-CD5C-418B-B88B-F7786A37F278}" type="slidenum">
              <a:rPr lang="de-DE" altLang="de-DE" sz="1300"/>
              <a:pPr eaLnBrk="1" hangingPunct="1">
                <a:spcBef>
                  <a:spcPct val="0"/>
                </a:spcBef>
              </a:pPr>
              <a:t>48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959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49</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11338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D5AA86D-11EA-45C3-8F86-765F20080535}" type="slidenum">
              <a:rPr lang="de-DE" altLang="de-DE" sz="1300"/>
              <a:pPr algn="r" eaLnBrk="1" hangingPunct="1">
                <a:spcBef>
                  <a:spcPct val="0"/>
                </a:spcBef>
              </a:pPr>
              <a:t>50</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34274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07C32F1-A2A6-4520-82F5-5B22AA91B364}" type="slidenum">
              <a:rPr lang="de-DE" altLang="de-DE" sz="1300"/>
              <a:pPr algn="r" eaLnBrk="1" hangingPunct="1">
                <a:spcBef>
                  <a:spcPct val="0"/>
                </a:spcBef>
              </a:pPr>
              <a:t>51</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84965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C01847-21E9-42D4-AF6A-A7D7C8C78A0C}" type="slidenum">
              <a:rPr lang="de-DE" altLang="de-DE" sz="1300"/>
              <a:pPr algn="r" eaLnBrk="1" hangingPunct="1">
                <a:spcBef>
                  <a:spcPct val="0"/>
                </a:spcBef>
              </a:pPr>
              <a:t>52</a:t>
            </a:fld>
            <a:endParaRPr lang="de-DE" altLang="de-DE" sz="1300"/>
          </a:p>
        </p:txBody>
      </p:sp>
      <p:sp>
        <p:nvSpPr>
          <p:cNvPr id="82947" name="Rectangle 2"/>
          <p:cNvSpPr>
            <a:spLocks noGrp="1" noRot="1" noChangeAspect="1" noChangeArrowheads="1" noTextEdit="1"/>
          </p:cNvSpPr>
          <p:nvPr>
            <p:ph type="sldImg"/>
          </p:nvPr>
        </p:nvSpPr>
        <p:spPr>
          <a:xfrm>
            <a:off x="8255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503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DB8ED13-EC56-40B8-8481-66F9B3E06079}" type="slidenum">
              <a:rPr lang="de-DE" altLang="de-DE" sz="1300"/>
              <a:pPr algn="r" eaLnBrk="1" hangingPunct="1">
                <a:spcBef>
                  <a:spcPct val="0"/>
                </a:spcBef>
              </a:pPr>
              <a:t>53</a:t>
            </a:fld>
            <a:endParaRPr lang="de-DE" altLang="de-DE" sz="1300"/>
          </a:p>
        </p:txBody>
      </p:sp>
      <p:sp>
        <p:nvSpPr>
          <p:cNvPr id="84995" name="Rectangle 2"/>
          <p:cNvSpPr>
            <a:spLocks noGrp="1" noRot="1" noChangeAspect="1" noChangeArrowheads="1" noTextEdit="1"/>
          </p:cNvSpPr>
          <p:nvPr>
            <p:ph type="sldImg"/>
          </p:nvPr>
        </p:nvSpPr>
        <p:spPr>
          <a:xfrm>
            <a:off x="8255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29736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22D3824-2444-4C65-A826-B19FC366D69C}" type="slidenum">
              <a:rPr lang="de-DE" altLang="de-DE" sz="1300"/>
              <a:pPr algn="r" eaLnBrk="1" hangingPunct="1">
                <a:spcBef>
                  <a:spcPct val="0"/>
                </a:spcBef>
              </a:pPr>
              <a:t>54</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3956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66A8C54-9C3E-471C-AD8A-376490909084}" type="slidenum">
              <a:rPr lang="de-DE" altLang="de-DE" sz="1300"/>
              <a:pPr algn="r" eaLnBrk="1" hangingPunct="1">
                <a:spcBef>
                  <a:spcPct val="0"/>
                </a:spcBef>
              </a:pPr>
              <a:t>55</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181700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56</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0779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62F335-8D8A-40EB-8B3E-CEBD63D6DFA4}" type="slidenum">
              <a:rPr lang="de-DE" altLang="de-DE" sz="1300" smtClean="0"/>
              <a:pPr>
                <a:spcBef>
                  <a:spcPct val="0"/>
                </a:spcBef>
              </a:pPr>
              <a:t>57</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59281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542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601E8C-D124-4676-9532-7E0B1C7BE753}" type="slidenum">
              <a:rPr lang="de-DE" altLang="de-DE" sz="1300"/>
              <a:pPr eaLnBrk="1" hangingPunct="1">
                <a:spcBef>
                  <a:spcPct val="0"/>
                </a:spcBef>
              </a:pPr>
              <a:t>59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0563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618C8FB-F7EA-421E-9618-7B0EC0E99040}" type="slidenum">
              <a:rPr lang="de-DE" altLang="de-DE" sz="1300"/>
              <a:pPr eaLnBrk="1" hangingPunct="1">
                <a:spcBef>
                  <a:spcPct val="0"/>
                </a:spcBef>
              </a:pPr>
              <a:t>60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7088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94778E-7ED3-4DF9-91D2-0ED55F1EDDF4}" type="slidenum">
              <a:rPr lang="de-DE" altLang="de-DE" sz="1300"/>
              <a:pPr eaLnBrk="1" hangingPunct="1">
                <a:spcBef>
                  <a:spcPct val="0"/>
                </a:spcBef>
              </a:pPr>
              <a:t>61</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1556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99583C2-8DA2-45CC-ABD8-737EFC03EBCD}" type="slidenum">
              <a:rPr lang="de-DE" altLang="de-DE" sz="1300"/>
              <a:pPr eaLnBrk="1" hangingPunct="1">
                <a:spcBef>
                  <a:spcPct val="0"/>
                </a:spcBef>
              </a:pPr>
              <a:t>62</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6342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B3922-5903-44B7-B48E-878959E13020}" type="slidenum">
              <a:rPr lang="de-DE" altLang="de-DE" sz="1300"/>
              <a:pPr eaLnBrk="1" hangingPunct="1">
                <a:spcBef>
                  <a:spcPct val="0"/>
                </a:spcBef>
              </a:pPr>
              <a:t>63</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92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21A5432-3B2D-4006-8047-B65813A48FBA}" type="slidenum">
              <a:rPr lang="de-DE" altLang="de-DE" sz="1300"/>
              <a:pPr eaLnBrk="1" hangingPunct="1">
                <a:spcBef>
                  <a:spcPct val="0"/>
                </a:spcBef>
              </a:pPr>
              <a:t>64</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266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65</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66</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3982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C9B98B7-C699-44B0-9332-E194336FB93A}" type="slidenum">
              <a:rPr lang="de-DE" altLang="de-DE" sz="1300"/>
              <a:pPr eaLnBrk="1" hangingPunct="1">
                <a:spcBef>
                  <a:spcPct val="0"/>
                </a:spcBef>
              </a:pPr>
              <a:t>67</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32372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4B5AC56-7F6E-443C-9ACE-88ABEDF41706}" type="slidenum">
              <a:rPr lang="de-DE" altLang="de-DE" sz="1300"/>
              <a:pPr eaLnBrk="1" hangingPunct="1">
                <a:spcBef>
                  <a:spcPct val="0"/>
                </a:spcBef>
              </a:pPr>
              <a:t>68</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595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C5D49A-6B76-4BC7-884F-8A49F8FB8E6E}" type="slidenum">
              <a:rPr lang="de-DE" altLang="de-DE" sz="1300"/>
              <a:pPr eaLnBrk="1" hangingPunct="1">
                <a:spcBef>
                  <a:spcPct val="0"/>
                </a:spcBef>
              </a:pPr>
              <a:t>69</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9984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BE11BF-756C-4CA2-83F1-18E963C2DE99}" type="slidenum">
              <a:rPr lang="de-DE" altLang="de-DE" sz="1300"/>
              <a:pPr eaLnBrk="1" hangingPunct="1">
                <a:spcBef>
                  <a:spcPct val="0"/>
                </a:spcBef>
              </a:pPr>
              <a:t>70</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85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496B7F-126A-49D0-8236-D64847D76593}" type="slidenum">
              <a:rPr lang="de-DE" altLang="de-DE" sz="1300"/>
              <a:pPr eaLnBrk="1" hangingPunct="1">
                <a:spcBef>
                  <a:spcPct val="0"/>
                </a:spcBef>
              </a:pPr>
              <a:t>71</a:t>
            </a:fld>
            <a:endParaRPr lang="de-DE" altLang="de-DE" sz="1300"/>
          </a:p>
        </p:txBody>
      </p:sp>
      <p:sp>
        <p:nvSpPr>
          <p:cNvPr id="218115" name="Rectangle 1026"/>
          <p:cNvSpPr>
            <a:spLocks noGrp="1" noRot="1" noChangeAspect="1" noChangeArrowheads="1" noTextEdit="1"/>
          </p:cNvSpPr>
          <p:nvPr>
            <p:ph type="sldImg"/>
          </p:nvPr>
        </p:nvSpPr>
        <p:spPr>
          <a:xfrm>
            <a:off x="82550" y="744538"/>
            <a:ext cx="6618288" cy="3722687"/>
          </a:xfrm>
          <a:ln/>
        </p:spPr>
      </p:sp>
      <p:sp>
        <p:nvSpPr>
          <p:cNvPr id="2181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119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580582-2522-4608-AFAA-C34521242768}" type="slidenum">
              <a:rPr lang="de-DE" altLang="de-DE" sz="1300"/>
              <a:pPr eaLnBrk="1" hangingPunct="1">
                <a:spcBef>
                  <a:spcPct val="0"/>
                </a:spcBef>
              </a:pPr>
              <a:t>72</a:t>
            </a:fld>
            <a:endParaRPr lang="de-DE" altLang="de-DE" sz="1300"/>
          </a:p>
        </p:txBody>
      </p:sp>
      <p:sp>
        <p:nvSpPr>
          <p:cNvPr id="219139" name="Rectangle 1026"/>
          <p:cNvSpPr>
            <a:spLocks noGrp="1" noRot="1" noChangeAspect="1" noChangeArrowheads="1" noTextEdit="1"/>
          </p:cNvSpPr>
          <p:nvPr>
            <p:ph type="sldImg"/>
          </p:nvPr>
        </p:nvSpPr>
        <p:spPr>
          <a:xfrm>
            <a:off x="82550" y="744538"/>
            <a:ext cx="6618288" cy="3722687"/>
          </a:xfrm>
          <a:ln/>
        </p:spPr>
      </p:sp>
      <p:sp>
        <p:nvSpPr>
          <p:cNvPr id="219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758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76B0FC8-4ED9-4F81-AFDE-D76BAC313392}" type="slidenum">
              <a:rPr lang="de-DE" altLang="de-DE" sz="1300"/>
              <a:pPr eaLnBrk="1" hangingPunct="1">
                <a:spcBef>
                  <a:spcPct val="0"/>
                </a:spcBef>
              </a:pPr>
              <a:t>73</a:t>
            </a:fld>
            <a:endParaRPr lang="de-DE" altLang="de-DE" sz="1300"/>
          </a:p>
        </p:txBody>
      </p:sp>
      <p:sp>
        <p:nvSpPr>
          <p:cNvPr id="220163" name="Rectangle 1026"/>
          <p:cNvSpPr>
            <a:spLocks noGrp="1" noRot="1" noChangeAspect="1" noChangeArrowheads="1" noTextEdit="1"/>
          </p:cNvSpPr>
          <p:nvPr>
            <p:ph type="sldImg"/>
          </p:nvPr>
        </p:nvSpPr>
        <p:spPr>
          <a:xfrm>
            <a:off x="82550" y="744538"/>
            <a:ext cx="6618288" cy="3722687"/>
          </a:xfrm>
          <a:ln/>
        </p:spPr>
      </p:sp>
      <p:sp>
        <p:nvSpPr>
          <p:cNvPr id="220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09201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74</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75</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0779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010DD5-82E6-4C1F-B89A-3D3B22C4F180}" type="slidenum">
              <a:rPr lang="de-DE" altLang="de-DE" sz="1300"/>
              <a:pPr eaLnBrk="1" hangingPunct="1">
                <a:spcBef>
                  <a:spcPct val="0"/>
                </a:spcBef>
              </a:pPr>
              <a:t>76</a:t>
            </a:fld>
            <a:endParaRPr lang="de-DE" altLang="de-DE" sz="1300"/>
          </a:p>
        </p:txBody>
      </p:sp>
      <p:sp>
        <p:nvSpPr>
          <p:cNvPr id="223235" name="Rectangle 2050"/>
          <p:cNvSpPr>
            <a:spLocks noGrp="1" noRot="1" noChangeAspect="1" noChangeArrowheads="1" noTextEdit="1"/>
          </p:cNvSpPr>
          <p:nvPr>
            <p:ph type="sldImg"/>
          </p:nvPr>
        </p:nvSpPr>
        <p:spPr>
          <a:xfrm>
            <a:off x="82550" y="744538"/>
            <a:ext cx="6618288" cy="3722687"/>
          </a:xfrm>
          <a:ln/>
        </p:spPr>
      </p:sp>
      <p:sp>
        <p:nvSpPr>
          <p:cNvPr id="223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03404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77</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052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78</a:t>
            </a:fld>
            <a:endParaRPr lang="de-DE" altLang="de-DE" sz="1300"/>
          </a:p>
        </p:txBody>
      </p:sp>
      <p:sp>
        <p:nvSpPr>
          <p:cNvPr id="225283" name="Rectangle 1026"/>
          <p:cNvSpPr>
            <a:spLocks noGrp="1" noRot="1" noChangeAspect="1" noChangeArrowheads="1" noTextEdit="1"/>
          </p:cNvSpPr>
          <p:nvPr>
            <p:ph type="sldImg"/>
          </p:nvPr>
        </p:nvSpPr>
        <p:spPr>
          <a:xfrm>
            <a:off x="82550" y="744538"/>
            <a:ext cx="6618288" cy="3722687"/>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79</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05692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80</a:t>
            </a:fld>
            <a:endParaRPr lang="de-DE" altLang="de-DE" sz="1300"/>
          </a:p>
        </p:txBody>
      </p:sp>
      <p:sp>
        <p:nvSpPr>
          <p:cNvPr id="227331" name="Rectangle 1026"/>
          <p:cNvSpPr>
            <a:spLocks noGrp="1" noRot="1" noChangeAspect="1" noChangeArrowheads="1" noTextEdit="1"/>
          </p:cNvSpPr>
          <p:nvPr>
            <p:ph type="sldImg"/>
          </p:nvPr>
        </p:nvSpPr>
        <p:spPr>
          <a:xfrm>
            <a:off x="82550" y="744538"/>
            <a:ext cx="6618288" cy="3722687"/>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754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81</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5289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82</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54518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83</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2439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84</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27E976-20B5-47FD-B6AC-DADF1B615B89}" type="slidenum">
              <a:rPr lang="de-DE" altLang="de-DE" sz="1300"/>
              <a:pPr eaLnBrk="1" hangingPunct="1">
                <a:spcBef>
                  <a:spcPct val="0"/>
                </a:spcBef>
              </a:pPr>
              <a:t>85</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5804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44929E8-0658-4566-9C87-787EE55F7B11}" type="slidenum">
              <a:rPr lang="de-DE" altLang="de-DE" sz="1300"/>
              <a:pPr eaLnBrk="1" hangingPunct="1">
                <a:spcBef>
                  <a:spcPct val="0"/>
                </a:spcBef>
              </a:pPr>
              <a:t>86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8792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AB13C89-8DBC-4485-8198-1B5EF6AF7923}" type="slidenum">
              <a:rPr lang="de-DE" altLang="de-DE" sz="1300"/>
              <a:pPr eaLnBrk="1" hangingPunct="1">
                <a:spcBef>
                  <a:spcPct val="0"/>
                </a:spcBef>
              </a:pPr>
              <a:t>87</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1693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C7F61-3F83-433B-958D-96064BAAE8A9}" type="slidenum">
              <a:rPr lang="de-DE" altLang="de-DE" sz="1300"/>
              <a:pPr eaLnBrk="1" hangingPunct="1">
                <a:spcBef>
                  <a:spcPct val="0"/>
                </a:spcBef>
              </a:pPr>
              <a:t>88</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8130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C74F7B-B213-4844-B4C3-CE5EB67EB289}" type="slidenum">
              <a:rPr lang="de-DE" altLang="de-DE" sz="1300"/>
              <a:pPr eaLnBrk="1" hangingPunct="1">
                <a:spcBef>
                  <a:spcPct val="0"/>
                </a:spcBef>
              </a:pPr>
              <a:t>89</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3634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0944FF-FE05-452E-8BD2-E59912B178D4}" type="slidenum">
              <a:rPr lang="de-DE" altLang="de-DE" sz="1300"/>
              <a:pPr eaLnBrk="1" hangingPunct="1">
                <a:spcBef>
                  <a:spcPct val="0"/>
                </a:spcBef>
              </a:pPr>
              <a:t>90</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4948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2B1577-7D3A-467F-90B0-C98369EBEE27}" type="slidenum">
              <a:rPr lang="de-DE" altLang="de-DE" sz="1300"/>
              <a:pPr eaLnBrk="1" hangingPunct="1">
                <a:spcBef>
                  <a:spcPct val="0"/>
                </a:spcBef>
              </a:pPr>
              <a:t>91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5393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92</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FB5BBE-CCE0-42AD-9A01-13977EB05296}" type="slidenum">
              <a:rPr lang="de-DE" altLang="de-DE" sz="1300"/>
              <a:pPr eaLnBrk="1" hangingPunct="1">
                <a:spcBef>
                  <a:spcPct val="0"/>
                </a:spcBef>
              </a:pPr>
              <a:t>93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129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47A493-2876-42E7-B265-D5F2D7185866}" type="slidenum">
              <a:rPr lang="de-DE" altLang="de-DE" sz="1300"/>
              <a:pPr eaLnBrk="1" hangingPunct="1">
                <a:spcBef>
                  <a:spcPct val="0"/>
                </a:spcBef>
              </a:pPr>
              <a:t>94</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047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BCBDC4E-D759-4E71-B9B0-91BECD86D694}" type="slidenum">
              <a:rPr lang="de-DE" altLang="de-DE" sz="1300"/>
              <a:pPr eaLnBrk="1" hangingPunct="1">
                <a:spcBef>
                  <a:spcPct val="0"/>
                </a:spcBef>
              </a:pPr>
              <a:t>95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49400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FA0B6C-F6C3-46D6-BCDA-EA956C177269}" type="slidenum">
              <a:rPr lang="de-DE" altLang="de-DE" sz="1300"/>
              <a:pPr eaLnBrk="1" hangingPunct="1">
                <a:spcBef>
                  <a:spcPct val="0"/>
                </a:spcBef>
              </a:pPr>
              <a:t>96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207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831CE4-D65F-488F-B501-D2E44F1DA078}" type="slidenum">
              <a:rPr lang="de-DE" altLang="de-DE" sz="1300"/>
              <a:pPr eaLnBrk="1" hangingPunct="1">
                <a:spcBef>
                  <a:spcPct val="0"/>
                </a:spcBef>
              </a:pPr>
              <a:t>97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6026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8D42B0-9258-4F7C-8F0E-A9FFF0635699}" type="slidenum">
              <a:rPr lang="de-DE" altLang="de-DE" sz="1300"/>
              <a:pPr eaLnBrk="1" hangingPunct="1">
                <a:spcBef>
                  <a:spcPct val="0"/>
                </a:spcBef>
              </a:pPr>
              <a:t>98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6489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4B9A1E-05C7-431D-A330-BE4D4DD386E8}" type="slidenum">
              <a:rPr lang="de-DE" altLang="de-DE" sz="1300"/>
              <a:pPr eaLnBrk="1" hangingPunct="1">
                <a:spcBef>
                  <a:spcPct val="0"/>
                </a:spcBef>
              </a:pPr>
              <a:t>99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694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12838D-E2F3-4B70-8764-F03D4338387B}" type="slidenum">
              <a:rPr lang="de-DE" altLang="de-DE" sz="1300"/>
              <a:pPr eaLnBrk="1" hangingPunct="1">
                <a:spcBef>
                  <a:spcPct val="0"/>
                </a:spcBef>
              </a:pPr>
              <a:t>100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5040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101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62A04D7-CDBF-4C7F-946C-85175F42D421}" type="slidenum">
              <a:rPr lang="de-DE" altLang="de-DE" sz="1300"/>
              <a:pPr eaLnBrk="1" hangingPunct="1">
                <a:spcBef>
                  <a:spcPct val="0"/>
                </a:spcBef>
              </a:pPr>
              <a:t>102</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0942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00A151-F0F9-4F17-B366-3F4E4FD98F3F}" type="slidenum">
              <a:rPr lang="de-DE" altLang="de-DE" sz="1300"/>
              <a:pPr eaLnBrk="1" hangingPunct="1">
                <a:spcBef>
                  <a:spcPct val="0"/>
                </a:spcBef>
              </a:pPr>
              <a:t>103</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72426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D9D1D8-BC31-4AB3-AD28-077139019BEC}" type="slidenum">
              <a:rPr lang="de-DE" altLang="de-DE" sz="1300"/>
              <a:pPr eaLnBrk="1" hangingPunct="1">
                <a:spcBef>
                  <a:spcPct val="0"/>
                </a:spcBef>
              </a:pPr>
              <a:t>104</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90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8349CFE-7A6D-4CFB-B6C7-C77D3974AD86}" type="slidenum">
              <a:rPr lang="de-DE" altLang="de-DE" sz="1300"/>
              <a:pPr eaLnBrk="1" hangingPunct="1">
                <a:spcBef>
                  <a:spcPct val="0"/>
                </a:spcBef>
              </a:pPr>
              <a:t>105</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97173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9B4B448-9ABC-4D5B-B600-AE9C277EF13D}" type="slidenum">
              <a:rPr lang="de-DE" altLang="de-DE" sz="1300"/>
              <a:pPr eaLnBrk="1" hangingPunct="1">
                <a:spcBef>
                  <a:spcPct val="0"/>
                </a:spcBef>
              </a:pPr>
              <a:t>106</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54507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A3FFF76-AADD-4C0B-981E-EBDB4A1515EC}" type="slidenum">
              <a:rPr lang="de-DE" altLang="de-DE" sz="1300"/>
              <a:pPr eaLnBrk="1" hangingPunct="1">
                <a:spcBef>
                  <a:spcPct val="0"/>
                </a:spcBef>
              </a:pPr>
              <a:t>107</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73472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C73CDCE-8E19-4D2E-98EE-5FF635647AD2}" type="slidenum">
              <a:rPr lang="de-DE" altLang="de-DE" sz="1300"/>
              <a:pPr eaLnBrk="1" hangingPunct="1">
                <a:spcBef>
                  <a:spcPct val="0"/>
                </a:spcBef>
              </a:pPr>
              <a:t>108</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8041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A67B6A-C6A2-4AB8-BA70-191221C12D23}" type="slidenum">
              <a:rPr lang="de-DE" altLang="de-DE" sz="1300"/>
              <a:pPr eaLnBrk="1" hangingPunct="1">
                <a:spcBef>
                  <a:spcPct val="0"/>
                </a:spcBef>
              </a:pPr>
              <a:t>109</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303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110</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60C23-5148-4C8A-8F02-5544FC025ECD}" type="slidenum">
              <a:rPr lang="de-DE" altLang="de-DE" sz="1300"/>
              <a:pPr eaLnBrk="1" hangingPunct="1">
                <a:spcBef>
                  <a:spcPct val="0"/>
                </a:spcBef>
              </a:pPr>
              <a:t>111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2937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7453DB-0ED4-4A2B-A134-44C6172EFE04}" type="slidenum">
              <a:rPr lang="de-DE" altLang="de-DE" sz="1300"/>
              <a:pPr eaLnBrk="1" hangingPunct="1">
                <a:spcBef>
                  <a:spcPct val="0"/>
                </a:spcBef>
              </a:pPr>
              <a:t>112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86340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1FFF44-B64A-46EB-AD26-919322C117D8}" type="slidenum">
              <a:rPr lang="de-DE" altLang="de-DE" sz="1300"/>
              <a:pPr eaLnBrk="1" hangingPunct="1">
                <a:spcBef>
                  <a:spcPct val="0"/>
                </a:spcBef>
              </a:pPr>
              <a:t>113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15179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5E8EA5-B596-44A3-BCD1-EBAC0196A169}" type="slidenum">
              <a:rPr lang="de-DE" altLang="de-DE" sz="1300"/>
              <a:pPr eaLnBrk="1" hangingPunct="1">
                <a:spcBef>
                  <a:spcPct val="0"/>
                </a:spcBef>
              </a:pPr>
              <a:t>114</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29743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3B2ADF-45B6-4A37-97FF-CAABFD793466}" type="slidenum">
              <a:rPr lang="de-DE" altLang="de-DE" sz="1300"/>
              <a:pPr eaLnBrk="1" hangingPunct="1">
                <a:spcBef>
                  <a:spcPct val="0"/>
                </a:spcBef>
              </a:pPr>
              <a:t>115</a:t>
            </a:fld>
            <a:endParaRPr lang="de-DE" altLang="de-DE" sz="1300"/>
          </a:p>
        </p:txBody>
      </p:sp>
      <p:sp>
        <p:nvSpPr>
          <p:cNvPr id="262147" name="Rectangle 1026"/>
          <p:cNvSpPr>
            <a:spLocks noGrp="1" noRot="1" noChangeAspect="1" noChangeArrowheads="1" noTextEdit="1"/>
          </p:cNvSpPr>
          <p:nvPr>
            <p:ph type="sldImg"/>
          </p:nvPr>
        </p:nvSpPr>
        <p:spPr>
          <a:xfrm>
            <a:off x="82550" y="744538"/>
            <a:ext cx="6618288" cy="3722687"/>
          </a:xfrm>
          <a:ln/>
        </p:spPr>
      </p:sp>
      <p:sp>
        <p:nvSpPr>
          <p:cNvPr id="262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040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8488C2D-88A3-46CF-A0A8-BA75A5983D94}" type="slidenum">
              <a:rPr lang="de-DE" altLang="de-DE" sz="1300"/>
              <a:pPr eaLnBrk="1" hangingPunct="1">
                <a:spcBef>
                  <a:spcPct val="0"/>
                </a:spcBef>
              </a:pPr>
              <a:t>116</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27197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E0D8B0-394C-45F1-BF0B-07327F41829A}" type="slidenum">
              <a:rPr lang="de-DE" altLang="de-DE" sz="1300"/>
              <a:pPr eaLnBrk="1" hangingPunct="1">
                <a:spcBef>
                  <a:spcPct val="0"/>
                </a:spcBef>
              </a:pPr>
              <a:t>117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37240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8B6D2C-ED86-4EFF-8F12-87B9B94A773F}" type="slidenum">
              <a:rPr lang="de-DE" altLang="de-DE" sz="1300"/>
              <a:pPr eaLnBrk="1" hangingPunct="1">
                <a:spcBef>
                  <a:spcPct val="0"/>
                </a:spcBef>
              </a:pPr>
              <a:t>118</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4639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119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BF3F3AD-08D9-4372-ADFF-7B5F28920BF2}" type="slidenum">
              <a:rPr lang="de-DE" altLang="de-DE" sz="1300"/>
              <a:pPr eaLnBrk="1" hangingPunct="1">
                <a:spcBef>
                  <a:spcPct val="0"/>
                </a:spcBef>
              </a:pPr>
              <a:t>120</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47384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D25D96-87F4-424B-B03C-3D1F12DF0B24}" type="slidenum">
              <a:rPr lang="de-DE" altLang="de-DE" sz="1300"/>
              <a:pPr eaLnBrk="1" hangingPunct="1">
                <a:spcBef>
                  <a:spcPct val="0"/>
                </a:spcBef>
              </a:pPr>
              <a:t>121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10392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336453-B059-4522-BEF1-C27A47F29701}" type="slidenum">
              <a:rPr lang="de-DE" altLang="de-DE" sz="1300"/>
              <a:pPr eaLnBrk="1" hangingPunct="1">
                <a:spcBef>
                  <a:spcPct val="0"/>
                </a:spcBef>
              </a:pPr>
              <a:t>122</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0328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EEB030-E867-47C1-A21A-BCC1CB04FAA5}" type="slidenum">
              <a:rPr lang="de-DE" altLang="de-DE" sz="1300"/>
              <a:pPr eaLnBrk="1" hangingPunct="1">
                <a:spcBef>
                  <a:spcPct val="0"/>
                </a:spcBef>
              </a:pPr>
              <a:t>123</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0565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A73B60-63E2-499D-B5FB-09982FF81D50}" type="slidenum">
              <a:rPr lang="de-DE" altLang="de-DE" sz="1300"/>
              <a:pPr eaLnBrk="1" hangingPunct="1">
                <a:spcBef>
                  <a:spcPct val="0"/>
                </a:spcBef>
              </a:pPr>
              <a:t>124</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102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E0746-751F-4DCE-8E0D-C9A2CA71EEC6}" type="slidenum">
              <a:rPr lang="de-DE" altLang="de-DE" sz="1300"/>
              <a:pPr eaLnBrk="1" hangingPunct="1">
                <a:spcBef>
                  <a:spcPct val="0"/>
                </a:spcBef>
              </a:pPr>
              <a:t>125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69763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FFAC873-352C-4057-9676-60339B8505D3}" type="slidenum">
              <a:rPr lang="de-DE" altLang="de-DE" sz="1300"/>
              <a:pPr eaLnBrk="1" hangingPunct="1">
                <a:spcBef>
                  <a:spcPct val="0"/>
                </a:spcBef>
              </a:pPr>
              <a:t>126</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2254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E942DFE-4504-43F2-8A89-0383900F1FE7}" type="slidenum">
              <a:rPr lang="de-DE" altLang="de-DE" sz="1300"/>
              <a:pPr eaLnBrk="1" hangingPunct="1">
                <a:spcBef>
                  <a:spcPct val="0"/>
                </a:spcBef>
              </a:pPr>
              <a:t>127</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0506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128</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129</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130</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0908161-7CE1-483E-A01C-C1A544F35286}" type="slidenum">
              <a:rPr lang="de-DE" altLang="de-DE" sz="1300"/>
              <a:pPr eaLnBrk="1" hangingPunct="1">
                <a:spcBef>
                  <a:spcPct val="0"/>
                </a:spcBef>
              </a:pPr>
              <a:t>131</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50463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132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133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134</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135</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FA6EAB6-21E3-4100-809A-B5977F731F0B}" type="slidenum">
              <a:rPr lang="de-DE" altLang="de-DE" sz="1300"/>
              <a:pPr eaLnBrk="1" hangingPunct="1">
                <a:spcBef>
                  <a:spcPct val="0"/>
                </a:spcBef>
              </a:pPr>
              <a:t>136</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09828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BFE116-D1F1-46B9-873C-EE9EB6A4A5DB}" type="slidenum">
              <a:rPr lang="de-DE" altLang="de-DE" sz="1300"/>
              <a:pPr eaLnBrk="1" hangingPunct="1">
                <a:spcBef>
                  <a:spcPct val="0"/>
                </a:spcBef>
              </a:pPr>
              <a:t>137</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66247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3E7CD4-4A93-493A-8CDA-6220444A3B24}" type="slidenum">
              <a:rPr lang="de-DE" altLang="de-DE" sz="1300"/>
              <a:pPr eaLnBrk="1" hangingPunct="1">
                <a:spcBef>
                  <a:spcPct val="0"/>
                </a:spcBef>
              </a:pPr>
              <a:t>138</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345496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3895C8-AD55-46EC-9B73-2D51DC48B791}" type="slidenum">
              <a:rPr lang="de-DE" altLang="de-DE" sz="1300"/>
              <a:pPr eaLnBrk="1" hangingPunct="1">
                <a:spcBef>
                  <a:spcPct val="0"/>
                </a:spcBef>
              </a:pPr>
              <a:t>139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52415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F5FE3A-ACCC-4EA4-8D47-2179E19DFCA2}" type="slidenum">
              <a:rPr lang="de-DE" altLang="de-DE" sz="1300"/>
              <a:pPr eaLnBrk="1" hangingPunct="1">
                <a:spcBef>
                  <a:spcPct val="0"/>
                </a:spcBef>
              </a:pPr>
              <a:t>140</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49732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4C0705C-A973-4275-BFE1-B7E7F6252B88}" type="slidenum">
              <a:rPr lang="de-DE" altLang="de-DE" sz="1300"/>
              <a:pPr eaLnBrk="1" hangingPunct="1">
                <a:spcBef>
                  <a:spcPct val="0"/>
                </a:spcBef>
              </a:pPr>
              <a:t>141</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9260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FAD49-3FC9-491B-A0C8-7B76F6A0E5DA}" type="slidenum">
              <a:rPr lang="de-DE" altLang="de-DE" sz="1300"/>
              <a:pPr eaLnBrk="1" hangingPunct="1">
                <a:spcBef>
                  <a:spcPct val="0"/>
                </a:spcBef>
              </a:pPr>
              <a:t>142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88606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CDB030-A6AB-4879-BF28-E0FC23647426}" type="slidenum">
              <a:rPr lang="de-DE" altLang="de-DE" sz="1300"/>
              <a:pPr eaLnBrk="1" hangingPunct="1">
                <a:spcBef>
                  <a:spcPct val="0"/>
                </a:spcBef>
              </a:pPr>
              <a:t>143</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48985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D580B7-C279-492F-9E64-9F52E5557728}" type="slidenum">
              <a:rPr lang="de-DE" altLang="de-DE" sz="1300"/>
              <a:pPr eaLnBrk="1" hangingPunct="1">
                <a:spcBef>
                  <a:spcPct val="0"/>
                </a:spcBef>
              </a:pPr>
              <a:t>144</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46232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CC70D-26E5-48D5-91ED-3D1CBE46A142}" type="slidenum">
              <a:rPr lang="de-DE" altLang="de-DE" sz="1300"/>
              <a:pPr eaLnBrk="1" hangingPunct="1">
                <a:spcBef>
                  <a:spcPct val="0"/>
                </a:spcBef>
              </a:pPr>
              <a:t>145</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9432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BD0D44B-3227-4CE3-9601-DAEC1DE51CF9}" type="slidenum">
              <a:rPr lang="de-DE" altLang="de-DE" sz="1300"/>
              <a:pPr eaLnBrk="1" hangingPunct="1">
                <a:spcBef>
                  <a:spcPct val="0"/>
                </a:spcBef>
              </a:pPr>
              <a:t>146</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48669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B70661-8A69-47E2-8321-630A5E4EF8A7}" type="slidenum">
              <a:rPr lang="de-DE" altLang="de-DE" sz="1300"/>
              <a:pPr eaLnBrk="1" hangingPunct="1">
                <a:spcBef>
                  <a:spcPct val="0"/>
                </a:spcBef>
              </a:pPr>
              <a:t>147</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37855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148</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149</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150</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151</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152</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153</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154</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155</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156</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157</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158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11B95-E014-4CB3-8A83-29DD77F73425}" type="slidenum">
              <a:rPr lang="de-DE" altLang="de-DE" sz="1300"/>
              <a:pPr eaLnBrk="1" hangingPunct="1">
                <a:spcBef>
                  <a:spcPct val="0"/>
                </a:spcBef>
              </a:pPr>
              <a:t>159</a:t>
            </a:fld>
            <a:endParaRPr lang="de-DE" altLang="de-DE" sz="1300"/>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370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D8665-A048-4D19-9ABE-CE40EFC3C49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58.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Overhaaste conclusies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5411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a:t>
            </a:fld>
            <a:endParaRPr lang="de-DE" altLang="de-DE"/>
          </a:p>
        </p:txBody>
      </p:sp>
    </p:spTree>
    <p:extLst>
      <p:ext uri="{BB962C8B-B14F-4D97-AF65-F5344CB8AC3E}">
        <p14:creationId xmlns:p14="http://schemas.microsoft.com/office/powerpoint/2010/main" val="21308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4</a:t>
            </a:fld>
            <a:endParaRPr lang="de-DE" altLang="de-DE"/>
          </a:p>
        </p:txBody>
      </p:sp>
    </p:spTree>
    <p:extLst>
      <p:ext uri="{BB962C8B-B14F-4D97-AF65-F5344CB8AC3E}">
        <p14:creationId xmlns:p14="http://schemas.microsoft.com/office/powerpoint/2010/main" val="176560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a:t>
            </a:fld>
            <a:endParaRPr lang="de-DE" altLang="de-DE"/>
          </a:p>
        </p:txBody>
      </p:sp>
    </p:spTree>
    <p:extLst>
      <p:ext uri="{BB962C8B-B14F-4D97-AF65-F5344CB8AC3E}">
        <p14:creationId xmlns:p14="http://schemas.microsoft.com/office/powerpoint/2010/main" val="211004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a:t>
            </a:fld>
            <a:endParaRPr lang="de-DE" altLang="de-DE"/>
          </a:p>
        </p:txBody>
      </p:sp>
    </p:spTree>
    <p:extLst>
      <p:ext uri="{BB962C8B-B14F-4D97-AF65-F5344CB8AC3E}">
        <p14:creationId xmlns:p14="http://schemas.microsoft.com/office/powerpoint/2010/main" val="165809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27523573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r>
                        <a:rPr kumimoji="0" lang="nl-NL" sz="2400" b="1" i="0" u="none" strike="noStrike" cap="none" normalizeH="0" baseline="0" dirty="0">
                          <a:ln>
                            <a:noFill/>
                          </a:ln>
                          <a:solidFill>
                            <a:srgbClr val="333333"/>
                          </a:solidFill>
                          <a:effectLst/>
                          <a:latin typeface="Calibri Light"/>
                        </a:rPr>
                        <a:t> - Wat zou jij doen?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227306054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 </a:t>
                      </a:r>
                      <a:r>
                        <a:rPr kumimoji="0" lang="nl-NL" sz="2400" b="0" i="0" u="none" strike="noStrike" cap="none" normalizeH="0" baseline="0" dirty="0">
                          <a:ln>
                            <a:noFill/>
                          </a:ln>
                          <a:solidFill>
                            <a:srgbClr val="333333"/>
                          </a:solidFill>
                          <a:effectLst/>
                          <a:latin typeface="Calibri Light"/>
                        </a:rPr>
                        <a:t>“Waar rook is, is 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8</a:t>
            </a:fld>
            <a:endParaRPr lang="de-DE" altLang="de-DE"/>
          </a:p>
        </p:txBody>
      </p:sp>
    </p:spTree>
    <p:extLst>
      <p:ext uri="{BB962C8B-B14F-4D97-AF65-F5344CB8AC3E}">
        <p14:creationId xmlns:p14="http://schemas.microsoft.com/office/powerpoint/2010/main" val="25523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146173401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brand?</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a:t>
                      </a:r>
                      <a:r>
                        <a:rPr kumimoji="0" lang="nl-NL" sz="2400" b="1" i="0" u="none" strike="noStrike" cap="none" normalizeH="0" baseline="0">
                          <a:ln>
                            <a:noFill/>
                          </a:ln>
                          <a:solidFill>
                            <a:srgbClr val="333333"/>
                          </a:solidFill>
                          <a:effectLst/>
                          <a:latin typeface="Calibri Light"/>
                        </a:rPr>
                        <a:t>– </a:t>
                      </a:r>
                      <a:r>
                        <a:rPr kumimoji="0" lang="nl-NL" sz="2400" b="0" i="0" u="none" strike="noStrike" cap="none" normalizeH="0" baseline="0">
                          <a:ln>
                            <a:noFill/>
                          </a:ln>
                          <a:solidFill>
                            <a:srgbClr val="333333"/>
                          </a:solidFill>
                          <a:effectLst/>
                          <a:latin typeface="Calibri Light"/>
                        </a:rPr>
                        <a:t>“Waar </a:t>
                      </a:r>
                      <a:r>
                        <a:rPr kumimoji="0" lang="nl-NL" sz="2400" b="0" i="0" u="none" strike="noStrike" cap="none" normalizeH="0" baseline="0" dirty="0">
                          <a:ln>
                            <a:noFill/>
                          </a:ln>
                          <a:solidFill>
                            <a:srgbClr val="333333"/>
                          </a:solidFill>
                          <a:effectLst/>
                          <a:latin typeface="Calibri Light"/>
                        </a:rPr>
                        <a:t>rook is, is </a:t>
                      </a:r>
                      <a:r>
                        <a:rPr kumimoji="0" lang="nl-NL" sz="2400" b="0" i="0" u="none" strike="noStrike" cap="none" normalizeH="0" baseline="0">
                          <a:ln>
                            <a:noFill/>
                          </a:ln>
                          <a:solidFill>
                            <a:srgbClr val="333333"/>
                          </a:solidFill>
                          <a:effectLst/>
                          <a:latin typeface="Calibri Light"/>
                        </a:rPr>
                        <a:t>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9</a:t>
            </a:fld>
            <a:endParaRPr lang="de-DE" altLang="de-DE"/>
          </a:p>
        </p:txBody>
      </p:sp>
    </p:spTree>
    <p:extLst>
      <p:ext uri="{BB962C8B-B14F-4D97-AF65-F5344CB8AC3E}">
        <p14:creationId xmlns:p14="http://schemas.microsoft.com/office/powerpoint/2010/main" val="269740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46694155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brand?</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 </a:t>
                      </a:r>
                      <a:r>
                        <a:rPr kumimoji="0" lang="nl-NL" sz="2400" b="0" i="0" u="none" strike="noStrike" cap="none" normalizeH="0" baseline="0" dirty="0">
                          <a:ln>
                            <a:noFill/>
                          </a:ln>
                          <a:solidFill>
                            <a:srgbClr val="333333"/>
                          </a:solidFill>
                          <a:effectLst/>
                          <a:latin typeface="Calibri Light"/>
                        </a:rPr>
                        <a:t>“Waar rook is, is 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dat kan – </a:t>
                      </a:r>
                      <a:r>
                        <a:rPr kumimoji="0" lang="nl-NL" sz="2400" b="0" i="0" u="none" strike="noStrike" cap="none" normalizeH="0" baseline="0" dirty="0">
                          <a:ln>
                            <a:noFill/>
                          </a:ln>
                          <a:solidFill>
                            <a:srgbClr val="333333"/>
                          </a:solidFill>
                          <a:effectLst/>
                          <a:latin typeface="Calibri Light"/>
                        </a:rPr>
                        <a:t>er zijn echter een groot aantal andere verklaringen mogelijk (bv. desoriëntatie, beroerte). Wanneer je geen andere verklaringen overweegt, kan je hem tekort doen.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10</a:t>
            </a:fld>
            <a:endParaRPr lang="de-DE" altLang="de-DE"/>
          </a:p>
        </p:txBody>
      </p:sp>
    </p:spTree>
    <p:extLst>
      <p:ext uri="{BB962C8B-B14F-4D97-AF65-F5344CB8AC3E}">
        <p14:creationId xmlns:p14="http://schemas.microsoft.com/office/powerpoint/2010/main" val="32857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142598233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225195097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mn-l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a:t>
            </a:fld>
            <a:endParaRPr lang="de-DE" altLang="de-DE"/>
          </a:p>
        </p:txBody>
      </p:sp>
    </p:spTree>
    <p:extLst>
      <p:ext uri="{BB962C8B-B14F-4D97-AF65-F5344CB8AC3E}">
        <p14:creationId xmlns:p14="http://schemas.microsoft.com/office/powerpoint/2010/main" val="3150515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88825121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mn-l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a:t>
            </a:fld>
            <a:endParaRPr lang="de-DE" altLang="de-DE"/>
          </a:p>
        </p:txBody>
      </p:sp>
    </p:spTree>
    <p:extLst>
      <p:ext uri="{BB962C8B-B14F-4D97-AF65-F5344CB8AC3E}">
        <p14:creationId xmlns:p14="http://schemas.microsoft.com/office/powerpoint/2010/main" val="141933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153995037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Calibri Ligh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Calibri Light"/>
                        <a:ea typeface="+mn-ea"/>
                        <a:cs typeface="+mn-cs"/>
                      </a:endParaRPr>
                    </a:p>
                    <a:p>
                      <a:pPr rtl="0"/>
                      <a:r>
                        <a:rPr kumimoji="0" lang="nl-NL" sz="1800" b="0" i="0" u="none" strike="noStrike" kern="1200" cap="none" normalizeH="0" baseline="0" dirty="0">
                          <a:ln>
                            <a:noFill/>
                          </a:ln>
                          <a:solidFill>
                            <a:srgbClr val="333333"/>
                          </a:solidFill>
                          <a:effectLst/>
                          <a:latin typeface="Calibri Ligh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Calibri Light"/>
                        <a:ea typeface="+mn-ea"/>
                        <a:cs typeface="+mn-cs"/>
                      </a:endParaRPr>
                    </a:p>
                    <a:p>
                      <a:pPr rtl="0"/>
                      <a:r>
                        <a:rPr kumimoji="0" lang="nl-NL" sz="1800" b="0" i="0" u="none" strike="noStrike" kern="1200" cap="none" normalizeH="0" baseline="0" dirty="0">
                          <a:ln>
                            <a:noFill/>
                          </a:ln>
                          <a:solidFill>
                            <a:srgbClr val="333333"/>
                          </a:solidFill>
                          <a:effectLst/>
                          <a:latin typeface="Calibri Ligh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Eén symptoom </a:t>
                      </a:r>
                      <a:r>
                        <a:rPr kumimoji="0" lang="nl-NL" sz="1800" b="0" i="0" u="none" strike="noStrike" cap="none" normalizeH="0" baseline="0" dirty="0">
                          <a:ln>
                            <a:noFill/>
                          </a:ln>
                          <a:solidFill>
                            <a:srgbClr val="004992"/>
                          </a:solidFill>
                          <a:effectLst/>
                          <a:latin typeface="Times New Roman"/>
                          <a:sym typeface="Wingdings" panose="05000000000000000000" pitchFamily="2" charset="2"/>
                        </a:rPr>
                        <a:t>→</a:t>
                      </a:r>
                      <a:r>
                        <a:rPr kumimoji="0" lang="nl-NL" sz="18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Een eenmalige epileptische aanval wordt soms verward met epilepsie, een dergelijke aanval kan ook ontstaan na onthouding van alcohol of bij hoge koorts.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OF, soms vergeet je wel eens wat. Dit betekent niet automatisch dat je beginnende dementie hebt.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a:t>
            </a:fld>
            <a:endParaRPr lang="de-DE" altLang="de-DE"/>
          </a:p>
        </p:txBody>
      </p:sp>
    </p:spTree>
    <p:extLst>
      <p:ext uri="{BB962C8B-B14F-4D97-AF65-F5344CB8AC3E}">
        <p14:creationId xmlns:p14="http://schemas.microsoft.com/office/powerpoint/2010/main" val="307821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269901342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de-DE" sz="1800" b="1"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nl-NL" sz="1800" b="0" i="0" u="none" strike="noStrike" cap="none" normalizeH="0" baseline="0" dirty="0">
                          <a:ln>
                            <a:noFill/>
                          </a:ln>
                          <a:solidFill>
                            <a:srgbClr val="FFFFFF"/>
                          </a:solidFill>
                          <a:effectLst/>
                          <a:latin typeface="Calibri Light"/>
                        </a:rPr>
                        <a:t>Naar verluid zijn er 70 verborgen bewijzen, waarvan een aantal op het album “Abbey Road” (rechts):</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nummerplaat “LMW” (zie pijl):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Zijn basgitaarspel schijnt na 1966 veranderd te zijn.</a:t>
                      </a:r>
                      <a:endParaRPr kumimoji="0" lang="de-DE"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praktijkvoorbeeld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9"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44015758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rgbClr val="333333"/>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rgbClr val="333333"/>
                          </a:solidFill>
                          <a:effectLst/>
                          <a:latin typeface="Calibri Light"/>
                          <a:ea typeface="MS PGothic" pitchFamily="34" charset="-128"/>
                        </a:rPr>
                        <a:t>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Abbey Road</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nummerplaat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LMW</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 (zie pijl):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Linda McCartney Weeping</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3842356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a:t>
            </a:fld>
            <a:endParaRPr lang="de-DE" altLang="de-DE"/>
          </a:p>
        </p:txBody>
      </p:sp>
    </p:spTree>
    <p:extLst>
      <p:ext uri="{BB962C8B-B14F-4D97-AF65-F5344CB8AC3E}">
        <p14:creationId xmlns:p14="http://schemas.microsoft.com/office/powerpoint/2010/main" val="2134012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8086170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Zelfde uiterlijk en stem.</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Het bewijs is ver gezocht, LMW kan van alles betekenen.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Deze mythe ontstond in 1969 door een goed uitgevoerde grap van een krant.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18</a:t>
            </a:fld>
            <a:endParaRPr lang="de-DE" altLang="de-DE"/>
          </a:p>
        </p:txBody>
      </p:sp>
    </p:spTree>
    <p:extLst>
      <p:ext uri="{BB962C8B-B14F-4D97-AF65-F5344CB8AC3E}">
        <p14:creationId xmlns:p14="http://schemas.microsoft.com/office/powerpoint/2010/main" val="2957852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11" name="Content Placeholder 4"/>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nl-NL" altLang="de-DE" sz="2400">
                <a:solidFill>
                  <a:srgbClr val="333333"/>
                </a:solidFill>
                <a:latin typeface="Calibri Light"/>
              </a:rPr>
              <a:t>Was Paul McCartney vervangen door een dubbelganger?</a:t>
            </a:r>
            <a:endParaRPr lang="en-US" sz="2400" dirty="0">
              <a:latin typeface="Calibri Light"/>
            </a:endParaRPr>
          </a:p>
        </p:txBody>
      </p:sp>
      <p:sp>
        <p:nvSpPr>
          <p:cNvPr id="1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Nee! </a:t>
            </a:r>
            <a:endParaRPr lang="de-DE" altLang="de-DE" sz="4000" dirty="0">
              <a:latin typeface="Calibri Light"/>
            </a:endParaRPr>
          </a:p>
        </p:txBody>
      </p:sp>
      <p:sp>
        <p:nvSpPr>
          <p:cNvPr id="13"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l-NL" altLang="de-DE" sz="2400" dirty="0">
                <a:latin typeface="Calibri Light"/>
              </a:rPr>
              <a:t>McCartney’s humoristische reactie naar aanleiding van de geruchten over zijn dood: hij maakte een solo album getiteld ‘Paul leeft’. Let op, de cover is het zelfde als de eerder getoonde Abbey Road cover. </a:t>
            </a:r>
            <a:endParaRPr lang="de-DE" altLang="de-DE" sz="2400" dirty="0">
              <a:latin typeface="Calibri Ligh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 </a:t>
            </a:r>
            <a:r>
              <a:rPr lang="nl-NL" altLang="de-DE" sz="2400" dirty="0">
                <a:solidFill>
                  <a:prstClr val="white"/>
                </a:solidFill>
                <a:latin typeface="Calibri Light"/>
                <a:ea typeface="MS PGothic" panose="020B0600070205080204" pitchFamily="34" charset="-128"/>
              </a:rPr>
              <a:t>hem vroeg).</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Alternatieve verklaringen worden uitgesloten (bv. dat LMW van alles kan betekenen).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(McCartney is inderdaad linkshandig, maar dat sluit de mogelijkheid niet uit dat hij een sigaret in zijn rechterhand houdt bijvoorbeeld omdat de fotograaf dit van hem vroeg).</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cs typeface="Times New Roman" pitchFamily="18" charset="0"/>
              </a:rPr>
              <a:t>Dit soort eenvoudige verklaringen verminderde de angst en gaf de illusie van controle.</a:t>
            </a:r>
            <a:r>
              <a:rPr lang="nl-NL" altLang="de-DE" sz="2400" dirty="0">
                <a:solidFill>
                  <a:srgbClr val="333333"/>
                </a:solidFill>
                <a:latin typeface="Calibri Light"/>
                <a:ea typeface="MS PGothic" panose="020B0600070205080204" pitchFamily="34" charset="-128"/>
                <a:cs typeface="Times New Roman" pitchFamily="18" charset="0"/>
              </a:rPr>
              <a:t> </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000000"/>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25</a:t>
            </a:fld>
            <a:endParaRPr lang="de-DE" altLang="de-DE"/>
          </a:p>
        </p:txBody>
      </p:sp>
    </p:spTree>
    <p:extLst>
      <p:ext uri="{BB962C8B-B14F-4D97-AF65-F5344CB8AC3E}">
        <p14:creationId xmlns:p14="http://schemas.microsoft.com/office/powerpoint/2010/main" val="1710961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86945978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26</a:t>
            </a:fld>
            <a:endParaRPr lang="de-DE" altLang="de-DE"/>
          </a:p>
        </p:txBody>
      </p:sp>
    </p:spTree>
    <p:extLst>
      <p:ext uri="{BB962C8B-B14F-4D97-AF65-F5344CB8AC3E}">
        <p14:creationId xmlns:p14="http://schemas.microsoft.com/office/powerpoint/2010/main" val="3898560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038342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27</a:t>
            </a:fld>
            <a:endParaRPr lang="de-DE" altLang="de-DE"/>
          </a:p>
        </p:txBody>
      </p:sp>
    </p:spTree>
    <p:extLst>
      <p:ext uri="{BB962C8B-B14F-4D97-AF65-F5344CB8AC3E}">
        <p14:creationId xmlns:p14="http://schemas.microsoft.com/office/powerpoint/2010/main" val="973021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54966827"/>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28</a:t>
            </a:fld>
            <a:endParaRPr lang="de-DE" altLang="de-DE"/>
          </a:p>
        </p:txBody>
      </p:sp>
    </p:spTree>
    <p:extLst>
      <p:ext uri="{BB962C8B-B14F-4D97-AF65-F5344CB8AC3E}">
        <p14:creationId xmlns:p14="http://schemas.microsoft.com/office/powerpoint/2010/main" val="374816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11812241"/>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29</a:t>
            </a:fld>
            <a:endParaRPr lang="de-DE" altLang="de-DE"/>
          </a:p>
        </p:txBody>
      </p:sp>
    </p:spTree>
    <p:extLst>
      <p:ext uri="{BB962C8B-B14F-4D97-AF65-F5344CB8AC3E}">
        <p14:creationId xmlns:p14="http://schemas.microsoft.com/office/powerpoint/2010/main" val="3344751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88437052"/>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30</a:t>
            </a:fld>
            <a:endParaRPr lang="de-DE" altLang="de-DE"/>
          </a:p>
        </p:txBody>
      </p:sp>
    </p:spTree>
    <p:extLst>
      <p:ext uri="{BB962C8B-B14F-4D97-AF65-F5344CB8AC3E}">
        <p14:creationId xmlns:p14="http://schemas.microsoft.com/office/powerpoint/2010/main" val="1356749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36273659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31</a:t>
            </a:fld>
            <a:endParaRPr lang="de-DE" altLang="de-DE"/>
          </a:p>
        </p:txBody>
      </p:sp>
    </p:spTree>
    <p:extLst>
      <p:ext uri="{BB962C8B-B14F-4D97-AF65-F5344CB8AC3E}">
        <p14:creationId xmlns:p14="http://schemas.microsoft.com/office/powerpoint/2010/main" val="3848197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6428883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32</a:t>
            </a:fld>
            <a:endParaRPr lang="de-DE" altLang="de-DE"/>
          </a:p>
        </p:txBody>
      </p:sp>
    </p:spTree>
    <p:extLst>
      <p:ext uri="{BB962C8B-B14F-4D97-AF65-F5344CB8AC3E}">
        <p14:creationId xmlns:p14="http://schemas.microsoft.com/office/powerpoint/2010/main" val="2753518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90507924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33</a:t>
            </a:fld>
            <a:endParaRPr lang="de-DE" altLang="de-DE"/>
          </a:p>
        </p:txBody>
      </p:sp>
    </p:spTree>
    <p:extLst>
      <p:ext uri="{BB962C8B-B14F-4D97-AF65-F5344CB8AC3E}">
        <p14:creationId xmlns:p14="http://schemas.microsoft.com/office/powerpoint/2010/main" val="2820325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742723394"/>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34</a:t>
            </a:fld>
            <a:endParaRPr lang="de-DE" altLang="de-DE"/>
          </a:p>
        </p:txBody>
      </p:sp>
    </p:spTree>
    <p:extLst>
      <p:ext uri="{BB962C8B-B14F-4D97-AF65-F5344CB8AC3E}">
        <p14:creationId xmlns:p14="http://schemas.microsoft.com/office/powerpoint/2010/main" val="2440518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dirty="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1806418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35</a:t>
            </a:fld>
            <a:endParaRPr lang="de-DE" altLang="de-DE"/>
          </a:p>
        </p:txBody>
      </p:sp>
    </p:spTree>
    <p:extLst>
      <p:ext uri="{BB962C8B-B14F-4D97-AF65-F5344CB8AC3E}">
        <p14:creationId xmlns:p14="http://schemas.microsoft.com/office/powerpoint/2010/main" val="2322431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37</a:t>
            </a:fld>
            <a:endParaRPr lang="de-DE" altLang="de-DE"/>
          </a:p>
        </p:txBody>
      </p:sp>
    </p:spTree>
    <p:extLst>
      <p:ext uri="{BB962C8B-B14F-4D97-AF65-F5344CB8AC3E}">
        <p14:creationId xmlns:p14="http://schemas.microsoft.com/office/powerpoint/2010/main" val="1914249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overhaaste conclusies te trekken.</a:t>
            </a:r>
          </a:p>
          <a:p>
            <a:pPr marL="342900" indent="-342900" algn="l" eaLnBrk="1" hangingPunct="1">
              <a:buClr>
                <a:srgbClr val="333333"/>
              </a:buClr>
              <a:buFont typeface="WingDings"/>
              <a:buChar char=""/>
            </a:pPr>
            <a:r>
              <a:rPr lang="nl-NL" altLang="de-DE" sz="2400" dirty="0">
                <a:solidFill>
                  <a:srgbClr val="004992"/>
                </a:solidFill>
                <a:latin typeface="Calibri Light"/>
              </a:rPr>
              <a:t>Bespreek wat voor of tegen een antwoord pleit.</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38</a:t>
            </a:fld>
            <a:endParaRPr lang="de-DE" altLang="de-DE"/>
          </a:p>
        </p:txBody>
      </p:sp>
    </p:spTree>
    <p:extLst>
      <p:ext uri="{BB962C8B-B14F-4D97-AF65-F5344CB8AC3E}">
        <p14:creationId xmlns:p14="http://schemas.microsoft.com/office/powerpoint/2010/main" val="4287116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20000"/>
          </a:xfrm>
        </p:spPr>
        <p:txBody>
          <a:bodyPr vert="horz" lIns="0" tIns="0" rIns="0" bIns="0" rtlCol="0" anchor="t">
            <a:spAutoFit/>
          </a:bodyPr>
          <a:lstStyle/>
          <a:p>
            <a:pPr defTabSz="914377">
              <a:spcBef>
                <a:spcPts val="0"/>
              </a:spcBef>
            </a:pPr>
            <a:r>
              <a:rPr lang="en-US" sz="3600" dirty="0" err="1"/>
              <a:t>Afbeelding</a:t>
            </a:r>
            <a:r>
              <a:rPr lang="en-US" sz="3600" dirty="0"/>
              <a:t> 2</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r>
              <a:rPr lang="de-DE" altLang="ko-KR" sz="2400" dirty="0">
                <a:solidFill>
                  <a:srgbClr val="333333"/>
                </a:solidFill>
                <a:latin typeface="Calibri Light"/>
                <a:ea typeface="MS PGothic" panose="020B0600070205080204" pitchFamily="34" charset="-128"/>
                <a:cs typeface="Arial" panose="020B0604020202020204" pitchFamily="34" charset="0"/>
              </a:rPr>
              <a: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49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397423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50</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9097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223538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82005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94636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21607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55</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864114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sz="3600" dirty="0"/>
              <a:t>Wat zou op dit plaatje afgebeeld kunnen worden?</a:t>
            </a:r>
            <a:endParaRPr lang="en-US" sz="3600" dirty="0"/>
          </a:p>
        </p:txBody>
      </p:sp>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04725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3</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57</a:t>
            </a:fld>
            <a:endParaRPr lang="de-DE" altLang="de-DE"/>
          </a:p>
        </p:txBody>
      </p:sp>
    </p:spTree>
    <p:extLst>
      <p:ext uri="{BB962C8B-B14F-4D97-AF65-F5344CB8AC3E}">
        <p14:creationId xmlns:p14="http://schemas.microsoft.com/office/powerpoint/2010/main" val="1225711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4</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5</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84</a:t>
            </a:fld>
            <a:endParaRPr lang="de-DE" altLang="de-DE"/>
          </a:p>
        </p:txBody>
      </p:sp>
    </p:spTree>
    <p:extLst>
      <p:ext uri="{BB962C8B-B14F-4D97-AF65-F5344CB8AC3E}">
        <p14:creationId xmlns:p14="http://schemas.microsoft.com/office/powerpoint/2010/main" val="21116531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6</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86</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87</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88</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89</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90</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91</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92</a:t>
            </a:fld>
            <a:endParaRPr lang="de-DE" altLang="de-DE"/>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7</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8</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103</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104</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105</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106</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107</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108</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109</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pic>
        <p:nvPicPr>
          <p:cNvPr id="10"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110</a:t>
            </a:fld>
            <a:endParaRPr lang="de-DE" altLang="de-DE"/>
          </a:p>
        </p:txBody>
      </p:sp>
      <p:sp>
        <p:nvSpPr>
          <p:cNvPr id="8"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9</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11"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9"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Afbeelding</a:t>
            </a:r>
            <a:r>
              <a:rPr lang="en-US" sz="3600" dirty="0"/>
              <a:t> 10</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2</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Wat zie je?</a:t>
            </a:r>
            <a:endParaRPr lang="en-US" sz="3600" dirty="0">
              <a:solidFill>
                <a:srgbClr val="004992"/>
              </a:solidFill>
              <a:latin typeface="+mn-lt"/>
              <a:ea typeface="+mn-ea"/>
              <a:cs typeface="+mn-cs"/>
            </a:endParaRPr>
          </a:p>
        </p:txBody>
      </p:sp>
      <p:pic>
        <p:nvPicPr>
          <p:cNvPr id="9"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130</a:t>
            </a:fld>
            <a:endParaRPr lang="de-DE" altLang="de-DE"/>
          </a:p>
        </p:txBody>
      </p:sp>
    </p:spTree>
    <p:extLst>
      <p:ext uri="{BB962C8B-B14F-4D97-AF65-F5344CB8AC3E}">
        <p14:creationId xmlns:p14="http://schemas.microsoft.com/office/powerpoint/2010/main" val="29239145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7"/>
          <p:cNvSpPr>
            <a:spLocks noChangeArrowheads="1"/>
          </p:cNvSpPr>
          <p:nvPr/>
        </p:nvSpPr>
        <p:spPr bwMode="auto">
          <a:xfrm>
            <a:off x="408955" y="1813842"/>
            <a:ext cx="11376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50000"/>
              </a:lnSpc>
              <a:spcBef>
                <a:spcPct val="0"/>
              </a:spcBef>
              <a:buClrTx/>
              <a:buFontTx/>
              <a:buNone/>
            </a:pPr>
            <a:r>
              <a:rPr lang="de-DE" altLang="de-DE" sz="4000" b="1">
                <a:solidFill>
                  <a:schemeClr val="bg1"/>
                </a:solidFill>
                <a:latin typeface="Calibri Light"/>
              </a:rPr>
              <a:t>Wat zie je?</a:t>
            </a:r>
            <a:endParaRPr lang="en-US" altLang="de-DE" sz="4000" b="1">
              <a:solidFill>
                <a:schemeClr val="bg1"/>
              </a:solidFill>
              <a:latin typeface="Calibri Light"/>
            </a:endParaRPr>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zie</a:t>
            </a:r>
            <a:r>
              <a:rPr lang="en-US" sz="3600" dirty="0">
                <a:solidFill>
                  <a:srgbClr val="004992"/>
                </a:solidFill>
                <a:latin typeface="Calibri Light"/>
              </a:rPr>
              <a:t> je?</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131</a:t>
            </a:fld>
            <a:endParaRPr lang="de-DE" altLang="de-DE"/>
          </a:p>
        </p:txBody>
      </p:sp>
      <p:sp>
        <p:nvSpPr>
          <p:cNvPr id="13"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Oud stel, beker of...?</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133</a:t>
            </a:fld>
            <a:endParaRPr lang="de-DE" altLang="de-DE"/>
          </a:p>
        </p:txBody>
      </p:sp>
    </p:spTree>
    <p:extLst>
      <p:ext uri="{BB962C8B-B14F-4D97-AF65-F5344CB8AC3E}">
        <p14:creationId xmlns:p14="http://schemas.microsoft.com/office/powerpoint/2010/main" val="28904730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134</a:t>
            </a:fld>
            <a:endParaRPr lang="de-DE" altLang="de-DE"/>
          </a:p>
        </p:txBody>
      </p:sp>
    </p:spTree>
    <p:extLst>
      <p:ext uri="{BB962C8B-B14F-4D97-AF65-F5344CB8AC3E}">
        <p14:creationId xmlns:p14="http://schemas.microsoft.com/office/powerpoint/2010/main" val="5439021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137</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vrouw, jonge vrouw, man met snor?</a:t>
            </a:r>
            <a:endParaRPr lang="en-US" sz="2400" dirty="0">
              <a:solidFill>
                <a:srgbClr val="333333"/>
              </a:solidFill>
              <a:latin typeface="Calibri Light"/>
              <a:ea typeface="+mj-ea"/>
              <a:cs typeface="+mj-cs"/>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475" y="2734888"/>
            <a:ext cx="990225" cy="138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006" y="2203704"/>
            <a:ext cx="2421164"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139</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man of ruiter?</a:t>
            </a:r>
            <a:endParaRPr lang="en-US" sz="2400" dirty="0">
              <a:solidFill>
                <a:srgbClr val="333333"/>
              </a:solidFill>
              <a:latin typeface="Calibri Light"/>
              <a:ea typeface="+mj-ea"/>
              <a:cs typeface="+mj-cs"/>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141</a:t>
            </a:fld>
            <a:endParaRPr lang="de-DE" altLang="de-DE"/>
          </a:p>
        </p:txBody>
      </p:sp>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Eend of konijn?</a:t>
            </a:r>
            <a:endParaRPr lang="en-US" sz="2400" dirty="0">
              <a:solidFill>
                <a:srgbClr val="333333"/>
              </a:solidFill>
              <a:latin typeface="Calibri Light"/>
              <a:ea typeface="+mj-ea"/>
              <a:cs typeface="+mj-cs"/>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143</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Wat zie je als je deze afbeelding op de kop zou houden?</a:t>
            </a:r>
            <a:endParaRPr lang="en-US" sz="2400" dirty="0">
              <a:solidFill>
                <a:srgbClr val="333333"/>
              </a:solidFill>
              <a:latin typeface="Calibri Light"/>
              <a:ea typeface="+mj-ea"/>
              <a:cs typeface="+mj-cs"/>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783" y="2203704"/>
            <a:ext cx="488360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144</a:t>
            </a:fld>
            <a:endParaRPr lang="de-DE" altLang="de-DE"/>
          </a:p>
        </p:txBody>
      </p:sp>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Paard of ruiter?</a:t>
            </a:r>
            <a:endParaRPr lang="en-US" sz="2400" dirty="0">
              <a:solidFill>
                <a:srgbClr val="333333"/>
              </a:solidFill>
              <a:latin typeface="Calibri Light"/>
              <a:ea typeface="+mj-ea"/>
              <a:cs typeface="+mj-c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519" y="2636838"/>
            <a:ext cx="1210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2204021"/>
            <a:ext cx="2578100"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Doodshoofd of bakkerij?</a:t>
            </a:r>
            <a:endParaRPr lang="en-US" sz="2400" dirty="0">
              <a:solidFill>
                <a:srgbClr val="333333"/>
              </a:solidFill>
              <a:latin typeface="Calibri Light"/>
              <a:ea typeface="+mj-ea"/>
              <a:cs typeface="+mj-cs"/>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840" y="2414588"/>
            <a:ext cx="144349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149</a:t>
            </a:fld>
            <a:endParaRPr lang="de-DE" altLang="de-DE"/>
          </a:p>
        </p:txBody>
      </p:sp>
    </p:spTree>
    <p:extLst>
      <p:ext uri="{BB962C8B-B14F-4D97-AF65-F5344CB8AC3E}">
        <p14:creationId xmlns:p14="http://schemas.microsoft.com/office/powerpoint/2010/main" val="169024253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150</a:t>
            </a:fld>
            <a:endParaRPr lang="de-DE" altLang="de-DE"/>
          </a:p>
        </p:txBody>
      </p:sp>
    </p:spTree>
    <p:extLst>
      <p:ext uri="{BB962C8B-B14F-4D97-AF65-F5344CB8AC3E}">
        <p14:creationId xmlns:p14="http://schemas.microsoft.com/office/powerpoint/2010/main" val="39043363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004992"/>
                </a:solidFill>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151</a:t>
            </a:fld>
            <a:endParaRPr lang="de-DE" altLang="de-DE"/>
          </a:p>
        </p:txBody>
      </p:sp>
    </p:spTree>
    <p:extLst>
      <p:ext uri="{BB962C8B-B14F-4D97-AF65-F5344CB8AC3E}">
        <p14:creationId xmlns:p14="http://schemas.microsoft.com/office/powerpoint/2010/main" val="27400985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152</a:t>
            </a:fld>
            <a:endParaRPr lang="de-DE" altLang="de-DE"/>
          </a:p>
        </p:txBody>
      </p:sp>
    </p:spTree>
    <p:extLst>
      <p:ext uri="{BB962C8B-B14F-4D97-AF65-F5344CB8AC3E}">
        <p14:creationId xmlns:p14="http://schemas.microsoft.com/office/powerpoint/2010/main" val="164324664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153</a:t>
            </a:fld>
            <a:endParaRPr lang="de-DE" altLang="de-DE"/>
          </a:p>
        </p:txBody>
      </p:sp>
    </p:spTree>
    <p:extLst>
      <p:ext uri="{BB962C8B-B14F-4D97-AF65-F5344CB8AC3E}">
        <p14:creationId xmlns:p14="http://schemas.microsoft.com/office/powerpoint/2010/main" val="316861931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a:t>
            </a:r>
            <a:r>
              <a:rPr lang="en-US" sz="2000">
                <a:solidFill>
                  <a:srgbClr val="333333"/>
                </a:solidFill>
                <a:latin typeface="Calibri Light"/>
                <a:ea typeface="MS PGothic" panose="020B0600070205080204" pitchFamily="34" charset="-128"/>
                <a:cs typeface="Times New Roman" pitchFamily="18" charset="0"/>
              </a:rPr>
              <a:t>tot “slechte adviezen”.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154</a:t>
            </a:fld>
            <a:endParaRPr lang="de-DE" altLang="de-DE"/>
          </a:p>
        </p:txBody>
      </p:sp>
    </p:spTree>
    <p:extLst>
      <p:ext uri="{BB962C8B-B14F-4D97-AF65-F5344CB8AC3E}">
        <p14:creationId xmlns:p14="http://schemas.microsoft.com/office/powerpoint/2010/main" val="39050383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156</a:t>
            </a:fld>
            <a:endParaRPr lang="de-DE" altLang="de-DE"/>
          </a:p>
        </p:txBody>
      </p:sp>
    </p:spTree>
    <p:extLst>
      <p:ext uri="{BB962C8B-B14F-4D97-AF65-F5344CB8AC3E}">
        <p14:creationId xmlns:p14="http://schemas.microsoft.com/office/powerpoint/2010/main" val="108400076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Overweeg zoveel mogelijk informatie bij het trekken van conclusies. Het is verstandig verschillende verklaringen te bespreken met mensen die je vertrouwt.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157</a:t>
            </a:fld>
            <a:endParaRPr lang="de-DE" altLang="de-DE"/>
          </a:p>
        </p:txBody>
      </p:sp>
    </p:spTree>
    <p:extLst>
      <p:ext uri="{BB962C8B-B14F-4D97-AF65-F5344CB8AC3E}">
        <p14:creationId xmlns:p14="http://schemas.microsoft.com/office/powerpoint/2010/main" val="243656289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158</a:t>
            </a:fld>
            <a:endParaRPr lang="de-DE" altLang="de-DE"/>
          </a:p>
        </p:txBody>
      </p:sp>
    </p:spTree>
    <p:extLst>
      <p:ext uri="{BB962C8B-B14F-4D97-AF65-F5344CB8AC3E}">
        <p14:creationId xmlns:p14="http://schemas.microsoft.com/office/powerpoint/2010/main" val="125883147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645715146"/>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en-US" sz="1000" b="0" i="0" u="none" strike="noStrike" cap="none" normalizeH="0" baseline="0" dirty="0" err="1">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159</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7727</Words>
  <Application>Microsoft Office PowerPoint</Application>
  <PresentationFormat>Benutzerdefiniert</PresentationFormat>
  <Paragraphs>1411</Paragraphs>
  <Slides>159</Slides>
  <Notes>159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159</vt:i4>
      </vt:variant>
    </vt:vector>
  </HeadingPairs>
  <TitlesOfParts>
    <vt:vector size="167" baseType="lpstr">
      <vt:lpstr>Arial</vt:lpstr>
      <vt:lpstr>Verdana</vt:lpstr>
      <vt:lpstr>Calibri Light</vt:lpstr>
      <vt:lpstr>Symbol</vt:lpstr>
      <vt:lpstr>WingDings</vt:lpstr>
      <vt:lpstr>Times New Roman</vt:lpstr>
      <vt:lpstr>Calibri</vt:lpstr>
      <vt:lpstr>UKE_PPT-Vorlage_16zu9</vt:lpstr>
      <vt:lpstr>MCT 2 A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Hoe ontstaat dit soort vergezochte theoriën?</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2</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3</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4</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5</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Afbeelding 6</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7</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8</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9</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10</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Wat zie je?</vt:lpstr>
      <vt:lpstr>Probeer alle details te ontdekken</vt:lpstr>
      <vt:lpstr>Probeer alle details te ontdekken</vt:lpstr>
      <vt:lpstr>Probeer alle details te ontdekken</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Britt-Marie Larsen</cp:lastModifiedBy>
  <cp:revision>507</cp:revision>
  <dcterms:created xsi:type="dcterms:W3CDTF">2002-10-15T10:55:06Z</dcterms:created>
  <dcterms:modified xsi:type="dcterms:W3CDTF">2023-02-06T10:26:11Z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